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3" r:id="rId3"/>
    <p:sldId id="272" r:id="rId4"/>
    <p:sldId id="267" r:id="rId5"/>
    <p:sldId id="270" r:id="rId6"/>
    <p:sldId id="256" r:id="rId7"/>
    <p:sldId id="285" r:id="rId8"/>
    <p:sldId id="264" r:id="rId9"/>
    <p:sldId id="279" r:id="rId10"/>
    <p:sldId id="257" r:id="rId11"/>
    <p:sldId id="265" r:id="rId12"/>
    <p:sldId id="258" r:id="rId13"/>
    <p:sldId id="274" r:id="rId14"/>
    <p:sldId id="273" r:id="rId15"/>
    <p:sldId id="266" r:id="rId16"/>
    <p:sldId id="259" r:id="rId17"/>
    <p:sldId id="260" r:id="rId18"/>
    <p:sldId id="263" r:id="rId19"/>
    <p:sldId id="276" r:id="rId20"/>
    <p:sldId id="261" r:id="rId21"/>
    <p:sldId id="262" r:id="rId22"/>
    <p:sldId id="268" r:id="rId23"/>
    <p:sldId id="269" r:id="rId24"/>
    <p:sldId id="282" r:id="rId25"/>
    <p:sldId id="271" r:id="rId26"/>
    <p:sldId id="275" r:id="rId27"/>
    <p:sldId id="277" r:id="rId28"/>
    <p:sldId id="278" r:id="rId29"/>
    <p:sldId id="280" r:id="rId30"/>
    <p:sldId id="281" r:id="rId31"/>
    <p:sldId id="284" r:id="rId32"/>
    <p:sldId id="28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8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1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0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4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0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9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6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48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195943"/>
            <a:ext cx="9825136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3" y="111967"/>
            <a:ext cx="9727916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0" y="66453"/>
            <a:ext cx="9221792" cy="67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23" y="121298"/>
            <a:ext cx="9788813" cy="65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729"/>
            <a:ext cx="5658018" cy="66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7" y="187580"/>
            <a:ext cx="8147326" cy="65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09" y="149290"/>
            <a:ext cx="9667060" cy="6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84908"/>
            <a:ext cx="9954041" cy="6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64103"/>
            <a:ext cx="8930839" cy="66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4" y="65314"/>
            <a:ext cx="9842200" cy="6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22" y="93306"/>
            <a:ext cx="8300309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7" y="83976"/>
            <a:ext cx="9999073" cy="66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41" y="93306"/>
            <a:ext cx="8916769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2" y="77100"/>
            <a:ext cx="9924112" cy="66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8" y="158619"/>
            <a:ext cx="9235440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112204"/>
            <a:ext cx="8970430" cy="66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21" y="130629"/>
            <a:ext cx="8931759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01" y="130629"/>
            <a:ext cx="8199177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56" y="261257"/>
            <a:ext cx="9673512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45" y="100272"/>
            <a:ext cx="5647814" cy="66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05" y="74645"/>
            <a:ext cx="8806421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5" y="147300"/>
            <a:ext cx="9582539" cy="65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23" y="167950"/>
            <a:ext cx="8152855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1" y="149290"/>
            <a:ext cx="9564301" cy="6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" y="73304"/>
            <a:ext cx="10011353" cy="6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9" y="205273"/>
            <a:ext cx="9755156" cy="65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66" y="83975"/>
            <a:ext cx="932688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0" y="195942"/>
            <a:ext cx="8677407" cy="65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9" y="149290"/>
            <a:ext cx="10232570" cy="65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07" y="167951"/>
            <a:ext cx="9641952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37" y="111967"/>
            <a:ext cx="9803991" cy="66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35" y="102637"/>
            <a:ext cx="8233769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0</Words>
  <Application>Microsoft Office PowerPoint</Application>
  <PresentationFormat>Grand écran</PresentationFormat>
  <Paragraphs>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20</cp:revision>
  <dcterms:created xsi:type="dcterms:W3CDTF">2018-09-27T00:04:01Z</dcterms:created>
  <dcterms:modified xsi:type="dcterms:W3CDTF">2018-10-04T12:37:02Z</dcterms:modified>
</cp:coreProperties>
</file>