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60" r:id="rId3"/>
    <p:sldId id="258" r:id="rId4"/>
    <p:sldId id="259" r:id="rId5"/>
    <p:sldId id="261" r:id="rId6"/>
    <p:sldId id="262" r:id="rId7"/>
    <p:sldId id="263" r:id="rId8"/>
    <p:sldId id="264" r:id="rId9"/>
    <p:sldId id="265" r:id="rId10"/>
    <p:sldId id="266" r:id="rId11"/>
    <p:sldId id="267" r:id="rId12"/>
    <p:sldId id="280" r:id="rId13"/>
    <p:sldId id="268" r:id="rId14"/>
    <p:sldId id="269" r:id="rId15"/>
    <p:sldId id="270" r:id="rId16"/>
    <p:sldId id="271" r:id="rId17"/>
    <p:sldId id="281" r:id="rId18"/>
    <p:sldId id="272" r:id="rId19"/>
    <p:sldId id="274" r:id="rId20"/>
    <p:sldId id="275" r:id="rId21"/>
    <p:sldId id="276" r:id="rId22"/>
    <p:sldId id="278" r:id="rId23"/>
    <p:sldId id="279" r:id="rId24"/>
    <p:sldId id="273" r:id="rId25"/>
  </p:sldIdLst>
  <p:sldSz cx="12192000" cy="6858000"/>
  <p:notesSz cx="6858000" cy="9144000"/>
  <p:photoAlbum/>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90" y="10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44D43F-0300-439F-A34F-2877B14ED11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H"/>
          </a:p>
        </p:txBody>
      </p:sp>
      <p:sp>
        <p:nvSpPr>
          <p:cNvPr id="3" name="Sous-titre 2">
            <a:extLst>
              <a:ext uri="{FF2B5EF4-FFF2-40B4-BE49-F238E27FC236}">
                <a16:creationId xmlns:a16="http://schemas.microsoft.com/office/drawing/2014/main" id="{43CCD9F5-D659-4029-A7B5-B0453D47C1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CH"/>
          </a:p>
        </p:txBody>
      </p:sp>
      <p:sp>
        <p:nvSpPr>
          <p:cNvPr id="4" name="Espace réservé de la date 3">
            <a:extLst>
              <a:ext uri="{FF2B5EF4-FFF2-40B4-BE49-F238E27FC236}">
                <a16:creationId xmlns:a16="http://schemas.microsoft.com/office/drawing/2014/main" id="{EC2A3479-6356-436B-B4DD-2257E473A191}"/>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5" name="Espace réservé du pied de page 4">
            <a:extLst>
              <a:ext uri="{FF2B5EF4-FFF2-40B4-BE49-F238E27FC236}">
                <a16:creationId xmlns:a16="http://schemas.microsoft.com/office/drawing/2014/main" id="{79FBE7FA-A2A5-46DB-AE52-90279BCA571A}"/>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id="{98B31A7E-3016-4CF3-A5AA-A566336DE979}"/>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3055934487"/>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C37D23-8A30-4F4A-BCCF-98AE084E3408}"/>
              </a:ext>
            </a:extLst>
          </p:cNvPr>
          <p:cNvSpPr>
            <a:spLocks noGrp="1"/>
          </p:cNvSpPr>
          <p:nvPr>
            <p:ph type="title"/>
          </p:nvPr>
        </p:nvSpPr>
        <p:spPr/>
        <p:txBody>
          <a:bodyPr/>
          <a:lstStyle/>
          <a:p>
            <a:r>
              <a:rPr lang="fr-FR"/>
              <a:t>Modifiez le style du titre</a:t>
            </a:r>
            <a:endParaRPr lang="fr-CH"/>
          </a:p>
        </p:txBody>
      </p:sp>
      <p:sp>
        <p:nvSpPr>
          <p:cNvPr id="3" name="Espace réservé du contenu 2">
            <a:extLst>
              <a:ext uri="{FF2B5EF4-FFF2-40B4-BE49-F238E27FC236}">
                <a16:creationId xmlns:a16="http://schemas.microsoft.com/office/drawing/2014/main" id="{E158A202-B93A-4070-AC57-08E03284FC45}"/>
              </a:ext>
            </a:extLst>
          </p:cNvPr>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a:extLst>
              <a:ext uri="{FF2B5EF4-FFF2-40B4-BE49-F238E27FC236}">
                <a16:creationId xmlns:a16="http://schemas.microsoft.com/office/drawing/2014/main" id="{ED9BE2F5-68D6-4388-AAD4-99D6768B0F5E}"/>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5" name="Espace réservé du pied de page 4">
            <a:extLst>
              <a:ext uri="{FF2B5EF4-FFF2-40B4-BE49-F238E27FC236}">
                <a16:creationId xmlns:a16="http://schemas.microsoft.com/office/drawing/2014/main" id="{07EE6FD8-50BD-4340-802A-5AF2A3194F76}"/>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id="{A916593C-52DB-42D5-81BA-9D256DA9DE8F}"/>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52687379"/>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2BDB1A-D5F1-4EEC-84F3-DC7B6543863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H"/>
          </a:p>
        </p:txBody>
      </p:sp>
      <p:sp>
        <p:nvSpPr>
          <p:cNvPr id="3" name="Espace réservé du texte 2">
            <a:extLst>
              <a:ext uri="{FF2B5EF4-FFF2-40B4-BE49-F238E27FC236}">
                <a16:creationId xmlns:a16="http://schemas.microsoft.com/office/drawing/2014/main" id="{397B83E6-E4E9-4D79-A120-AE291A67D70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a:extLst>
              <a:ext uri="{FF2B5EF4-FFF2-40B4-BE49-F238E27FC236}">
                <a16:creationId xmlns:a16="http://schemas.microsoft.com/office/drawing/2014/main" id="{9416C3CB-69C3-4BD8-BCE0-FE69B836BDE6}"/>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5" name="Espace réservé du pied de page 4">
            <a:extLst>
              <a:ext uri="{FF2B5EF4-FFF2-40B4-BE49-F238E27FC236}">
                <a16:creationId xmlns:a16="http://schemas.microsoft.com/office/drawing/2014/main" id="{F341745C-CD30-4D61-925B-A28BB3307C65}"/>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id="{6732227E-F185-4B06-9C8E-018431D731FB}"/>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1253580551"/>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CBA1A1-E306-4AC6-9035-DA9D0ADBB5A8}"/>
              </a:ext>
            </a:extLst>
          </p:cNvPr>
          <p:cNvSpPr>
            <a:spLocks noGrp="1"/>
          </p:cNvSpPr>
          <p:nvPr>
            <p:ph type="title"/>
          </p:nvPr>
        </p:nvSpPr>
        <p:spPr/>
        <p:txBody>
          <a:bodyPr/>
          <a:lstStyle/>
          <a:p>
            <a:r>
              <a:rPr lang="fr-FR"/>
              <a:t>Modifiez le style du titre</a:t>
            </a:r>
            <a:endParaRPr lang="fr-CH"/>
          </a:p>
        </p:txBody>
      </p:sp>
      <p:sp>
        <p:nvSpPr>
          <p:cNvPr id="3" name="Espace réservé du contenu 2">
            <a:extLst>
              <a:ext uri="{FF2B5EF4-FFF2-40B4-BE49-F238E27FC236}">
                <a16:creationId xmlns:a16="http://schemas.microsoft.com/office/drawing/2014/main" id="{46C0F5E5-B929-4DCD-A3EB-3AFE82ED7EA9}"/>
              </a:ext>
            </a:extLst>
          </p:cNvPr>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contenu 3">
            <a:extLst>
              <a:ext uri="{FF2B5EF4-FFF2-40B4-BE49-F238E27FC236}">
                <a16:creationId xmlns:a16="http://schemas.microsoft.com/office/drawing/2014/main" id="{2D6BFC2C-BF09-4EE5-B3D2-4118742829DE}"/>
              </a:ext>
            </a:extLst>
          </p:cNvPr>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e la date 4">
            <a:extLst>
              <a:ext uri="{FF2B5EF4-FFF2-40B4-BE49-F238E27FC236}">
                <a16:creationId xmlns:a16="http://schemas.microsoft.com/office/drawing/2014/main" id="{31BBA161-58D8-4DE3-A4E2-BDF12380B505}"/>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6" name="Espace réservé du pied de page 5">
            <a:extLst>
              <a:ext uri="{FF2B5EF4-FFF2-40B4-BE49-F238E27FC236}">
                <a16:creationId xmlns:a16="http://schemas.microsoft.com/office/drawing/2014/main" id="{4C3D74D1-2BD7-4C78-9B38-25E14173FB1D}"/>
              </a:ext>
            </a:extLst>
          </p:cNvPr>
          <p:cNvSpPr>
            <a:spLocks noGrp="1"/>
          </p:cNvSpPr>
          <p:nvPr>
            <p:ph type="ftr" sz="quarter" idx="11"/>
          </p:nvPr>
        </p:nvSpPr>
        <p:spPr/>
        <p:txBody>
          <a:bodyPr/>
          <a:lstStyle/>
          <a:p>
            <a:endParaRPr lang="fr-CH"/>
          </a:p>
        </p:txBody>
      </p:sp>
      <p:sp>
        <p:nvSpPr>
          <p:cNvPr id="7" name="Espace réservé du numéro de diapositive 6">
            <a:extLst>
              <a:ext uri="{FF2B5EF4-FFF2-40B4-BE49-F238E27FC236}">
                <a16:creationId xmlns:a16="http://schemas.microsoft.com/office/drawing/2014/main" id="{E22D7CC3-5708-44D6-A86B-E8AB511B6C14}"/>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2914195118"/>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83163C-5D17-4B1B-9494-E78B53EF1C4E}"/>
              </a:ext>
            </a:extLst>
          </p:cNvPr>
          <p:cNvSpPr>
            <a:spLocks noGrp="1"/>
          </p:cNvSpPr>
          <p:nvPr>
            <p:ph type="title"/>
          </p:nvPr>
        </p:nvSpPr>
        <p:spPr>
          <a:xfrm>
            <a:off x="839788" y="365125"/>
            <a:ext cx="10515600" cy="1325563"/>
          </a:xfrm>
        </p:spPr>
        <p:txBody>
          <a:bodyPr/>
          <a:lstStyle/>
          <a:p>
            <a:r>
              <a:rPr lang="fr-FR"/>
              <a:t>Modifiez le style du titre</a:t>
            </a:r>
            <a:endParaRPr lang="fr-CH"/>
          </a:p>
        </p:txBody>
      </p:sp>
      <p:sp>
        <p:nvSpPr>
          <p:cNvPr id="3" name="Espace réservé du texte 2">
            <a:extLst>
              <a:ext uri="{FF2B5EF4-FFF2-40B4-BE49-F238E27FC236}">
                <a16:creationId xmlns:a16="http://schemas.microsoft.com/office/drawing/2014/main" id="{DA3FCDBA-5413-482F-A3A5-65D9B6799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a:extLst>
              <a:ext uri="{FF2B5EF4-FFF2-40B4-BE49-F238E27FC236}">
                <a16:creationId xmlns:a16="http://schemas.microsoft.com/office/drawing/2014/main" id="{037D9E54-3416-4FDD-BDBB-064EAEE29D13}"/>
              </a:ext>
            </a:extLst>
          </p:cNvPr>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u texte 4">
            <a:extLst>
              <a:ext uri="{FF2B5EF4-FFF2-40B4-BE49-F238E27FC236}">
                <a16:creationId xmlns:a16="http://schemas.microsoft.com/office/drawing/2014/main" id="{07AAD400-67D2-495D-9C1C-BBD2F57F43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a:extLst>
              <a:ext uri="{FF2B5EF4-FFF2-40B4-BE49-F238E27FC236}">
                <a16:creationId xmlns:a16="http://schemas.microsoft.com/office/drawing/2014/main" id="{D8F59F37-B857-4FDD-B723-A209A244F8FD}"/>
              </a:ext>
            </a:extLst>
          </p:cNvPr>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7" name="Espace réservé de la date 6">
            <a:extLst>
              <a:ext uri="{FF2B5EF4-FFF2-40B4-BE49-F238E27FC236}">
                <a16:creationId xmlns:a16="http://schemas.microsoft.com/office/drawing/2014/main" id="{2AB3C61F-0CE4-4D7B-B5F3-CEC0AF961D77}"/>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8" name="Espace réservé du pied de page 7">
            <a:extLst>
              <a:ext uri="{FF2B5EF4-FFF2-40B4-BE49-F238E27FC236}">
                <a16:creationId xmlns:a16="http://schemas.microsoft.com/office/drawing/2014/main" id="{26262C8F-A792-4A71-827D-29DB90636386}"/>
              </a:ext>
            </a:extLst>
          </p:cNvPr>
          <p:cNvSpPr>
            <a:spLocks noGrp="1"/>
          </p:cNvSpPr>
          <p:nvPr>
            <p:ph type="ftr" sz="quarter" idx="11"/>
          </p:nvPr>
        </p:nvSpPr>
        <p:spPr/>
        <p:txBody>
          <a:bodyPr/>
          <a:lstStyle/>
          <a:p>
            <a:endParaRPr lang="fr-CH"/>
          </a:p>
        </p:txBody>
      </p:sp>
      <p:sp>
        <p:nvSpPr>
          <p:cNvPr id="9" name="Espace réservé du numéro de diapositive 8">
            <a:extLst>
              <a:ext uri="{FF2B5EF4-FFF2-40B4-BE49-F238E27FC236}">
                <a16:creationId xmlns:a16="http://schemas.microsoft.com/office/drawing/2014/main" id="{AC09F7FB-B6FF-4124-820C-E56394EB87B4}"/>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1157341093"/>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9E19D0-58A2-44BF-8B85-146AF2657C45}"/>
              </a:ext>
            </a:extLst>
          </p:cNvPr>
          <p:cNvSpPr>
            <a:spLocks noGrp="1"/>
          </p:cNvSpPr>
          <p:nvPr>
            <p:ph type="title"/>
          </p:nvPr>
        </p:nvSpPr>
        <p:spPr/>
        <p:txBody>
          <a:bodyPr/>
          <a:lstStyle/>
          <a:p>
            <a:r>
              <a:rPr lang="fr-FR"/>
              <a:t>Modifiez le style du titre</a:t>
            </a:r>
            <a:endParaRPr lang="fr-CH"/>
          </a:p>
        </p:txBody>
      </p:sp>
      <p:sp>
        <p:nvSpPr>
          <p:cNvPr id="3" name="Espace réservé de la date 2">
            <a:extLst>
              <a:ext uri="{FF2B5EF4-FFF2-40B4-BE49-F238E27FC236}">
                <a16:creationId xmlns:a16="http://schemas.microsoft.com/office/drawing/2014/main" id="{1DEB2164-FA91-48BC-9E8E-6F137211AB24}"/>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4" name="Espace réservé du pied de page 3">
            <a:extLst>
              <a:ext uri="{FF2B5EF4-FFF2-40B4-BE49-F238E27FC236}">
                <a16:creationId xmlns:a16="http://schemas.microsoft.com/office/drawing/2014/main" id="{F692388D-3AD2-4CB2-B84C-42B330F7C473}"/>
              </a:ext>
            </a:extLst>
          </p:cNvPr>
          <p:cNvSpPr>
            <a:spLocks noGrp="1"/>
          </p:cNvSpPr>
          <p:nvPr>
            <p:ph type="ftr" sz="quarter" idx="11"/>
          </p:nvPr>
        </p:nvSpPr>
        <p:spPr/>
        <p:txBody>
          <a:bodyPr/>
          <a:lstStyle/>
          <a:p>
            <a:endParaRPr lang="fr-CH"/>
          </a:p>
        </p:txBody>
      </p:sp>
      <p:sp>
        <p:nvSpPr>
          <p:cNvPr id="5" name="Espace réservé du numéro de diapositive 4">
            <a:extLst>
              <a:ext uri="{FF2B5EF4-FFF2-40B4-BE49-F238E27FC236}">
                <a16:creationId xmlns:a16="http://schemas.microsoft.com/office/drawing/2014/main" id="{594261A1-AFE3-4666-B591-580AA6F140D7}"/>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2860335610"/>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7005A54-A405-40C7-9E0D-2ADF636EF1CF}"/>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3" name="Espace réservé du pied de page 2">
            <a:extLst>
              <a:ext uri="{FF2B5EF4-FFF2-40B4-BE49-F238E27FC236}">
                <a16:creationId xmlns:a16="http://schemas.microsoft.com/office/drawing/2014/main" id="{07D23BDE-09F5-44E5-8DFE-10C5217229AF}"/>
              </a:ext>
            </a:extLst>
          </p:cNvPr>
          <p:cNvSpPr>
            <a:spLocks noGrp="1"/>
          </p:cNvSpPr>
          <p:nvPr>
            <p:ph type="ftr" sz="quarter" idx="11"/>
          </p:nvPr>
        </p:nvSpPr>
        <p:spPr/>
        <p:txBody>
          <a:bodyPr/>
          <a:lstStyle/>
          <a:p>
            <a:endParaRPr lang="fr-CH"/>
          </a:p>
        </p:txBody>
      </p:sp>
      <p:sp>
        <p:nvSpPr>
          <p:cNvPr id="4" name="Espace réservé du numéro de diapositive 3">
            <a:extLst>
              <a:ext uri="{FF2B5EF4-FFF2-40B4-BE49-F238E27FC236}">
                <a16:creationId xmlns:a16="http://schemas.microsoft.com/office/drawing/2014/main" id="{1662B39A-99B0-4FAA-A42C-C9CC9793C40D}"/>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1650583205"/>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D77AFC-187E-4C88-9AA5-1DE94024269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du contenu 2">
            <a:extLst>
              <a:ext uri="{FF2B5EF4-FFF2-40B4-BE49-F238E27FC236}">
                <a16:creationId xmlns:a16="http://schemas.microsoft.com/office/drawing/2014/main" id="{BD4C9249-D35C-4091-B949-79EDE62D2B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texte 3">
            <a:extLst>
              <a:ext uri="{FF2B5EF4-FFF2-40B4-BE49-F238E27FC236}">
                <a16:creationId xmlns:a16="http://schemas.microsoft.com/office/drawing/2014/main" id="{804E8C77-8861-4711-B25E-D350E58846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CEB23E86-F007-42B9-9157-6F9F16FB4471}"/>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6" name="Espace réservé du pied de page 5">
            <a:extLst>
              <a:ext uri="{FF2B5EF4-FFF2-40B4-BE49-F238E27FC236}">
                <a16:creationId xmlns:a16="http://schemas.microsoft.com/office/drawing/2014/main" id="{052237ED-4759-41D9-B538-10F1D28E1C70}"/>
              </a:ext>
            </a:extLst>
          </p:cNvPr>
          <p:cNvSpPr>
            <a:spLocks noGrp="1"/>
          </p:cNvSpPr>
          <p:nvPr>
            <p:ph type="ftr" sz="quarter" idx="11"/>
          </p:nvPr>
        </p:nvSpPr>
        <p:spPr/>
        <p:txBody>
          <a:bodyPr/>
          <a:lstStyle/>
          <a:p>
            <a:endParaRPr lang="fr-CH"/>
          </a:p>
        </p:txBody>
      </p:sp>
      <p:sp>
        <p:nvSpPr>
          <p:cNvPr id="7" name="Espace réservé du numéro de diapositive 6">
            <a:extLst>
              <a:ext uri="{FF2B5EF4-FFF2-40B4-BE49-F238E27FC236}">
                <a16:creationId xmlns:a16="http://schemas.microsoft.com/office/drawing/2014/main" id="{39EF67BA-A582-4F2E-A7C4-1B31859D8B4C}"/>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2477137217"/>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B57794-7C31-4C1E-B355-F25EE78C26E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pour une image  2">
            <a:extLst>
              <a:ext uri="{FF2B5EF4-FFF2-40B4-BE49-F238E27FC236}">
                <a16:creationId xmlns:a16="http://schemas.microsoft.com/office/drawing/2014/main" id="{B207AEA4-EC80-47F5-82D0-97674138DC0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H"/>
          </a:p>
        </p:txBody>
      </p:sp>
      <p:sp>
        <p:nvSpPr>
          <p:cNvPr id="4" name="Espace réservé du texte 3">
            <a:extLst>
              <a:ext uri="{FF2B5EF4-FFF2-40B4-BE49-F238E27FC236}">
                <a16:creationId xmlns:a16="http://schemas.microsoft.com/office/drawing/2014/main" id="{34372AD3-9DBE-4C43-9E37-D3143FF326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46442CFE-5241-4423-AB32-3762BC619E4E}"/>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6" name="Espace réservé du pied de page 5">
            <a:extLst>
              <a:ext uri="{FF2B5EF4-FFF2-40B4-BE49-F238E27FC236}">
                <a16:creationId xmlns:a16="http://schemas.microsoft.com/office/drawing/2014/main" id="{3C2E0A62-DB3D-4617-AF62-6D1A534C1ED2}"/>
              </a:ext>
            </a:extLst>
          </p:cNvPr>
          <p:cNvSpPr>
            <a:spLocks noGrp="1"/>
          </p:cNvSpPr>
          <p:nvPr>
            <p:ph type="ftr" sz="quarter" idx="11"/>
          </p:nvPr>
        </p:nvSpPr>
        <p:spPr/>
        <p:txBody>
          <a:bodyPr/>
          <a:lstStyle/>
          <a:p>
            <a:endParaRPr lang="fr-CH"/>
          </a:p>
        </p:txBody>
      </p:sp>
      <p:sp>
        <p:nvSpPr>
          <p:cNvPr id="7" name="Espace réservé du numéro de diapositive 6">
            <a:extLst>
              <a:ext uri="{FF2B5EF4-FFF2-40B4-BE49-F238E27FC236}">
                <a16:creationId xmlns:a16="http://schemas.microsoft.com/office/drawing/2014/main" id="{3E9B3C65-02FE-46E1-90CC-7FEB427F969A}"/>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2786430856"/>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A07FC4-F60E-43C3-8E90-30E270EA62AE}"/>
              </a:ext>
            </a:extLst>
          </p:cNvPr>
          <p:cNvSpPr>
            <a:spLocks noGrp="1"/>
          </p:cNvSpPr>
          <p:nvPr>
            <p:ph type="title"/>
          </p:nvPr>
        </p:nvSpPr>
        <p:spPr/>
        <p:txBody>
          <a:bodyPr/>
          <a:lstStyle/>
          <a:p>
            <a:r>
              <a:rPr lang="fr-FR"/>
              <a:t>Modifiez le style du titre</a:t>
            </a:r>
            <a:endParaRPr lang="fr-CH"/>
          </a:p>
        </p:txBody>
      </p:sp>
      <p:sp>
        <p:nvSpPr>
          <p:cNvPr id="3" name="Espace réservé du texte vertical 2">
            <a:extLst>
              <a:ext uri="{FF2B5EF4-FFF2-40B4-BE49-F238E27FC236}">
                <a16:creationId xmlns:a16="http://schemas.microsoft.com/office/drawing/2014/main" id="{2BFA5265-0B06-44C8-BD53-AB2F85DF3C72}"/>
              </a:ext>
            </a:extLst>
          </p:cNvPr>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a:extLst>
              <a:ext uri="{FF2B5EF4-FFF2-40B4-BE49-F238E27FC236}">
                <a16:creationId xmlns:a16="http://schemas.microsoft.com/office/drawing/2014/main" id="{7BD9CB1C-8BBB-4828-92FE-5D8EC8D77477}"/>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5" name="Espace réservé du pied de page 4">
            <a:extLst>
              <a:ext uri="{FF2B5EF4-FFF2-40B4-BE49-F238E27FC236}">
                <a16:creationId xmlns:a16="http://schemas.microsoft.com/office/drawing/2014/main" id="{928E2437-6733-446F-842F-B3E566D0FFCD}"/>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id="{80D502FE-693F-4F0A-9661-E50DA6AE9460}"/>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3997024343"/>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FB14E5-B1B1-4ADB-B26C-2062AACF1E0C}"/>
              </a:ext>
            </a:extLst>
          </p:cNvPr>
          <p:cNvSpPr>
            <a:spLocks noGrp="1"/>
          </p:cNvSpPr>
          <p:nvPr>
            <p:ph type="title" orient="vert"/>
          </p:nvPr>
        </p:nvSpPr>
        <p:spPr>
          <a:xfrm>
            <a:off x="8724900" y="365125"/>
            <a:ext cx="2628900" cy="5811838"/>
          </a:xfrm>
        </p:spPr>
        <p:txBody>
          <a:bodyPr vert="eaVert"/>
          <a:lstStyle/>
          <a:p>
            <a:r>
              <a:rPr lang="fr-FR"/>
              <a:t>Modifiez le style du titre</a:t>
            </a:r>
            <a:endParaRPr lang="fr-CH"/>
          </a:p>
        </p:txBody>
      </p:sp>
      <p:sp>
        <p:nvSpPr>
          <p:cNvPr id="3" name="Espace réservé du texte vertical 2">
            <a:extLst>
              <a:ext uri="{FF2B5EF4-FFF2-40B4-BE49-F238E27FC236}">
                <a16:creationId xmlns:a16="http://schemas.microsoft.com/office/drawing/2014/main" id="{A00ACB61-62A8-43BA-B033-00184407B970}"/>
              </a:ext>
            </a:extLst>
          </p:cNvPr>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a:extLst>
              <a:ext uri="{FF2B5EF4-FFF2-40B4-BE49-F238E27FC236}">
                <a16:creationId xmlns:a16="http://schemas.microsoft.com/office/drawing/2014/main" id="{C0287B1A-1E04-4FE2-9EAF-DE1EB2F1165B}"/>
              </a:ext>
            </a:extLst>
          </p:cNvPr>
          <p:cNvSpPr>
            <a:spLocks noGrp="1"/>
          </p:cNvSpPr>
          <p:nvPr>
            <p:ph type="dt" sz="half" idx="10"/>
          </p:nvPr>
        </p:nvSpPr>
        <p:spPr/>
        <p:txBody>
          <a:bodyPr/>
          <a:lstStyle/>
          <a:p>
            <a:fld id="{03DC93AC-5165-441D-B5BB-0556F5941513}" type="datetimeFigureOut">
              <a:rPr lang="fr-CH" smtClean="0"/>
              <a:t>24.09.2018</a:t>
            </a:fld>
            <a:endParaRPr lang="fr-CH"/>
          </a:p>
        </p:txBody>
      </p:sp>
      <p:sp>
        <p:nvSpPr>
          <p:cNvPr id="5" name="Espace réservé du pied de page 4">
            <a:extLst>
              <a:ext uri="{FF2B5EF4-FFF2-40B4-BE49-F238E27FC236}">
                <a16:creationId xmlns:a16="http://schemas.microsoft.com/office/drawing/2014/main" id="{97C06F7A-87CC-4801-A908-7987120E3E3A}"/>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id="{D70F5D73-A974-4A30-9AE4-44A809381DFD}"/>
              </a:ext>
            </a:extLst>
          </p:cNvPr>
          <p:cNvSpPr>
            <a:spLocks noGrp="1"/>
          </p:cNvSpPr>
          <p:nvPr>
            <p:ph type="sldNum" sz="quarter" idx="12"/>
          </p:nvPr>
        </p:nvSpPr>
        <p:spPr/>
        <p:txBody>
          <a:bodyPr/>
          <a:lstStyle/>
          <a:p>
            <a:fld id="{122A894D-D3BD-4D8C-A8E2-6EF8C457F784}" type="slidenum">
              <a:rPr lang="fr-CH" smtClean="0"/>
              <a:t>‹N°›</a:t>
            </a:fld>
            <a:endParaRPr lang="fr-CH"/>
          </a:p>
        </p:txBody>
      </p:sp>
    </p:spTree>
    <p:extLst>
      <p:ext uri="{BB962C8B-B14F-4D97-AF65-F5344CB8AC3E}">
        <p14:creationId xmlns:p14="http://schemas.microsoft.com/office/powerpoint/2010/main" val="1923505082"/>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7F439FE-7710-42BD-B9A1-536E037D10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H"/>
          </a:p>
        </p:txBody>
      </p:sp>
      <p:sp>
        <p:nvSpPr>
          <p:cNvPr id="3" name="Espace réservé du texte 2">
            <a:extLst>
              <a:ext uri="{FF2B5EF4-FFF2-40B4-BE49-F238E27FC236}">
                <a16:creationId xmlns:a16="http://schemas.microsoft.com/office/drawing/2014/main" id="{D9EAFFE0-4465-47E6-85A4-C28C397D7D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a:extLst>
              <a:ext uri="{FF2B5EF4-FFF2-40B4-BE49-F238E27FC236}">
                <a16:creationId xmlns:a16="http://schemas.microsoft.com/office/drawing/2014/main" id="{D6BCF047-1B2E-4FC2-AFA3-11ACE14412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C93AC-5165-441D-B5BB-0556F5941513}" type="datetimeFigureOut">
              <a:rPr lang="fr-CH" smtClean="0"/>
              <a:t>24.09.2018</a:t>
            </a:fld>
            <a:endParaRPr lang="fr-CH"/>
          </a:p>
        </p:txBody>
      </p:sp>
      <p:sp>
        <p:nvSpPr>
          <p:cNvPr id="5" name="Espace réservé du pied de page 4">
            <a:extLst>
              <a:ext uri="{FF2B5EF4-FFF2-40B4-BE49-F238E27FC236}">
                <a16:creationId xmlns:a16="http://schemas.microsoft.com/office/drawing/2014/main" id="{60234633-3ACB-413C-95AA-559FB4922D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H"/>
          </a:p>
        </p:txBody>
      </p:sp>
      <p:sp>
        <p:nvSpPr>
          <p:cNvPr id="6" name="Espace réservé du numéro de diapositive 5">
            <a:extLst>
              <a:ext uri="{FF2B5EF4-FFF2-40B4-BE49-F238E27FC236}">
                <a16:creationId xmlns:a16="http://schemas.microsoft.com/office/drawing/2014/main" id="{6CA6DDBB-1922-4760-A6ED-823E4713D7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2A894D-D3BD-4D8C-A8E2-6EF8C457F784}" type="slidenum">
              <a:rPr lang="fr-CH" smtClean="0"/>
              <a:t>‹N°›</a:t>
            </a:fld>
            <a:endParaRPr lang="fr-CH"/>
          </a:p>
        </p:txBody>
      </p:sp>
    </p:spTree>
    <p:extLst>
      <p:ext uri="{BB962C8B-B14F-4D97-AF65-F5344CB8AC3E}">
        <p14:creationId xmlns:p14="http://schemas.microsoft.com/office/powerpoint/2010/main" val="137015586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ABCCD2-6133-4DB1-A8C7-500E20B46C87}"/>
              </a:ext>
            </a:extLst>
          </p:cNvPr>
          <p:cNvSpPr>
            <a:spLocks noGrp="1"/>
          </p:cNvSpPr>
          <p:nvPr>
            <p:ph type="ctrTitle"/>
          </p:nvPr>
        </p:nvSpPr>
        <p:spPr/>
        <p:txBody>
          <a:bodyPr/>
          <a:lstStyle/>
          <a:p>
            <a:endParaRPr lang="fr-CH"/>
          </a:p>
        </p:txBody>
      </p:sp>
      <p:sp>
        <p:nvSpPr>
          <p:cNvPr id="3" name="Sous-titre 2">
            <a:extLst>
              <a:ext uri="{FF2B5EF4-FFF2-40B4-BE49-F238E27FC236}">
                <a16:creationId xmlns:a16="http://schemas.microsoft.com/office/drawing/2014/main" id="{ED6478B0-7B67-4096-A0CE-C9A6C15477C3}"/>
              </a:ext>
            </a:extLst>
          </p:cNvPr>
          <p:cNvSpPr>
            <a:spLocks noGrp="1"/>
          </p:cNvSpPr>
          <p:nvPr>
            <p:ph type="subTitle" idx="1"/>
          </p:nvPr>
        </p:nvSpPr>
        <p:spPr/>
        <p:txBody>
          <a:bodyPr/>
          <a:lstStyle/>
          <a:p>
            <a:endParaRPr lang="fr-CH"/>
          </a:p>
        </p:txBody>
      </p:sp>
      <p:sp>
        <p:nvSpPr>
          <p:cNvPr id="4" name="Rectangle 3">
            <a:extLst>
              <a:ext uri="{FF2B5EF4-FFF2-40B4-BE49-F238E27FC236}">
                <a16:creationId xmlns:a16="http://schemas.microsoft.com/office/drawing/2014/main" id="{604935B9-24FE-4E60-93AF-A7CC5EC33D76}"/>
              </a:ext>
            </a:extLst>
          </p:cNvPr>
          <p:cNvSpPr/>
          <p:nvPr/>
        </p:nvSpPr>
        <p:spPr>
          <a:xfrm>
            <a:off x="0" y="-5417"/>
            <a:ext cx="12192000" cy="6863417"/>
          </a:xfrm>
          <a:prstGeom prst="rect">
            <a:avLst/>
          </a:prstGeom>
        </p:spPr>
        <p:txBody>
          <a:bodyPr wrap="square">
            <a:spAutoFit/>
          </a:bodyPr>
          <a:lstStyle/>
          <a:p>
            <a:r>
              <a:rPr lang="fr-CH" sz="2000" dirty="0"/>
              <a:t>L’art de la Grèce antique a exercé une influence considérable sur la culture de nombreux pays des temps anciens à nos jours, en particulier dans les domaines de la sculpture et de l'architecture. À l'ouest, l'art de l'Empire romain s'est largement inspiré des modèles grecs. </a:t>
            </a:r>
          </a:p>
          <a:p>
            <a:r>
              <a:rPr lang="fr-CH" sz="2000" dirty="0"/>
              <a:t>À l'est, les conquêtes d'Alexandre le Grand ont permis plusieurs siècles d'échanges entre les Grecs, l'Asie centrale et les cultures indiennes, ce qui a donné naissance à l'art gréco-bouddhique, avec ses ramifications jusqu'au Japon lui-même. Après la Renaissance en Europe, l'esthétique humaniste et les techniques sophistiquées de l'art grec ont inspiré plusieurs générations d'artistes européens. Jusqu'au XIXe siècle, le classicisme de l'art grec a fortement influencé l'art du monde </a:t>
            </a:r>
            <a:r>
              <a:rPr lang="fr-CH" sz="2000" b="1" dirty="0" err="1"/>
              <a:t>occidentalLes</a:t>
            </a:r>
            <a:r>
              <a:rPr lang="fr-CH" sz="2000" dirty="0"/>
              <a:t> historiens de l'art définissent généralement l'art grec ancien comme l'art produit dans la région parlant le grec entre le Xe et le Ier siècle av. J.-C. Ils excluent généralement l'art des civilisations minoenne et mycénienne, qui existaient entre le XVe et le XIIe siècle av. J.-C. Bien qu'il se soit agi de cultures parlant le grec, il n'existe que peu ou pas de continuité entre l'art de ces civilisations et l'art grec ultérieur. </a:t>
            </a:r>
          </a:p>
          <a:p>
            <a:r>
              <a:rPr lang="fr-CH" sz="2000" dirty="0"/>
              <a:t>À l'autre bout de l'échelle de temps, les historiens de l'art s'accordent généralement pour dire que l'art grec ancien se termine avec l'établissement de la culture romaine dans le monde parlant le grec. Après cette date, ils estiment que l'art gréco-romain, malgré ses réalisations monumentales, s'est inspiré des modèles grecs plus anciens et a décliné lentement en qualité jusqu'à ce que l'avènement du christianisme mette fin à la période classique vers le Ve siècle (pour les périodes suivantes, voir Art romain et Art byzantin). Il y a aussi une interrogation par rapport au mot « art » dans la Grèce ancienne. Le mot grec pour « art » est t???? / </a:t>
            </a:r>
            <a:r>
              <a:rPr lang="fr-CH" sz="2000" dirty="0" err="1"/>
              <a:t>tékhnê</a:t>
            </a:r>
            <a:r>
              <a:rPr lang="fr-CH" sz="2000" dirty="0"/>
              <a:t>, mais ce mot évoque avant tout la « compétence » ou l'« habileté ». Les peintres et les sculpteurs grecs ont acquis leur technique par l'apprentissage, souvent initiés par leur père puis par de riches patrons. Bien que certains soient devenus connus et admirés, ils n'avaient pas le même statut social que les poètes ou les dramaturges. Ce ne fut qu'à partir de la période hellénistique (après 320 av. J.-C.) que les artistes commencent à être reconnus comme une catégorie sociale à part entière </a:t>
            </a:r>
          </a:p>
        </p:txBody>
      </p:sp>
      <p:pic>
        <p:nvPicPr>
          <p:cNvPr id="5" name="Musique Greque - Dalaras &amp; Giannis Parios - S'agapo (3,50)">
            <a:hlinkClick r:id="" action="ppaction://media"/>
            <a:extLst>
              <a:ext uri="{FF2B5EF4-FFF2-40B4-BE49-F238E27FC236}">
                <a16:creationId xmlns:a16="http://schemas.microsoft.com/office/drawing/2014/main" id="{3865C651-8533-49B0-BD8F-FE4A028706B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680216849"/>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c131182321c0dde64122fa8c2641e32[2]">
            <a:extLst>
              <a:ext uri="{FF2B5EF4-FFF2-40B4-BE49-F238E27FC236}">
                <a16:creationId xmlns:a16="http://schemas.microsoft.com/office/drawing/2014/main" id="{F38A0EA6-3206-4C98-BFF8-F6D580BD559F}"/>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381500" y="0"/>
            <a:ext cx="3429000" cy="6858000"/>
          </a:xfrm>
          <a:prstGeom prst="rect">
            <a:avLst/>
          </a:prstGeom>
        </p:spPr>
      </p:pic>
      <p:sp>
        <p:nvSpPr>
          <p:cNvPr id="2" name="ZoneTexte 1">
            <a:extLst>
              <a:ext uri="{FF2B5EF4-FFF2-40B4-BE49-F238E27FC236}">
                <a16:creationId xmlns:a16="http://schemas.microsoft.com/office/drawing/2014/main" id="{8FA83DBA-3B00-4D7F-8951-26FEB1135AA5}"/>
              </a:ext>
            </a:extLst>
          </p:cNvPr>
          <p:cNvSpPr txBox="1"/>
          <p:nvPr/>
        </p:nvSpPr>
        <p:spPr>
          <a:xfrm>
            <a:off x="0" y="5849957"/>
            <a:ext cx="4381500" cy="523220"/>
          </a:xfrm>
          <a:prstGeom prst="rect">
            <a:avLst/>
          </a:prstGeom>
          <a:noFill/>
        </p:spPr>
        <p:txBody>
          <a:bodyPr wrap="square" rtlCol="0">
            <a:spAutoFit/>
          </a:bodyPr>
          <a:lstStyle/>
          <a:p>
            <a:pPr algn="ctr"/>
            <a:r>
              <a:rPr lang="fr-CH" sz="2800" b="1" dirty="0"/>
              <a:t>Art de la </a:t>
            </a:r>
            <a:r>
              <a:rPr lang="fr-CH" sz="2800" b="1" dirty="0" err="1"/>
              <a:t>Gréce</a:t>
            </a:r>
            <a:r>
              <a:rPr lang="fr-CH" sz="2800" b="1" dirty="0"/>
              <a:t> Antique (1)</a:t>
            </a:r>
          </a:p>
        </p:txBody>
      </p:sp>
    </p:spTree>
    <p:extLst>
      <p:ext uri="{BB962C8B-B14F-4D97-AF65-F5344CB8AC3E}">
        <p14:creationId xmlns:p14="http://schemas.microsoft.com/office/powerpoint/2010/main" val="2180237363"/>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a9047fd8a7ade2d0ece827afec3392b[2]">
            <a:extLst>
              <a:ext uri="{FF2B5EF4-FFF2-40B4-BE49-F238E27FC236}">
                <a16:creationId xmlns:a16="http://schemas.microsoft.com/office/drawing/2014/main" id="{77671B0B-D091-455A-9B5E-3CC298968EDF}"/>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092325" y="0"/>
            <a:ext cx="8007350" cy="6858000"/>
          </a:xfrm>
          <a:prstGeom prst="rect">
            <a:avLst/>
          </a:prstGeom>
        </p:spPr>
      </p:pic>
    </p:spTree>
    <p:extLst>
      <p:ext uri="{BB962C8B-B14F-4D97-AF65-F5344CB8AC3E}">
        <p14:creationId xmlns:p14="http://schemas.microsoft.com/office/powerpoint/2010/main" val="3518286532"/>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bac9870da72ec49e383aa44f21af9c9[1]">
            <a:extLst>
              <a:ext uri="{FF2B5EF4-FFF2-40B4-BE49-F238E27FC236}">
                <a16:creationId xmlns:a16="http://schemas.microsoft.com/office/drawing/2014/main" id="{743DB766-44D5-4454-AD88-BF7A71605B7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Tree>
    <p:extLst>
      <p:ext uri="{BB962C8B-B14F-4D97-AF65-F5344CB8AC3E}">
        <p14:creationId xmlns:p14="http://schemas.microsoft.com/office/powerpoint/2010/main" val="3151671726"/>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d72c79241a4b65e7d3b2b54b19523dd[1]">
            <a:extLst>
              <a:ext uri="{FF2B5EF4-FFF2-40B4-BE49-F238E27FC236}">
                <a16:creationId xmlns:a16="http://schemas.microsoft.com/office/drawing/2014/main" id="{7F7D0754-D524-418F-A3AB-2FDFDBA6F87F}"/>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592388" y="0"/>
            <a:ext cx="7007225" cy="6858000"/>
          </a:xfrm>
          <a:prstGeom prst="rect">
            <a:avLst/>
          </a:prstGeom>
        </p:spPr>
      </p:pic>
    </p:spTree>
    <p:extLst>
      <p:ext uri="{BB962C8B-B14F-4D97-AF65-F5344CB8AC3E}">
        <p14:creationId xmlns:p14="http://schemas.microsoft.com/office/powerpoint/2010/main" val="3632201564"/>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dad1b3dd718394b6bcf208808b49a49[1]">
            <a:extLst>
              <a:ext uri="{FF2B5EF4-FFF2-40B4-BE49-F238E27FC236}">
                <a16:creationId xmlns:a16="http://schemas.microsoft.com/office/drawing/2014/main" id="{0F975A77-0FB8-482D-B619-55CDAC690CBA}"/>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592388" y="0"/>
            <a:ext cx="7007225" cy="6858000"/>
          </a:xfrm>
          <a:prstGeom prst="rect">
            <a:avLst/>
          </a:prstGeom>
        </p:spPr>
      </p:pic>
    </p:spTree>
    <p:extLst>
      <p:ext uri="{BB962C8B-B14F-4D97-AF65-F5344CB8AC3E}">
        <p14:creationId xmlns:p14="http://schemas.microsoft.com/office/powerpoint/2010/main" val="1971387435"/>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e2c3dfb5d794dad4cda82223c31dc6bd[1]">
            <a:extLst>
              <a:ext uri="{FF2B5EF4-FFF2-40B4-BE49-F238E27FC236}">
                <a16:creationId xmlns:a16="http://schemas.microsoft.com/office/drawing/2014/main" id="{832FA4E2-E7B2-4CCA-A682-CF835A8D8B8B}"/>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822700" y="0"/>
            <a:ext cx="4546600" cy="6858000"/>
          </a:xfrm>
          <a:prstGeom prst="rect">
            <a:avLst/>
          </a:prstGeom>
        </p:spPr>
      </p:pic>
    </p:spTree>
    <p:extLst>
      <p:ext uri="{BB962C8B-B14F-4D97-AF65-F5344CB8AC3E}">
        <p14:creationId xmlns:p14="http://schemas.microsoft.com/office/powerpoint/2010/main" val="3059347299"/>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e39ed03fd94bb6627e1804cbf398abe[1]">
            <a:extLst>
              <a:ext uri="{FF2B5EF4-FFF2-40B4-BE49-F238E27FC236}">
                <a16:creationId xmlns:a16="http://schemas.microsoft.com/office/drawing/2014/main" id="{2DE91705-A19E-40CA-BB93-CA26693AFE23}"/>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541713" y="0"/>
            <a:ext cx="5108575" cy="6858000"/>
          </a:xfrm>
          <a:prstGeom prst="rect">
            <a:avLst/>
          </a:prstGeom>
        </p:spPr>
      </p:pic>
    </p:spTree>
    <p:extLst>
      <p:ext uri="{BB962C8B-B14F-4D97-AF65-F5344CB8AC3E}">
        <p14:creationId xmlns:p14="http://schemas.microsoft.com/office/powerpoint/2010/main" val="2782360168"/>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ffb72b12b6b7315c44s7783795cf9408[1]">
            <a:extLst>
              <a:ext uri="{FF2B5EF4-FFF2-40B4-BE49-F238E27FC236}">
                <a16:creationId xmlns:a16="http://schemas.microsoft.com/office/drawing/2014/main" id="{55839F7F-393F-41AE-B3F3-4AB38432574E}"/>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827588" y="0"/>
            <a:ext cx="2535237" cy="6858000"/>
          </a:xfrm>
          <a:prstGeom prst="rect">
            <a:avLst/>
          </a:prstGeom>
        </p:spPr>
      </p:pic>
    </p:spTree>
    <p:extLst>
      <p:ext uri="{BB962C8B-B14F-4D97-AF65-F5344CB8AC3E}">
        <p14:creationId xmlns:p14="http://schemas.microsoft.com/office/powerpoint/2010/main" val="1207752339"/>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a5da3975e821d0308d871c74f93b357[1]">
            <a:extLst>
              <a:ext uri="{FF2B5EF4-FFF2-40B4-BE49-F238E27FC236}">
                <a16:creationId xmlns:a16="http://schemas.microsoft.com/office/drawing/2014/main" id="{7953C7BD-9041-488D-AB23-7572EEAD09B2}"/>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449763" y="0"/>
            <a:ext cx="3292475" cy="6858000"/>
          </a:xfrm>
          <a:prstGeom prst="rect">
            <a:avLst/>
          </a:prstGeom>
        </p:spPr>
      </p:pic>
    </p:spTree>
    <p:extLst>
      <p:ext uri="{BB962C8B-B14F-4D97-AF65-F5344CB8AC3E}">
        <p14:creationId xmlns:p14="http://schemas.microsoft.com/office/powerpoint/2010/main" val="3565578108"/>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b1757ba4fc287a7f16a83b8a61b927a[1]">
            <a:extLst>
              <a:ext uri="{FF2B5EF4-FFF2-40B4-BE49-F238E27FC236}">
                <a16:creationId xmlns:a16="http://schemas.microsoft.com/office/drawing/2014/main" id="{4FA580EE-1265-4BFF-A3E0-7795F56A8080}"/>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979863" y="0"/>
            <a:ext cx="4230687" cy="6858000"/>
          </a:xfrm>
          <a:prstGeom prst="rect">
            <a:avLst/>
          </a:prstGeom>
        </p:spPr>
      </p:pic>
    </p:spTree>
    <p:extLst>
      <p:ext uri="{BB962C8B-B14F-4D97-AF65-F5344CB8AC3E}">
        <p14:creationId xmlns:p14="http://schemas.microsoft.com/office/powerpoint/2010/main" val="2454601188"/>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e22be45890805362019597f264554a7[1]">
            <a:extLst>
              <a:ext uri="{FF2B5EF4-FFF2-40B4-BE49-F238E27FC236}">
                <a16:creationId xmlns:a16="http://schemas.microsoft.com/office/drawing/2014/main" id="{82695335-64C2-4975-8FBC-F096F92F75BB}"/>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541713" y="0"/>
            <a:ext cx="5108575" cy="6858000"/>
          </a:xfrm>
          <a:prstGeom prst="rect">
            <a:avLst/>
          </a:prstGeom>
        </p:spPr>
      </p:pic>
    </p:spTree>
    <p:extLst>
      <p:ext uri="{BB962C8B-B14F-4D97-AF65-F5344CB8AC3E}">
        <p14:creationId xmlns:p14="http://schemas.microsoft.com/office/powerpoint/2010/main" val="1722311191"/>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bd48297fda47343e05b22c4ea67a613[1]">
            <a:extLst>
              <a:ext uri="{FF2B5EF4-FFF2-40B4-BE49-F238E27FC236}">
                <a16:creationId xmlns:a16="http://schemas.microsoft.com/office/drawing/2014/main" id="{DEFC4D27-F8BE-4A74-B189-8811302CE98D}"/>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271963" y="0"/>
            <a:ext cx="3646487" cy="6858000"/>
          </a:xfrm>
          <a:prstGeom prst="rect">
            <a:avLst/>
          </a:prstGeom>
        </p:spPr>
      </p:pic>
    </p:spTree>
    <p:extLst>
      <p:ext uri="{BB962C8B-B14F-4D97-AF65-F5344CB8AC3E}">
        <p14:creationId xmlns:p14="http://schemas.microsoft.com/office/powerpoint/2010/main" val="855872705"/>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bde4fede59a4cca77b41c87500a7b74[1]">
            <a:extLst>
              <a:ext uri="{FF2B5EF4-FFF2-40B4-BE49-F238E27FC236}">
                <a16:creationId xmlns:a16="http://schemas.microsoft.com/office/drawing/2014/main" id="{78E5C0C9-1967-4162-98C3-048CB060D840}"/>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851275" y="0"/>
            <a:ext cx="4487863" cy="6858000"/>
          </a:xfrm>
          <a:prstGeom prst="rect">
            <a:avLst/>
          </a:prstGeom>
        </p:spPr>
      </p:pic>
    </p:spTree>
    <p:extLst>
      <p:ext uri="{BB962C8B-B14F-4D97-AF65-F5344CB8AC3E}">
        <p14:creationId xmlns:p14="http://schemas.microsoft.com/office/powerpoint/2010/main" val="3664846864"/>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c3842d9528sa208daf1351f7aff520e0[1]">
            <a:extLst>
              <a:ext uri="{FF2B5EF4-FFF2-40B4-BE49-F238E27FC236}">
                <a16:creationId xmlns:a16="http://schemas.microsoft.com/office/drawing/2014/main" id="{C4112896-BB0D-441E-8909-BCB4D753C84A}"/>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341813" y="0"/>
            <a:ext cx="3508375" cy="6858000"/>
          </a:xfrm>
          <a:prstGeom prst="rect">
            <a:avLst/>
          </a:prstGeom>
        </p:spPr>
      </p:pic>
    </p:spTree>
    <p:extLst>
      <p:ext uri="{BB962C8B-B14F-4D97-AF65-F5344CB8AC3E}">
        <p14:creationId xmlns:p14="http://schemas.microsoft.com/office/powerpoint/2010/main" val="1769233297"/>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e2a4ae4f8f4d2e49f8d2c2ae8aedba4[2]">
            <a:extLst>
              <a:ext uri="{FF2B5EF4-FFF2-40B4-BE49-F238E27FC236}">
                <a16:creationId xmlns:a16="http://schemas.microsoft.com/office/drawing/2014/main" id="{AFC1558F-FAB8-47B1-9990-BB841402D590}"/>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830638" y="0"/>
            <a:ext cx="4529137" cy="6858000"/>
          </a:xfrm>
          <a:prstGeom prst="rect">
            <a:avLst/>
          </a:prstGeom>
        </p:spPr>
      </p:pic>
    </p:spTree>
    <p:extLst>
      <p:ext uri="{BB962C8B-B14F-4D97-AF65-F5344CB8AC3E}">
        <p14:creationId xmlns:p14="http://schemas.microsoft.com/office/powerpoint/2010/main" val="703622845"/>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f5e23c2b60aaf896ab1394fcc364975[1]">
            <a:extLst>
              <a:ext uri="{FF2B5EF4-FFF2-40B4-BE49-F238E27FC236}">
                <a16:creationId xmlns:a16="http://schemas.microsoft.com/office/drawing/2014/main" id="{5CBDB674-3B48-48B7-904A-54C578A9789C}"/>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548188" y="0"/>
            <a:ext cx="3094037" cy="6858000"/>
          </a:xfrm>
          <a:prstGeom prst="rect">
            <a:avLst/>
          </a:prstGeom>
        </p:spPr>
      </p:pic>
    </p:spTree>
    <p:extLst>
      <p:ext uri="{BB962C8B-B14F-4D97-AF65-F5344CB8AC3E}">
        <p14:creationId xmlns:p14="http://schemas.microsoft.com/office/powerpoint/2010/main" val="2422542967"/>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f354d85554dc3bffd717104a84b156c[1]">
            <a:extLst>
              <a:ext uri="{FF2B5EF4-FFF2-40B4-BE49-F238E27FC236}">
                <a16:creationId xmlns:a16="http://schemas.microsoft.com/office/drawing/2014/main" id="{F627E51E-DA8C-4370-A15E-7994000FCCA0}"/>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524250" y="0"/>
            <a:ext cx="5143500" cy="6858000"/>
          </a:xfrm>
          <a:prstGeom prst="rect">
            <a:avLst/>
          </a:prstGeom>
        </p:spPr>
      </p:pic>
    </p:spTree>
    <p:extLst>
      <p:ext uri="{BB962C8B-B14F-4D97-AF65-F5344CB8AC3E}">
        <p14:creationId xmlns:p14="http://schemas.microsoft.com/office/powerpoint/2010/main" val="2052037018"/>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fe6f3c3a6395ef9a7139619cc658532[2]">
            <a:extLst>
              <a:ext uri="{FF2B5EF4-FFF2-40B4-BE49-F238E27FC236}">
                <a16:creationId xmlns:a16="http://schemas.microsoft.com/office/drawing/2014/main" id="{F52C8384-4A2E-4011-A9AA-4720C8722FD3}"/>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521075" y="0"/>
            <a:ext cx="5148263" cy="6858000"/>
          </a:xfrm>
          <a:prstGeom prst="rect">
            <a:avLst/>
          </a:prstGeom>
        </p:spPr>
      </p:pic>
    </p:spTree>
    <p:extLst>
      <p:ext uri="{BB962C8B-B14F-4D97-AF65-F5344CB8AC3E}">
        <p14:creationId xmlns:p14="http://schemas.microsoft.com/office/powerpoint/2010/main" val="3375892708"/>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b183d8ebf3307dcdbafffcbf5bc75f8[1]">
            <a:extLst>
              <a:ext uri="{FF2B5EF4-FFF2-40B4-BE49-F238E27FC236}">
                <a16:creationId xmlns:a16="http://schemas.microsoft.com/office/drawing/2014/main" id="{8A55879E-A717-469F-8D67-20112A6B2EFB}"/>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524250" y="0"/>
            <a:ext cx="5143500" cy="6858000"/>
          </a:xfrm>
          <a:prstGeom prst="rect">
            <a:avLst/>
          </a:prstGeom>
        </p:spPr>
      </p:pic>
    </p:spTree>
    <p:extLst>
      <p:ext uri="{BB962C8B-B14F-4D97-AF65-F5344CB8AC3E}">
        <p14:creationId xmlns:p14="http://schemas.microsoft.com/office/powerpoint/2010/main" val="3631757710"/>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bccfe2410fe34a992e79a5d2fde1833[2]">
            <a:extLst>
              <a:ext uri="{FF2B5EF4-FFF2-40B4-BE49-F238E27FC236}">
                <a16:creationId xmlns:a16="http://schemas.microsoft.com/office/drawing/2014/main" id="{FE18899D-A861-4965-844F-1B21D6E48DAF}"/>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597150" y="0"/>
            <a:ext cx="6997700" cy="6858000"/>
          </a:xfrm>
          <a:prstGeom prst="rect">
            <a:avLst/>
          </a:prstGeom>
        </p:spPr>
      </p:pic>
    </p:spTree>
    <p:extLst>
      <p:ext uri="{BB962C8B-B14F-4D97-AF65-F5344CB8AC3E}">
        <p14:creationId xmlns:p14="http://schemas.microsoft.com/office/powerpoint/2010/main" val="13314852"/>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c1026ad8fa305a2303c4352d956d6d4[1]">
            <a:extLst>
              <a:ext uri="{FF2B5EF4-FFF2-40B4-BE49-F238E27FC236}">
                <a16:creationId xmlns:a16="http://schemas.microsoft.com/office/drawing/2014/main" id="{F8CA5CA4-9B7F-4C14-8D26-DF456F96CA6A}"/>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371850" y="0"/>
            <a:ext cx="5446713" cy="6858000"/>
          </a:xfrm>
          <a:prstGeom prst="rect">
            <a:avLst/>
          </a:prstGeom>
        </p:spPr>
      </p:pic>
    </p:spTree>
    <p:extLst>
      <p:ext uri="{BB962C8B-B14F-4D97-AF65-F5344CB8AC3E}">
        <p14:creationId xmlns:p14="http://schemas.microsoft.com/office/powerpoint/2010/main" val="547329094"/>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cf83e72b4a70ea40ba5e9a4fed5e121[1]">
            <a:extLst>
              <a:ext uri="{FF2B5EF4-FFF2-40B4-BE49-F238E27FC236}">
                <a16:creationId xmlns:a16="http://schemas.microsoft.com/office/drawing/2014/main" id="{96117BAF-3A4D-4852-B220-03D56EF22C3E}"/>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521075" y="0"/>
            <a:ext cx="5148263" cy="6858000"/>
          </a:xfrm>
          <a:prstGeom prst="rect">
            <a:avLst/>
          </a:prstGeom>
        </p:spPr>
      </p:pic>
    </p:spTree>
    <p:extLst>
      <p:ext uri="{BB962C8B-B14F-4D97-AF65-F5344CB8AC3E}">
        <p14:creationId xmlns:p14="http://schemas.microsoft.com/office/powerpoint/2010/main" val="2153241207"/>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f392945a7e67eb12220590150343468[1]">
            <a:extLst>
              <a:ext uri="{FF2B5EF4-FFF2-40B4-BE49-F238E27FC236}">
                <a16:creationId xmlns:a16="http://schemas.microsoft.com/office/drawing/2014/main" id="{477DBD1A-A10D-4AE5-8BE7-55DD1B158EDB}"/>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981450" y="0"/>
            <a:ext cx="4227513" cy="6858000"/>
          </a:xfrm>
          <a:prstGeom prst="rect">
            <a:avLst/>
          </a:prstGeom>
        </p:spPr>
      </p:pic>
      <p:sp>
        <p:nvSpPr>
          <p:cNvPr id="4" name="ZoneTexte 3">
            <a:extLst>
              <a:ext uri="{FF2B5EF4-FFF2-40B4-BE49-F238E27FC236}">
                <a16:creationId xmlns:a16="http://schemas.microsoft.com/office/drawing/2014/main" id="{3F5BED28-D6E6-4DC7-A9EC-7662F0AD9FA3}"/>
              </a:ext>
            </a:extLst>
          </p:cNvPr>
          <p:cNvSpPr txBox="1"/>
          <p:nvPr/>
        </p:nvSpPr>
        <p:spPr>
          <a:xfrm>
            <a:off x="0" y="516141"/>
            <a:ext cx="3888954" cy="3970318"/>
          </a:xfrm>
          <a:prstGeom prst="rect">
            <a:avLst/>
          </a:prstGeom>
          <a:noFill/>
        </p:spPr>
        <p:txBody>
          <a:bodyPr wrap="square" rtlCol="0">
            <a:spAutoFit/>
          </a:bodyPr>
          <a:lstStyle/>
          <a:p>
            <a:pPr algn="ctr"/>
            <a:r>
              <a:rPr lang="fr-CH" sz="2800" b="1" dirty="0"/>
              <a:t>FIN</a:t>
            </a:r>
          </a:p>
          <a:p>
            <a:pPr algn="ctr"/>
            <a:endParaRPr lang="fr-CH" sz="2800" b="1" dirty="0"/>
          </a:p>
          <a:p>
            <a:pPr algn="ctr"/>
            <a:endParaRPr lang="fr-CH" sz="2800" b="1" dirty="0"/>
          </a:p>
          <a:p>
            <a:pPr algn="ctr"/>
            <a:endParaRPr lang="fr-CH" sz="2800" b="1" dirty="0"/>
          </a:p>
          <a:p>
            <a:pPr algn="ctr"/>
            <a:r>
              <a:rPr lang="fr-CH" sz="2800" b="1" dirty="0"/>
              <a:t>Auteur : </a:t>
            </a:r>
            <a:r>
              <a:rPr lang="fr-CH" sz="2800" b="1" dirty="0" err="1"/>
              <a:t>H.Karaagopyan</a:t>
            </a:r>
            <a:endParaRPr lang="fr-CH" sz="2800" b="1" dirty="0"/>
          </a:p>
          <a:p>
            <a:pPr algn="ctr"/>
            <a:r>
              <a:rPr lang="fr-CH" sz="2800" b="1" dirty="0"/>
              <a:t>Photos : Net</a:t>
            </a:r>
          </a:p>
          <a:p>
            <a:pPr algn="ctr"/>
            <a:r>
              <a:rPr lang="fr-CH" sz="2800" b="1" dirty="0"/>
              <a:t>Musique : </a:t>
            </a:r>
            <a:r>
              <a:rPr lang="fr-CH" sz="2800" b="1" dirty="0" err="1"/>
              <a:t>Dalaras</a:t>
            </a:r>
            <a:r>
              <a:rPr lang="fr-CH" sz="2800" b="1" dirty="0"/>
              <a:t> &amp; </a:t>
            </a:r>
            <a:r>
              <a:rPr lang="fr-CH" sz="2800" b="1" dirty="0" err="1"/>
              <a:t>Giannis</a:t>
            </a:r>
            <a:r>
              <a:rPr lang="fr-CH" sz="2800" b="1" dirty="0"/>
              <a:t> </a:t>
            </a:r>
            <a:r>
              <a:rPr lang="fr-CH" sz="2800" b="1" dirty="0" err="1"/>
              <a:t>Parios</a:t>
            </a:r>
            <a:r>
              <a:rPr lang="fr-CH" sz="2800" b="1" dirty="0"/>
              <a:t>  </a:t>
            </a:r>
          </a:p>
          <a:p>
            <a:pPr algn="ctr"/>
            <a:r>
              <a:rPr lang="fr-CH" sz="2800" b="1" dirty="0"/>
              <a:t>(S'</a:t>
            </a:r>
            <a:r>
              <a:rPr lang="fr-CH" sz="2800" b="1" dirty="0" err="1"/>
              <a:t>agapo</a:t>
            </a:r>
            <a:r>
              <a:rPr lang="fr-CH" sz="2800" b="1" dirty="0"/>
              <a:t>) </a:t>
            </a:r>
          </a:p>
        </p:txBody>
      </p:sp>
      <p:sp>
        <p:nvSpPr>
          <p:cNvPr id="5" name="ZoneTexte 4">
            <a:extLst>
              <a:ext uri="{FF2B5EF4-FFF2-40B4-BE49-F238E27FC236}">
                <a16:creationId xmlns:a16="http://schemas.microsoft.com/office/drawing/2014/main" id="{567AF4FF-24C4-43F8-AF4D-4F44677C0621}"/>
              </a:ext>
            </a:extLst>
          </p:cNvPr>
          <p:cNvSpPr txBox="1"/>
          <p:nvPr/>
        </p:nvSpPr>
        <p:spPr>
          <a:xfrm>
            <a:off x="0" y="6499952"/>
            <a:ext cx="1013552" cy="369332"/>
          </a:xfrm>
          <a:prstGeom prst="rect">
            <a:avLst/>
          </a:prstGeom>
          <a:noFill/>
        </p:spPr>
        <p:txBody>
          <a:bodyPr wrap="square" rtlCol="0">
            <a:spAutoFit/>
          </a:bodyPr>
          <a:lstStyle/>
          <a:p>
            <a:r>
              <a:rPr lang="fr-CH" dirty="0"/>
              <a:t>1513</a:t>
            </a:r>
          </a:p>
        </p:txBody>
      </p:sp>
    </p:spTree>
    <p:extLst>
      <p:ext uri="{BB962C8B-B14F-4D97-AF65-F5344CB8AC3E}">
        <p14:creationId xmlns:p14="http://schemas.microsoft.com/office/powerpoint/2010/main" val="3882776640"/>
      </p:ext>
    </p:extLst>
  </p:cSld>
  <p:clrMapOvr>
    <a:masterClrMapping/>
  </p:clrMapOvr>
  <mc:AlternateContent xmlns:mc="http://schemas.openxmlformats.org/markup-compatibility/2006" xmlns:p14="http://schemas.microsoft.com/office/powerpoint/2010/main">
    <mc:Choice Requires="p14">
      <p:transition spd="slow" p14:dur="1500" advClick="0" advTm="8000">
        <p14:prism/>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455</Words>
  <Application>Microsoft Office PowerPoint</Application>
  <PresentationFormat>Grand écran</PresentationFormat>
  <Paragraphs>13</Paragraphs>
  <Slides>24</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Hacatur Karaagopyan</dc:creator>
  <cp:lastModifiedBy>Hacatur Karaagopyan</cp:lastModifiedBy>
  <cp:revision>4</cp:revision>
  <dcterms:created xsi:type="dcterms:W3CDTF">2018-09-24T17:57:21Z</dcterms:created>
  <dcterms:modified xsi:type="dcterms:W3CDTF">2018-09-24T19:03:08Z</dcterms:modified>
</cp:coreProperties>
</file>