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2" r:id="rId2"/>
    <p:sldId id="330" r:id="rId3"/>
    <p:sldId id="262" r:id="rId4"/>
    <p:sldId id="268" r:id="rId5"/>
    <p:sldId id="272" r:id="rId6"/>
    <p:sldId id="273" r:id="rId7"/>
    <p:sldId id="274" r:id="rId8"/>
    <p:sldId id="275" r:id="rId9"/>
    <p:sldId id="283" r:id="rId10"/>
    <p:sldId id="285" r:id="rId11"/>
    <p:sldId id="286" r:id="rId1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lWuJh5z5k8lo4+MZF+edQ==" hashData="8oSMKUe4syZ6TAFfqdd8CjhE1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11688" autoAdjust="0"/>
    <p:restoredTop sz="94660"/>
  </p:normalViewPr>
  <p:slideViewPr>
    <p:cSldViewPr>
      <p:cViewPr varScale="1">
        <p:scale>
          <a:sx n="105" d="100"/>
          <a:sy n="105" d="100"/>
        </p:scale>
        <p:origin x="-1430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763CEF-68EC-4B12-8A8B-4DB87918024F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943E7D-78D2-4E34-AA21-51750ACBF5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43E7D-78D2-4E34-AA21-51750ACBF5BE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15AD-E01F-4B85-869D-45B186B2AEE8}" type="datetimeFigureOut">
              <a:rPr lang="es-ES" smtClean="0"/>
              <a:pPr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2B6CB-D50F-463C-A8B5-AEA71D7F88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jagadir2109@ono.com" TargetMode="External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58)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07504" y="0"/>
            <a:ext cx="392392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4860032" y="771550"/>
            <a:ext cx="3009157" cy="8925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Sandra Carrasco</a:t>
            </a:r>
          </a:p>
          <a:p>
            <a:r>
              <a:rPr lang="es-ES" sz="24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Resistiré</a:t>
            </a:r>
            <a:endParaRPr lang="es-ES" sz="24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139952" y="4515966"/>
            <a:ext cx="129875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14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Jagadir </a:t>
            </a:r>
            <a:r>
              <a:rPr lang="es-ES" sz="1400" dirty="0" err="1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endParaRPr lang="es-ES" sz="1400" dirty="0">
              <a:ln w="18415" cmpd="sng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76256" y="4443958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AUTOMÁTICO</a:t>
            </a:r>
            <a:endParaRPr lang="es-ES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32040" y="2067694"/>
            <a:ext cx="2079161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Loui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Jover</a:t>
            </a:r>
            <a:endParaRPr lang="es-E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r>
              <a:rPr lang="es-E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Painter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'Resistiré' por Sandra Carras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oui Jover - Tutt'Art@ - (2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5517"/>
            <a:ext cx="7740352" cy="5127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Loui Jover - Tutt'Art@ -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72809" y="0"/>
            <a:ext cx="41983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Loui Jover - Tutt'Art@ -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4610" y="133350"/>
            <a:ext cx="395478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Loui Jover - Tutt'Art@ - (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59380" y="133350"/>
            <a:ext cx="382524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oui Jover - Tutt'Art@ - (5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46122" y="0"/>
            <a:ext cx="393799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Loui Jover - Tutt'Art@ - (9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-1"/>
            <a:ext cx="3772570" cy="5306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10 Imagen" descr="Loui Jover - Tutt'Art@ - (15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60179" y="-24595"/>
            <a:ext cx="3440013" cy="5168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11 Imagen" descr="Loui Jover - Tutt'Art@ - (71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31640" y="-26389"/>
            <a:ext cx="6552728" cy="5139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500"/>
                            </p:stCondLst>
                            <p:childTnLst>
                              <p:par>
                                <p:cTn id="47" presetID="52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4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000"/>
                            </p:stCondLst>
                            <p:childTnLst>
                              <p:par>
                                <p:cTn id="74" presetID="4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0"/>
            <a:ext cx="3626356" cy="5078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Loui Jover - Tutt'Art@ - (1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7" y="0"/>
            <a:ext cx="356830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Loui Jover - Tutt'Art@ - (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30830" y="133350"/>
            <a:ext cx="3482340" cy="4876800"/>
          </a:xfrm>
          <a:prstGeom prst="rect">
            <a:avLst/>
          </a:prstGeom>
        </p:spPr>
      </p:pic>
      <p:pic>
        <p:nvPicPr>
          <p:cNvPr id="7" name="6 Imagen" descr="Loui Jover - Tutt'Art@ - (26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53407" y="0"/>
            <a:ext cx="463718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Loui Jover - Tutt'Art@ - (4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-1"/>
            <a:ext cx="3897808" cy="5143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oui Jover - Tutt'Art@ - (40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01290" y="0"/>
            <a:ext cx="3843724" cy="5010150"/>
          </a:xfrm>
          <a:prstGeom prst="rect">
            <a:avLst/>
          </a:prstGeom>
        </p:spPr>
      </p:pic>
      <p:pic>
        <p:nvPicPr>
          <p:cNvPr id="10" name="9 Imagen" descr="Loui Jover - Tutt'Art@ - (48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43333" y="0"/>
            <a:ext cx="3670891" cy="5020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9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0"/>
                            </p:stCondLst>
                            <p:childTnLst>
                              <p:par>
                                <p:cTn id="4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9500"/>
                            </p:stCondLst>
                            <p:childTnLst>
                              <p:par>
                                <p:cTn id="6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4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9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500"/>
                            </p:stCondLst>
                            <p:childTnLst>
                              <p:par>
                                <p:cTn id="7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0"/>
            <a:ext cx="347829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Loui Jover - Tutt'Art@ - (13)-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0"/>
            <a:ext cx="346382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Loui Jover - Tutt'Art@ - (2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7941" y="26267"/>
            <a:ext cx="8106507" cy="5117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Loui Jover - Tutt'Art@ - (4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27564" y="0"/>
            <a:ext cx="386566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oui Jover - Tutt'Art@ - (38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-1"/>
            <a:ext cx="3960440" cy="5120569"/>
          </a:xfrm>
          <a:prstGeom prst="rect">
            <a:avLst/>
          </a:prstGeom>
        </p:spPr>
      </p:pic>
      <p:pic>
        <p:nvPicPr>
          <p:cNvPr id="12" name="11 Imagen" descr="Loui Jover - Tutt'Art@ - (30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5736" y="-46668"/>
            <a:ext cx="4176464" cy="5190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500"/>
                            </p:stCondLst>
                            <p:childTnLst>
                              <p:par>
                                <p:cTn id="3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0"/>
                            </p:stCondLst>
                            <p:childTnLst>
                              <p:par>
                                <p:cTn id="4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2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9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0"/>
                            </p:stCondLst>
                            <p:childTnLst>
                              <p:par>
                                <p:cTn id="5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54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9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2500"/>
                            </p:stCondLst>
                            <p:childTnLst>
                              <p:par>
                                <p:cTn id="66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16)-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4645" y="0"/>
            <a:ext cx="339471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2865" y="0"/>
            <a:ext cx="3298269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18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771800" y="0"/>
            <a:ext cx="36004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19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771800" y="0"/>
            <a:ext cx="367240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25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23728" y="0"/>
            <a:ext cx="475252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27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339752" y="0"/>
            <a:ext cx="460851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28)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411760" y="0"/>
            <a:ext cx="396044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 descr="Loui Jover - Tutt'Art@ - (3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9" y="-1"/>
            <a:ext cx="4157686" cy="5166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Loui Jover - Tutt'Art@ - (5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3563889" cy="5172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Loui Jover - Tutt'Art@ - (49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0"/>
            <a:ext cx="3744084" cy="5175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Loui Jover - Tutt'Art@ - (34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0"/>
            <a:ext cx="4166612" cy="5238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CuadroTexto"/>
          <p:cNvSpPr txBox="1"/>
          <p:nvPr/>
        </p:nvSpPr>
        <p:spPr>
          <a:xfrm>
            <a:off x="6300192" y="4371950"/>
            <a:ext cx="16638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14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Jagadir </a:t>
            </a:r>
            <a:r>
              <a:rPr lang="es-ES" sz="1400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  </a:t>
            </a:r>
            <a:endParaRPr lang="es-ES" sz="14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7 Imagen" descr="untitleds.png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40352" y="4155926"/>
            <a:ext cx="1073596" cy="5610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3707904" y="123478"/>
            <a:ext cx="324036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Resistiré 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pierda todas las partidas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duerma con la soledad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se me cierren las salidas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la noche no me deje en paz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sienta miedo del silencio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cueste mantenerse en pie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se rebelen los recuerdos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me pongan contra la pared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erguido frente a todo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Me volveré de hierro para endurecer la piel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aunque los vientos de la vida soplen fuerte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Soy como el junco que se dobla,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Pero siempre sigue en pie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para seguir viviendo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Soportaré los golpes y jamás me rendiré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aunque los sueños se me rompan en pedazos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resistiré.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el mundo pierda toda magia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mi enemigo sea yo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me apuñale la nostalgia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no reconozca ni mi voz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me amenace la locura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en mi moneda salga cruz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el diablo pase la factura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Se alguna vez me faltas tu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Resistiré...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O si alguna vez me faltas tú.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erguido frente</a:t>
            </a:r>
            <a:r>
              <a:rPr lang="es-ES" sz="1000" dirty="0" smtClean="0">
                <a:latin typeface="Aharoni" pitchFamily="2" charset="-79"/>
                <a:cs typeface="Aharoni" pitchFamily="2" charset="-79"/>
              </a:rPr>
              <a:t>...</a:t>
            </a:r>
            <a:endParaRPr lang="es-ES" sz="10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2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0"/>
                            </p:stCondLst>
                            <p:childTnLst>
                              <p:par>
                                <p:cTn id="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Resistiré   Sandra Carrasco    Jagadi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Resistiré   Sandra Carrasco    Jagadir</Template>
  <TotalTime>2</TotalTime>
  <Words>18</Words>
  <Application>Microsoft Office PowerPoint</Application>
  <PresentationFormat>Presentación en pantalla (16:9)</PresentationFormat>
  <Paragraphs>17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Resistiré   Sandra Carrasco    Jagadir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1</cp:revision>
  <dcterms:created xsi:type="dcterms:W3CDTF">2014-10-27T17:50:17Z</dcterms:created>
  <dcterms:modified xsi:type="dcterms:W3CDTF">2014-10-27T17:53:01Z</dcterms:modified>
</cp:coreProperties>
</file>