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58" r:id="rId6"/>
    <p:sldId id="262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1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513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607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69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855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1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495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043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624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26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5C056-6731-440F-841F-5A080F121705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9B33-B4E0-41BD-87DE-FA7AE2169F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992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B875C-4C76-4C99-87D9-DB2ABC6844BF}" type="datetimeFigureOut">
              <a:rPr lang="fr-FR" smtClean="0"/>
              <a:t>25/09/2018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B7A9A-576C-4DFE-A7A6-F9381799A7ED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43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slide" Target="slide5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padint.intefp.fr/paths/763/edit#/3b53aa68-0261-4b94-8ac5-5543c170ec9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467544" y="188641"/>
            <a:ext cx="7772400" cy="1008112"/>
          </a:xfrm>
        </p:spPr>
        <p:txBody>
          <a:bodyPr/>
          <a:lstStyle/>
          <a:p>
            <a:r>
              <a:rPr lang="fr-FR" dirty="0" smtClean="0"/>
              <a:t>Elaborer un plan de prévention</a:t>
            </a:r>
            <a:endParaRPr lang="fr-FR" dirty="0"/>
          </a:p>
        </p:txBody>
      </p:sp>
      <p:sp>
        <p:nvSpPr>
          <p:cNvPr id="5" name="Sous-titre 4"/>
          <p:cNvSpPr>
            <a:spLocks noGrp="1"/>
          </p:cNvSpPr>
          <p:nvPr>
            <p:ph type="subTitle" idx="1"/>
          </p:nvPr>
        </p:nvSpPr>
        <p:spPr>
          <a:xfrm>
            <a:off x="323528" y="1124744"/>
            <a:ext cx="8424936" cy="5328592"/>
          </a:xfrm>
        </p:spPr>
        <p:txBody>
          <a:bodyPr/>
          <a:lstStyle/>
          <a:p>
            <a:pPr algn="l"/>
            <a:r>
              <a:rPr lang="fr-FR" sz="1600" b="1" dirty="0">
                <a:solidFill>
                  <a:schemeClr val="tx1"/>
                </a:solidFill>
              </a:rPr>
              <a:t>Des travaux vont avoir lieu dans votre établissement comptant 3 étages : le premier étage de l’immeuble a été retenu pour qui soient implantés les bureaux du service des ressources humaines</a:t>
            </a:r>
            <a:r>
              <a:rPr lang="fr-FR" sz="1600" b="1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fr-FR" sz="1600" b="1" dirty="0">
              <a:solidFill>
                <a:schemeClr val="tx1"/>
              </a:solidFill>
            </a:endParaRPr>
          </a:p>
          <a:p>
            <a:pPr algn="l"/>
            <a:r>
              <a:rPr lang="fr-FR" sz="1600" b="1" dirty="0">
                <a:solidFill>
                  <a:schemeClr val="tx1"/>
                </a:solidFill>
              </a:rPr>
              <a:t>Vous êtes conseillers de prévention et devez établir le plan de prévention pour l’intervention d’entreprises extérieures</a:t>
            </a:r>
            <a:r>
              <a:rPr lang="fr-FR" sz="1600" b="1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fr-FR" sz="1600" b="1" dirty="0">
              <a:solidFill>
                <a:schemeClr val="tx1"/>
              </a:solidFill>
            </a:endParaRPr>
          </a:p>
          <a:p>
            <a:r>
              <a:rPr lang="fr-FR" sz="1800" b="1" dirty="0">
                <a:solidFill>
                  <a:srgbClr val="FF0000"/>
                </a:solidFill>
              </a:rPr>
              <a:t>Les travaux commencent en semaine 25 et doivent impérativement se terminer en semaine </a:t>
            </a:r>
            <a:r>
              <a:rPr lang="fr-FR" sz="1800" b="1" dirty="0" smtClean="0">
                <a:solidFill>
                  <a:srgbClr val="FF0000"/>
                </a:solidFill>
              </a:rPr>
              <a:t>33</a:t>
            </a:r>
          </a:p>
          <a:p>
            <a:pPr algn="l"/>
            <a:endParaRPr lang="fr-FR" sz="1600" b="1" dirty="0">
              <a:solidFill>
                <a:schemeClr val="tx1"/>
              </a:solidFill>
            </a:endParaRPr>
          </a:p>
          <a:p>
            <a:pPr algn="l"/>
            <a:r>
              <a:rPr lang="fr-FR" sz="1600" b="1" dirty="0">
                <a:solidFill>
                  <a:schemeClr val="tx1"/>
                </a:solidFill>
              </a:rPr>
              <a:t>A votre disposition :</a:t>
            </a:r>
          </a:p>
          <a:p>
            <a:pPr marL="285750" lvl="0" indent="-285750" algn="l">
              <a:buFontTx/>
              <a:buChar char="-"/>
            </a:pPr>
            <a:r>
              <a:rPr lang="fr-FR" sz="1600" b="1" dirty="0" smtClean="0">
                <a:solidFill>
                  <a:schemeClr val="tx1"/>
                </a:solidFill>
              </a:rPr>
              <a:t>Le </a:t>
            </a:r>
            <a:r>
              <a:rPr lang="fr-FR" sz="1600" b="1" dirty="0">
                <a:solidFill>
                  <a:schemeClr val="tx1"/>
                </a:solidFill>
              </a:rPr>
              <a:t>plan des locaux situés au 1er </a:t>
            </a:r>
            <a:r>
              <a:rPr lang="fr-FR" sz="1600" b="1" dirty="0" smtClean="0">
                <a:solidFill>
                  <a:schemeClr val="tx1"/>
                </a:solidFill>
              </a:rPr>
              <a:t>étage</a:t>
            </a:r>
            <a:endParaRPr lang="fr-FR" sz="1600" b="1" dirty="0">
              <a:solidFill>
                <a:schemeClr val="tx1"/>
              </a:solidFill>
            </a:endParaRPr>
          </a:p>
          <a:p>
            <a:pPr marL="285750" lvl="0" indent="-285750" algn="l">
              <a:buFontTx/>
              <a:buChar char="-"/>
            </a:pPr>
            <a:r>
              <a:rPr lang="fr-FR" sz="1600" b="1" dirty="0" smtClean="0">
                <a:solidFill>
                  <a:schemeClr val="tx1"/>
                </a:solidFill>
              </a:rPr>
              <a:t>Le </a:t>
            </a:r>
            <a:r>
              <a:rPr lang="fr-FR" sz="1600" b="1" dirty="0">
                <a:solidFill>
                  <a:schemeClr val="tx1"/>
                </a:solidFill>
              </a:rPr>
              <a:t>planning du projet d’implantation des bureaux </a:t>
            </a:r>
            <a:r>
              <a:rPr lang="fr-FR" sz="1600" b="1" dirty="0" smtClean="0">
                <a:solidFill>
                  <a:schemeClr val="tx1"/>
                </a:solidFill>
              </a:rPr>
              <a:t>RH</a:t>
            </a:r>
            <a:endParaRPr lang="fr-FR" sz="1600" b="1" dirty="0">
              <a:solidFill>
                <a:schemeClr val="tx1"/>
              </a:solidFill>
            </a:endParaRPr>
          </a:p>
          <a:p>
            <a:pPr marL="285750" lvl="0" indent="-285750" algn="l">
              <a:buFontTx/>
              <a:buChar char="-"/>
            </a:pPr>
            <a:r>
              <a:rPr lang="fr-FR" sz="1600" b="1" dirty="0" smtClean="0">
                <a:solidFill>
                  <a:schemeClr val="tx1"/>
                </a:solidFill>
              </a:rPr>
              <a:t>Une </a:t>
            </a:r>
            <a:r>
              <a:rPr lang="fr-FR" sz="1600" b="1" dirty="0">
                <a:solidFill>
                  <a:schemeClr val="tx1"/>
                </a:solidFill>
              </a:rPr>
              <a:t>fiche récapitulative des entreprises extérieures et des tâches </a:t>
            </a:r>
            <a:r>
              <a:rPr lang="fr-FR" sz="1600" b="1" dirty="0" smtClean="0">
                <a:solidFill>
                  <a:schemeClr val="tx1"/>
                </a:solidFill>
              </a:rPr>
              <a:t>effectuées</a:t>
            </a:r>
            <a:endParaRPr lang="fr-FR" sz="1600" b="1" dirty="0">
              <a:solidFill>
                <a:schemeClr val="tx1"/>
              </a:solidFill>
            </a:endParaRPr>
          </a:p>
          <a:p>
            <a:pPr marL="285750" lvl="0" indent="-285750" algn="l">
              <a:buFontTx/>
              <a:buChar char="-"/>
            </a:pPr>
            <a:r>
              <a:rPr lang="fr-FR" sz="1600" b="1" dirty="0" smtClean="0">
                <a:solidFill>
                  <a:schemeClr val="tx1"/>
                </a:solidFill>
              </a:rPr>
              <a:t>Un </a:t>
            </a:r>
            <a:r>
              <a:rPr lang="fr-FR" sz="1600" b="1" dirty="0">
                <a:solidFill>
                  <a:schemeClr val="tx1"/>
                </a:solidFill>
              </a:rPr>
              <a:t>plan de prévention vierge à </a:t>
            </a:r>
            <a:r>
              <a:rPr lang="fr-FR" sz="1600" b="1" dirty="0" smtClean="0">
                <a:solidFill>
                  <a:schemeClr val="tx1"/>
                </a:solidFill>
              </a:rPr>
              <a:t>compléter</a:t>
            </a:r>
          </a:p>
          <a:p>
            <a:pPr marL="285750" lvl="0" indent="-285750" algn="l">
              <a:buFontTx/>
              <a:buChar char="-"/>
            </a:pPr>
            <a:endParaRPr lang="fr-FR" sz="1600" b="1" dirty="0">
              <a:solidFill>
                <a:schemeClr val="tx1"/>
              </a:solidFill>
            </a:endParaRPr>
          </a:p>
          <a:p>
            <a:pPr algn="l"/>
            <a:r>
              <a:rPr lang="fr-FR" sz="1600" b="1" dirty="0">
                <a:solidFill>
                  <a:schemeClr val="tx1"/>
                </a:solidFill>
              </a:rPr>
              <a:t>Vous êtes dans votre bureau </a:t>
            </a:r>
            <a:r>
              <a:rPr lang="fr-FR" sz="1600" b="1">
                <a:solidFill>
                  <a:schemeClr val="tx1"/>
                </a:solidFill>
              </a:rPr>
              <a:t>et </a:t>
            </a:r>
            <a:r>
              <a:rPr lang="fr-FR" sz="1600" b="1" smtClean="0">
                <a:solidFill>
                  <a:schemeClr val="tx1"/>
                </a:solidFill>
              </a:rPr>
              <a:t>démarrez </a:t>
            </a:r>
            <a:r>
              <a:rPr lang="fr-FR" sz="1600" b="1" dirty="0">
                <a:solidFill>
                  <a:schemeClr val="tx1"/>
                </a:solidFill>
              </a:rPr>
              <a:t>les réflexions. Cliquez sur les différents objets pour en découvrir le contenu.</a:t>
            </a:r>
          </a:p>
          <a:p>
            <a:pPr algn="l"/>
            <a:endParaRPr lang="fr-F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15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6501">
            <a:off x="622644" y="3774664"/>
            <a:ext cx="1464295" cy="2032850"/>
          </a:xfrm>
          <a:prstGeom prst="rect">
            <a:avLst/>
          </a:prstGeom>
        </p:spPr>
      </p:pic>
      <p:pic>
        <p:nvPicPr>
          <p:cNvPr id="5" name="Imag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76672"/>
            <a:ext cx="1517672" cy="2250968"/>
          </a:xfrm>
          <a:prstGeom prst="rect">
            <a:avLst/>
          </a:prstGeom>
        </p:spPr>
      </p:pic>
      <p:pic>
        <p:nvPicPr>
          <p:cNvPr id="6" name="Image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46144">
            <a:off x="1037473" y="1495452"/>
            <a:ext cx="1446911" cy="2008715"/>
          </a:xfrm>
          <a:prstGeom prst="rect">
            <a:avLst/>
          </a:prstGeom>
        </p:spPr>
      </p:pic>
      <p:pic>
        <p:nvPicPr>
          <p:cNvPr id="7" name="Image 6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54985">
            <a:off x="3750427" y="4411046"/>
            <a:ext cx="1328116" cy="184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t="32139" r="16011" b="33931"/>
          <a:stretch/>
        </p:blipFill>
        <p:spPr>
          <a:xfrm>
            <a:off x="-27086" y="5980481"/>
            <a:ext cx="1774629" cy="87511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55576" y="476672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Les entreprises extérieures suivantes ont été retenue pour l’opération d’implantation des bureaux du 1</a:t>
            </a:r>
            <a:r>
              <a:rPr lang="fr-FR" b="1" baseline="30000" dirty="0" smtClean="0"/>
              <a:t>er</a:t>
            </a:r>
            <a:r>
              <a:rPr lang="fr-FR" b="1" dirty="0" smtClean="0"/>
              <a:t> étage :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67544" y="1148311"/>
            <a:ext cx="77048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société Joseph a pour lot le démontage des faux plafonds et retrait de la moquette existante. Elle installera ensuite les portes des bureaux et posera des dalles vinyles par collage</a:t>
            </a:r>
          </a:p>
          <a:p>
            <a:endParaRPr lang="fr-FR" dirty="0"/>
          </a:p>
          <a:p>
            <a:r>
              <a:rPr lang="fr-FR" dirty="0" smtClean="0"/>
              <a:t>La société Fusible démontera les anciens circuits électriques et effectuera le nouveau câblage électrique et l’installation des luminaires</a:t>
            </a:r>
          </a:p>
          <a:p>
            <a:endParaRPr lang="fr-FR" dirty="0"/>
          </a:p>
          <a:p>
            <a:r>
              <a:rPr lang="fr-FR" dirty="0" smtClean="0"/>
              <a:t>La société </a:t>
            </a:r>
            <a:r>
              <a:rPr lang="fr-FR" dirty="0" err="1" smtClean="0"/>
              <a:t>Placo</a:t>
            </a:r>
            <a:r>
              <a:rPr lang="fr-FR" dirty="0" smtClean="0"/>
              <a:t> effectuera l’installation des cloisons des nouveaux bureaux et l’installation des faux plafonds</a:t>
            </a:r>
          </a:p>
          <a:p>
            <a:endParaRPr lang="fr-FR" dirty="0"/>
          </a:p>
          <a:p>
            <a:r>
              <a:rPr lang="fr-FR" dirty="0" smtClean="0"/>
              <a:t>La société </a:t>
            </a:r>
            <a:r>
              <a:rPr lang="fr-FR" dirty="0" err="1" smtClean="0"/>
              <a:t>Frimat</a:t>
            </a:r>
            <a:r>
              <a:rPr lang="fr-FR" dirty="0" smtClean="0"/>
              <a:t> installera les éléments de chauffage/aération des bureaux. </a:t>
            </a:r>
            <a:r>
              <a:rPr lang="fr-FR" dirty="0"/>
              <a:t>E</a:t>
            </a:r>
            <a:r>
              <a:rPr lang="fr-FR" dirty="0" smtClean="0"/>
              <a:t>lle raccordera ces éléments cuivre aux groupes existants au RDC.</a:t>
            </a:r>
          </a:p>
          <a:p>
            <a:endParaRPr lang="fr-FR" dirty="0"/>
          </a:p>
          <a:p>
            <a:r>
              <a:rPr lang="fr-FR" dirty="0" smtClean="0"/>
              <a:t>La société Picasso assurera la pose de la peinture sur les cloisons</a:t>
            </a:r>
          </a:p>
          <a:p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4660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dirty="0" smtClean="0"/>
              <a:t>Plan des bureaux 1</a:t>
            </a:r>
            <a:r>
              <a:rPr lang="fr-FR" sz="2400" baseline="30000" dirty="0" smtClean="0"/>
              <a:t>er</a:t>
            </a:r>
            <a:r>
              <a:rPr lang="fr-FR" sz="2400" dirty="0" smtClean="0"/>
              <a:t> étage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" t="14873" r="5597" b="1545"/>
          <a:stretch/>
        </p:blipFill>
        <p:spPr>
          <a:xfrm>
            <a:off x="395537" y="692696"/>
            <a:ext cx="8156878" cy="5206833"/>
          </a:xfrm>
        </p:spPr>
      </p:pic>
      <p:pic>
        <p:nvPicPr>
          <p:cNvPr id="5" name="Image 4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t="32139" r="16011" b="33931"/>
          <a:stretch/>
        </p:blipFill>
        <p:spPr>
          <a:xfrm>
            <a:off x="-27086" y="5980481"/>
            <a:ext cx="1774629" cy="87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83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35696" y="116632"/>
            <a:ext cx="4978896" cy="593010"/>
          </a:xfrm>
        </p:spPr>
        <p:txBody>
          <a:bodyPr/>
          <a:lstStyle/>
          <a:p>
            <a:r>
              <a:rPr lang="fr-FR" sz="2400" dirty="0" smtClean="0"/>
              <a:t>Planning des travaux</a:t>
            </a:r>
            <a:endParaRPr lang="fr-FR" sz="2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" t="7610" r="9578" b="8708"/>
          <a:stretch/>
        </p:blipFill>
        <p:spPr>
          <a:xfrm>
            <a:off x="107505" y="620689"/>
            <a:ext cx="8208912" cy="5436898"/>
          </a:xfrm>
        </p:spPr>
      </p:pic>
      <p:pic>
        <p:nvPicPr>
          <p:cNvPr id="5" name="Image 4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t="32139" r="16011" b="33931"/>
          <a:stretch/>
        </p:blipFill>
        <p:spPr>
          <a:xfrm>
            <a:off x="7596336" y="5982882"/>
            <a:ext cx="1774629" cy="87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94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dirty="0" smtClean="0"/>
              <a:t>Etes-vous prêt à rédiger votre plan de prévention ?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Si oui, cliquez </a:t>
            </a:r>
            <a:r>
              <a:rPr lang="fr-FR" dirty="0" smtClean="0">
                <a:hlinkClick r:id="rId2"/>
              </a:rPr>
              <a:t>ici</a:t>
            </a: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Pour revenir aux pages précédentes : </a:t>
            </a:r>
            <a:endParaRPr lang="fr-FR" dirty="0"/>
          </a:p>
        </p:txBody>
      </p:sp>
      <p:pic>
        <p:nvPicPr>
          <p:cNvPr id="4" name="Image 3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86" b="33207"/>
          <a:stretch/>
        </p:blipFill>
        <p:spPr>
          <a:xfrm>
            <a:off x="6708292" y="3236397"/>
            <a:ext cx="2309515" cy="76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04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</TotalTime>
  <Words>159</Words>
  <Application>Microsoft Office PowerPoint</Application>
  <PresentationFormat>Affichage à l'écran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Elaborer un plan de prévention</vt:lpstr>
      <vt:lpstr>Présentation PowerPoint</vt:lpstr>
      <vt:lpstr>Présentation PowerPoint</vt:lpstr>
      <vt:lpstr>Plan des bureaux 1er étage</vt:lpstr>
      <vt:lpstr>Planning des travaux</vt:lpstr>
      <vt:lpstr>Etes-vous prêt à rédiger votre plan de prévention ?</vt:lpstr>
    </vt:vector>
  </TitlesOfParts>
  <Company>Ministères Chargés des Affaires Sociales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LOBROT Virginie (INTEFP)</dc:creator>
  <cp:lastModifiedBy>LOBROT Virginie (INTEFP)</cp:lastModifiedBy>
  <cp:revision>10</cp:revision>
  <dcterms:created xsi:type="dcterms:W3CDTF">2018-09-25T06:59:33Z</dcterms:created>
  <dcterms:modified xsi:type="dcterms:W3CDTF">2018-09-25T09:02:21Z</dcterms:modified>
</cp:coreProperties>
</file>