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  <p:sldId id="269" r:id="rId3"/>
    <p:sldId id="270" r:id="rId4"/>
    <p:sldId id="273" r:id="rId5"/>
    <p:sldId id="272" r:id="rId6"/>
    <p:sldId id="278" r:id="rId7"/>
    <p:sldId id="299" r:id="rId8"/>
    <p:sldId id="300" r:id="rId9"/>
    <p:sldId id="301" r:id="rId10"/>
    <p:sldId id="275" r:id="rId11"/>
    <p:sldId id="276" r:id="rId12"/>
    <p:sldId id="337" r:id="rId13"/>
    <p:sldId id="283" r:id="rId14"/>
    <p:sldId id="277" r:id="rId15"/>
    <p:sldId id="267" r:id="rId16"/>
    <p:sldId id="279" r:id="rId17"/>
    <p:sldId id="280" r:id="rId18"/>
    <p:sldId id="338" r:id="rId19"/>
    <p:sldId id="289" r:id="rId20"/>
    <p:sldId id="282" r:id="rId21"/>
    <p:sldId id="285" r:id="rId22"/>
    <p:sldId id="286" r:id="rId23"/>
    <p:sldId id="287" r:id="rId24"/>
    <p:sldId id="319" r:id="rId25"/>
    <p:sldId id="326" r:id="rId26"/>
    <p:sldId id="288" r:id="rId27"/>
    <p:sldId id="291" r:id="rId28"/>
    <p:sldId id="292" r:id="rId29"/>
    <p:sldId id="293" r:id="rId30"/>
    <p:sldId id="294" r:id="rId31"/>
    <p:sldId id="330" r:id="rId32"/>
    <p:sldId id="309" r:id="rId33"/>
    <p:sldId id="302" r:id="rId34"/>
    <p:sldId id="303" r:id="rId35"/>
    <p:sldId id="295" r:id="rId36"/>
    <p:sldId id="331" r:id="rId37"/>
    <p:sldId id="296" r:id="rId38"/>
    <p:sldId id="310" r:id="rId39"/>
    <p:sldId id="329" r:id="rId40"/>
    <p:sldId id="311" r:id="rId41"/>
    <p:sldId id="332" r:id="rId42"/>
    <p:sldId id="313" r:id="rId43"/>
    <p:sldId id="336" r:id="rId44"/>
    <p:sldId id="314" r:id="rId45"/>
    <p:sldId id="315" r:id="rId46"/>
    <p:sldId id="333" r:id="rId47"/>
    <p:sldId id="322" r:id="rId48"/>
    <p:sldId id="324" r:id="rId49"/>
    <p:sldId id="325" r:id="rId50"/>
    <p:sldId id="327" r:id="rId51"/>
    <p:sldId id="334" r:id="rId52"/>
    <p:sldId id="316" r:id="rId53"/>
    <p:sldId id="320" r:id="rId54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UkP5MplZ6vF+tuspX0vjw==" hashData="uYAjDv+KW5TL15EgotdVAd71K3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284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78EDF-41B4-448E-BDCA-9CD95217D141}" type="datetimeFigureOut">
              <a:rPr lang="hu-HU" smtClean="0"/>
              <a:pPr/>
              <a:t>2018.07.22.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A32B-B8B3-4CCD-83EF-17D0FE165AB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78EDF-41B4-448E-BDCA-9CD95217D141}" type="datetimeFigureOut">
              <a:rPr lang="hu-HU" smtClean="0"/>
              <a:pPr/>
              <a:t>2018.07.22.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A32B-B8B3-4CCD-83EF-17D0FE165AB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78EDF-41B4-448E-BDCA-9CD95217D141}" type="datetimeFigureOut">
              <a:rPr lang="hu-HU" smtClean="0"/>
              <a:pPr/>
              <a:t>2018.07.22.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A32B-B8B3-4CCD-83EF-17D0FE165AB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78EDF-41B4-448E-BDCA-9CD95217D141}" type="datetimeFigureOut">
              <a:rPr lang="hu-HU" smtClean="0"/>
              <a:pPr/>
              <a:t>2018.07.22.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A32B-B8B3-4CCD-83EF-17D0FE165AB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78EDF-41B4-448E-BDCA-9CD95217D141}" type="datetimeFigureOut">
              <a:rPr lang="hu-HU" smtClean="0"/>
              <a:pPr/>
              <a:t>2018.07.22.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A32B-B8B3-4CCD-83EF-17D0FE165AB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78EDF-41B4-448E-BDCA-9CD95217D141}" type="datetimeFigureOut">
              <a:rPr lang="hu-HU" smtClean="0"/>
              <a:pPr/>
              <a:t>2018.07.22.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A32B-B8B3-4CCD-83EF-17D0FE165AB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78EDF-41B4-448E-BDCA-9CD95217D141}" type="datetimeFigureOut">
              <a:rPr lang="hu-HU" smtClean="0"/>
              <a:pPr/>
              <a:t>2018.07.22.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A32B-B8B3-4CCD-83EF-17D0FE165AB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78EDF-41B4-448E-BDCA-9CD95217D141}" type="datetimeFigureOut">
              <a:rPr lang="hu-HU" smtClean="0"/>
              <a:pPr/>
              <a:t>2018.07.22.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A32B-B8B3-4CCD-83EF-17D0FE165AB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78EDF-41B4-448E-BDCA-9CD95217D141}" type="datetimeFigureOut">
              <a:rPr lang="hu-HU" smtClean="0"/>
              <a:pPr/>
              <a:t>2018.07.22.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A32B-B8B3-4CCD-83EF-17D0FE165AB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78EDF-41B4-448E-BDCA-9CD95217D141}" type="datetimeFigureOut">
              <a:rPr lang="hu-HU" smtClean="0"/>
              <a:pPr/>
              <a:t>2018.07.22.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A32B-B8B3-4CCD-83EF-17D0FE165AB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78EDF-41B4-448E-BDCA-9CD95217D141}" type="datetimeFigureOut">
              <a:rPr lang="hu-HU" smtClean="0"/>
              <a:pPr/>
              <a:t>2018.07.22.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23A32B-B8B3-4CCD-83EF-17D0FE165AB7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2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578EDF-41B4-448E-BDCA-9CD95217D141}" type="datetimeFigureOut">
              <a:rPr lang="hu-HU" smtClean="0"/>
              <a:pPr/>
              <a:t>2018.07.22.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3A32B-B8B3-4CCD-83EF-17D0FE165AB7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heel spokes="2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ag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3562" cy="5715000"/>
          </a:xfrm>
          <a:prstGeom prst="rect">
            <a:avLst/>
          </a:prstGeom>
        </p:spPr>
      </p:pic>
      <p:pic>
        <p:nvPicPr>
          <p:cNvPr id="3" name="Kép 2" descr="ABC4200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7882" y="1314653"/>
            <a:ext cx="500062" cy="606743"/>
          </a:xfrm>
          <a:prstGeom prst="rect">
            <a:avLst/>
          </a:prstGeom>
        </p:spPr>
      </p:pic>
      <p:pic>
        <p:nvPicPr>
          <p:cNvPr id="4" name="Kép 3" descr="ABC4200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49283" y="1314653"/>
            <a:ext cx="206693" cy="606743"/>
          </a:xfrm>
          <a:prstGeom prst="rect">
            <a:avLst/>
          </a:prstGeom>
        </p:spPr>
      </p:pic>
      <p:pic>
        <p:nvPicPr>
          <p:cNvPr id="5" name="Kép 4" descr="ABC4200G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65307" y="1314653"/>
            <a:ext cx="426720" cy="606743"/>
          </a:xfrm>
          <a:prstGeom prst="rect">
            <a:avLst/>
          </a:prstGeom>
        </p:spPr>
      </p:pic>
      <p:pic>
        <p:nvPicPr>
          <p:cNvPr id="6" name="Kép 5" descr="ABC4200H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185395" y="2353444"/>
            <a:ext cx="493395" cy="606743"/>
          </a:xfrm>
          <a:prstGeom prst="rect">
            <a:avLst/>
          </a:prstGeom>
        </p:spPr>
      </p:pic>
      <p:pic>
        <p:nvPicPr>
          <p:cNvPr id="7" name="Kép 6" descr="ABC4200T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580112" y="1314653"/>
            <a:ext cx="466725" cy="606743"/>
          </a:xfrm>
          <a:prstGeom prst="rect">
            <a:avLst/>
          </a:prstGeom>
        </p:spPr>
      </p:pic>
      <p:pic>
        <p:nvPicPr>
          <p:cNvPr id="8" name="Kép 7" descr="ABC4200F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331850" y="2353444"/>
            <a:ext cx="413385" cy="606743"/>
          </a:xfrm>
          <a:prstGeom prst="rect">
            <a:avLst/>
          </a:prstGeom>
        </p:spPr>
      </p:pic>
      <p:pic>
        <p:nvPicPr>
          <p:cNvPr id="9" name="Kép 8" descr="ABC4200L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842573" y="2353444"/>
            <a:ext cx="406718" cy="606743"/>
          </a:xfrm>
          <a:prstGeom prst="rect">
            <a:avLst/>
          </a:prstGeom>
        </p:spPr>
      </p:pic>
      <p:pic>
        <p:nvPicPr>
          <p:cNvPr id="10" name="Kép 9" descr="ABC4200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30630" y="2353444"/>
            <a:ext cx="206693" cy="606743"/>
          </a:xfrm>
          <a:prstGeom prst="rect">
            <a:avLst/>
          </a:prstGeom>
        </p:spPr>
      </p:pic>
      <p:pic>
        <p:nvPicPr>
          <p:cNvPr id="11" name="Kép 10" descr="ABC4200G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46654" y="2353444"/>
            <a:ext cx="426720" cy="606743"/>
          </a:xfrm>
          <a:prstGeom prst="rect">
            <a:avLst/>
          </a:prstGeom>
        </p:spPr>
      </p:pic>
      <p:pic>
        <p:nvPicPr>
          <p:cNvPr id="12" name="Kép 11" descr="ABC4200H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04048" y="1314653"/>
            <a:ext cx="493395" cy="606743"/>
          </a:xfrm>
          <a:prstGeom prst="rect">
            <a:avLst/>
          </a:prstGeom>
        </p:spPr>
      </p:pic>
      <p:pic>
        <p:nvPicPr>
          <p:cNvPr id="13" name="Kép 12" descr="ABC4200T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61459" y="2353444"/>
            <a:ext cx="466725" cy="606743"/>
          </a:xfrm>
          <a:prstGeom prst="rect">
            <a:avLst/>
          </a:prstGeom>
        </p:spPr>
      </p:pic>
    </p:spTree>
  </p:cSld>
  <p:clrMapOvr>
    <a:masterClrMapping/>
  </p:clrMapOvr>
  <p:transition spd="med" advTm="6000">
    <p:wheel spokes="2"/>
    <p:sndAc>
      <p:stSnd>
        <p:snd r:embed="rId2" name="Fly With Me - Frank Sinatra &amp; Luis Miguel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456237061_81ca70c4b4_b.jpg"/>
          <p:cNvPicPr>
            <a:picLocks noChangeAspect="1"/>
          </p:cNvPicPr>
          <p:nvPr/>
        </p:nvPicPr>
        <p:blipFill>
          <a:blip r:embed="rId2" cstate="print"/>
          <a:srcRect t="4162" b="2081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296370027_1dd98c41e5_b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2123" b="4247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8218660114_8c33f7d8c2_b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l="498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7524328" y="5066928"/>
            <a:ext cx="1619672" cy="6480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6099469078_fc385a8dcc_b.jpg"/>
          <p:cNvPicPr>
            <a:picLocks noChangeAspect="1"/>
          </p:cNvPicPr>
          <p:nvPr/>
        </p:nvPicPr>
        <p:blipFill>
          <a:blip r:embed="rId2" cstate="print"/>
          <a:srcRect t="2851" b="529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irplane-interio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230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446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087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4491.jpg"/>
          <p:cNvPicPr>
            <a:picLocks noChangeAspect="1"/>
          </p:cNvPicPr>
          <p:nvPr/>
        </p:nvPicPr>
        <p:blipFill>
          <a:blip r:embed="rId2" cstate="print"/>
          <a:srcRect b="6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4499.jpg"/>
          <p:cNvPicPr>
            <a:picLocks noChangeAspect="1"/>
          </p:cNvPicPr>
          <p:nvPr/>
        </p:nvPicPr>
        <p:blipFill>
          <a:blip r:embed="rId2" cstate="print"/>
          <a:srcRect b="6640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6-ebz1.jpg"/>
          <p:cNvPicPr>
            <a:picLocks noChangeAspect="1"/>
          </p:cNvPicPr>
          <p:nvPr/>
        </p:nvPicPr>
        <p:blipFill>
          <a:blip r:embed="rId2" cstate="print"/>
          <a:srcRect b="590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eroflot_-_Russian_Airlines_Airbus_A321-211_VP-BQX_(11727119345).jpg"/>
          <p:cNvPicPr>
            <a:picLocks noChangeAspect="1"/>
          </p:cNvPicPr>
          <p:nvPr/>
        </p:nvPicPr>
        <p:blipFill>
          <a:blip r:embed="rId2" cstate="print"/>
          <a:srcRect b="7034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nside the Emirates airplane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t="607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rthur-billingsley-Cessna-310Q-Night-Cockpit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t="10394" b="6299"/>
          <a:stretch>
            <a:fillRect/>
          </a:stretch>
        </p:blipFill>
        <p:spPr>
          <a:xfrm>
            <a:off x="-1" y="0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irplane-at-night-wallpapers-free-For-Wallpaper-Idea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6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80891_ssha_noch_samolt_las-vegas_makkaran_mejdunarodnyiy_5184x3456_www.Gde-Fon.com.jpg"/>
          <p:cNvPicPr>
            <a:picLocks noChangeAspect="1"/>
          </p:cNvPicPr>
          <p:nvPr/>
        </p:nvPicPr>
        <p:blipFill>
          <a:blip r:embed="rId2" cstate="print"/>
          <a:srcRect t="3874" b="221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irplanes_of_United_Airlines_in_tarmac_at_Narita_Airport_apron_at_night..JPG"/>
          <p:cNvPicPr>
            <a:picLocks noChangeAspect="1"/>
          </p:cNvPicPr>
          <p:nvPr/>
        </p:nvPicPr>
        <p:blipFill>
          <a:blip r:embed="rId2" cstate="print"/>
          <a:srcRect t="64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irport-airplane-lights-landing-technology-osaka-japan-cityscape-night-1080P-wallpap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gionaljets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5839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ckpit_night_airplane_aircraft_plane_flight_flying_aviation-609377.jpg!d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b="6142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-124_0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730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viation_Airliner_Delta_105272_12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viation_Boeing_737_035116_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viation_Landing_lights_airport_047849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ight-Flight-01.jpg"/>
          <p:cNvPicPr>
            <a:picLocks noChangeAspect="1"/>
          </p:cNvPicPr>
          <p:nvPr/>
        </p:nvPicPr>
        <p:blipFill>
          <a:blip r:embed="rId2" cstate="print">
            <a:lum bright="20000" contrast="10000"/>
          </a:blip>
          <a:srcRect t="6181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5940152" y="5161756"/>
            <a:ext cx="3203848" cy="5532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ikorsky_S-92_inflight_over_Riyadh_at_nigh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3543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viation_The_rise_of_Russian_aircraft_091047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ol_airplane_landing_at_itami_airport_at_night_by_rogue_rattlesnake-dbwp0o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808" y="0"/>
            <a:ext cx="9142383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mirates-airlines-airbus-a380-preparing-for-a-night-flight.jpg"/>
          <p:cNvPicPr>
            <a:picLocks noChangeAspect="1"/>
          </p:cNvPicPr>
          <p:nvPr/>
        </p:nvPicPr>
        <p:blipFill>
          <a:blip r:embed="rId2" cstate="print"/>
          <a:srcRect b="73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light-andes-AP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6562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-FDZF Thomsonfly B737-800W INN - MAR1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02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paper2you_162922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6299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9248_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16535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9120_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6535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9155_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6535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oodwp.com-324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paper2you_162923.jpg"/>
          <p:cNvPicPr>
            <a:picLocks noChangeAspect="1"/>
          </p:cNvPicPr>
          <p:nvPr/>
        </p:nvPicPr>
        <p:blipFill>
          <a:blip r:embed="rId2" cstate="print"/>
          <a:srcRect t="9207" b="8722"/>
          <a:stretch>
            <a:fillRect/>
          </a:stretch>
        </p:blipFill>
        <p:spPr>
          <a:xfrm>
            <a:off x="-1" y="0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aneda_Airport_T1_Night_View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12795" b="3937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ndex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648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nited_airlines_nrt_lax_trip_report_1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3691" b="1291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ndex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paper2you_162936.jpg"/>
          <p:cNvPicPr>
            <a:picLocks noChangeAspect="1"/>
          </p:cNvPicPr>
          <p:nvPr/>
        </p:nvPicPr>
        <p:blipFill>
          <a:blip r:embed="rId2" cstate="print"/>
          <a:srcRect t="6117" b="131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L_night_landing_at_Osaka_International_Airport.jpg"/>
          <p:cNvPicPr>
            <a:picLocks noChangeAspect="1"/>
          </p:cNvPicPr>
          <p:nvPr/>
        </p:nvPicPr>
        <p:blipFill>
          <a:blip r:embed="rId2" cstate="print"/>
          <a:srcRect t="3227" b="161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XjGUw80cSRyCXCmVtyB5_seat-dreamliner-qatar-airways-airline-business-class-review-a330-777-787-doha-helsinki-nz.jpg"/>
          <p:cNvPicPr>
            <a:picLocks noChangeAspect="1"/>
          </p:cNvPicPr>
          <p:nvPr/>
        </p:nvPicPr>
        <p:blipFill>
          <a:blip r:embed="rId2" cstate="print"/>
          <a:srcRect b="6516"/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pan, Kansai international airpor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c_135r_stratotanker_airplane_jet_flightline_ground_night_military_plane-711602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paper2you_162942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t="5999" b="120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lane-landing-on-night-airport-runway-lights-wallpap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yanair-flight-at-night-dublin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ydges-sydney-airport-hotel-review-qantas-a380-night.jpg"/>
          <p:cNvPicPr>
            <a:picLocks noChangeAspect="1"/>
          </p:cNvPicPr>
          <p:nvPr/>
        </p:nvPicPr>
        <p:blipFill>
          <a:blip r:embed="rId2" cstate="print"/>
          <a:srcRect t="1890" b="425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trobe-and-Anti-collision-lights-1024x576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57150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paper2you_162963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b="815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andung107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night-flights-bristo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10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52888" y="769268"/>
            <a:ext cx="1038225" cy="352425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0" y="5468779"/>
            <a:ext cx="1912703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0" cap="none" spc="0" dirty="0" smtClean="0">
                <a:ln w="1016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http://judy-pps.blogspot.com</a:t>
            </a:r>
            <a:endParaRPr lang="hu-HU" sz="1000" b="0" cap="none" spc="0" dirty="0">
              <a:ln w="10160">
                <a:noFill/>
                <a:prstDash val="solid"/>
              </a:ln>
              <a:solidFill>
                <a:srgbClr val="FFC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7096645" y="5468779"/>
            <a:ext cx="2047355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0" cap="none" spc="0" dirty="0" smtClean="0">
                <a:ln w="1016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ook Antiqua" pitchFamily="18" charset="0"/>
              </a:rPr>
              <a:t>http://www.ppsparadicsom.net</a:t>
            </a:r>
            <a:endParaRPr lang="hu-HU" sz="1000" b="0" cap="none" spc="0" dirty="0">
              <a:ln w="10160">
                <a:noFill/>
                <a:prstDash val="solid"/>
              </a:ln>
              <a:solidFill>
                <a:srgbClr val="FFC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ook Antiqua" pitchFamily="18" charset="0"/>
            </a:endParaRPr>
          </a:p>
        </p:txBody>
      </p:sp>
    </p:spTree>
  </p:cSld>
  <p:clrMapOvr>
    <a:masterClrMapping/>
  </p:clrMapOvr>
  <p:transition spd="med" advTm="20000">
    <p:wheel spokes="2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6</Words>
  <Application>Microsoft Office PowerPoint</Application>
  <PresentationFormat>Diavetítés a képernyőre (16:10 oldalarány)</PresentationFormat>
  <Paragraphs>2</Paragraphs>
  <Slides>53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53</vt:i4>
      </vt:variant>
    </vt:vector>
  </HeadingPairs>
  <TitlesOfParts>
    <vt:vector size="54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19</cp:revision>
  <dcterms:created xsi:type="dcterms:W3CDTF">2018-07-17T09:19:28Z</dcterms:created>
  <dcterms:modified xsi:type="dcterms:W3CDTF">2018-07-22T07:19:12Z</dcterms:modified>
</cp:coreProperties>
</file>