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8" r:id="rId3"/>
    <p:sldId id="257" r:id="rId4"/>
    <p:sldId id="270" r:id="rId5"/>
    <p:sldId id="271" r:id="rId6"/>
    <p:sldId id="265" r:id="rId7"/>
    <p:sldId id="262" r:id="rId8"/>
    <p:sldId id="264" r:id="rId9"/>
    <p:sldId id="313" r:id="rId10"/>
    <p:sldId id="256" r:id="rId11"/>
    <p:sldId id="284" r:id="rId12"/>
    <p:sldId id="266" r:id="rId13"/>
    <p:sldId id="278" r:id="rId14"/>
    <p:sldId id="259" r:id="rId15"/>
    <p:sldId id="268" r:id="rId16"/>
    <p:sldId id="263" r:id="rId17"/>
    <p:sldId id="269" r:id="rId18"/>
    <p:sldId id="272" r:id="rId19"/>
    <p:sldId id="286" r:id="rId20"/>
    <p:sldId id="274" r:id="rId21"/>
    <p:sldId id="280" r:id="rId22"/>
    <p:sldId id="281" r:id="rId23"/>
    <p:sldId id="282" r:id="rId24"/>
    <p:sldId id="283" r:id="rId25"/>
    <p:sldId id="302" r:id="rId26"/>
    <p:sldId id="287" r:id="rId27"/>
    <p:sldId id="304" r:id="rId28"/>
    <p:sldId id="288" r:id="rId29"/>
    <p:sldId id="290" r:id="rId30"/>
    <p:sldId id="289" r:id="rId31"/>
    <p:sldId id="293" r:id="rId32"/>
    <p:sldId id="291" r:id="rId33"/>
    <p:sldId id="294" r:id="rId34"/>
    <p:sldId id="295" r:id="rId35"/>
    <p:sldId id="297" r:id="rId36"/>
    <p:sldId id="298" r:id="rId37"/>
    <p:sldId id="300" r:id="rId38"/>
    <p:sldId id="308" r:id="rId39"/>
    <p:sldId id="299" r:id="rId40"/>
    <p:sldId id="312" r:id="rId41"/>
    <p:sldId id="311" r:id="rId42"/>
    <p:sldId id="303" r:id="rId43"/>
    <p:sldId id="296" r:id="rId44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ALQjG8j1EVS1DfSl9RS9g==" hashData="t4bn582rj4gMXTMt+rYfglAwaj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3E86D-FFAE-4C06-BF74-BEF4A5EE7C24}" type="datetimeFigureOut">
              <a:rPr lang="hu-HU" smtClean="0"/>
              <a:pPr/>
              <a:t>2018.07.22.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98854-A008-4644-A3F4-5806DB1648FC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Happy_holidays_013035_12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46035" y="4742482"/>
            <a:ext cx="82519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Holiday on the </a:t>
            </a:r>
            <a:r>
              <a:rPr lang="hu-HU" sz="5400" dirty="0" smtClean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B</a:t>
            </a:r>
            <a:r>
              <a:rPr lang="hu-HU" sz="54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each</a:t>
            </a:r>
            <a:endParaRPr lang="hu-HU" sz="5400" b="0" cap="none" spc="0" dirty="0">
              <a:ln w="10160">
                <a:solidFill>
                  <a:schemeClr val="accent1"/>
                </a:solidFill>
                <a:prstDash val="solid"/>
              </a:ln>
              <a:blipFill>
                <a:blip r:embed="rId4"/>
                <a:tile tx="0" ty="0" sx="100000" sy="100000" flip="none" algn="tl"/>
              </a:blip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6000">
    <p:blinds/>
    <p:sndAc>
      <p:stSnd>
        <p:snd r:embed="rId2" name="Boney M - Hooray Hooray It's A Holi-Holid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00047482_SK_3563_AFCC49F49500F6ACF9F63F4273AB8EB7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0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011385-beach-girl-wallpaper.jpg"/>
          <p:cNvPicPr>
            <a:picLocks noChangeAspect="1"/>
          </p:cNvPicPr>
          <p:nvPr/>
        </p:nvPicPr>
        <p:blipFill>
          <a:blip r:embed="rId2" cstate="print"/>
          <a:srcRect t="1447" b="2893"/>
          <a:stretch>
            <a:fillRect/>
          </a:stretch>
        </p:blipFill>
        <p:spPr>
          <a:xfrm>
            <a:off x="0" y="0"/>
            <a:ext cx="9161255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Beauty_and_the_apple_01303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Fun_on_the_beach_013022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s-of-love-couple-and-wallpaper-6-12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336" b="44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ch-party-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354" b="217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iego-boneta-pink-spring-break-beach-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67" t="5734" r="967" b="20641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iving-water-beach-bikin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280-654710152-friends-at-beach-jumping-from-joy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Entertainment_and_recreation_Man_with_Board_034804_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__Running_in_nature_071482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eople___Entertainment_and_recreation_Relax_by_the_sea_012984_2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ch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eople___Entertainment_and_recreation_A_walk_on_the_boat_012997_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ach-Volleyball-HD-wallpaper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4893" r="5062"/>
          <a:stretch>
            <a:fillRect/>
          </a:stretch>
        </p:blipFill>
        <p:spPr>
          <a:xfrm>
            <a:off x="0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At_a_party_01303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Funny_girls_01301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_013031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92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Happy_Friends_013025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Tenderness_her_lips_013037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The_beautiful_couple_013018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The_joy_of_summer_vacation_083786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__Entertainment_and_recreation_Trio_013021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boy-man-woman-beach-sand-funny-sport-paragliding-bikin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Booze_013027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150" b="13780"/>
          <a:stretch>
            <a:fillRect/>
          </a:stretch>
        </p:blipFill>
        <p:spPr>
          <a:xfrm>
            <a:off x="-1" y="1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The_guy_and_the_girl_go_on_the_beach_105996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Dancing_on_the_beach_013032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92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Summer_day_with_friends_013028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92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_Friends__entertainment__recreation_Relax_on_the_sea_beach_013033_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929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omocje-beach-party-1.jpg"/>
          <p:cNvPicPr>
            <a:picLocks noChangeAspect="1"/>
          </p:cNvPicPr>
          <p:nvPr/>
        </p:nvPicPr>
        <p:blipFill>
          <a:blip r:embed="rId2" cstate="print"/>
          <a:srcRect t="553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ople-sun-beach-1744.jpg"/>
          <p:cNvPicPr>
            <a:picLocks noChangeAspect="1"/>
          </p:cNvPicPr>
          <p:nvPr/>
        </p:nvPicPr>
        <p:blipFill>
          <a:blip r:embed="rId2" cstate="print"/>
          <a:srcRect l="99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812360" y="49188"/>
            <a:ext cx="1331640" cy="2160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ntateresagallura_3532508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687"/>
            <a:ext cx="9143999" cy="5707626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shuaiahotelibiza_3532454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3807" y="0"/>
            <a:ext cx="9136386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rce-pool-party-girls-ph-zrc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8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Sport_Beach_Volleyball_Championship__112626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ore-pliazh-paren-ochki-vliublennye-girl-sea-beac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52424_beach-party-wallpaper.jpg"/>
          <p:cNvPicPr>
            <a:picLocks noChangeAspect="1"/>
          </p:cNvPicPr>
          <p:nvPr/>
        </p:nvPicPr>
        <p:blipFill>
          <a:blip r:embed="rId2" cstate="print"/>
          <a:srcRect l="4724" r="472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ple-man-woman-boy-girl-feeling-romantic-holding-hands-lov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exels-photo-815996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247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xels-photo-414012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535" b="151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walking-beach-feet-let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-three-girls-on-beach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3281" b="6562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  <p:pic>
        <p:nvPicPr>
          <p:cNvPr id="3" name="Kép 2" descr="aláírá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84320" y="265212"/>
            <a:ext cx="975360" cy="7239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200" b="1" cap="none" spc="0" dirty="0">
              <a:ln w="10160">
                <a:noFill/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solidFill>
                  <a:srgbClr val="FF505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1" cap="none" spc="0" dirty="0">
              <a:ln w="10160">
                <a:noFill/>
                <a:prstDash val="solid"/>
              </a:ln>
              <a:solidFill>
                <a:srgbClr val="FF505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10</Words>
  <Application>Microsoft Office PowerPoint</Application>
  <PresentationFormat>Diavetítés a képernyőre (16:10 oldalarány)</PresentationFormat>
  <Paragraphs>3</Paragraphs>
  <Slides>43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4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14</cp:revision>
  <dcterms:created xsi:type="dcterms:W3CDTF">2018-07-20T08:18:36Z</dcterms:created>
  <dcterms:modified xsi:type="dcterms:W3CDTF">2018-07-22T07:17:27Z</dcterms:modified>
</cp:coreProperties>
</file>