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87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U1AtftmavX5dpwKBvpww==" hashData="8YByNFTu5bAqO8WsOPwqRiiMiyP2Y6Ju+xRbeBK1NWf4tvcFD8YAgcILdnZ+Tz76ZFM/YzYhNb6bhcZNQuIFm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506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939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30328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370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219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169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9008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7994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836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298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733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AD95C-D834-4DF6-843C-BC47BD405F5F}" type="datetimeFigureOut">
              <a:rPr lang="nl-NL" smtClean="0"/>
              <a:t>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5F316-9481-446C-816C-72B1EB6EA2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79498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19" y="0"/>
            <a:ext cx="1066578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121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ndAc>
          <p:stSnd>
            <p:snd r:embed="rId2" name="Mooi zijn alle vrouwen - Benny Neyman.wav"/>
          </p:stSnd>
        </p:sndAc>
      </p:transition>
    </mc:Choice>
    <mc:Fallback>
      <p:transition spd="slow" advTm="7000">
        <p:sndAc>
          <p:stSnd>
            <p:snd r:embed="rId2" name="Mooi zijn alle vrouwen - Benny Neym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88" y="0"/>
            <a:ext cx="10674220" cy="6861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743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32" y="0"/>
            <a:ext cx="1061640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027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47" y="0"/>
            <a:ext cx="10664890" cy="6856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91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46" y="0"/>
            <a:ext cx="1060846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0833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57" y="0"/>
            <a:ext cx="105886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483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5" y="0"/>
            <a:ext cx="107612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63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7" y="0"/>
            <a:ext cx="106283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423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18" y="0"/>
            <a:ext cx="1068784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634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71" y="0"/>
            <a:ext cx="1067990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03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10" y="0"/>
            <a:ext cx="1070570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097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27" y="0"/>
            <a:ext cx="1067593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563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52" y="-1"/>
            <a:ext cx="10737137" cy="68464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854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46" y="-1"/>
            <a:ext cx="10685138" cy="686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619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79" y="0"/>
            <a:ext cx="1071760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590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09" y="0"/>
            <a:ext cx="10682352" cy="68405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265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" y="0"/>
            <a:ext cx="1068585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183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1" y="0"/>
            <a:ext cx="1064617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931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90" y="0"/>
            <a:ext cx="1063029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754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99" y="0"/>
            <a:ext cx="1068982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417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68" y="0"/>
            <a:ext cx="1070173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707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65" y="0"/>
            <a:ext cx="1063029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577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63" y="0"/>
            <a:ext cx="1063426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850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47" y="0"/>
            <a:ext cx="10731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870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48" y="0"/>
            <a:ext cx="1062235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901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46" y="0"/>
            <a:ext cx="105648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790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94" y="0"/>
            <a:ext cx="1070570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17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57" y="0"/>
            <a:ext cx="1068585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506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01" y="-1"/>
            <a:ext cx="10675939" cy="6858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663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93" y="0"/>
            <a:ext cx="1070967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John\Downloads\marianne\lucy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3259" y="6455308"/>
            <a:ext cx="1023451" cy="2358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5393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Breedbeeld</PresentationFormat>
  <Paragraphs>0</Paragraphs>
  <Slides>30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2014-04-04T17:20:07Z</dcterms:created>
  <dcterms:modified xsi:type="dcterms:W3CDTF">2014-04-04T17:21:09Z</dcterms:modified>
</cp:coreProperties>
</file>