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90"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1" r:id="rId36"/>
  </p:sldIdLst>
  <p:sldSz cx="9144000" cy="6858000" type="screen4x3"/>
  <p:notesSz cx="6858000" cy="9144000"/>
  <p:photoAlbum/>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wSvMkHUbHO8beE8TlcHow==" hashData="AeQYVI9WCvVlnKE+fB2DA+ndRfInZRR+I5EG4EkU7cSv5jIRtC3vlz3qcWeYtmwXkuwBTiVvrZbmga4tmMhLi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9" d="100"/>
          <a:sy n="79" d="100"/>
        </p:scale>
        <p:origin x="13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he-IL"/>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he-IL"/>
          </a:p>
        </p:txBody>
      </p:sp>
      <p:sp>
        <p:nvSpPr>
          <p:cNvPr id="4" name="Date Placeholder 3"/>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1976594297"/>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871789964"/>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he-I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4191062946"/>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Date Placeholder 4"/>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2120402065"/>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he-I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7" name="Date Placeholder 6"/>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348187679"/>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Date Placeholder 2"/>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3547157630"/>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1972262869"/>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he-I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512586813"/>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he-I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3112959684"/>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3101168180"/>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he-IL"/>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F1E5AED3-0E26-4C22-8C03-78A3C9B2BF0B}" type="datetimeFigureOut">
              <a:rPr lang="he-IL" smtClean="0"/>
              <a:t>ד'/אב/תשע"ח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A71D56F4-C920-492D-AC22-C262D087A2DE}" type="slidenum">
              <a:rPr lang="he-IL" smtClean="0"/>
              <a:t>‹N°›</a:t>
            </a:fld>
            <a:endParaRPr lang="he-IL"/>
          </a:p>
        </p:txBody>
      </p:sp>
    </p:spTree>
    <p:extLst>
      <p:ext uri="{BB962C8B-B14F-4D97-AF65-F5344CB8AC3E}">
        <p14:creationId xmlns:p14="http://schemas.microsoft.com/office/powerpoint/2010/main" val="3761836587"/>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he-IL"/>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F1E5AED3-0E26-4C22-8C03-78A3C9B2BF0B}" type="datetimeFigureOut">
              <a:rPr lang="he-IL" smtClean="0"/>
              <a:t>ד'/אב/תשע"ח</a:t>
            </a:fld>
            <a:endParaRPr lang="he-IL"/>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A71D56F4-C920-492D-AC22-C262D087A2DE}" type="slidenum">
              <a:rPr lang="he-IL" smtClean="0"/>
              <a:t>‹N°›</a:t>
            </a:fld>
            <a:endParaRPr lang="he-IL"/>
          </a:p>
        </p:txBody>
      </p:sp>
    </p:spTree>
    <p:extLst>
      <p:ext uri="{BB962C8B-B14F-4D97-AF65-F5344CB8AC3E}">
        <p14:creationId xmlns:p14="http://schemas.microsoft.com/office/powerpoint/2010/main" val="354857117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692696"/>
            <a:ext cx="8208912" cy="5693866"/>
          </a:xfrm>
          <a:prstGeom prst="rect">
            <a:avLst/>
          </a:prstGeom>
        </p:spPr>
        <p:txBody>
          <a:bodyPr wrap="square">
            <a:spAutoFit/>
          </a:bodyPr>
          <a:lstStyle/>
          <a:p>
            <a:pPr algn="l"/>
            <a:r>
              <a:rPr lang="fr-FR" sz="2800" b="1" dirty="0">
                <a:latin typeface="Agency FB" panose="020B0503020202020204" pitchFamily="34" charset="0"/>
              </a:rPr>
              <a:t>Située au sud-est d'Alicante, cette magnifique ile est un petit paradis sur terre  de 2 km de long et 400 mètres de large. En effet, ses eaux cristallines déclarées "réserve marine" offrent de riches fonds sous-marins qui feront le bonheur de tous les amateurs de plongée, et avec un climat subtropical, la température est agréable tout au long de l'année. Ses côtes ont par le passé servi de refuge aux pirates barbaresques. Puis, au XVIIIe siècle, Charles III a ordonné sa fortification et la construction d’un village pour permettre à plusieurs familles de pêcheurs de Gênes retenus en captivité dans la ville tunisienne de </a:t>
            </a:r>
            <a:r>
              <a:rPr lang="fr-FR" sz="2800" b="1" dirty="0" err="1">
                <a:latin typeface="Agency FB" panose="020B0503020202020204" pitchFamily="34" charset="0"/>
              </a:rPr>
              <a:t>Tabarca</a:t>
            </a:r>
            <a:r>
              <a:rPr lang="fr-FR" sz="2800" b="1" dirty="0">
                <a:latin typeface="Agency FB" panose="020B0503020202020204" pitchFamily="34" charset="0"/>
              </a:rPr>
              <a:t> d’y vivre</a:t>
            </a:r>
            <a:r>
              <a:rPr lang="fr-FR" sz="2800" b="1" dirty="0" smtClean="0">
                <a:latin typeface="Agency FB" panose="020B0503020202020204" pitchFamily="34" charset="0"/>
              </a:rPr>
              <a:t>. Les </a:t>
            </a:r>
            <a:r>
              <a:rPr lang="fr-FR" sz="2800" b="1" dirty="0">
                <a:latin typeface="Agency FB" panose="020B0503020202020204" pitchFamily="34" charset="0"/>
              </a:rPr>
              <a:t>murailles qui entourent la ville ont été déclarées ensemble historique et artistique et bien d’intérêt culturel</a:t>
            </a:r>
            <a:endParaRPr lang="fr-FR" sz="2800" dirty="0"/>
          </a:p>
        </p:txBody>
      </p:sp>
    </p:spTree>
    <p:extLst>
      <p:ext uri="{BB962C8B-B14F-4D97-AF65-F5344CB8AC3E}">
        <p14:creationId xmlns:p14="http://schemas.microsoft.com/office/powerpoint/2010/main" val="2695340744"/>
      </p:ext>
    </p:extLst>
  </p:cSld>
  <p:clrMapOvr>
    <a:masterClrMapping/>
  </p:clrMapOvr>
  <mc:AlternateContent xmlns:mc="http://schemas.openxmlformats.org/markup-compatibility/2006">
    <mc:Choice xmlns:p14="http://schemas.microsoft.com/office/powerpoint/2010/main" Requires="p14">
      <p:transition spd="slow" p14:dur="2750">
        <p:split/>
      </p:transition>
    </mc:Choice>
    <mc:Fallback>
      <p:transition spd="slow">
        <p:spli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4763" y="0"/>
            <a:ext cx="9132887" cy="6858000"/>
          </a:xfrm>
          <a:prstGeom prst="rect">
            <a:avLst/>
          </a:prstGeom>
          <a:noFill/>
          <a:ln>
            <a:noFill/>
          </a:ln>
        </p:spPr>
      </p:pic>
      <p:pic>
        <p:nvPicPr>
          <p:cNvPr id="3" name="Armik - Love Letters  .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27525" y="3184525"/>
            <a:ext cx="487363" cy="487363"/>
          </a:xfrm>
          <a:prstGeom prst="rect">
            <a:avLst/>
          </a:prstGeom>
        </p:spPr>
      </p:pic>
    </p:spTree>
    <p:extLst>
      <p:ext uri="{BB962C8B-B14F-4D97-AF65-F5344CB8AC3E}">
        <p14:creationId xmlns:p14="http://schemas.microsoft.com/office/powerpoint/2010/main" val="3295208013"/>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350"/>
            <a:ext cx="9144000" cy="6845300"/>
          </a:xfrm>
          <a:prstGeom prst="rect">
            <a:avLst/>
          </a:prstGeom>
          <a:noFill/>
          <a:ln>
            <a:noFill/>
          </a:ln>
        </p:spPr>
      </p:pic>
    </p:spTree>
    <p:extLst>
      <p:ext uri="{BB962C8B-B14F-4D97-AF65-F5344CB8AC3E}">
        <p14:creationId xmlns:p14="http://schemas.microsoft.com/office/powerpoint/2010/main" val="741249407"/>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38163"/>
            <a:ext cx="9144000" cy="5781675"/>
          </a:xfrm>
          <a:prstGeom prst="rect">
            <a:avLst/>
          </a:prstGeom>
          <a:noFill/>
          <a:ln>
            <a:noFill/>
          </a:ln>
        </p:spPr>
      </p:pic>
    </p:spTree>
    <p:extLst>
      <p:ext uri="{BB962C8B-B14F-4D97-AF65-F5344CB8AC3E}">
        <p14:creationId xmlns:p14="http://schemas.microsoft.com/office/powerpoint/2010/main" val="2461875232"/>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93700"/>
            <a:ext cx="9144000" cy="6070600"/>
          </a:xfrm>
          <a:prstGeom prst="rect">
            <a:avLst/>
          </a:prstGeom>
          <a:noFill/>
          <a:ln>
            <a:noFill/>
          </a:ln>
        </p:spPr>
      </p:pic>
    </p:spTree>
    <p:extLst>
      <p:ext uri="{BB962C8B-B14F-4D97-AF65-F5344CB8AC3E}">
        <p14:creationId xmlns:p14="http://schemas.microsoft.com/office/powerpoint/2010/main" val="1695743652"/>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4300" y="0"/>
            <a:ext cx="8915400" cy="6858000"/>
          </a:xfrm>
          <a:prstGeom prst="rect">
            <a:avLst/>
          </a:prstGeom>
          <a:noFill/>
          <a:ln>
            <a:noFill/>
          </a:ln>
        </p:spPr>
      </p:pic>
    </p:spTree>
    <p:extLst>
      <p:ext uri="{BB962C8B-B14F-4D97-AF65-F5344CB8AC3E}">
        <p14:creationId xmlns:p14="http://schemas.microsoft.com/office/powerpoint/2010/main" val="1618370762"/>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82588"/>
            <a:ext cx="9144000" cy="6091237"/>
          </a:xfrm>
          <a:prstGeom prst="rect">
            <a:avLst/>
          </a:prstGeom>
          <a:noFill/>
          <a:ln>
            <a:noFill/>
          </a:ln>
        </p:spPr>
      </p:pic>
    </p:spTree>
    <p:extLst>
      <p:ext uri="{BB962C8B-B14F-4D97-AF65-F5344CB8AC3E}">
        <p14:creationId xmlns:p14="http://schemas.microsoft.com/office/powerpoint/2010/main" val="3533847939"/>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82588"/>
            <a:ext cx="9144000" cy="6091237"/>
          </a:xfrm>
          <a:prstGeom prst="rect">
            <a:avLst/>
          </a:prstGeom>
          <a:noFill/>
          <a:ln>
            <a:noFill/>
          </a:ln>
        </p:spPr>
      </p:pic>
    </p:spTree>
    <p:extLst>
      <p:ext uri="{BB962C8B-B14F-4D97-AF65-F5344CB8AC3E}">
        <p14:creationId xmlns:p14="http://schemas.microsoft.com/office/powerpoint/2010/main" val="2138972833"/>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700" y="0"/>
            <a:ext cx="9118600" cy="6858000"/>
          </a:xfrm>
          <a:prstGeom prst="rect">
            <a:avLst/>
          </a:prstGeom>
          <a:noFill/>
          <a:ln>
            <a:noFill/>
          </a:ln>
        </p:spPr>
      </p:pic>
    </p:spTree>
    <p:extLst>
      <p:ext uri="{BB962C8B-B14F-4D97-AF65-F5344CB8AC3E}">
        <p14:creationId xmlns:p14="http://schemas.microsoft.com/office/powerpoint/2010/main" val="638953593"/>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700" y="0"/>
            <a:ext cx="9118600" cy="6858000"/>
          </a:xfrm>
          <a:prstGeom prst="rect">
            <a:avLst/>
          </a:prstGeom>
          <a:noFill/>
          <a:ln>
            <a:noFill/>
          </a:ln>
        </p:spPr>
      </p:pic>
    </p:spTree>
    <p:extLst>
      <p:ext uri="{BB962C8B-B14F-4D97-AF65-F5344CB8AC3E}">
        <p14:creationId xmlns:p14="http://schemas.microsoft.com/office/powerpoint/2010/main" val="4138057530"/>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9050" y="0"/>
            <a:ext cx="9105900" cy="6858000"/>
          </a:xfrm>
          <a:prstGeom prst="rect">
            <a:avLst/>
          </a:prstGeom>
          <a:noFill/>
          <a:ln>
            <a:noFill/>
          </a:ln>
        </p:spPr>
      </p:pic>
    </p:spTree>
    <p:extLst>
      <p:ext uri="{BB962C8B-B14F-4D97-AF65-F5344CB8AC3E}">
        <p14:creationId xmlns:p14="http://schemas.microsoft.com/office/powerpoint/2010/main" val="2265942863"/>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5738"/>
            <a:ext cx="9144000" cy="6484937"/>
          </a:xfrm>
          <a:prstGeom prst="rect">
            <a:avLst/>
          </a:prstGeom>
          <a:noFill/>
          <a:ln>
            <a:noFill/>
          </a:ln>
        </p:spPr>
      </p:pic>
    </p:spTree>
    <p:extLst>
      <p:ext uri="{BB962C8B-B14F-4D97-AF65-F5344CB8AC3E}">
        <p14:creationId xmlns:p14="http://schemas.microsoft.com/office/powerpoint/2010/main" val="2761010476"/>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0050"/>
            <a:ext cx="9144000" cy="6056313"/>
          </a:xfrm>
          <a:prstGeom prst="rect">
            <a:avLst/>
          </a:prstGeom>
          <a:noFill/>
          <a:ln>
            <a:noFill/>
          </a:ln>
        </p:spPr>
      </p:pic>
    </p:spTree>
    <p:extLst>
      <p:ext uri="{BB962C8B-B14F-4D97-AF65-F5344CB8AC3E}">
        <p14:creationId xmlns:p14="http://schemas.microsoft.com/office/powerpoint/2010/main" val="2324121858"/>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2413" cy="6858000"/>
          </a:xfrm>
          <a:prstGeom prst="rect">
            <a:avLst/>
          </a:prstGeom>
          <a:noFill/>
          <a:ln>
            <a:noFill/>
          </a:ln>
        </p:spPr>
      </p:pic>
    </p:spTree>
    <p:extLst>
      <p:ext uri="{BB962C8B-B14F-4D97-AF65-F5344CB8AC3E}">
        <p14:creationId xmlns:p14="http://schemas.microsoft.com/office/powerpoint/2010/main" val="2755128468"/>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588"/>
            <a:ext cx="9144000" cy="6853237"/>
          </a:xfrm>
          <a:prstGeom prst="rect">
            <a:avLst/>
          </a:prstGeom>
          <a:noFill/>
          <a:ln>
            <a:noFill/>
          </a:ln>
        </p:spPr>
      </p:pic>
    </p:spTree>
    <p:extLst>
      <p:ext uri="{BB962C8B-B14F-4D97-AF65-F5344CB8AC3E}">
        <p14:creationId xmlns:p14="http://schemas.microsoft.com/office/powerpoint/2010/main" val="624793027"/>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90525"/>
            <a:ext cx="9144000" cy="6076950"/>
          </a:xfrm>
          <a:prstGeom prst="rect">
            <a:avLst/>
          </a:prstGeom>
          <a:noFill/>
          <a:ln>
            <a:noFill/>
          </a:ln>
        </p:spPr>
      </p:pic>
    </p:spTree>
    <p:extLst>
      <p:ext uri="{BB962C8B-B14F-4D97-AF65-F5344CB8AC3E}">
        <p14:creationId xmlns:p14="http://schemas.microsoft.com/office/powerpoint/2010/main" val="2823339451"/>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82588"/>
            <a:ext cx="9144000" cy="6092825"/>
          </a:xfrm>
          <a:prstGeom prst="rect">
            <a:avLst/>
          </a:prstGeom>
          <a:noFill/>
          <a:ln>
            <a:noFill/>
          </a:ln>
        </p:spPr>
      </p:pic>
    </p:spTree>
    <p:extLst>
      <p:ext uri="{BB962C8B-B14F-4D97-AF65-F5344CB8AC3E}">
        <p14:creationId xmlns:p14="http://schemas.microsoft.com/office/powerpoint/2010/main" val="4030795008"/>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88938"/>
            <a:ext cx="9144000" cy="6078537"/>
          </a:xfrm>
          <a:prstGeom prst="rect">
            <a:avLst/>
          </a:prstGeom>
          <a:noFill/>
          <a:ln>
            <a:noFill/>
          </a:ln>
        </p:spPr>
      </p:pic>
    </p:spTree>
    <p:extLst>
      <p:ext uri="{BB962C8B-B14F-4D97-AF65-F5344CB8AC3E}">
        <p14:creationId xmlns:p14="http://schemas.microsoft.com/office/powerpoint/2010/main" val="2046718933"/>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41313"/>
            <a:ext cx="9144000" cy="6175375"/>
          </a:xfrm>
          <a:prstGeom prst="rect">
            <a:avLst/>
          </a:prstGeom>
          <a:noFill/>
          <a:ln>
            <a:noFill/>
          </a:ln>
        </p:spPr>
      </p:pic>
    </p:spTree>
    <p:extLst>
      <p:ext uri="{BB962C8B-B14F-4D97-AF65-F5344CB8AC3E}">
        <p14:creationId xmlns:p14="http://schemas.microsoft.com/office/powerpoint/2010/main" val="278136772"/>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763" y="0"/>
            <a:ext cx="9134475" cy="6858000"/>
          </a:xfrm>
          <a:prstGeom prst="rect">
            <a:avLst/>
          </a:prstGeom>
          <a:noFill/>
          <a:ln>
            <a:noFill/>
          </a:ln>
        </p:spPr>
      </p:pic>
    </p:spTree>
    <p:extLst>
      <p:ext uri="{BB962C8B-B14F-4D97-AF65-F5344CB8AC3E}">
        <p14:creationId xmlns:p14="http://schemas.microsoft.com/office/powerpoint/2010/main" val="287646781"/>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Tree>
    <p:extLst>
      <p:ext uri="{BB962C8B-B14F-4D97-AF65-F5344CB8AC3E}">
        <p14:creationId xmlns:p14="http://schemas.microsoft.com/office/powerpoint/2010/main" val="3417455890"/>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525" y="0"/>
            <a:ext cx="9124950" cy="6858000"/>
          </a:xfrm>
          <a:prstGeom prst="rect">
            <a:avLst/>
          </a:prstGeom>
          <a:noFill/>
          <a:ln>
            <a:noFill/>
          </a:ln>
        </p:spPr>
      </p:pic>
    </p:spTree>
    <p:extLst>
      <p:ext uri="{BB962C8B-B14F-4D97-AF65-F5344CB8AC3E}">
        <p14:creationId xmlns:p14="http://schemas.microsoft.com/office/powerpoint/2010/main" val="3105269543"/>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71475"/>
            <a:ext cx="9144000" cy="6113463"/>
          </a:xfrm>
          <a:prstGeom prst="rect">
            <a:avLst/>
          </a:prstGeom>
          <a:noFill/>
          <a:ln>
            <a:noFill/>
          </a:ln>
        </p:spPr>
      </p:pic>
    </p:spTree>
    <p:extLst>
      <p:ext uri="{BB962C8B-B14F-4D97-AF65-F5344CB8AC3E}">
        <p14:creationId xmlns:p14="http://schemas.microsoft.com/office/powerpoint/2010/main" val="1751435600"/>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95288"/>
            <a:ext cx="9144000" cy="6067425"/>
          </a:xfrm>
          <a:prstGeom prst="rect">
            <a:avLst/>
          </a:prstGeom>
          <a:noFill/>
          <a:ln>
            <a:noFill/>
          </a:ln>
        </p:spPr>
      </p:pic>
    </p:spTree>
    <p:extLst>
      <p:ext uri="{BB962C8B-B14F-4D97-AF65-F5344CB8AC3E}">
        <p14:creationId xmlns:p14="http://schemas.microsoft.com/office/powerpoint/2010/main" val="3530443855"/>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77825"/>
            <a:ext cx="9144000" cy="6102350"/>
          </a:xfrm>
          <a:prstGeom prst="rect">
            <a:avLst/>
          </a:prstGeom>
          <a:noFill/>
          <a:ln>
            <a:noFill/>
          </a:ln>
        </p:spPr>
      </p:pic>
    </p:spTree>
    <p:extLst>
      <p:ext uri="{BB962C8B-B14F-4D97-AF65-F5344CB8AC3E}">
        <p14:creationId xmlns:p14="http://schemas.microsoft.com/office/powerpoint/2010/main" val="3463302326"/>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68300"/>
            <a:ext cx="9144000" cy="6119813"/>
          </a:xfrm>
          <a:prstGeom prst="rect">
            <a:avLst/>
          </a:prstGeom>
          <a:noFill/>
          <a:ln>
            <a:noFill/>
          </a:ln>
        </p:spPr>
      </p:pic>
    </p:spTree>
    <p:extLst>
      <p:ext uri="{BB962C8B-B14F-4D97-AF65-F5344CB8AC3E}">
        <p14:creationId xmlns:p14="http://schemas.microsoft.com/office/powerpoint/2010/main" val="3281494499"/>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63563"/>
            <a:ext cx="9144000" cy="5729287"/>
          </a:xfrm>
          <a:prstGeom prst="rect">
            <a:avLst/>
          </a:prstGeom>
          <a:noFill/>
          <a:ln>
            <a:noFill/>
          </a:ln>
        </p:spPr>
      </p:pic>
    </p:spTree>
    <p:extLst>
      <p:ext uri="{BB962C8B-B14F-4D97-AF65-F5344CB8AC3E}">
        <p14:creationId xmlns:p14="http://schemas.microsoft.com/office/powerpoint/2010/main" val="4000793831"/>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73063"/>
            <a:ext cx="9144000" cy="6110287"/>
          </a:xfrm>
          <a:prstGeom prst="rect">
            <a:avLst/>
          </a:prstGeom>
          <a:noFill/>
          <a:ln>
            <a:noFill/>
          </a:ln>
        </p:spPr>
      </p:pic>
    </p:spTree>
    <p:extLst>
      <p:ext uri="{BB962C8B-B14F-4D97-AF65-F5344CB8AC3E}">
        <p14:creationId xmlns:p14="http://schemas.microsoft.com/office/powerpoint/2010/main" val="445937884"/>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7325"/>
            <a:ext cx="9144000" cy="6483350"/>
          </a:xfrm>
          <a:prstGeom prst="rect">
            <a:avLst/>
          </a:prstGeom>
          <a:noFill/>
          <a:ln>
            <a:noFill/>
          </a:ln>
        </p:spPr>
      </p:pic>
    </p:spTree>
    <p:extLst>
      <p:ext uri="{BB962C8B-B14F-4D97-AF65-F5344CB8AC3E}">
        <p14:creationId xmlns:p14="http://schemas.microsoft.com/office/powerpoint/2010/main" val="3039235551"/>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0050"/>
            <a:ext cx="9144000" cy="6057900"/>
          </a:xfrm>
          <a:prstGeom prst="rect">
            <a:avLst/>
          </a:prstGeom>
          <a:noFill/>
          <a:ln>
            <a:noFill/>
          </a:ln>
        </p:spPr>
      </p:pic>
    </p:spTree>
    <p:extLst>
      <p:ext uri="{BB962C8B-B14F-4D97-AF65-F5344CB8AC3E}">
        <p14:creationId xmlns:p14="http://schemas.microsoft.com/office/powerpoint/2010/main" val="2704655814"/>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350"/>
            <a:ext cx="9144000" cy="6845300"/>
          </a:xfrm>
          <a:prstGeom prst="rect">
            <a:avLst/>
          </a:prstGeom>
          <a:noFill/>
          <a:ln>
            <a:noFill/>
          </a:ln>
        </p:spPr>
      </p:pic>
    </p:spTree>
    <p:extLst>
      <p:ext uri="{BB962C8B-B14F-4D97-AF65-F5344CB8AC3E}">
        <p14:creationId xmlns:p14="http://schemas.microsoft.com/office/powerpoint/2010/main" val="638277805"/>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65113"/>
            <a:ext cx="9144000" cy="6327775"/>
          </a:xfrm>
          <a:prstGeom prst="rect">
            <a:avLst/>
          </a:prstGeom>
          <a:noFill/>
          <a:ln>
            <a:noFill/>
          </a:ln>
        </p:spPr>
      </p:pic>
    </p:spTree>
    <p:extLst>
      <p:ext uri="{BB962C8B-B14F-4D97-AF65-F5344CB8AC3E}">
        <p14:creationId xmlns:p14="http://schemas.microsoft.com/office/powerpoint/2010/main" val="74781003"/>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27063"/>
            <a:ext cx="9144000" cy="5602287"/>
          </a:xfrm>
          <a:prstGeom prst="rect">
            <a:avLst/>
          </a:prstGeom>
          <a:noFill/>
          <a:ln>
            <a:noFill/>
          </a:ln>
        </p:spPr>
      </p:pic>
    </p:spTree>
    <p:extLst>
      <p:ext uri="{BB962C8B-B14F-4D97-AF65-F5344CB8AC3E}">
        <p14:creationId xmlns:p14="http://schemas.microsoft.com/office/powerpoint/2010/main" val="2880850649"/>
      </p:ext>
    </p:extLst>
  </p:cSld>
  <p:clrMapOvr>
    <a:masterClrMapping/>
  </p:clrMapOvr>
  <mc:AlternateContent xmlns:mc="http://schemas.openxmlformats.org/markup-compatibility/2006" xmlns:p14="http://schemas.microsoft.com/office/powerpoint/2010/main">
    <mc:Choice Requires="p14">
      <p:transition spd="slow" p14:dur="2750" advClick="0" advTm="8000">
        <p:split/>
      </p:transition>
    </mc:Choice>
    <mc:Fallback xmlns="">
      <p:transition spd="slow" advClick="0" advTm="8000">
        <p:spli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69888"/>
            <a:ext cx="9144000" cy="6116637"/>
          </a:xfrm>
          <a:prstGeom prst="rect">
            <a:avLst/>
          </a:prstGeom>
          <a:noFill/>
          <a:ln>
            <a:noFill/>
          </a:ln>
        </p:spPr>
      </p:pic>
      <p:sp>
        <p:nvSpPr>
          <p:cNvPr id="3" name="Rectangle 2"/>
          <p:cNvSpPr/>
          <p:nvPr/>
        </p:nvSpPr>
        <p:spPr>
          <a:xfrm>
            <a:off x="10751" y="6486525"/>
            <a:ext cx="2098843" cy="369332"/>
          </a:xfrm>
          <a:prstGeom prst="rect">
            <a:avLst/>
          </a:prstGeom>
        </p:spPr>
        <p:txBody>
          <a:bodyPr wrap="none">
            <a:spAutoFit/>
          </a:bodyPr>
          <a:lstStyle/>
          <a:p>
            <a:r>
              <a:rPr lang="en-US" dirty="0" err="1" smtClean="0"/>
              <a:t>Armik</a:t>
            </a:r>
            <a:r>
              <a:rPr lang="en-US" dirty="0" smtClean="0"/>
              <a:t> - Love Letters </a:t>
            </a:r>
            <a:endParaRPr lang="he-IL"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365103"/>
            <a:ext cx="2106259" cy="2106259"/>
          </a:xfrm>
          <a:prstGeom prst="rect">
            <a:avLst/>
          </a:prstGeom>
        </p:spPr>
      </p:pic>
      <p:sp>
        <p:nvSpPr>
          <p:cNvPr id="5" name="Rectangle 4"/>
          <p:cNvSpPr/>
          <p:nvPr/>
        </p:nvSpPr>
        <p:spPr>
          <a:xfrm>
            <a:off x="6674991" y="556"/>
            <a:ext cx="2469009" cy="369332"/>
          </a:xfrm>
          <a:prstGeom prst="rect">
            <a:avLst/>
          </a:prstGeom>
        </p:spPr>
        <p:txBody>
          <a:bodyPr wrap="none">
            <a:spAutoFit/>
          </a:bodyPr>
          <a:lstStyle/>
          <a:p>
            <a:r>
              <a:rPr lang="en-US" dirty="0" smtClean="0"/>
              <a:t>Source images - internet</a:t>
            </a:r>
            <a:endParaRPr lang="he-IL" dirty="0"/>
          </a:p>
        </p:txBody>
      </p:sp>
      <p:pic>
        <p:nvPicPr>
          <p:cNvPr id="1026" name="Picture 2" descr="D:\Documents\PPSX gotovie\sampdce81c333ccc38f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8343" y="4999194"/>
            <a:ext cx="1502431" cy="1869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6391519"/>
      </p:ext>
    </p:extLst>
  </p:cSld>
  <p:clrMapOvr>
    <a:masterClrMapping/>
  </p:clrMapOvr>
  <mc:AlternateContent xmlns:mc="http://schemas.openxmlformats.org/markup-compatibility/2006" xmlns:p14="http://schemas.microsoft.com/office/powerpoint/2010/main">
    <mc:Choice Requires="p14">
      <p:transition spd="slow" p14:dur="2750" advClick="0" advTm="45000">
        <p:split/>
      </p:transition>
    </mc:Choice>
    <mc:Fallback xmlns="">
      <p:transition spd="slow" advClick="0" advTm="45000">
        <p:spli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1139825"/>
            <a:ext cx="6337300"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hlinkClick r:id="rId3"/>
          </p:cNvPr>
          <p:cNvSpPr/>
          <p:nvPr/>
        </p:nvSpPr>
        <p:spPr>
          <a:xfrm>
            <a:off x="1358760" y="3730749"/>
            <a:ext cx="6427167" cy="26161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fontAlgn="auto">
              <a:spcBef>
                <a:spcPts val="0"/>
              </a:spcBef>
              <a:spcAft>
                <a:spcPts val="0"/>
              </a:spcAft>
              <a:defRPr/>
            </a:pPr>
            <a:r>
              <a:rPr lang="fr-FR" sz="105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105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6" name="Rectangle 5">
            <a:hlinkClick r:id="rId4"/>
          </p:cNvPr>
          <p:cNvSpPr/>
          <p:nvPr/>
        </p:nvSpPr>
        <p:spPr>
          <a:xfrm>
            <a:off x="-176320" y="2636912"/>
            <a:ext cx="9490227" cy="52322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fr-F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hlinkClick r:id="rId4"/>
              </a:rPr>
              <a:t>pps-images-photos.com</a:t>
            </a:r>
            <a:endParaRPr lang="fr-F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
        <p:nvSpPr>
          <p:cNvPr id="7" name="Rectangle 6"/>
          <p:cNvSpPr/>
          <p:nvPr/>
        </p:nvSpPr>
        <p:spPr>
          <a:xfrm>
            <a:off x="3609244" y="2151515"/>
            <a:ext cx="1888631" cy="400110"/>
          </a:xfrm>
          <a:prstGeom prst="rect">
            <a:avLst/>
          </a:prstGeom>
          <a:noFill/>
        </p:spPr>
        <p:txBody>
          <a:bodyPr>
            <a:spAutoFit/>
            <a:scene3d>
              <a:camera prst="orthographicFront"/>
              <a:lightRig rig="balanced" dir="t">
                <a:rot lat="0" lon="0" rev="2100000"/>
              </a:lightRig>
            </a:scene3d>
            <a:sp3d extrusionH="57150" prstMaterial="metal">
              <a:bevelT w="38100" h="25400" prst="angle"/>
              <a:contourClr>
                <a:schemeClr val="bg2"/>
              </a:contourClr>
            </a:sp3d>
          </a:bodyPr>
          <a:lstStyle/>
          <a:p>
            <a:pPr algn="ctr" fontAlgn="auto">
              <a:spcBef>
                <a:spcPts val="0"/>
              </a:spcBef>
              <a:spcAft>
                <a:spcPts val="0"/>
              </a:spcAft>
              <a:defRPr/>
            </a:pPr>
            <a:r>
              <a:rPr lang="fr-FR" sz="2000" b="1" dirty="0">
                <a:ln w="50800"/>
                <a:solidFill>
                  <a:schemeClr val="bg1">
                    <a:shade val="50000"/>
                  </a:schemeClr>
                </a:solidFill>
                <a:latin typeface="AR DARLING" panose="02000000000000000000" pitchFamily="2" charset="0"/>
                <a:cs typeface="+mn-cs"/>
              </a:rPr>
              <a:t>Téléchargé sur</a:t>
            </a:r>
          </a:p>
        </p:txBody>
      </p:sp>
      <p:sp>
        <p:nvSpPr>
          <p:cNvPr id="2" name="Rectangle 1"/>
          <p:cNvSpPr/>
          <p:nvPr/>
        </p:nvSpPr>
        <p:spPr>
          <a:xfrm rot="5638658">
            <a:off x="2290186" y="1215374"/>
            <a:ext cx="4561498" cy="4636701"/>
          </a:xfrm>
          <a:prstGeom prst="rect">
            <a:avLst/>
          </a:prstGeom>
          <a:noFill/>
        </p:spPr>
        <p:txBody>
          <a:bodyPr spcFirstLastPara="1" wrap="none">
            <a:prstTxWarp prst="textCircle">
              <a:avLst/>
            </a:prstTxWarp>
            <a:spAutoFit/>
          </a:bodyPr>
          <a:lstStyle/>
          <a:p>
            <a:pPr algn="ctr" fontAlgn="auto">
              <a:spcBef>
                <a:spcPts val="0"/>
              </a:spcBef>
              <a:spcAft>
                <a:spcPts val="0"/>
              </a:spcAft>
              <a:defRPr/>
            </a:pPr>
            <a:r>
              <a:rPr lang="fr-FR" sz="2000" b="1" spc="270" dirty="0">
                <a:ln w="1905"/>
                <a:solidFill>
                  <a:srgbClr val="FF9933"/>
                </a:solidFill>
                <a:effectLst>
                  <a:innerShdw blurRad="69850" dist="43180" dir="5400000">
                    <a:srgbClr val="000000">
                      <a:alpha val="65000"/>
                    </a:srgbClr>
                  </a:innerShdw>
                </a:effectLst>
                <a:latin typeface="+mn-lt"/>
                <a:cs typeface="+mn-cs"/>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00550" y="1019175"/>
            <a:ext cx="323850"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24480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53</Words>
  <Application>Microsoft Office PowerPoint</Application>
  <PresentationFormat>Affichage à l'écran (4:3)</PresentationFormat>
  <Paragraphs>7</Paragraphs>
  <Slides>35</Slides>
  <Notes>0</Notes>
  <HiddenSlides>0</HiddenSlides>
  <MMClips>1</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35</vt:i4>
      </vt:variant>
    </vt:vector>
  </HeadingPairs>
  <TitlesOfParts>
    <vt:vector size="43" baseType="lpstr">
      <vt:lpstr>Agency FB</vt:lpstr>
      <vt:lpstr>Andalus</vt:lpstr>
      <vt:lpstr>AR DARLING</vt:lpstr>
      <vt:lpstr>Arial</vt:lpstr>
      <vt:lpstr>Calibri</vt:lpstr>
      <vt:lpstr>Thickhead</vt:lpstr>
      <vt:lpstr>Times New Roman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ibolit</dc:creator>
  <cp:lastModifiedBy>   </cp:lastModifiedBy>
  <cp:revision>1</cp:revision>
  <dcterms:created xsi:type="dcterms:W3CDTF">2016-05-24T19:15:56Z</dcterms:created>
  <dcterms:modified xsi:type="dcterms:W3CDTF">2018-07-16T08:57:23Z</dcterms:modified>
</cp:coreProperties>
</file>