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277" r:id="rId3"/>
    <p:sldId id="293" r:id="rId4"/>
    <p:sldId id="278" r:id="rId5"/>
    <p:sldId id="308" r:id="rId6"/>
    <p:sldId id="275" r:id="rId7"/>
    <p:sldId id="310" r:id="rId8"/>
    <p:sldId id="264" r:id="rId9"/>
    <p:sldId id="281" r:id="rId10"/>
    <p:sldId id="309" r:id="rId11"/>
    <p:sldId id="307" r:id="rId12"/>
    <p:sldId id="284" r:id="rId13"/>
    <p:sldId id="280" r:id="rId14"/>
    <p:sldId id="283" r:id="rId15"/>
    <p:sldId id="257" r:id="rId16"/>
    <p:sldId id="294" r:id="rId17"/>
    <p:sldId id="263" r:id="rId18"/>
    <p:sldId id="258" r:id="rId19"/>
    <p:sldId id="267" r:id="rId20"/>
    <p:sldId id="269" r:id="rId21"/>
    <p:sldId id="265" r:id="rId22"/>
    <p:sldId id="266" r:id="rId23"/>
    <p:sldId id="256" r:id="rId24"/>
    <p:sldId id="261" r:id="rId25"/>
    <p:sldId id="304" r:id="rId26"/>
    <p:sldId id="305" r:id="rId27"/>
    <p:sldId id="274" r:id="rId28"/>
    <p:sldId id="306" r:id="rId29"/>
    <p:sldId id="259" r:id="rId30"/>
    <p:sldId id="311" r:id="rId31"/>
    <p:sldId id="262" r:id="rId32"/>
    <p:sldId id="273" r:id="rId33"/>
    <p:sldId id="271" r:id="rId34"/>
    <p:sldId id="291" r:id="rId35"/>
    <p:sldId id="268" r:id="rId36"/>
    <p:sldId id="279" r:id="rId37"/>
    <p:sldId id="287" r:id="rId38"/>
    <p:sldId id="288" r:id="rId39"/>
    <p:sldId id="290" r:id="rId40"/>
    <p:sldId id="276" r:id="rId41"/>
    <p:sldId id="260" r:id="rId4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7yD9GmtrdpEqnjX8B+6Ew==" hashData="4Nhp8Cp79M64Wp8veKPHCLw+tZ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3DADC-EE88-4081-9414-6249D44CC825}" type="datetimeFigureOut">
              <a:rPr lang="hu-HU" smtClean="0"/>
              <a:pPr/>
              <a:t>2018.07.10.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9E6E-7D00-4A4E-A428-54666034F5F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71899-dzhadd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t="3691" b="12918"/>
          <a:stretch>
            <a:fillRect/>
          </a:stretch>
        </p:blipFill>
        <p:spPr>
          <a:xfrm>
            <a:off x="0" y="-3779"/>
            <a:ext cx="9144000" cy="5718779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1907653" y="2281436"/>
            <a:ext cx="532870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6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Sugar Baby Love</a:t>
            </a:r>
            <a:endParaRPr lang="hu-HU" sz="66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6000">
    <p:strips dir="rd"/>
    <p:sndAc>
      <p:stSnd>
        <p:snd r:embed="rId2" name="Sugar Baby Love - The Rubett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-couple-romance-lyubov-3542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7228-Kycb.jpg"/>
          <p:cNvPicPr>
            <a:picLocks noChangeAspect="1"/>
          </p:cNvPicPr>
          <p:nvPr/>
        </p:nvPicPr>
        <p:blipFill>
          <a:blip r:embed="rId2" cstate="print"/>
          <a:srcRect b="1052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-couple-romance-summ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794638-couples-images.jpg"/>
          <p:cNvPicPr>
            <a:picLocks noChangeAspect="1"/>
          </p:cNvPicPr>
          <p:nvPr/>
        </p:nvPicPr>
        <p:blipFill>
          <a:blip r:embed="rId2" cstate="print"/>
          <a:srcRect t="590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dless-love-endless-lov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hugging-smi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man-woman-smile-summ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oks-couple-bed-man-woman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ile-couple-b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ug-and-romance-moods-beautiful-new-couple-imag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r-woman-blonde-loo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ug-couple-lov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rs-embrace-devushka-paren-beautiful-vzgliad-zhelanie-st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_boyfriend_girlfriend_date_hug_54463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ntic-couple-man-woman-boy-girl-face-close-eyes-closene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love-romance-swimsu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_hug_date_tenderness_fan_bathroom_sofa_6748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620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868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sex-love.jpg"/>
          <p:cNvPicPr>
            <a:picLocks noChangeAspect="1"/>
          </p:cNvPicPr>
          <p:nvPr/>
        </p:nvPicPr>
        <p:blipFill>
          <a:blip r:embed="rId2" cstate="print"/>
          <a:srcRect l="2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sexy-vision-bedro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ed-marriage-couple-problem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depression-sadness-cry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one-Sad-Girls-HD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44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wnload-Alone-Photos-Wallpaper-HD-Gir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85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ad-beauty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shadow_sad_face_eyes-599962.jpg!d.jpg"/>
          <p:cNvPicPr>
            <a:picLocks noChangeAspect="1"/>
          </p:cNvPicPr>
          <p:nvPr/>
        </p:nvPicPr>
        <p:blipFill>
          <a:blip r:embed="rId2" cstate="print"/>
          <a:srcRect l="2835" r="7087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_hug_nature_girl_guy_tenderness_6809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blonde-man-woman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love-man-wom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9976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784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n_Love_Two_Blonde_girl_Glasses_543100_1280x1024.jpg"/>
          <p:cNvPicPr>
            <a:picLocks noChangeAspect="1"/>
          </p:cNvPicPr>
          <p:nvPr/>
        </p:nvPicPr>
        <p:blipFill>
          <a:blip r:embed="rId2" cstate="print"/>
          <a:srcRect t="4614" b="1730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889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-love-romantic-couple-37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Girls___Beautyful_Girls_Beautiful_blonde_on_the_ocean_shore_125279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4285-zer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1319" b="541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n-woman-lovers-embrace-2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ppy-couple-kiss-flow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_love_proposal_beach_hearts_petals_tenderness_romance_16571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aláírás3.gif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4107656" y="409228"/>
            <a:ext cx="928688" cy="619125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68779"/>
            <a:ext cx="1627369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http://judy-pps.blogspot.com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434878" y="5468779"/>
            <a:ext cx="170912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http://www.ppsparadicsom.net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20000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9</Words>
  <Application>Microsoft Office PowerPoint</Application>
  <PresentationFormat>Diavetítés a képernyőre (16:10 oldalarány)</PresentationFormat>
  <Paragraphs>3</Paragraphs>
  <Slides>41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41</vt:i4>
      </vt:variant>
    </vt:vector>
  </HeadingPairs>
  <TitlesOfParts>
    <vt:vector size="4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2018-06-25T15:19:16Z</dcterms:created>
  <dcterms:modified xsi:type="dcterms:W3CDTF">2018-07-10T04:03:45Z</dcterms:modified>
</cp:coreProperties>
</file>