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audio1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3" r:id="rId19"/>
    <p:sldId id="274" r:id="rId20"/>
    <p:sldId id="275" r:id="rId21"/>
    <p:sldId id="272" r:id="rId22"/>
    <p:sldId id="276" r:id="rId23"/>
    <p:sldId id="277" r:id="rId24"/>
    <p:sldId id="278" r:id="rId25"/>
  </p:sldIdLst>
  <p:sldSz cx="12192000" cy="6858000"/>
  <p:notesSz cx="6858000" cy="9144000"/>
  <p:defaultTextStyle>
    <a:defPPr>
      <a:defRPr lang="fr-FR"/>
    </a:defPPr>
    <a:lvl1pPr marL="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5712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1424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37136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82848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28560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74272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19984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65696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ZV0iZfI00xsjotG4/uO6g==" hashData="LOeZJu4Y55CnE/dBZA9BQ8zeYEQ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50" autoAdjust="0"/>
    <p:restoredTop sz="94660"/>
  </p:normalViewPr>
  <p:slideViewPr>
    <p:cSldViewPr snapToGrid="0">
      <p:cViewPr varScale="1">
        <p:scale>
          <a:sx n="62" d="100"/>
          <a:sy n="62" d="100"/>
        </p:scale>
        <p:origin x="-96" y="-306"/>
      </p:cViewPr>
      <p:guideLst>
        <p:guide orient="horz" pos="216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4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20" indent="0" algn="ctr">
              <a:buNone/>
              <a:defRPr sz="2000"/>
            </a:lvl2pPr>
            <a:lvl3pPr marL="914240" indent="0" algn="ctr">
              <a:buNone/>
              <a:defRPr sz="1900"/>
            </a:lvl3pPr>
            <a:lvl4pPr marL="1371360" indent="0" algn="ctr">
              <a:buNone/>
              <a:defRPr sz="1600"/>
            </a:lvl4pPr>
            <a:lvl5pPr marL="1828480" indent="0" algn="ctr">
              <a:buNone/>
              <a:defRPr sz="1600"/>
            </a:lvl5pPr>
            <a:lvl6pPr marL="2285600" indent="0" algn="ctr">
              <a:buNone/>
              <a:defRPr sz="1600"/>
            </a:lvl6pPr>
            <a:lvl7pPr marL="2742720" indent="0" algn="ctr">
              <a:buNone/>
              <a:defRPr sz="1600"/>
            </a:lvl7pPr>
            <a:lvl8pPr marL="3199840" indent="0" algn="ctr">
              <a:buNone/>
              <a:defRPr sz="1600"/>
            </a:lvl8pPr>
            <a:lvl9pPr marL="365696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98D04-8B5B-4A57-8E3C-446E05CE5116}" type="datetimeFigureOut">
              <a:rPr lang="fr-FR" smtClean="0"/>
              <a:t>29/01/2015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63350-5D2F-4B97-A95A-93DC0D5F9F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12759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98D04-8B5B-4A57-8E3C-446E05CE5116}" type="datetimeFigureOut">
              <a:rPr lang="fr-FR" smtClean="0"/>
              <a:t>29/01/2015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63350-5D2F-4B97-A95A-93DC0D5F9F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7049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8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2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24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3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7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8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9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98D04-8B5B-4A57-8E3C-446E05CE5116}" type="datetimeFigureOut">
              <a:rPr lang="fr-FR" smtClean="0"/>
              <a:t>29/01/2015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63350-5D2F-4B97-A95A-93DC0D5F9F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50747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6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6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98D04-8B5B-4A57-8E3C-446E05CE5116}" type="datetimeFigureOut">
              <a:rPr lang="fr-FR" smtClean="0"/>
              <a:t>29/01/2015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63350-5D2F-4B97-A95A-93DC0D5F9F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1598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0" indent="0">
              <a:buNone/>
              <a:defRPr sz="2000" b="1"/>
            </a:lvl2pPr>
            <a:lvl3pPr marL="914240" indent="0">
              <a:buNone/>
              <a:defRPr sz="1900" b="1"/>
            </a:lvl3pPr>
            <a:lvl4pPr marL="1371360" indent="0">
              <a:buNone/>
              <a:defRPr sz="1600" b="1"/>
            </a:lvl4pPr>
            <a:lvl5pPr marL="1828480" indent="0">
              <a:buNone/>
              <a:defRPr sz="1600" b="1"/>
            </a:lvl5pPr>
            <a:lvl6pPr marL="2285600" indent="0">
              <a:buNone/>
              <a:defRPr sz="1600" b="1"/>
            </a:lvl6pPr>
            <a:lvl7pPr marL="2742720" indent="0">
              <a:buNone/>
              <a:defRPr sz="1600" b="1"/>
            </a:lvl7pPr>
            <a:lvl8pPr marL="3199840" indent="0">
              <a:buNone/>
              <a:defRPr sz="1600" b="1"/>
            </a:lvl8pPr>
            <a:lvl9pPr marL="365696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9" y="2505074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0" indent="0">
              <a:buNone/>
              <a:defRPr sz="2000" b="1"/>
            </a:lvl2pPr>
            <a:lvl3pPr marL="914240" indent="0">
              <a:buNone/>
              <a:defRPr sz="1900" b="1"/>
            </a:lvl3pPr>
            <a:lvl4pPr marL="1371360" indent="0">
              <a:buNone/>
              <a:defRPr sz="1600" b="1"/>
            </a:lvl4pPr>
            <a:lvl5pPr marL="1828480" indent="0">
              <a:buNone/>
              <a:defRPr sz="1600" b="1"/>
            </a:lvl5pPr>
            <a:lvl6pPr marL="2285600" indent="0">
              <a:buNone/>
              <a:defRPr sz="1600" b="1"/>
            </a:lvl6pPr>
            <a:lvl7pPr marL="2742720" indent="0">
              <a:buNone/>
              <a:defRPr sz="1600" b="1"/>
            </a:lvl7pPr>
            <a:lvl8pPr marL="3199840" indent="0">
              <a:buNone/>
              <a:defRPr sz="1600" b="1"/>
            </a:lvl8pPr>
            <a:lvl9pPr marL="365696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1" y="2505074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98D04-8B5B-4A57-8E3C-446E05CE5116}" type="datetimeFigureOut">
              <a:rPr lang="fr-FR" smtClean="0"/>
              <a:t>29/01/2015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63350-5D2F-4B97-A95A-93DC0D5F9F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47382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98D04-8B5B-4A57-8E3C-446E05CE5116}" type="datetimeFigureOut">
              <a:rPr lang="fr-FR" smtClean="0"/>
              <a:t>29/01/2015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63350-5D2F-4B97-A95A-93DC0D5F9F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26753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98D04-8B5B-4A57-8E3C-446E05CE5116}" type="datetimeFigureOut">
              <a:rPr lang="fr-FR" smtClean="0"/>
              <a:t>29/01/2015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63350-5D2F-4B97-A95A-93DC0D5F9F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30343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1"/>
            <a:ext cx="3932237" cy="160020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399"/>
            <a:ext cx="3932237" cy="3811589"/>
          </a:xfrm>
        </p:spPr>
        <p:txBody>
          <a:bodyPr/>
          <a:lstStyle>
            <a:lvl1pPr marL="0" indent="0">
              <a:buNone/>
              <a:defRPr sz="1600"/>
            </a:lvl1pPr>
            <a:lvl2pPr marL="457120" indent="0">
              <a:buNone/>
              <a:defRPr sz="1500"/>
            </a:lvl2pPr>
            <a:lvl3pPr marL="914240" indent="0">
              <a:buNone/>
              <a:defRPr sz="1200"/>
            </a:lvl3pPr>
            <a:lvl4pPr marL="1371360" indent="0">
              <a:buNone/>
              <a:defRPr sz="1100"/>
            </a:lvl4pPr>
            <a:lvl5pPr marL="1828480" indent="0">
              <a:buNone/>
              <a:defRPr sz="1100"/>
            </a:lvl5pPr>
            <a:lvl6pPr marL="2285600" indent="0">
              <a:buNone/>
              <a:defRPr sz="1100"/>
            </a:lvl6pPr>
            <a:lvl7pPr marL="2742720" indent="0">
              <a:buNone/>
              <a:defRPr sz="1100"/>
            </a:lvl7pPr>
            <a:lvl8pPr marL="3199840" indent="0">
              <a:buNone/>
              <a:defRPr sz="1100"/>
            </a:lvl8pPr>
            <a:lvl9pPr marL="3656960" indent="0">
              <a:buNone/>
              <a:defRPr sz="11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98D04-8B5B-4A57-8E3C-446E05CE5116}" type="datetimeFigureOut">
              <a:rPr lang="fr-FR" smtClean="0"/>
              <a:t>29/01/2015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63350-5D2F-4B97-A95A-93DC0D5F9F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2585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1"/>
            <a:ext cx="3932237" cy="160020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20" indent="0">
              <a:buNone/>
              <a:defRPr sz="2800"/>
            </a:lvl2pPr>
            <a:lvl3pPr marL="914240" indent="0">
              <a:buNone/>
              <a:defRPr sz="2400"/>
            </a:lvl3pPr>
            <a:lvl4pPr marL="1371360" indent="0">
              <a:buNone/>
              <a:defRPr sz="2000"/>
            </a:lvl4pPr>
            <a:lvl5pPr marL="1828480" indent="0">
              <a:buNone/>
              <a:defRPr sz="2000"/>
            </a:lvl5pPr>
            <a:lvl6pPr marL="2285600" indent="0">
              <a:buNone/>
              <a:defRPr sz="2000"/>
            </a:lvl6pPr>
            <a:lvl7pPr marL="2742720" indent="0">
              <a:buNone/>
              <a:defRPr sz="2000"/>
            </a:lvl7pPr>
            <a:lvl8pPr marL="3199840" indent="0">
              <a:buNone/>
              <a:defRPr sz="2000"/>
            </a:lvl8pPr>
            <a:lvl9pPr marL="365696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399"/>
            <a:ext cx="3932237" cy="3811589"/>
          </a:xfrm>
        </p:spPr>
        <p:txBody>
          <a:bodyPr/>
          <a:lstStyle>
            <a:lvl1pPr marL="0" indent="0">
              <a:buNone/>
              <a:defRPr sz="1600"/>
            </a:lvl1pPr>
            <a:lvl2pPr marL="457120" indent="0">
              <a:buNone/>
              <a:defRPr sz="1500"/>
            </a:lvl2pPr>
            <a:lvl3pPr marL="914240" indent="0">
              <a:buNone/>
              <a:defRPr sz="1200"/>
            </a:lvl3pPr>
            <a:lvl4pPr marL="1371360" indent="0">
              <a:buNone/>
              <a:defRPr sz="1100"/>
            </a:lvl4pPr>
            <a:lvl5pPr marL="1828480" indent="0">
              <a:buNone/>
              <a:defRPr sz="1100"/>
            </a:lvl5pPr>
            <a:lvl6pPr marL="2285600" indent="0">
              <a:buNone/>
              <a:defRPr sz="1100"/>
            </a:lvl6pPr>
            <a:lvl7pPr marL="2742720" indent="0">
              <a:buNone/>
              <a:defRPr sz="1100"/>
            </a:lvl7pPr>
            <a:lvl8pPr marL="3199840" indent="0">
              <a:buNone/>
              <a:defRPr sz="1100"/>
            </a:lvl8pPr>
            <a:lvl9pPr marL="3656960" indent="0">
              <a:buNone/>
              <a:defRPr sz="11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98D04-8B5B-4A57-8E3C-446E05CE5116}" type="datetimeFigureOut">
              <a:rPr lang="fr-FR" smtClean="0"/>
              <a:t>29/01/2015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63350-5D2F-4B97-A95A-93DC0D5F9F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156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98D04-8B5B-4A57-8E3C-446E05CE5116}" type="datetimeFigureOut">
              <a:rPr lang="fr-FR" smtClean="0"/>
              <a:t>29/01/2015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63350-5D2F-4B97-A95A-93DC0D5F9F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05262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1" y="365124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1" y="365124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98D04-8B5B-4A57-8E3C-446E05CE5116}" type="datetimeFigureOut">
              <a:rPr lang="fr-FR" smtClean="0"/>
              <a:t>29/01/2015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63350-5D2F-4B97-A95A-93DC0D5F9F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34696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7F8EF6-A474-4B3E-B8ED-E618D03024AE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29/01/2015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FE05D0-D060-440A-B642-A3670D19B78A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71351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24" tIns="45712" rIns="91424" bIns="45712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6"/>
            <a:ext cx="10515600" cy="4351338"/>
          </a:xfrm>
          <a:prstGeom prst="rect">
            <a:avLst/>
          </a:prstGeom>
        </p:spPr>
        <p:txBody>
          <a:bodyPr vert="horz" lIns="91424" tIns="45712" rIns="91424" bIns="45712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98D04-8B5B-4A57-8E3C-446E05CE5116}" type="datetimeFigureOut">
              <a:rPr lang="fr-FR" smtClean="0"/>
              <a:t>29/01/2015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463350-5D2F-4B97-A95A-93DC0D5F9F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51238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24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60" indent="-228560" algn="l" defTabSz="91424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68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0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2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04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16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28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40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2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2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4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6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8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0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2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84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5082"/>
            <a:ext cx="10972800" cy="1142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899" tIns="60949" rIns="121899" bIns="609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599707"/>
            <a:ext cx="10972800" cy="4526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899" tIns="60949" rIns="121899" bIns="6094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504"/>
            <a:ext cx="2844800" cy="363954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fld id="{AAA207D9-F466-4784-8121-4B943BF3ADDE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 defTabSz="914400">
                <a:defRPr/>
              </a:pPr>
              <a:t>29/01/2015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504"/>
            <a:ext cx="3860800" cy="363954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504"/>
            <a:ext cx="2844800" cy="363954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fld id="{BCA1D47F-8E63-4061-8EA5-67F87FF21176}" type="slidenum">
              <a:rPr lang="fr-FR">
                <a:solidFill>
                  <a:prstClr val="black">
                    <a:tint val="75000"/>
                  </a:prstClr>
                </a:solidFill>
              </a:rPr>
              <a:pPr defTabSz="914400"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5pPr>
      <a:lvl6pPr marL="609493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6pPr>
      <a:lvl7pPr marL="1218987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7pPr>
      <a:lvl8pPr marL="1828480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8pPr>
      <a:lvl9pPr marL="2437973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9pPr>
    </p:titleStyle>
    <p:bodyStyle>
      <a:lvl1pPr marL="457120" indent="-45712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427" indent="-38093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733" indent="-30474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227" indent="-30474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2720" indent="-30474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21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1707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200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069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1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-images-photos.com/newsletter_google.htm" TargetMode="Externa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hyperlink" Target="http://www.pps-images-phot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9000">
              <a:srgbClr val="C00000"/>
            </a:gs>
            <a:gs pos="19000">
              <a:schemeClr val="accent5">
                <a:lumMod val="0"/>
                <a:lumOff val="100000"/>
              </a:schemeClr>
            </a:gs>
            <a:gs pos="91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1" y="1203325"/>
            <a:ext cx="6800851" cy="45339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angle 4"/>
          <p:cNvSpPr/>
          <p:nvPr/>
        </p:nvSpPr>
        <p:spPr>
          <a:xfrm>
            <a:off x="3904344" y="304801"/>
            <a:ext cx="4366291" cy="1785088"/>
          </a:xfrm>
          <a:prstGeom prst="rect">
            <a:avLst/>
          </a:prstGeom>
          <a:noFill/>
        </p:spPr>
        <p:txBody>
          <a:bodyPr wrap="square" lIns="91424" tIns="45712" rIns="91424" bIns="45712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500" b="1" dirty="0">
                <a:ln/>
                <a:solidFill>
                  <a:schemeClr val="accent4"/>
                </a:solidFill>
              </a:rPr>
              <a:t>Sublime Japon</a:t>
            </a:r>
            <a:endParaRPr lang="fr-FR" sz="5500" b="1" dirty="0">
              <a:ln/>
              <a:solidFill>
                <a:schemeClr val="accent4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3512457" y="5965372"/>
            <a:ext cx="6031595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Proposé par Jackdidier  avec le texte de Marie L.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Koto   Shakuhachi   Japanese Traditional Music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834939" y="286067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123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6000">
        <p:randomBar dir="vert"/>
        <p:sndAc>
          <p:stSnd>
            <p:snd r:embed="rId4" name="Koto   Shakuhachi   Japanese Traditional Music.wav"/>
          </p:stSnd>
        </p:sndAc>
      </p:transition>
    </mc:Choice>
    <mc:Fallback xmlns="">
      <p:transition spd="slow" advClick="0" advTm="6000">
        <p:randomBar dir="vert"/>
        <p:sndAc>
          <p:stSnd>
            <p:snd r:embed="rId7" name="Koto   Shakuhachi   Japanese Traditional Music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598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2" y="217714"/>
            <a:ext cx="9884228" cy="643535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772230" y="6110514"/>
            <a:ext cx="5428343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Sakura, fleurissement des cerisiers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5219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1771" y="108857"/>
            <a:ext cx="9739087" cy="661125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995887" y="4327372"/>
            <a:ext cx="3701143" cy="1569659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 Japon est le symbole de la beauté naturelle,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jardins y sont des prestigieuses oasis visuelles.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0520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7000">
        <p:dissolve/>
      </p:transition>
    </mc:Choice>
    <mc:Fallback xmlns="">
      <p:transition spd="slow" advClick="0" advTm="7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116" y="119743"/>
            <a:ext cx="10014857" cy="6618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534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pull/>
      </p:transition>
    </mc:Choice>
    <mc:Fallback xmlns="">
      <p:transition spd="slow" advClick="0" advTm="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144" y="166473"/>
            <a:ext cx="10029371" cy="652461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973943" y="5399314"/>
            <a:ext cx="5820228" cy="830997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Les mélanges de coloris dans les feuillages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 conifères verts aux flamboyants érables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2949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:blinds dir="vert"/>
      </p:transition>
    </mc:Choice>
    <mc:Fallback xmlns="">
      <p:transition spd="slow" advClick="0" advTm="7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052" y="159658"/>
            <a:ext cx="10514149" cy="65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44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wipe/>
      </p:transition>
    </mc:Choice>
    <mc:Fallback xmlns="">
      <p:transition spd="slow" advClick="0" advTm="5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715" y="79829"/>
            <a:ext cx="9797143" cy="6640286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627085" y="5704115"/>
            <a:ext cx="6720115" cy="830997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 s’attardant sur les pelouses d’un ton doucereux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les eucalyptus argent-bleuté si harmonieux.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3915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checker/>
      </p:transition>
    </mc:Choice>
    <mc:Fallback xmlns="">
      <p:transition spd="slow" advClick="0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716" y="161748"/>
            <a:ext cx="9811657" cy="6577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424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145" y="185306"/>
            <a:ext cx="9971313" cy="652029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33371" y="5341257"/>
            <a:ext cx="6763659" cy="830981"/>
          </a:xfrm>
          <a:prstGeom prst="rect">
            <a:avLst/>
          </a:prstGeom>
          <a:solidFill>
            <a:schemeClr val="bg2">
              <a:lumMod val="10000"/>
            </a:schemeClr>
          </a:solidFill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bassins sublimement décorés, des splendeurs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ils sont ornés de rochers, galets, passerelles et fleurs.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3006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515" y="166472"/>
            <a:ext cx="10189028" cy="6590307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817259" y="5631544"/>
            <a:ext cx="5892800" cy="830997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Arbustes colorés, le décor est un paradis,</a:t>
            </a:r>
          </a:p>
          <a:p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la végétation est luxuriante dans ce pays.</a:t>
            </a:r>
            <a:endParaRPr lang="fr-FR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1699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115" y="211431"/>
            <a:ext cx="10000343" cy="6508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372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715" y="223546"/>
            <a:ext cx="9782629" cy="651920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002971" y="5355772"/>
            <a:ext cx="6560459" cy="83099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 panorama en pente offre sa beauté étagée</a:t>
            </a: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agrémentée de petites cascades pour l’enjoliver.</a:t>
            </a:r>
            <a:endParaRPr lang="fr-FR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5691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:blinds dir="vert"/>
      </p:transition>
    </mc:Choice>
    <mc:Fallback xmlns="">
      <p:transition spd="slow" advClick="0" advTm="7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8230" y="210649"/>
            <a:ext cx="9811657" cy="6523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518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1773" y="157552"/>
            <a:ext cx="9651999" cy="653353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512458" y="5050971"/>
            <a:ext cx="6139543" cy="83099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Une sorte de kiosque aux piliers empierrés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interpelle le regard étonné par son originalité.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0106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7000">
        <p:dissolve/>
      </p:transition>
    </mc:Choice>
    <mc:Fallback xmlns="">
      <p:transition spd="slow" advClick="0" advTm="7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487" y="188687"/>
            <a:ext cx="10145485" cy="6536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59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115" y="218981"/>
            <a:ext cx="9942287" cy="642004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830287" y="4891315"/>
            <a:ext cx="7082971" cy="83099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 somptueuses fougères se tiennent à son ombre,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leur merveilleuse verdure est d’une nuance sombre.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660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7000">
        <p:wheel spokes="1"/>
      </p:transition>
    </mc:Choice>
    <mc:Fallback xmlns="">
      <p:transition spd="slow" advClick="0" advTm="7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145" y="189617"/>
            <a:ext cx="10014857" cy="6576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498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120" y="362857"/>
            <a:ext cx="10628651" cy="615405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830286" y="4833258"/>
            <a:ext cx="6966857" cy="83099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Les fresques sont majestueuses sous le soleil radieux</a:t>
            </a: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qui fait étinceler les teintes d’éclats lumineux.</a:t>
            </a:r>
            <a:endParaRPr lang="fr-FR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9927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885" y="218088"/>
            <a:ext cx="10479315" cy="6441401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2857502" y="5957889"/>
            <a:ext cx="6886575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Musique : Koto Shakuhachi  , traditionnelle Japonaise.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8568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659" y="192443"/>
            <a:ext cx="9927772" cy="648397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528458" y="5892801"/>
            <a:ext cx="3410857" cy="461665"/>
          </a:xfrm>
          <a:prstGeom prst="rect">
            <a:avLst/>
          </a:prstGeom>
          <a:solidFill>
            <a:srgbClr val="C00000"/>
          </a:solidFill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Texte de Marie Laborde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4477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657" y="188069"/>
            <a:ext cx="10072915" cy="647098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817258" y="5820230"/>
            <a:ext cx="4934857" cy="46166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Clichés sélectionnés par Jackdidier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9086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circle/>
      </p:transition>
    </mc:Choice>
    <mc:Fallback xmlns="">
      <p:transition spd="slow" advClick="0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9000">
              <a:srgbClr val="C00000"/>
            </a:gs>
            <a:gs pos="19000">
              <a:schemeClr val="accent5">
                <a:lumMod val="0"/>
                <a:lumOff val="100000"/>
              </a:schemeClr>
            </a:gs>
            <a:gs pos="91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2745" y="373307"/>
            <a:ext cx="7881257" cy="617206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779657" y="3459339"/>
            <a:ext cx="3352800" cy="1631216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JAPON, pays insulaire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d’Asie –est   dans l’Océan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Pacifique, archipel composé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 nombreuses îles.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‘Pays du Soleil Levant’.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9786938" y="1528763"/>
            <a:ext cx="957263" cy="46166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FIN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3984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:randomBar dir="vert"/>
      </p:transition>
    </mc:Choice>
    <mc:Fallback xmlns="">
      <p:transition spd="slow" advClick="0" advTm="10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052" y="607298"/>
            <a:ext cx="8049683" cy="5651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2099221" y="3570275"/>
            <a:ext cx="7697569" cy="353901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 lIns="121877" tIns="60939" rIns="121877" bIns="60939">
            <a:spAutoFit/>
          </a:bodyPr>
          <a:lstStyle/>
          <a:p>
            <a:pPr algn="ctr" defTabSz="1218987">
              <a:defRPr/>
            </a:pPr>
            <a:r>
              <a:rPr lang="fr-FR" sz="1500" spc="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3" tooltip="Cliquez ici pour recevoir 1 pps par jour"/>
              </a:rPr>
              <a:t>Recevez un pps par jour en cliquant ici</a:t>
            </a:r>
            <a:endParaRPr lang="fr-FR" sz="1500" spc="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ickhead" pitchFamily="2" charset="0"/>
              <a:cs typeface="Andalus" pitchFamily="2" charset="-78"/>
            </a:endParaRPr>
          </a:p>
        </p:txBody>
      </p:sp>
      <p:sp>
        <p:nvSpPr>
          <p:cNvPr id="6" name="Rectangle 5">
            <a:hlinkClick r:id="rId4"/>
          </p:cNvPr>
          <p:cNvSpPr/>
          <p:nvPr/>
        </p:nvSpPr>
        <p:spPr>
          <a:xfrm>
            <a:off x="-192021" y="2636914"/>
            <a:ext cx="12192000" cy="697411"/>
          </a:xfrm>
          <a:prstGeom prst="rect">
            <a:avLst/>
          </a:prstGeom>
          <a:noFill/>
        </p:spPr>
        <p:txBody>
          <a:bodyPr lIns="121877" tIns="60939" rIns="121877" bIns="60939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1218987">
              <a:defRPr/>
            </a:pPr>
            <a:r>
              <a:rPr lang="fr-FR" sz="37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  <a:hlinkClick r:id="rId4"/>
              </a:rPr>
              <a:t>pps-images-photos.com</a:t>
            </a:r>
            <a:endParaRPr lang="fr-FR" sz="37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Arial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931785" y="2151518"/>
            <a:ext cx="2269169" cy="538587"/>
          </a:xfrm>
          <a:prstGeom prst="rect">
            <a:avLst/>
          </a:prstGeom>
          <a:noFill/>
        </p:spPr>
        <p:txBody>
          <a:bodyPr wrap="none" lIns="121877" tIns="60939" rIns="121877" bIns="60939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pPr algn="ctr" defTabSz="1218987">
              <a:defRPr/>
            </a:pPr>
            <a:r>
              <a:rPr lang="fr-FR" sz="2700" b="1" dirty="0">
                <a:ln w="50800"/>
                <a:solidFill>
                  <a:prstClr val="white">
                    <a:shade val="50000"/>
                  </a:prstClr>
                </a:solidFill>
                <a:latin typeface="AR DARLING" panose="02000000000000000000" pitchFamily="2" charset="0"/>
                <a:cs typeface="Arial" charset="0"/>
              </a:rPr>
              <a:t>Téléchargé sur</a:t>
            </a:r>
          </a:p>
        </p:txBody>
      </p:sp>
      <p:sp>
        <p:nvSpPr>
          <p:cNvPr id="2" name="Rectangle 1"/>
          <p:cNvSpPr/>
          <p:nvPr/>
        </p:nvSpPr>
        <p:spPr>
          <a:xfrm rot="5638658">
            <a:off x="3174799" y="679925"/>
            <a:ext cx="5546410" cy="5687651"/>
          </a:xfrm>
          <a:prstGeom prst="rect">
            <a:avLst/>
          </a:prstGeom>
          <a:noFill/>
        </p:spPr>
        <p:txBody>
          <a:bodyPr spcFirstLastPara="1" wrap="none" lIns="121877" tIns="60939" rIns="121877" bIns="60939">
            <a:prstTxWarp prst="textCircle">
              <a:avLst/>
            </a:prstTxWarp>
            <a:spAutoFit/>
          </a:bodyPr>
          <a:lstStyle/>
          <a:p>
            <a:pPr algn="ctr" defTabSz="1218987">
              <a:defRPr/>
            </a:pPr>
            <a:r>
              <a:rPr lang="fr-FR" sz="2400" b="1" spc="360" dirty="0">
                <a:ln w="1905"/>
                <a:solidFill>
                  <a:srgbClr val="FF99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Arial" charset="0"/>
              </a:rPr>
              <a:t>Beaucoup de sites disent qu’ils ont les meilleurs pps. Nous, nous disons que c’est a vous de juger</a:t>
            </a:r>
          </a:p>
        </p:txBody>
      </p:sp>
      <p:pic>
        <p:nvPicPr>
          <p:cNvPr id="2054" name="Picture 6" descr="D:\EasyPHP-DevServer-13.1VC9\data\localweb\pps_com\01_ a ajouter\Images\favico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3386" y="560744"/>
            <a:ext cx="317500" cy="36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251</Words>
  <Application>Microsoft Office PowerPoint</Application>
  <PresentationFormat>Personnalisé</PresentationFormat>
  <Paragraphs>34</Paragraphs>
  <Slides>23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23</vt:i4>
      </vt:variant>
    </vt:vector>
  </HeadingPairs>
  <TitlesOfParts>
    <vt:vector size="25" baseType="lpstr">
      <vt:lpstr>Thème Office</vt:lpstr>
      <vt:lpstr>1_Thème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Didier Myriam</dc:creator>
  <cp:lastModifiedBy>  </cp:lastModifiedBy>
  <cp:revision>11</cp:revision>
  <dcterms:created xsi:type="dcterms:W3CDTF">2015-01-14T17:55:18Z</dcterms:created>
  <dcterms:modified xsi:type="dcterms:W3CDTF">2015-01-29T18:05:20Z</dcterms:modified>
</cp:coreProperties>
</file>