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7"/>
  </p:notesMasterIdLst>
  <p:sldIdLst>
    <p:sldId id="491" r:id="rId2"/>
    <p:sldId id="522" r:id="rId3"/>
    <p:sldId id="492" r:id="rId4"/>
    <p:sldId id="493" r:id="rId5"/>
    <p:sldId id="494" r:id="rId6"/>
    <p:sldId id="495" r:id="rId7"/>
    <p:sldId id="496" r:id="rId8"/>
    <p:sldId id="498" r:id="rId9"/>
    <p:sldId id="476" r:id="rId10"/>
    <p:sldId id="502" r:id="rId11"/>
    <p:sldId id="479" r:id="rId12"/>
    <p:sldId id="486" r:id="rId13"/>
    <p:sldId id="503" r:id="rId14"/>
    <p:sldId id="504" r:id="rId15"/>
    <p:sldId id="506" r:id="rId16"/>
    <p:sldId id="487" r:id="rId17"/>
    <p:sldId id="488" r:id="rId18"/>
    <p:sldId id="489" r:id="rId19"/>
    <p:sldId id="480" r:id="rId20"/>
    <p:sldId id="507" r:id="rId21"/>
    <p:sldId id="508" r:id="rId22"/>
    <p:sldId id="510" r:id="rId23"/>
    <p:sldId id="509" r:id="rId24"/>
    <p:sldId id="451" r:id="rId25"/>
    <p:sldId id="452" r:id="rId26"/>
    <p:sldId id="513" r:id="rId27"/>
    <p:sldId id="514" r:id="rId28"/>
    <p:sldId id="516" r:id="rId29"/>
    <p:sldId id="517" r:id="rId30"/>
    <p:sldId id="518" r:id="rId31"/>
    <p:sldId id="519" r:id="rId32"/>
    <p:sldId id="512" r:id="rId33"/>
    <p:sldId id="511" r:id="rId34"/>
    <p:sldId id="521" r:id="rId35"/>
    <p:sldId id="485" r:id="rId36"/>
    <p:sldId id="499" r:id="rId37"/>
    <p:sldId id="456" r:id="rId38"/>
    <p:sldId id="481" r:id="rId39"/>
    <p:sldId id="482" r:id="rId40"/>
    <p:sldId id="483" r:id="rId41"/>
    <p:sldId id="484" r:id="rId42"/>
    <p:sldId id="457" r:id="rId43"/>
    <p:sldId id="458" r:id="rId44"/>
    <p:sldId id="460" r:id="rId45"/>
    <p:sldId id="459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u1mwNXoRVRhw8lT1mTfcg==" hashData="CSFHV77vfIiDEMfnOCSCTA7V/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  <a:srgbClr val="FFFF00"/>
    <a:srgbClr val="0B25E3"/>
    <a:srgbClr val="0099FF"/>
    <a:srgbClr val="000000"/>
    <a:srgbClr val="990099"/>
    <a:srgbClr val="090240"/>
    <a:srgbClr val="1203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2" autoAdjust="0"/>
    <p:restoredTop sz="94682" autoAdjust="0"/>
  </p:normalViewPr>
  <p:slideViewPr>
    <p:cSldViewPr>
      <p:cViewPr>
        <p:scale>
          <a:sx n="130" d="100"/>
          <a:sy n="130" d="100"/>
        </p:scale>
        <p:origin x="-802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751F1BC-6E0B-4C37-96C8-2C71F5FE77D5}" type="datetimeFigureOut">
              <a:rPr lang="fr-FR"/>
              <a:pPr>
                <a:defRPr/>
              </a:pPr>
              <a:t>27/03/2018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80FD360-8BBD-4F9A-A655-968BC97C9A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9019C-91DB-49A0-8418-8A2411F170ED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0524B-9BBC-45C8-98CC-26E2355A083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46BF2-86CC-4572-8E92-A74A22CAFA44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0EBE5-FDF3-43E7-B415-C68563C8A69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16C41-5E22-42E9-A5AD-8F285CFDE294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CBE77-87F3-48A3-80BA-9AB1518C2DA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A1B22-99EA-48E1-91FC-6ADDABAFAE38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03D9A-F201-47C7-8DAB-2F7A6064025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85D0F-0F28-4AEC-9951-B26D85ECC1BE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B9BCC-521D-4C96-B9DC-A92D79575DF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B932A-A3B5-4243-A8D2-5BA277F66D04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3385B-EEBA-4F41-8169-089CCBC9E3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3FC35-D5FF-4A2F-B05C-F4070B5E2014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874F5-809A-4485-A337-13C1706D6DF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66180-37CB-4D36-99BB-E958E23AB67A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E67A9-0DB6-43BC-9F62-431BC70BE4B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01726-F907-407A-9062-754A963CD0D0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361F2-9140-48EF-ADBB-1564A7761E2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E0C94-1240-492D-8180-8E205E21CE1D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261D7-CA88-44CC-B214-4A8E5EB70B7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B6001-9975-40C2-9B9E-3BB516150FCD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82B0E-2429-4DAD-9B44-34309D02D09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4C1E6A5-C6B2-469C-B9CA-F847A5E002BC}" type="datetime1">
              <a:rPr lang="it-IT"/>
              <a:pPr>
                <a:defRPr/>
              </a:pPr>
              <a:t>27/03/2018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4E58910-05FA-4697-926E-5A2D977AFEA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6" descr="Image5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 descr="Drap Bosn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504825" y="252413"/>
            <a:ext cx="2160588" cy="5762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  <a:scene3d>
              <a:camera prst="legacyObliqueTopLeft">
                <a:rot lat="20099986" lon="20399986" rev="0"/>
              </a:camera>
              <a:lightRig rig="legacyFlat3" dir="t"/>
            </a:scene3d>
            <a:sp3d extrusionH="333000" prstMaterial="legacyMatte">
              <a:extrusionClr>
                <a:srgbClr val="EB613D"/>
              </a:extrusionClr>
            </a:sp3d>
          </a:bodyPr>
          <a:lstStyle/>
          <a:p>
            <a:pPr algn="ctr"/>
            <a:r>
              <a:rPr lang="fr-F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Sarajevo</a:t>
            </a:r>
          </a:p>
          <a:p>
            <a:pPr algn="ctr"/>
            <a:r>
              <a:rPr lang="fr-F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Bosnie Herzégovine</a:t>
            </a:r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3024188" y="252413"/>
            <a:ext cx="865187" cy="503237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  <a:scene3d>
              <a:camera prst="legacyObliqueTopLeft">
                <a:rot lat="20099986" lon="20399986" rev="0"/>
              </a:camera>
              <a:lightRig rig="legacyFlat3" dir="t"/>
            </a:scene3d>
            <a:sp3d extrusionH="333000" prstMaterial="legacyMatte">
              <a:extrusionClr>
                <a:srgbClr val="EB613D"/>
              </a:extrusionClr>
            </a:sp3d>
          </a:bodyPr>
          <a:lstStyle/>
          <a:p>
            <a:pPr algn="ctr"/>
            <a:r>
              <a:rPr lang="fr-F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Concept</a:t>
            </a:r>
          </a:p>
          <a:p>
            <a:pPr algn="ctr"/>
            <a:r>
              <a:rPr lang="fr-F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Aldo</a:t>
            </a:r>
          </a:p>
        </p:txBody>
      </p:sp>
      <p:sp>
        <p:nvSpPr>
          <p:cNvPr id="10" name="WordArt 2"/>
          <p:cNvSpPr>
            <a:spLocks noChangeArrowheads="1" noChangeShapeType="1" noTextEdit="1"/>
          </p:cNvSpPr>
          <p:nvPr/>
        </p:nvSpPr>
        <p:spPr bwMode="auto">
          <a:xfrm>
            <a:off x="3384550" y="2916238"/>
            <a:ext cx="647700" cy="1444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  <a:scene3d>
              <a:camera prst="legacyObliqueTopLeft">
                <a:rot lat="20099986" lon="20399986" rev="0"/>
              </a:camera>
              <a:lightRig rig="legacyFlat3" dir="t"/>
            </a:scene3d>
            <a:sp3d extrusionH="333000" prstMaterial="legacyMatte">
              <a:extrusionClr>
                <a:srgbClr val="EB613D"/>
              </a:extrusionClr>
            </a:sp3d>
          </a:bodyPr>
          <a:lstStyle/>
          <a:p>
            <a:pPr algn="ctr"/>
            <a:r>
              <a:rPr lang="fr-F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Auto  &amp;  Music</a:t>
            </a:r>
          </a:p>
        </p:txBody>
      </p:sp>
    </p:spTree>
  </p:cSld>
  <p:clrMapOvr>
    <a:masterClrMapping/>
  </p:clrMapOvr>
  <p:transition spd="slow" advClick="0" advTm="7000">
    <p:fade/>
    <p:sndAc>
      <p:stSnd>
        <p:snd r:embed="rId2" name="Rizo H.-Bajram dodje Sarajevo gori Monteneg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Image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Image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Image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Image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Imag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4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Image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6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5" descr="Image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4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4321175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4" descr="Image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4" descr="Image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 descr="Image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Image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3" descr="Image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Image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Image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4" descr="Image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1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6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3" descr="Image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Image 2" descr="Drap Bosn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2160588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Image 4" descr="Drap Bosn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6" descr="Image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3" descr="Image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Image 2" descr="Drap Bosn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2160588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Image 4" descr="Drap Bosn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3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3" descr="Image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5" descr="Image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2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3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3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Imag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3" descr="Image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3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5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Ima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 descr="Imag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Image 4" descr="Drap Bosni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504825" y="252413"/>
            <a:ext cx="2160588" cy="5762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  <a:scene3d>
              <a:camera prst="legacyObliqueTopLeft">
                <a:rot lat="20099986" lon="20399986" rev="0"/>
              </a:camera>
              <a:lightRig rig="legacyFlat3" dir="t"/>
            </a:scene3d>
            <a:sp3d extrusionH="333000" prstMaterial="legacyMatte">
              <a:extrusionClr>
                <a:srgbClr val="EB613D"/>
              </a:extrusionClr>
            </a:sp3d>
          </a:bodyPr>
          <a:lstStyle/>
          <a:p>
            <a:pPr algn="ctr"/>
            <a:r>
              <a:rPr lang="pt-B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Srizo Hamidovic</a:t>
            </a:r>
          </a:p>
          <a:p>
            <a:pPr algn="ctr"/>
            <a:r>
              <a:rPr lang="pt-BR" sz="3600" kern="10" spc="-181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Narkisim"/>
              </a:rPr>
              <a:t>Bajram dodje Sarajevo gori</a:t>
            </a:r>
            <a:endParaRPr lang="fr-FR" sz="3600" kern="10" spc="-181">
              <a:ln w="9525">
                <a:round/>
                <a:headEnd/>
                <a:tailEnd/>
              </a:ln>
              <a:solidFill>
                <a:srgbClr val="FFFF00"/>
              </a:solidFill>
              <a:latin typeface="Narkisim"/>
            </a:endParaRPr>
          </a:p>
        </p:txBody>
      </p:sp>
      <p:pic>
        <p:nvPicPr>
          <p:cNvPr id="7" name="Image 6" descr="slide0115_image063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0667" y="251892"/>
            <a:ext cx="978024" cy="51054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3048</TotalTime>
  <Words>14</Words>
  <Application>Microsoft Office PowerPoint</Application>
  <PresentationFormat>Personnalisé</PresentationFormat>
  <Paragraphs>7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8" baseType="lpstr">
      <vt:lpstr>Arial</vt:lpstr>
      <vt:lpstr>Calibri</vt:lpstr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65</cp:revision>
  <dcterms:created xsi:type="dcterms:W3CDTF">2007-07-01T09:41:01Z</dcterms:created>
  <dcterms:modified xsi:type="dcterms:W3CDTF">2018-03-27T06:39:18Z</dcterms:modified>
</cp:coreProperties>
</file>