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37"/>
  </p:notesMasterIdLst>
  <p:sldIdLst>
    <p:sldId id="440" r:id="rId2"/>
    <p:sldId id="400" r:id="rId3"/>
    <p:sldId id="393" r:id="rId4"/>
    <p:sldId id="397" r:id="rId5"/>
    <p:sldId id="445" r:id="rId6"/>
    <p:sldId id="399" r:id="rId7"/>
    <p:sldId id="433" r:id="rId8"/>
    <p:sldId id="401" r:id="rId9"/>
    <p:sldId id="447" r:id="rId10"/>
    <p:sldId id="405" r:id="rId11"/>
    <p:sldId id="396" r:id="rId12"/>
    <p:sldId id="406" r:id="rId13"/>
    <p:sldId id="407" r:id="rId14"/>
    <p:sldId id="435" r:id="rId15"/>
    <p:sldId id="444" r:id="rId16"/>
    <p:sldId id="437" r:id="rId17"/>
    <p:sldId id="446" r:id="rId18"/>
    <p:sldId id="438" r:id="rId19"/>
    <p:sldId id="398" r:id="rId20"/>
    <p:sldId id="418" r:id="rId21"/>
    <p:sldId id="449" r:id="rId22"/>
    <p:sldId id="441" r:id="rId23"/>
    <p:sldId id="450" r:id="rId24"/>
    <p:sldId id="416" r:id="rId25"/>
    <p:sldId id="443" r:id="rId26"/>
    <p:sldId id="424" r:id="rId27"/>
    <p:sldId id="452" r:id="rId28"/>
    <p:sldId id="451" r:id="rId29"/>
    <p:sldId id="457" r:id="rId30"/>
    <p:sldId id="455" r:id="rId31"/>
    <p:sldId id="456" r:id="rId32"/>
    <p:sldId id="458" r:id="rId33"/>
    <p:sldId id="459" r:id="rId34"/>
    <p:sldId id="461" r:id="rId35"/>
    <p:sldId id="423" r:id="rId3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57pheyRf/ohfC02WFoxEA==" hashData="75Iex2bPkxq+6fdskXEk8TYrf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0" autoAdjust="0"/>
    <p:restoredTop sz="94682" autoAdjust="0"/>
  </p:normalViewPr>
  <p:slideViewPr>
    <p:cSldViewPr>
      <p:cViewPr>
        <p:scale>
          <a:sx n="130" d="100"/>
          <a:sy n="130" d="100"/>
        </p:scale>
        <p:origin x="-782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B74C85C-5235-4C55-8311-008B84137260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8F241BB-0D7D-41AE-BB1E-624098FF171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00A89-70A0-4630-A95F-625C9C34D160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B8DFF-9BF4-4A4B-AC74-88373FDA47C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8A451-99A9-4949-9FD6-26F13128DAE1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2AA77-5258-47C4-B3DF-DDCFA495A3C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5ECBC-0434-462E-A61F-7DA21F34CDA8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6B6986-5957-4415-ACC3-376601DBDA1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55476-1753-4D59-8BFC-BB25B6BF190A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F9081-4310-4F2F-90F2-774E8C3DC6C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74FC7-4021-4C5F-9831-F36901149FA1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06CA7-E23F-442C-A5C7-AB5EDC0E1B9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0F622-D856-4031-B11C-168A15504973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E341F5-5846-4A0D-B1ED-4653675BF6D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9A85D-F833-4C26-A700-F2C776D507DD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05892-4995-4F24-9FCE-1C880A57E6B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7B746-F1D8-4717-B318-3E90F3D35634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8B578-AC6D-404D-8E9C-A54B5EA9BBD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B689F-3BA4-4CB1-B7D3-BF27A949B21D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061DC-302A-4998-AD93-50868E26D5D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D4208-AF1E-439C-B843-25FB778464AB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84F39-84C2-49FD-9979-4AC4ADFCA0A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F0A2B-130C-4C7E-B79B-59481F1F1DFD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261E7-472A-4E7F-A2CC-DD4735579B2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01DB112-7C7F-4B69-86BD-DFFC269DB413}" type="datetime1">
              <a:rPr lang="it-IT"/>
              <a:pPr>
                <a:defRPr/>
              </a:pPr>
              <a:t>05/07/2018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92E7F1D-24C0-4775-80FD-07B21DF6657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5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5" Type="http://schemas.openxmlformats.org/officeDocument/2006/relationships/image" Target="../media/image51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ot Girls With Hotter Glasses #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5050" y="252413"/>
            <a:ext cx="19177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4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63" y="0"/>
            <a:ext cx="4316412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 descr="http://www.bloggif.com/tmp/05766b1dd27b80844dc50aa82247647e/text.gif?130484360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800" y="323850"/>
            <a:ext cx="13430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http://www.bloggif.com/tmp/05766b1dd27b80844dc50aa82247647e/text.gif?130484366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7700" y="1476375"/>
            <a:ext cx="86995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http://www.bloggif.com/tmp/05766b1dd27b80844dc50aa82247647e/text.gif?130484372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4825" y="2771775"/>
            <a:ext cx="1192213" cy="19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fade/>
    <p:sndAc>
      <p:stSnd>
        <p:snd r:embed="rId2" name="Richard gotainer-Femmes à lunett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ot Girls With Hotter Glasses 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4" descr="Hot Girls With Hotter Glasses 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588" y="107950"/>
            <a:ext cx="2088231" cy="302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Girls with Glasses - Too Ho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4" y="107950"/>
            <a:ext cx="2088233" cy="302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Image 6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ot Girls With Hotter Glasses 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5" y="0"/>
            <a:ext cx="4248820" cy="3185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7"/>
            <a:ext cx="4318001" cy="3239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mugglingtwins.files.wordpress.com/2010/12/sexy-girl-wearing-glasses-brunette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ot Girls With Hotter Glasses 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ot Girls With Hotter Glasses 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41" y="0"/>
            <a:ext cx="2091722" cy="31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" descr="Girls with Glasses - Too Ho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107950"/>
            <a:ext cx="2088231" cy="3027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 4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ot Girls With Hotter Glasses #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950"/>
            <a:ext cx="4321175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6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lh4.ggpht.com/_UmR7PsGWAAw/SZejF-RN0dI/AAAAAAAAK_g/YoVKtGysigE/s1024/kaori-morita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ot Girls With Hotter Glasses #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photos de femmes à lunet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4563" y="107950"/>
            <a:ext cx="2303587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2" descr="Girls with Glasses - Too Ho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34" y="0"/>
            <a:ext cx="2088653" cy="31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4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ot Girls With Hotter Glasses #1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irls with Glasses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zimbio.com/go/ZI8iUC1I1gh/http:/www.teluguwave.net/wp-content/uploads/2010/03/sexygirlslookevensexierc4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arm5.static.flickr.com/4131/4990614194_172e94ccb4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4" y="107950"/>
            <a:ext cx="2088233" cy="302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Girls with Glass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36513"/>
            <a:ext cx="2160587" cy="320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age 4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mugglingtwins.files.wordpress.com/2010/12/hot-girl-with-glasses-tatoo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7950"/>
            <a:ext cx="4321175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Hot Girls With Hotter Glasses #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lh4.ggpht.com/_UmR7PsGWAAw/SZeiGAX03mI/AAAAAAAAK-4/RdLi2xOi8Ns/kaori-morita-7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2" descr="Hot Girls With Hotter Glasses #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588" y="107950"/>
            <a:ext cx="2160587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ot Girls With Hotter Glasses #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0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Image 4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3.bp.blogspot.com/_hJVox6-vy_4/TR7-V7A7MsI/AAAAAAAAD70/auGng-PM-r0/s1600/Iyo%2BHanaki%2Bglasses%2Bgirl04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arm5.static.flickr.com/4147/4982351661_186835bfa1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36000"/>
            <a:ext cx="2124000" cy="3168000"/>
          </a:xfrm>
          <a:prstGeom prst="rect">
            <a:avLst/>
          </a:prstGeom>
        </p:spPr>
      </p:pic>
      <p:pic>
        <p:nvPicPr>
          <p:cNvPr id="24579" name="Picture 6" descr="Girls with Glass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107950"/>
            <a:ext cx="2160587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Image 4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http://www.niveofontis.com/temp/babes/ami/1621461776kg0xd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pubclub.com/shotofday/Images/TradeShow06GlassesGirl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36000"/>
            <a:ext cx="4248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Girls with Glass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107950"/>
            <a:ext cx="2163763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 descr="Girls with Glasses - Too Ho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Image 3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332" y="29136"/>
            <a:ext cx="4262511" cy="3181815"/>
          </a:xfrm>
          <a:prstGeom prst="rect">
            <a:avLst/>
          </a:prstGeom>
        </p:spPr>
      </p:pic>
      <p:pic>
        <p:nvPicPr>
          <p:cNvPr id="29699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8988"/>
            <a:ext cx="4261104" cy="3182112"/>
          </a:xfrm>
          <a:prstGeom prst="rect">
            <a:avLst/>
          </a:prstGeom>
        </p:spPr>
      </p:pic>
      <p:pic>
        <p:nvPicPr>
          <p:cNvPr id="2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28988"/>
            <a:ext cx="2133600" cy="3182112"/>
          </a:xfrm>
          <a:prstGeom prst="rect">
            <a:avLst/>
          </a:prstGeom>
        </p:spPr>
      </p:pic>
      <p:pic>
        <p:nvPicPr>
          <p:cNvPr id="4" name="Image 3" descr="Image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36000"/>
            <a:ext cx="2133600" cy="3182112"/>
          </a:xfrm>
          <a:prstGeom prst="rect">
            <a:avLst/>
          </a:prstGeom>
        </p:spPr>
      </p:pic>
      <p:pic>
        <p:nvPicPr>
          <p:cNvPr id="2" name="Image 3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8988"/>
            <a:ext cx="4261104" cy="3182112"/>
          </a:xfrm>
          <a:prstGeom prst="rect">
            <a:avLst/>
          </a:prstGeom>
        </p:spPr>
      </p:pic>
      <p:pic>
        <p:nvPicPr>
          <p:cNvPr id="2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8988"/>
            <a:ext cx="4248000" cy="3204000"/>
          </a:xfrm>
          <a:prstGeom prst="rect">
            <a:avLst/>
          </a:prstGeom>
        </p:spPr>
      </p:pic>
      <p:pic>
        <p:nvPicPr>
          <p:cNvPr id="2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28988"/>
            <a:ext cx="2133600" cy="3182112"/>
          </a:xfrm>
          <a:prstGeom prst="rect">
            <a:avLst/>
          </a:prstGeom>
        </p:spPr>
      </p:pic>
      <p:pic>
        <p:nvPicPr>
          <p:cNvPr id="6" name="Image 5" descr="Image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28988"/>
            <a:ext cx="2133600" cy="3182112"/>
          </a:xfrm>
          <a:prstGeom prst="rect">
            <a:avLst/>
          </a:prstGeom>
        </p:spPr>
      </p:pic>
      <p:pic>
        <p:nvPicPr>
          <p:cNvPr id="2" name="Image 3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95" y="10700"/>
            <a:ext cx="4291584" cy="3218688"/>
          </a:xfrm>
          <a:prstGeom prst="rect">
            <a:avLst/>
          </a:prstGeom>
        </p:spPr>
      </p:pic>
      <p:pic>
        <p:nvPicPr>
          <p:cNvPr id="2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associÃ©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" y="-1"/>
            <a:ext cx="4248820" cy="3240707"/>
          </a:xfrm>
          <a:prstGeom prst="rect">
            <a:avLst/>
          </a:prstGeom>
          <a:noFill/>
        </p:spPr>
      </p:pic>
      <p:pic>
        <p:nvPicPr>
          <p:cNvPr id="2" name="Image 3" descr="8b77764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1588"/>
            <a:ext cx="4314825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28988"/>
            <a:ext cx="2542032" cy="3182112"/>
          </a:xfrm>
          <a:prstGeom prst="rect">
            <a:avLst/>
          </a:prstGeom>
        </p:spPr>
      </p:pic>
      <p:pic>
        <p:nvPicPr>
          <p:cNvPr id="4" name="Image 3" descr="Image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0" y="28988"/>
            <a:ext cx="2133600" cy="3182112"/>
          </a:xfrm>
          <a:prstGeom prst="rect">
            <a:avLst/>
          </a:prstGeom>
        </p:spPr>
      </p:pic>
      <p:pic>
        <p:nvPicPr>
          <p:cNvPr id="2" name="Image 3" descr="8b7776499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431482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farm3.static.flickr.com/2603/4159576415_2a4bef37d4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2413"/>
            <a:ext cx="36004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232025" y="107950"/>
            <a:ext cx="1944688" cy="30241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30724" name="Image 2" descr="8b7776499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3" y="1588"/>
            <a:ext cx="4316412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http://www.bloggif.com/tmp/05766b1dd27b80844dc50aa82247647e/text.gif?130484360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0950" y="1476375"/>
            <a:ext cx="13430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 descr="http://www.bloggif.com/tmp/05766b1dd27b80844dc50aa82247647e/text.gif?130484379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2388" y="395288"/>
            <a:ext cx="12192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 descr="http://www.bloggif.com/tmp/05766b1dd27b80844dc50aa82247647e/text.gif?130484382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84550" y="2700338"/>
            <a:ext cx="7048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2723</TotalTime>
  <Words>0</Words>
  <Application>Microsoft Office PowerPoint</Application>
  <PresentationFormat>Personnalisé</PresentationFormat>
  <Paragraphs>0</Paragraphs>
  <Slides>35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64</cp:revision>
  <dcterms:created xsi:type="dcterms:W3CDTF">2007-07-01T09:41:01Z</dcterms:created>
  <dcterms:modified xsi:type="dcterms:W3CDTF">2018-07-05T16:17:56Z</dcterms:modified>
</cp:coreProperties>
</file>