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6" r:id="rId3"/>
    <p:sldId id="261" r:id="rId4"/>
    <p:sldId id="260" r:id="rId5"/>
    <p:sldId id="267" r:id="rId6"/>
    <p:sldId id="356" r:id="rId7"/>
    <p:sldId id="287" r:id="rId8"/>
    <p:sldId id="357" r:id="rId9"/>
    <p:sldId id="268" r:id="rId10"/>
    <p:sldId id="269" r:id="rId11"/>
    <p:sldId id="281" r:id="rId12"/>
    <p:sldId id="359" r:id="rId13"/>
    <p:sldId id="358" r:id="rId14"/>
    <p:sldId id="270" r:id="rId15"/>
    <p:sldId id="360" r:id="rId16"/>
    <p:sldId id="265" r:id="rId17"/>
    <p:sldId id="271" r:id="rId18"/>
    <p:sldId id="314" r:id="rId19"/>
    <p:sldId id="264" r:id="rId20"/>
    <p:sldId id="262" r:id="rId21"/>
    <p:sldId id="259" r:id="rId22"/>
    <p:sldId id="258" r:id="rId23"/>
    <p:sldId id="305" r:id="rId24"/>
    <p:sldId id="286" r:id="rId25"/>
    <p:sldId id="288" r:id="rId26"/>
    <p:sldId id="263" r:id="rId27"/>
    <p:sldId id="273" r:id="rId28"/>
    <p:sldId id="293" r:id="rId29"/>
    <p:sldId id="274" r:id="rId30"/>
    <p:sldId id="275" r:id="rId31"/>
    <p:sldId id="300" r:id="rId32"/>
    <p:sldId id="323" r:id="rId33"/>
    <p:sldId id="337" r:id="rId34"/>
    <p:sldId id="324" r:id="rId35"/>
    <p:sldId id="312" r:id="rId36"/>
    <p:sldId id="302" r:id="rId37"/>
    <p:sldId id="304" r:id="rId38"/>
    <p:sldId id="311" r:id="rId39"/>
    <p:sldId id="310" r:id="rId40"/>
    <p:sldId id="322" r:id="rId41"/>
    <p:sldId id="276" r:id="rId42"/>
    <p:sldId id="291" r:id="rId43"/>
    <p:sldId id="277" r:id="rId44"/>
    <p:sldId id="266" r:id="rId45"/>
    <p:sldId id="272" r:id="rId46"/>
    <p:sldId id="352" r:id="rId47"/>
    <p:sldId id="350" r:id="rId48"/>
    <p:sldId id="290" r:id="rId49"/>
    <p:sldId id="299" r:id="rId50"/>
    <p:sldId id="319" r:id="rId51"/>
    <p:sldId id="294" r:id="rId52"/>
    <p:sldId id="328" r:id="rId53"/>
    <p:sldId id="329" r:id="rId54"/>
    <p:sldId id="330" r:id="rId55"/>
    <p:sldId id="331" r:id="rId56"/>
    <p:sldId id="332" r:id="rId57"/>
    <p:sldId id="333" r:id="rId58"/>
    <p:sldId id="334" r:id="rId59"/>
    <p:sldId id="336" r:id="rId60"/>
    <p:sldId id="354" r:id="rId61"/>
    <p:sldId id="309" r:id="rId62"/>
    <p:sldId id="318" r:id="rId63"/>
    <p:sldId id="343" r:id="rId64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1ehSgeUq20gOvrYW/5b2A==" hashData="NjdiAELC4gRh4mFRkYeVPDsC9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FF99"/>
    <a:srgbClr val="FFFF66"/>
    <a:srgbClr val="F8F200"/>
    <a:srgbClr val="EEE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28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D8329-AF19-4D62-AFF0-F4000813A416}" type="datetimeFigureOut">
              <a:rPr lang="hu-HU" smtClean="0"/>
              <a:pPr/>
              <a:t>2018.07.17.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0485F-EBBD-4F99-89DC-A6C2427AB330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4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4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gif"/><Relationship Id="rId4" Type="http://schemas.openxmlformats.org/officeDocument/2006/relationships/image" Target="../media/image52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gif"/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xture-1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1430867"/>
            <a:ext cx="9144000" cy="4284133"/>
          </a:xfrm>
          <a:prstGeom prst="rect">
            <a:avLst/>
          </a:prstGeom>
        </p:spPr>
      </p:pic>
      <p:pic>
        <p:nvPicPr>
          <p:cNvPr id="5" name="Kép 4" descr="7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5650" y="344066"/>
            <a:ext cx="571500" cy="857250"/>
          </a:xfrm>
          <a:prstGeom prst="rect">
            <a:avLst/>
          </a:prstGeom>
        </p:spPr>
      </p:pic>
      <p:pic>
        <p:nvPicPr>
          <p:cNvPr id="6" name="Kép 5" descr="7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496" y="344066"/>
            <a:ext cx="642938" cy="857250"/>
          </a:xfrm>
          <a:prstGeom prst="rect">
            <a:avLst/>
          </a:prstGeom>
        </p:spPr>
      </p:pic>
      <p:pic>
        <p:nvPicPr>
          <p:cNvPr id="7" name="Kép 6" descr="7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2" y="344066"/>
            <a:ext cx="785813" cy="857250"/>
          </a:xfrm>
          <a:prstGeom prst="rect">
            <a:avLst/>
          </a:prstGeom>
        </p:spPr>
      </p:pic>
      <p:pic>
        <p:nvPicPr>
          <p:cNvPr id="8" name="Kép 7" descr="7k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51714" y="344066"/>
            <a:ext cx="678656" cy="857250"/>
          </a:xfrm>
          <a:prstGeom prst="rect">
            <a:avLst/>
          </a:prstGeom>
        </p:spPr>
      </p:pic>
      <p:pic>
        <p:nvPicPr>
          <p:cNvPr id="9" name="Kép 8" descr="7t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31834" y="344066"/>
            <a:ext cx="607219" cy="857250"/>
          </a:xfrm>
          <a:prstGeom prst="rect">
            <a:avLst/>
          </a:prstGeom>
        </p:spPr>
      </p:pic>
      <p:pic>
        <p:nvPicPr>
          <p:cNvPr id="10" name="Kép 9" descr="7o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779906" y="344066"/>
            <a:ext cx="571500" cy="857250"/>
          </a:xfrm>
          <a:prstGeom prst="rect">
            <a:avLst/>
          </a:prstGeom>
        </p:spPr>
      </p:pic>
      <p:pic>
        <p:nvPicPr>
          <p:cNvPr id="11" name="Kép 10" descr="7t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16010" y="344066"/>
            <a:ext cx="607219" cy="857250"/>
          </a:xfrm>
          <a:prstGeom prst="rect">
            <a:avLst/>
          </a:prstGeom>
        </p:spPr>
      </p:pic>
      <p:pic>
        <p:nvPicPr>
          <p:cNvPr id="12" name="Kép 11" descr="7h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364082" y="344066"/>
            <a:ext cx="678656" cy="857250"/>
          </a:xfrm>
          <a:prstGeom prst="rect">
            <a:avLst/>
          </a:prstGeom>
        </p:spPr>
      </p:pic>
      <p:pic>
        <p:nvPicPr>
          <p:cNvPr id="13" name="Kép 12" descr="7e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84162" y="344066"/>
            <a:ext cx="607219" cy="857250"/>
          </a:xfrm>
          <a:prstGeom prst="rect">
            <a:avLst/>
          </a:prstGeom>
        </p:spPr>
      </p:pic>
      <p:sp>
        <p:nvSpPr>
          <p:cNvPr id="14" name="Téglalap 13"/>
          <p:cNvSpPr/>
          <p:nvPr/>
        </p:nvSpPr>
        <p:spPr>
          <a:xfrm>
            <a:off x="6860181" y="265212"/>
            <a:ext cx="167225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7200" b="0" cap="none" spc="0" dirty="0" smtClean="0">
                <a:ln w="1016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8</a:t>
            </a:r>
            <a:r>
              <a:rPr lang="hu-HU" sz="7200" b="0" cap="none" spc="0" dirty="0" smtClean="0">
                <a:ln w="10160">
                  <a:solidFill>
                    <a:srgbClr val="92D05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0</a:t>
            </a:r>
            <a:r>
              <a:rPr lang="hu-HU" sz="7200" b="0" cap="none" spc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’</a:t>
            </a:r>
            <a:endParaRPr lang="hu-HU" sz="7200" b="0" cap="none" spc="0" dirty="0">
              <a:ln w="10160">
                <a:solidFill>
                  <a:srgbClr val="FFFF00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5" name="Kép 14" descr="7s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429277" y="337220"/>
            <a:ext cx="607219" cy="857250"/>
          </a:xfrm>
          <a:prstGeom prst="rect">
            <a:avLst/>
          </a:prstGeom>
        </p:spPr>
      </p:pic>
      <p:pic>
        <p:nvPicPr>
          <p:cNvPr id="16" name="Kép 15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092280" y="409228"/>
            <a:ext cx="285750" cy="285750"/>
          </a:xfrm>
          <a:prstGeom prst="rect">
            <a:avLst/>
          </a:prstGeom>
        </p:spPr>
      </p:pic>
      <p:pic>
        <p:nvPicPr>
          <p:cNvPr id="17" name="Kép 16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948264" y="841276"/>
            <a:ext cx="285750" cy="285750"/>
          </a:xfrm>
          <a:prstGeom prst="rect">
            <a:avLst/>
          </a:prstGeom>
        </p:spPr>
      </p:pic>
      <p:pic>
        <p:nvPicPr>
          <p:cNvPr id="18" name="Kép 17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96336" y="697260"/>
            <a:ext cx="285750" cy="285750"/>
          </a:xfrm>
          <a:prstGeom prst="rect">
            <a:avLst/>
          </a:prstGeom>
        </p:spPr>
      </p:pic>
      <p:pic>
        <p:nvPicPr>
          <p:cNvPr id="19" name="Kép 18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740352" y="409228"/>
            <a:ext cx="285750" cy="285750"/>
          </a:xfrm>
          <a:prstGeom prst="rect">
            <a:avLst/>
          </a:prstGeom>
        </p:spPr>
      </p:pic>
      <p:pic>
        <p:nvPicPr>
          <p:cNvPr id="20" name="Kép 19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740352" y="913284"/>
            <a:ext cx="285750" cy="285750"/>
          </a:xfrm>
          <a:prstGeom prst="rect">
            <a:avLst/>
          </a:prstGeom>
        </p:spPr>
      </p:pic>
      <p:pic>
        <p:nvPicPr>
          <p:cNvPr id="21" name="Kép 20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884368" y="697260"/>
            <a:ext cx="285750" cy="285750"/>
          </a:xfrm>
          <a:prstGeom prst="rect">
            <a:avLst/>
          </a:prstGeom>
        </p:spPr>
      </p:pic>
      <p:pic>
        <p:nvPicPr>
          <p:cNvPr id="22" name="Kép 21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172400" y="481236"/>
            <a:ext cx="285750" cy="285750"/>
          </a:xfrm>
          <a:prstGeom prst="rect">
            <a:avLst/>
          </a:prstGeom>
        </p:spPr>
      </p:pic>
      <p:pic>
        <p:nvPicPr>
          <p:cNvPr id="23" name="Kép 22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092280" y="987574"/>
            <a:ext cx="285750" cy="285750"/>
          </a:xfrm>
          <a:prstGeom prst="rect">
            <a:avLst/>
          </a:prstGeom>
        </p:spPr>
      </p:pic>
      <p:pic>
        <p:nvPicPr>
          <p:cNvPr id="24" name="Kép 23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236296" y="841276"/>
            <a:ext cx="285750" cy="285750"/>
          </a:xfrm>
          <a:prstGeom prst="rect">
            <a:avLst/>
          </a:prstGeom>
        </p:spPr>
      </p:pic>
      <p:pic>
        <p:nvPicPr>
          <p:cNvPr id="25" name="Kép 24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166570" y="699542"/>
            <a:ext cx="285750" cy="285750"/>
          </a:xfrm>
          <a:prstGeom prst="rect">
            <a:avLst/>
          </a:prstGeom>
        </p:spPr>
      </p:pic>
      <p:pic>
        <p:nvPicPr>
          <p:cNvPr id="26" name="Kép 25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948264" y="553244"/>
            <a:ext cx="285750" cy="285750"/>
          </a:xfrm>
          <a:prstGeom prst="rect">
            <a:avLst/>
          </a:prstGeom>
        </p:spPr>
      </p:pic>
      <p:pic>
        <p:nvPicPr>
          <p:cNvPr id="27" name="Kép 26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236296" y="553244"/>
            <a:ext cx="285750" cy="285750"/>
          </a:xfrm>
          <a:prstGeom prst="rect">
            <a:avLst/>
          </a:prstGeom>
        </p:spPr>
      </p:pic>
      <p:pic>
        <p:nvPicPr>
          <p:cNvPr id="28" name="Kép 27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96336" y="553244"/>
            <a:ext cx="285750" cy="285750"/>
          </a:xfrm>
          <a:prstGeom prst="rect">
            <a:avLst/>
          </a:prstGeom>
        </p:spPr>
      </p:pic>
      <p:pic>
        <p:nvPicPr>
          <p:cNvPr id="29" name="Kép 28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96336" y="841276"/>
            <a:ext cx="285750" cy="285750"/>
          </a:xfrm>
          <a:prstGeom prst="rect">
            <a:avLst/>
          </a:prstGeom>
        </p:spPr>
      </p:pic>
      <p:pic>
        <p:nvPicPr>
          <p:cNvPr id="30" name="Kép 29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884368" y="481236"/>
            <a:ext cx="285750" cy="285750"/>
          </a:xfrm>
          <a:prstGeom prst="rect">
            <a:avLst/>
          </a:prstGeom>
        </p:spPr>
      </p:pic>
      <p:pic>
        <p:nvPicPr>
          <p:cNvPr id="31" name="Kép 30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884368" y="841276"/>
            <a:ext cx="285750" cy="285750"/>
          </a:xfrm>
          <a:prstGeom prst="rect">
            <a:avLst/>
          </a:prstGeom>
        </p:spPr>
      </p:pic>
      <p:pic>
        <p:nvPicPr>
          <p:cNvPr id="32" name="Kép 31" descr="csil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172400" y="625252"/>
            <a:ext cx="285750" cy="285750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8"/>
    <p:sndAc>
      <p:stSnd>
        <p:snd r:embed="rId2" name="Madonna - Papa Don't Preac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0-fashion-trends-from-the-80s-i-loved-and-hated.jpg"/>
          <p:cNvPicPr>
            <a:picLocks noChangeAspect="1"/>
          </p:cNvPicPr>
          <p:nvPr/>
        </p:nvPicPr>
        <p:blipFill>
          <a:blip r:embed="rId2" cstate="print"/>
          <a:srcRect r="850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488657243-girls-with-sunglasses.jpg"/>
          <p:cNvPicPr>
            <a:picLocks noChangeAspect="1"/>
          </p:cNvPicPr>
          <p:nvPr/>
        </p:nvPicPr>
        <p:blipFill>
          <a:blip r:embed="rId2" cstate="print"/>
          <a:srcRect t="4424" b="147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2714626" y="2714624"/>
            <a:ext cx="5715001" cy="285750"/>
          </a:xfrm>
          <a:prstGeom prst="rect">
            <a:avLst/>
          </a:prstGeom>
        </p:spPr>
      </p:pic>
      <p:pic>
        <p:nvPicPr>
          <p:cNvPr id="4" name="Kép 3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6143624" y="2714626"/>
            <a:ext cx="5715001" cy="28575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485455310-elegant-dress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3488" b="2208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6947-915x714-ladiesmens-fashion_crop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308" b="1654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0s-typical-early-80s-spread-cord-belt-no-belt-skinny-belt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1147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onna_s_style_80_s_stock_by_kato_fantasy-da9qgv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0" y="0"/>
            <a:ext cx="3810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ast-of-the-carrie-diaries-zap2it-1024x76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1775-2093x1433-Stylish-Woman-with-Afro-Hai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842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4785-2121x1414-fashionshoppin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1729" b="3459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tsy-UK-Christmas-Amber-RosePhotography-121-1024x682.jpg"/>
          <p:cNvPicPr>
            <a:picLocks noChangeAspect="1"/>
          </p:cNvPicPr>
          <p:nvPr/>
        </p:nvPicPr>
        <p:blipFill>
          <a:blip r:embed="rId2" cstate="print"/>
          <a:srcRect t="5195"/>
          <a:stretch>
            <a:fillRect/>
          </a:stretch>
        </p:blipFill>
        <p:spPr>
          <a:xfrm>
            <a:off x="-1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ynasty-Collins-0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9061" b="4531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ttyimages86103870-1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30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4945-5554x3703-bohogir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18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ntitled-28-1620x911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4199" r="4199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6944-1254x836-80sneon.jpg"/>
          <p:cNvPicPr>
            <a:picLocks noChangeAspect="1"/>
          </p:cNvPicPr>
          <p:nvPr/>
        </p:nvPicPr>
        <p:blipFill>
          <a:blip r:embed="rId2" cstate="print"/>
          <a:srcRect t="565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787793-0b31-4256-918e-86bf5acd70bf.jpg"/>
          <p:cNvPicPr>
            <a:picLocks noChangeAspect="1"/>
          </p:cNvPicPr>
          <p:nvPr/>
        </p:nvPicPr>
        <p:blipFill>
          <a:blip r:embed="rId2" cstate="print"/>
          <a:srcRect t="3375" b="2531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pener_-62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6941-1256x835-80sactivewear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4526" b="11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980s-aerobics-1604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953" b="3543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152159589-cool-young-coupl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133921252-girl-portrait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4054704" y="265212"/>
            <a:ext cx="4841627" cy="5184576"/>
          </a:xfrm>
          <a:prstGeom prst="rect">
            <a:avLst/>
          </a:prstGeom>
        </p:spPr>
      </p:pic>
      <p:pic>
        <p:nvPicPr>
          <p:cNvPr id="3" name="Kép 2" descr="21-fall-jewelry-trends-styles-weekl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614257"/>
            <a:ext cx="3384376" cy="2619507"/>
          </a:xfrm>
          <a:prstGeom prst="rect">
            <a:avLst/>
          </a:prstGeom>
        </p:spPr>
      </p:pic>
      <p:pic>
        <p:nvPicPr>
          <p:cNvPr id="4" name="Kép 3" descr="border-blue-659x48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st-popstar-mesh-black-fishnet-costume-top-and-fancy-pics-of-clothes-hair-inspiration-styl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5076056" y="121196"/>
            <a:ext cx="3552395" cy="5328592"/>
          </a:xfrm>
          <a:prstGeom prst="rect">
            <a:avLst/>
          </a:prstGeom>
        </p:spPr>
      </p:pic>
      <p:pic>
        <p:nvPicPr>
          <p:cNvPr id="4" name="Kép 3" descr="retro-threadz-vintage-fashion-in-film-friday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t="5600" b="6160"/>
          <a:stretch>
            <a:fillRect/>
          </a:stretch>
        </p:blipFill>
        <p:spPr>
          <a:xfrm>
            <a:off x="755576" y="2353444"/>
            <a:ext cx="3365262" cy="2969508"/>
          </a:xfrm>
          <a:prstGeom prst="rect">
            <a:avLst/>
          </a:prstGeom>
        </p:spPr>
      </p:pic>
      <p:pic>
        <p:nvPicPr>
          <p:cNvPr id="5" name="Kép 4" descr="border-blue-659x48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rgscale2762D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  <p:pic>
        <p:nvPicPr>
          <p:cNvPr id="3" name="Kép 2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2714626" y="2714624"/>
            <a:ext cx="5715001" cy="285750"/>
          </a:xfrm>
          <a:prstGeom prst="rect">
            <a:avLst/>
          </a:prstGeom>
        </p:spPr>
      </p:pic>
      <p:pic>
        <p:nvPicPr>
          <p:cNvPr id="4" name="Kép 3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6143624" y="2714625"/>
            <a:ext cx="5715001" cy="28575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ty-dress-1024x87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486253" y="0"/>
            <a:ext cx="6657747" cy="5715000"/>
          </a:xfrm>
          <a:prstGeom prst="rect">
            <a:avLst/>
          </a:prstGeom>
        </p:spPr>
      </p:pic>
      <p:pic>
        <p:nvPicPr>
          <p:cNvPr id="3" name="Kép 2" descr="47692-849x565-j3blingbracelet.jpg"/>
          <p:cNvPicPr>
            <a:picLocks noChangeAspect="1"/>
          </p:cNvPicPr>
          <p:nvPr/>
        </p:nvPicPr>
        <p:blipFill>
          <a:blip r:embed="rId3" cstate="print">
            <a:lum bright="10000" contrast="10000"/>
          </a:blip>
          <a:srcRect l="24485" t="5352" r="17807" b="4683"/>
          <a:stretch>
            <a:fillRect/>
          </a:stretch>
        </p:blipFill>
        <p:spPr>
          <a:xfrm>
            <a:off x="971600" y="1993404"/>
            <a:ext cx="2047070" cy="2123889"/>
          </a:xfrm>
          <a:prstGeom prst="rect">
            <a:avLst/>
          </a:prstGeom>
        </p:spPr>
      </p:pic>
      <p:pic>
        <p:nvPicPr>
          <p:cNvPr id="4" name="Kép 3" descr="elvk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2714626" y="2714624"/>
            <a:ext cx="5715001" cy="285750"/>
          </a:xfrm>
          <a:prstGeom prst="rect">
            <a:avLst/>
          </a:prstGeom>
        </p:spPr>
      </p:pic>
      <p:pic>
        <p:nvPicPr>
          <p:cNvPr id="5" name="Kép 4" descr="elvk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429250"/>
            <a:ext cx="5715001" cy="285750"/>
          </a:xfrm>
          <a:prstGeom prst="rect">
            <a:avLst/>
          </a:prstGeom>
        </p:spPr>
      </p:pic>
      <p:pic>
        <p:nvPicPr>
          <p:cNvPr id="6" name="Kép 5" descr="elvk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5715001" cy="285750"/>
          </a:xfrm>
          <a:prstGeom prst="rect">
            <a:avLst/>
          </a:prstGeom>
        </p:spPr>
      </p:pic>
      <p:pic>
        <p:nvPicPr>
          <p:cNvPr id="7" name="Kép 6" descr="elvk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09327" y="0"/>
            <a:ext cx="5715001" cy="285750"/>
          </a:xfrm>
          <a:prstGeom prst="rect">
            <a:avLst/>
          </a:prstGeom>
        </p:spPr>
      </p:pic>
      <p:pic>
        <p:nvPicPr>
          <p:cNvPr id="8" name="Kép 7" descr="elvk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7199" y="5429250"/>
            <a:ext cx="5715001" cy="28575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9465-5Group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112716" y="271335"/>
            <a:ext cx="6918568" cy="5172331"/>
          </a:xfrm>
          <a:prstGeom prst="rect">
            <a:avLst/>
          </a:prstGeom>
        </p:spPr>
      </p:pic>
      <p:pic>
        <p:nvPicPr>
          <p:cNvPr id="7" name="Kép 6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2714626" y="2714625"/>
            <a:ext cx="5715001" cy="285750"/>
          </a:xfrm>
          <a:prstGeom prst="rect">
            <a:avLst/>
          </a:prstGeom>
        </p:spPr>
      </p:pic>
      <p:pic>
        <p:nvPicPr>
          <p:cNvPr id="8" name="Kép 7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143625" y="2714624"/>
            <a:ext cx="5715001" cy="285750"/>
          </a:xfrm>
          <a:prstGeom prst="rect">
            <a:avLst/>
          </a:prstGeom>
        </p:spPr>
      </p:pic>
      <p:pic>
        <p:nvPicPr>
          <p:cNvPr id="9" name="Kép 8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9127" y="0"/>
            <a:ext cx="5715001" cy="285750"/>
          </a:xfrm>
          <a:prstGeom prst="rect">
            <a:avLst/>
          </a:prstGeom>
        </p:spPr>
      </p:pic>
      <p:pic>
        <p:nvPicPr>
          <p:cNvPr id="10" name="Kép 9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3428999" y="0"/>
            <a:ext cx="5715001" cy="285750"/>
          </a:xfrm>
          <a:prstGeom prst="rect">
            <a:avLst/>
          </a:prstGeom>
        </p:spPr>
      </p:pic>
      <p:pic>
        <p:nvPicPr>
          <p:cNvPr id="11" name="Kép 10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5429250"/>
            <a:ext cx="5715001" cy="285750"/>
          </a:xfrm>
          <a:prstGeom prst="rect">
            <a:avLst/>
          </a:prstGeom>
        </p:spPr>
      </p:pic>
      <p:pic>
        <p:nvPicPr>
          <p:cNvPr id="12" name="Kép 11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3428999" y="5429250"/>
            <a:ext cx="5715001" cy="28575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dult-80s-pop-party-costume.jpg"/>
          <p:cNvPicPr>
            <a:picLocks noChangeAspect="1"/>
          </p:cNvPicPr>
          <p:nvPr/>
        </p:nvPicPr>
        <p:blipFill>
          <a:blip r:embed="rId2" cstate="print"/>
          <a:srcRect l="15118" r="10799"/>
          <a:stretch>
            <a:fillRect/>
          </a:stretch>
        </p:blipFill>
        <p:spPr>
          <a:xfrm>
            <a:off x="299114" y="337220"/>
            <a:ext cx="2688710" cy="5184576"/>
          </a:xfrm>
          <a:prstGeom prst="rect">
            <a:avLst/>
          </a:prstGeom>
        </p:spPr>
      </p:pic>
      <p:pic>
        <p:nvPicPr>
          <p:cNvPr id="3" name="Kép 2" descr="flashdance-costume.jpg"/>
          <p:cNvPicPr>
            <a:picLocks noChangeAspect="1"/>
          </p:cNvPicPr>
          <p:nvPr/>
        </p:nvPicPr>
        <p:blipFill>
          <a:blip r:embed="rId3" cstate="print"/>
          <a:srcRect l="14038" r="14038"/>
          <a:stretch>
            <a:fillRect/>
          </a:stretch>
        </p:blipFill>
        <p:spPr>
          <a:xfrm>
            <a:off x="6292682" y="265212"/>
            <a:ext cx="2646541" cy="5256584"/>
          </a:xfrm>
          <a:prstGeom prst="rect">
            <a:avLst/>
          </a:prstGeom>
        </p:spPr>
      </p:pic>
      <p:pic>
        <p:nvPicPr>
          <p:cNvPr id="4" name="Kép 3" descr="womens-80s-workout-costume.jpg"/>
          <p:cNvPicPr>
            <a:picLocks noChangeAspect="1"/>
          </p:cNvPicPr>
          <p:nvPr/>
        </p:nvPicPr>
        <p:blipFill>
          <a:blip r:embed="rId4" cstate="print"/>
          <a:srcRect l="9719" r="8639"/>
          <a:stretch>
            <a:fillRect/>
          </a:stretch>
        </p:blipFill>
        <p:spPr>
          <a:xfrm>
            <a:off x="3170248" y="0"/>
            <a:ext cx="3155712" cy="5521796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8639944" y="337220"/>
            <a:ext cx="50405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Kép 5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9127" y="0"/>
            <a:ext cx="5715001" cy="285750"/>
          </a:xfrm>
          <a:prstGeom prst="rect">
            <a:avLst/>
          </a:prstGeom>
        </p:spPr>
      </p:pic>
      <p:pic>
        <p:nvPicPr>
          <p:cNvPr id="7" name="Kép 6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3428999" y="0"/>
            <a:ext cx="5715001" cy="285750"/>
          </a:xfrm>
          <a:prstGeom prst="rect">
            <a:avLst/>
          </a:prstGeom>
        </p:spPr>
      </p:pic>
      <p:pic>
        <p:nvPicPr>
          <p:cNvPr id="8" name="Kép 7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0" y="5429250"/>
            <a:ext cx="5715001" cy="285750"/>
          </a:xfrm>
          <a:prstGeom prst="rect">
            <a:avLst/>
          </a:prstGeom>
        </p:spPr>
      </p:pic>
      <p:pic>
        <p:nvPicPr>
          <p:cNvPr id="9" name="Kép 8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3419872" y="5429250"/>
            <a:ext cx="5715001" cy="285750"/>
          </a:xfrm>
          <a:prstGeom prst="rect">
            <a:avLst/>
          </a:prstGeom>
        </p:spPr>
      </p:pic>
      <p:pic>
        <p:nvPicPr>
          <p:cNvPr id="10" name="Kép 9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2714626" y="2714626"/>
            <a:ext cx="5715001" cy="285750"/>
          </a:xfrm>
          <a:prstGeom prst="rect">
            <a:avLst/>
          </a:prstGeom>
        </p:spPr>
      </p:pic>
      <p:pic>
        <p:nvPicPr>
          <p:cNvPr id="11" name="Kép 10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143625" y="2714624"/>
            <a:ext cx="5715001" cy="28575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6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693283" y="337220"/>
            <a:ext cx="2162617" cy="5112568"/>
          </a:xfrm>
          <a:prstGeom prst="rect">
            <a:avLst/>
          </a:prstGeom>
        </p:spPr>
      </p:pic>
      <p:pic>
        <p:nvPicPr>
          <p:cNvPr id="4" name="Kép 3" descr="8.png"/>
          <p:cNvPicPr>
            <a:picLocks noChangeAspect="1"/>
          </p:cNvPicPr>
          <p:nvPr/>
        </p:nvPicPr>
        <p:blipFill>
          <a:blip r:embed="rId3" cstate="print"/>
          <a:srcRect l="12598" r="16798"/>
          <a:stretch>
            <a:fillRect/>
          </a:stretch>
        </p:blipFill>
        <p:spPr>
          <a:xfrm>
            <a:off x="6117683" y="409228"/>
            <a:ext cx="2707308" cy="5112568"/>
          </a:xfrm>
          <a:prstGeom prst="rect">
            <a:avLst/>
          </a:prstGeom>
        </p:spPr>
      </p:pic>
      <p:pic>
        <p:nvPicPr>
          <p:cNvPr id="5" name="Kép 4" descr="awesome-tween-valley-girl-costume-pop-star-for-teens-pics-clothes-hair-popular-and-trend.jpg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rcRect l="13591" r="11649"/>
          <a:stretch>
            <a:fillRect/>
          </a:stretch>
        </p:blipFill>
        <p:spPr>
          <a:xfrm>
            <a:off x="3416732" y="841276"/>
            <a:ext cx="2451412" cy="4680520"/>
          </a:xfrm>
          <a:prstGeom prst="rect">
            <a:avLst/>
          </a:prstGeom>
        </p:spPr>
      </p:pic>
      <p:pic>
        <p:nvPicPr>
          <p:cNvPr id="6" name="Kép 5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2714626" y="2714626"/>
            <a:ext cx="5715001" cy="285750"/>
          </a:xfrm>
          <a:prstGeom prst="rect">
            <a:avLst/>
          </a:prstGeom>
        </p:spPr>
      </p:pic>
      <p:pic>
        <p:nvPicPr>
          <p:cNvPr id="7" name="Kép 6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143625" y="2714626"/>
            <a:ext cx="5715001" cy="285750"/>
          </a:xfrm>
          <a:prstGeom prst="rect">
            <a:avLst/>
          </a:prstGeom>
        </p:spPr>
      </p:pic>
      <p:pic>
        <p:nvPicPr>
          <p:cNvPr id="8" name="Kép 7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0" y="0"/>
            <a:ext cx="5715001" cy="285750"/>
          </a:xfrm>
          <a:prstGeom prst="rect">
            <a:avLst/>
          </a:prstGeom>
        </p:spPr>
      </p:pic>
      <p:pic>
        <p:nvPicPr>
          <p:cNvPr id="9" name="Kép 8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3428999" y="0"/>
            <a:ext cx="5715001" cy="285750"/>
          </a:xfrm>
          <a:prstGeom prst="rect">
            <a:avLst/>
          </a:prstGeom>
        </p:spPr>
      </p:pic>
      <p:pic>
        <p:nvPicPr>
          <p:cNvPr id="10" name="Kép 9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0" y="5429250"/>
            <a:ext cx="5715001" cy="285750"/>
          </a:xfrm>
          <a:prstGeom prst="rect">
            <a:avLst/>
          </a:prstGeom>
        </p:spPr>
      </p:pic>
      <p:pic>
        <p:nvPicPr>
          <p:cNvPr id="11" name="Kép 10" descr="elvk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3428999" y="5429250"/>
            <a:ext cx="5715001" cy="28575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s-1.w710.h47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599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s-2.w710.h47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565459" y="0"/>
            <a:ext cx="857854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075.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3133370"/>
            <a:ext cx="2808312" cy="2334019"/>
          </a:xfrm>
          <a:prstGeom prst="rect">
            <a:avLst/>
          </a:prstGeom>
        </p:spPr>
      </p:pic>
      <p:pic>
        <p:nvPicPr>
          <p:cNvPr id="3" name="Kép 2" descr="9076.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40" y="2845097"/>
            <a:ext cx="2771800" cy="2652440"/>
          </a:xfrm>
          <a:prstGeom prst="rect">
            <a:avLst/>
          </a:prstGeom>
        </p:spPr>
      </p:pic>
      <p:pic>
        <p:nvPicPr>
          <p:cNvPr id="4" name="Kép 3" descr="9078.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68699" y="343644"/>
            <a:ext cx="3819525" cy="3810000"/>
          </a:xfrm>
          <a:prstGeom prst="rect">
            <a:avLst/>
          </a:prstGeom>
        </p:spPr>
      </p:pic>
      <p:pic>
        <p:nvPicPr>
          <p:cNvPr id="5" name="Kép 4" descr="border-blue-659x48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37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-07-14_09h43_3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143928" y="265212"/>
            <a:ext cx="6856144" cy="5184576"/>
          </a:xfrm>
          <a:prstGeom prst="rect">
            <a:avLst/>
          </a:prstGeom>
        </p:spPr>
      </p:pic>
      <p:pic>
        <p:nvPicPr>
          <p:cNvPr id="3" name="Kép 2" descr="border-blue-659x48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.JPG"/>
          <p:cNvPicPr>
            <a:picLocks noChangeAspect="1"/>
          </p:cNvPicPr>
          <p:nvPr/>
        </p:nvPicPr>
        <p:blipFill>
          <a:blip r:embed="rId2" cstate="print"/>
          <a:srcRect t="6376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lven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2346" b="4535"/>
          <a:stretch>
            <a:fillRect/>
          </a:stretch>
        </p:blipFill>
        <p:spPr>
          <a:xfrm>
            <a:off x="-1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748744_48f1a2f357f76235db0d50756d9563e4_wm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4764" b="177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  <p:pic>
        <p:nvPicPr>
          <p:cNvPr id="3" name="Kép 2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2714626" y="2714624"/>
            <a:ext cx="5715001" cy="285750"/>
          </a:xfrm>
          <a:prstGeom prst="rect">
            <a:avLst/>
          </a:prstGeom>
        </p:spPr>
      </p:pic>
      <p:pic>
        <p:nvPicPr>
          <p:cNvPr id="4" name="Kép 3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143625" y="2714626"/>
            <a:ext cx="5715001" cy="28575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750600_a82109062bcfbbbb8127ea96c94958f0_wm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t="9391" b="7224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credible-u-hair-makeup-picture-of-crimped-style-trends-an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ncredible-style-crimped-hair-fionafrills-for-trend-and-popula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0039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470a49ff84393d44309a84a2071fd66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1538" y="0"/>
            <a:ext cx="5700924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auty-Fad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133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oftware-app-developmen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ush-80s-hair-1024x68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6945-1254x836-80s-accessorie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33446488-e03d6767d082dd0004eb8f54b76914c2-1366x76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6917" r="304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031_A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5459"/>
          <a:stretch>
            <a:fillRect/>
          </a:stretch>
        </p:blipFill>
        <p:spPr>
          <a:xfrm>
            <a:off x="5091752" y="0"/>
            <a:ext cx="4052248" cy="5715000"/>
          </a:xfrm>
          <a:prstGeom prst="rect">
            <a:avLst/>
          </a:prstGeom>
        </p:spPr>
      </p:pic>
      <p:pic>
        <p:nvPicPr>
          <p:cNvPr id="3" name="Kép 2" descr="90209FW_1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>
            <a:off x="-1" y="193204"/>
            <a:ext cx="4143079" cy="5521796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00911481-29241600.jpg"/>
          <p:cNvPicPr>
            <a:picLocks noChangeAspect="1"/>
          </p:cNvPicPr>
          <p:nvPr/>
        </p:nvPicPr>
        <p:blipFill>
          <a:blip r:embed="rId2" cstate="print"/>
          <a:srcRect t="5972" r="7389"/>
          <a:stretch>
            <a:fillRect/>
          </a:stretch>
        </p:blipFill>
        <p:spPr>
          <a:xfrm>
            <a:off x="2682267" y="337220"/>
            <a:ext cx="3779466" cy="5112568"/>
          </a:xfrm>
          <a:prstGeom prst="rect">
            <a:avLst/>
          </a:prstGeom>
        </p:spPr>
      </p:pic>
      <p:pic>
        <p:nvPicPr>
          <p:cNvPr id="4" name="Kép 3" descr="border-blue-659x48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inados-alocados-8323.jpg"/>
          <p:cNvPicPr>
            <a:picLocks noChangeAspect="1"/>
          </p:cNvPicPr>
          <p:nvPr/>
        </p:nvPicPr>
        <p:blipFill>
          <a:blip r:embed="rId2" cstate="print"/>
          <a:srcRect l="2756" t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90s hairstyles-beautifulhairstyles-info.blogspot.com-puffy-80s_hairstyles-wome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9744"/>
          <a:stretch>
            <a:fillRect/>
          </a:stretch>
        </p:blipFill>
        <p:spPr>
          <a:xfrm>
            <a:off x="4350199" y="337220"/>
            <a:ext cx="4614289" cy="5112568"/>
          </a:xfrm>
          <a:prstGeom prst="rect">
            <a:avLst/>
          </a:prstGeom>
        </p:spPr>
      </p:pic>
      <p:pic>
        <p:nvPicPr>
          <p:cNvPr id="4" name="Kép 3" descr="16748780_1c4dd3a23b7a7ac696950cfbcdaf1ba7_wm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09414" y="2281436"/>
            <a:ext cx="2890460" cy="3001516"/>
          </a:xfrm>
          <a:prstGeom prst="rect">
            <a:avLst/>
          </a:prstGeom>
        </p:spPr>
      </p:pic>
      <p:pic>
        <p:nvPicPr>
          <p:cNvPr id="5" name="Kép 4" descr="border-blue-659x48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-best-cool-hairstyles-with-crimped-hair-for-style-popular-and-idea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0s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051720" y="409228"/>
            <a:ext cx="5040560" cy="5040560"/>
          </a:xfrm>
          <a:prstGeom prst="rect">
            <a:avLst/>
          </a:prstGeom>
        </p:spPr>
      </p:pic>
      <p:pic>
        <p:nvPicPr>
          <p:cNvPr id="3" name="Kép 2" descr="border-blue-659x48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376204-eightise-fashion-for-me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630" t="945" r="630" b="945"/>
          <a:stretch>
            <a:fillRect/>
          </a:stretch>
        </p:blipFill>
        <p:spPr>
          <a:xfrm>
            <a:off x="251520" y="0"/>
            <a:ext cx="8627701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7380312" y="0"/>
            <a:ext cx="1547664" cy="4092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78405973-man-with-mohaw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945" t="4724" r="945" b="3780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119948249-handsome-man.jpg"/>
          <p:cNvPicPr>
            <a:picLocks noChangeAspect="1"/>
          </p:cNvPicPr>
          <p:nvPr/>
        </p:nvPicPr>
        <p:blipFill>
          <a:blip r:embed="rId2" cstate="print"/>
          <a:srcRect l="630" t="2835" r="630" b="5197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464267113-man-in-black-shir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630" t="6614" r="630" b="945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0" y="5377780"/>
            <a:ext cx="1619672" cy="3372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471186337-hairstyles-of-eighties.jpg"/>
          <p:cNvPicPr>
            <a:picLocks noChangeAspect="1"/>
          </p:cNvPicPr>
          <p:nvPr/>
        </p:nvPicPr>
        <p:blipFill>
          <a:blip r:embed="rId2" cstate="print"/>
          <a:srcRect l="630" t="945" r="630" b="6142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7524328" y="0"/>
            <a:ext cx="1619672" cy="3372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481334076-handsome-man.jpg"/>
          <p:cNvPicPr>
            <a:picLocks noChangeAspect="1"/>
          </p:cNvPicPr>
          <p:nvPr/>
        </p:nvPicPr>
        <p:blipFill>
          <a:blip r:embed="rId2" cstate="print"/>
          <a:srcRect l="630" t="5197" r="630"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504049312-fashion-accesories.jpg"/>
          <p:cNvPicPr>
            <a:picLocks noChangeAspect="1"/>
          </p:cNvPicPr>
          <p:nvPr/>
        </p:nvPicPr>
        <p:blipFill>
          <a:blip r:embed="rId2" cstate="print"/>
          <a:srcRect l="1260" t="6614" r="1260" b="1890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-621372064-attractive-man-with-cityscape-behind-him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4154" b="1385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njovi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7541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ttyimages550423101-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106543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nglasses80s.jp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472" t="851" r="472" b="851"/>
          <a:stretch>
            <a:fillRect/>
          </a:stretch>
        </p:blipFill>
        <p:spPr>
          <a:xfrm>
            <a:off x="-477" y="337220"/>
            <a:ext cx="9144955" cy="5040560"/>
          </a:xfrm>
          <a:prstGeom prst="rect">
            <a:avLst/>
          </a:prstGeom>
        </p:spPr>
      </p:pic>
      <p:pic>
        <p:nvPicPr>
          <p:cNvPr id="3" name="Kép 2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5715001" cy="285750"/>
          </a:xfrm>
          <a:prstGeom prst="rect">
            <a:avLst/>
          </a:prstGeom>
        </p:spPr>
      </p:pic>
      <p:pic>
        <p:nvPicPr>
          <p:cNvPr id="4" name="Kép 3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3428999" y="0"/>
            <a:ext cx="5715001" cy="285750"/>
          </a:xfrm>
          <a:prstGeom prst="rect">
            <a:avLst/>
          </a:prstGeom>
        </p:spPr>
      </p:pic>
      <p:pic>
        <p:nvPicPr>
          <p:cNvPr id="5" name="Kép 4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5429250"/>
            <a:ext cx="5715001" cy="285750"/>
          </a:xfrm>
          <a:prstGeom prst="rect">
            <a:avLst/>
          </a:prstGeom>
        </p:spPr>
      </p:pic>
      <p:pic>
        <p:nvPicPr>
          <p:cNvPr id="6" name="Kép 5" descr="elvk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3428999" y="5429250"/>
            <a:ext cx="5715001" cy="28575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CyndiLauperCollag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952625" y="886197"/>
            <a:ext cx="5238750" cy="2619375"/>
          </a:xfrm>
          <a:prstGeom prst="rect">
            <a:avLst/>
          </a:prstGeom>
        </p:spPr>
      </p:pic>
      <p:pic>
        <p:nvPicPr>
          <p:cNvPr id="3" name="Kép 2" descr="il_fullxfull.682490805_m9en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19371" r="18448"/>
          <a:stretch>
            <a:fillRect/>
          </a:stretch>
        </p:blipFill>
        <p:spPr>
          <a:xfrm>
            <a:off x="179512" y="2353444"/>
            <a:ext cx="1440160" cy="1737154"/>
          </a:xfrm>
          <a:prstGeom prst="rect">
            <a:avLst/>
          </a:prstGeom>
        </p:spPr>
      </p:pic>
      <p:pic>
        <p:nvPicPr>
          <p:cNvPr id="4" name="Kép 3" descr="top-10-80s-fashion-trends-the-good-bad-and-the-ugly-lik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4114800"/>
            <a:ext cx="6438900" cy="1600200"/>
          </a:xfrm>
          <a:prstGeom prst="rect">
            <a:avLst/>
          </a:prstGeom>
        </p:spPr>
      </p:pic>
      <p:pic>
        <p:nvPicPr>
          <p:cNvPr id="6" name="Kép 5" descr="best-25-80s-jewelry-ideas-on-pinterest-80s-earrings-1980s-and.jpg"/>
          <p:cNvPicPr>
            <a:picLocks noChangeAspect="1"/>
          </p:cNvPicPr>
          <p:nvPr/>
        </p:nvPicPr>
        <p:blipFill>
          <a:blip r:embed="rId5" cstate="print"/>
          <a:srcRect l="3081" t="8730" r="3595" b="8730"/>
          <a:stretch>
            <a:fillRect/>
          </a:stretch>
        </p:blipFill>
        <p:spPr>
          <a:xfrm>
            <a:off x="7380312" y="121196"/>
            <a:ext cx="1608383" cy="1422530"/>
          </a:xfrm>
          <a:prstGeom prst="rect">
            <a:avLst/>
          </a:prstGeom>
        </p:spPr>
      </p:pic>
      <p:pic>
        <p:nvPicPr>
          <p:cNvPr id="7" name="Kép 6" descr="47716-301x300-80s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121196"/>
            <a:ext cx="1444961" cy="1440160"/>
          </a:xfrm>
          <a:prstGeom prst="rect">
            <a:avLst/>
          </a:prstGeom>
        </p:spPr>
      </p:pic>
      <p:pic>
        <p:nvPicPr>
          <p:cNvPr id="8" name="Kép 7" descr="173314-408x500-80s-earrings.jpg"/>
          <p:cNvPicPr>
            <a:picLocks noChangeAspect="1"/>
          </p:cNvPicPr>
          <p:nvPr/>
        </p:nvPicPr>
        <p:blipFill>
          <a:blip r:embed="rId7" cstate="print">
            <a:lum bright="-10000" contrast="20000"/>
          </a:blip>
          <a:srcRect b="3024"/>
          <a:stretch>
            <a:fillRect/>
          </a:stretch>
        </p:blipFill>
        <p:spPr>
          <a:xfrm>
            <a:off x="7524328" y="2582837"/>
            <a:ext cx="1223020" cy="1453492"/>
          </a:xfrm>
          <a:prstGeom prst="rect">
            <a:avLst/>
          </a:prstGeom>
        </p:spPr>
      </p:pic>
      <p:pic>
        <p:nvPicPr>
          <p:cNvPr id="9" name="Kép 8" descr="alairas8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60733" y="193208"/>
            <a:ext cx="1222534" cy="534353"/>
          </a:xfrm>
          <a:prstGeom prst="rect">
            <a:avLst/>
          </a:prstGeom>
        </p:spPr>
      </p:pic>
      <p:sp>
        <p:nvSpPr>
          <p:cNvPr id="10" name="Téglalap 9"/>
          <p:cNvSpPr/>
          <p:nvPr/>
        </p:nvSpPr>
        <p:spPr>
          <a:xfrm>
            <a:off x="2411760" y="3721596"/>
            <a:ext cx="1627369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1" cap="none" spc="0" dirty="0" smtClean="0">
                <a:ln w="1016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http://judy-pps.blogspot.com</a:t>
            </a:r>
            <a:endParaRPr lang="hu-HU" sz="1000" b="1" cap="none" spc="0" dirty="0">
              <a:ln w="10160">
                <a:noFill/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5004048" y="3721596"/>
            <a:ext cx="1709122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1" cap="none" spc="0" dirty="0" smtClean="0">
                <a:ln w="10160">
                  <a:noFill/>
                  <a:prstDash val="solid"/>
                </a:ln>
                <a:solidFill>
                  <a:srgbClr val="00B0F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http://www.ppsparadicsom.net</a:t>
            </a:r>
            <a:endParaRPr lang="hu-HU" sz="1000" b="1" cap="none" spc="0" dirty="0">
              <a:ln w="10160">
                <a:noFill/>
                <a:prstDash val="solid"/>
              </a:ln>
              <a:solidFill>
                <a:srgbClr val="00B0F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med" advTm="20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8</Words>
  <Application>Microsoft Office PowerPoint</Application>
  <PresentationFormat>Diavetítés a képernyőre (16:10 oldalarány)</PresentationFormat>
  <Paragraphs>3</Paragraphs>
  <Slides>63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63</vt:i4>
      </vt:variant>
    </vt:vector>
  </HeadingPairs>
  <TitlesOfParts>
    <vt:vector size="64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  <vt:lpstr>63.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37</cp:revision>
  <dcterms:created xsi:type="dcterms:W3CDTF">2018-07-13T07:35:14Z</dcterms:created>
  <dcterms:modified xsi:type="dcterms:W3CDTF">2018-07-16T22:02:32Z</dcterms:modified>
</cp:coreProperties>
</file>