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335" r:id="rId3"/>
    <p:sldId id="332" r:id="rId4"/>
    <p:sldId id="263" r:id="rId5"/>
    <p:sldId id="301" r:id="rId6"/>
    <p:sldId id="328" r:id="rId7"/>
    <p:sldId id="267" r:id="rId8"/>
    <p:sldId id="281" r:id="rId9"/>
    <p:sldId id="287" r:id="rId10"/>
    <p:sldId id="333" r:id="rId11"/>
    <p:sldId id="280" r:id="rId12"/>
    <p:sldId id="262" r:id="rId13"/>
    <p:sldId id="268" r:id="rId14"/>
    <p:sldId id="272" r:id="rId15"/>
    <p:sldId id="266" r:id="rId16"/>
    <p:sldId id="269" r:id="rId17"/>
    <p:sldId id="271" r:id="rId18"/>
    <p:sldId id="300" r:id="rId19"/>
    <p:sldId id="326" r:id="rId20"/>
    <p:sldId id="284" r:id="rId21"/>
    <p:sldId id="285" r:id="rId22"/>
    <p:sldId id="282" r:id="rId23"/>
    <p:sldId id="321" r:id="rId24"/>
    <p:sldId id="259" r:id="rId25"/>
    <p:sldId id="260" r:id="rId26"/>
    <p:sldId id="278" r:id="rId27"/>
    <p:sldId id="257" r:id="rId28"/>
    <p:sldId id="286" r:id="rId29"/>
    <p:sldId id="302" r:id="rId30"/>
    <p:sldId id="303" r:id="rId31"/>
    <p:sldId id="304" r:id="rId32"/>
    <p:sldId id="305" r:id="rId33"/>
    <p:sldId id="298" r:id="rId34"/>
    <p:sldId id="318" r:id="rId35"/>
    <p:sldId id="325" r:id="rId36"/>
    <p:sldId id="296" r:id="rId37"/>
    <p:sldId id="322" r:id="rId38"/>
    <p:sldId id="306" r:id="rId39"/>
    <p:sldId id="323" r:id="rId40"/>
    <p:sldId id="343" r:id="rId41"/>
    <p:sldId id="344" r:id="rId42"/>
    <p:sldId id="345" r:id="rId43"/>
    <p:sldId id="347" r:id="rId44"/>
    <p:sldId id="350" r:id="rId45"/>
    <p:sldId id="349" r:id="rId46"/>
    <p:sldId id="351" r:id="rId47"/>
    <p:sldId id="348" r:id="rId48"/>
    <p:sldId id="346" r:id="rId49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lxpSbVg6BJtTYRwRUWdfw==" hashData="q3HWfDZBqsMSHG6p+QtE7Hw4MO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30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E5579-9C1D-4816-A3DA-85DE3F2648AD}" type="datetimeFigureOut">
              <a:rPr lang="hu-HU" smtClean="0"/>
              <a:pPr/>
              <a:t>2018.07.16.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27EAC-93A5-4503-8024-29D44CDFE04B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E5579-9C1D-4816-A3DA-85DE3F2648AD}" type="datetimeFigureOut">
              <a:rPr lang="hu-HU" smtClean="0"/>
              <a:pPr/>
              <a:t>2018.07.16.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27EAC-93A5-4503-8024-29D44CDFE04B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E5579-9C1D-4816-A3DA-85DE3F2648AD}" type="datetimeFigureOut">
              <a:rPr lang="hu-HU" smtClean="0"/>
              <a:pPr/>
              <a:t>2018.07.16.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27EAC-93A5-4503-8024-29D44CDFE04B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E5579-9C1D-4816-A3DA-85DE3F2648AD}" type="datetimeFigureOut">
              <a:rPr lang="hu-HU" smtClean="0"/>
              <a:pPr/>
              <a:t>2018.07.16.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27EAC-93A5-4503-8024-29D44CDFE04B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E5579-9C1D-4816-A3DA-85DE3F2648AD}" type="datetimeFigureOut">
              <a:rPr lang="hu-HU" smtClean="0"/>
              <a:pPr/>
              <a:t>2018.07.16.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27EAC-93A5-4503-8024-29D44CDFE04B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E5579-9C1D-4816-A3DA-85DE3F2648AD}" type="datetimeFigureOut">
              <a:rPr lang="hu-HU" smtClean="0"/>
              <a:pPr/>
              <a:t>2018.07.16.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27EAC-93A5-4503-8024-29D44CDFE04B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E5579-9C1D-4816-A3DA-85DE3F2648AD}" type="datetimeFigureOut">
              <a:rPr lang="hu-HU" smtClean="0"/>
              <a:pPr/>
              <a:t>2018.07.16.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27EAC-93A5-4503-8024-29D44CDFE04B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E5579-9C1D-4816-A3DA-85DE3F2648AD}" type="datetimeFigureOut">
              <a:rPr lang="hu-HU" smtClean="0"/>
              <a:pPr/>
              <a:t>2018.07.16.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27EAC-93A5-4503-8024-29D44CDFE04B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E5579-9C1D-4816-A3DA-85DE3F2648AD}" type="datetimeFigureOut">
              <a:rPr lang="hu-HU" smtClean="0"/>
              <a:pPr/>
              <a:t>2018.07.16.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27EAC-93A5-4503-8024-29D44CDFE04B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E5579-9C1D-4816-A3DA-85DE3F2648AD}" type="datetimeFigureOut">
              <a:rPr lang="hu-HU" smtClean="0"/>
              <a:pPr/>
              <a:t>2018.07.16.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27EAC-93A5-4503-8024-29D44CDFE04B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E5579-9C1D-4816-A3DA-85DE3F2648AD}" type="datetimeFigureOut">
              <a:rPr lang="hu-HU" smtClean="0"/>
              <a:pPr/>
              <a:t>2018.07.16.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27EAC-93A5-4503-8024-29D44CDFE04B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9E5579-9C1D-4816-A3DA-85DE3F2648AD}" type="datetimeFigureOut">
              <a:rPr lang="hu-HU" smtClean="0"/>
              <a:pPr/>
              <a:t>2018.07.16.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227EAC-93A5-4503-8024-29D44CDFE04B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Ba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3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6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9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2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5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8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1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4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7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0.jpe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gif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8-07-15_00h31_56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rcRect b="516"/>
          <a:stretch>
            <a:fillRect/>
          </a:stretch>
        </p:blipFill>
        <p:spPr>
          <a:xfrm>
            <a:off x="5220072" y="337220"/>
            <a:ext cx="3486444" cy="5040560"/>
          </a:xfrm>
          <a:prstGeom prst="rect">
            <a:avLst/>
          </a:prstGeom>
        </p:spPr>
      </p:pic>
      <p:pic>
        <p:nvPicPr>
          <p:cNvPr id="5" name="Kép 4" descr="nevtelen_1d.png"/>
          <p:cNvPicPr>
            <a:picLocks noChangeAspect="1"/>
          </p:cNvPicPr>
          <p:nvPr/>
        </p:nvPicPr>
        <p:blipFill>
          <a:blip r:embed="rId4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6" name="Kép 5" descr="188-B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937405" y="1310655"/>
            <a:ext cx="554355" cy="708660"/>
          </a:xfrm>
          <a:prstGeom prst="rect">
            <a:avLst/>
          </a:prstGeom>
        </p:spPr>
      </p:pic>
      <p:pic>
        <p:nvPicPr>
          <p:cNvPr id="7" name="Kép 6" descr="188-A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63773" y="1310655"/>
            <a:ext cx="622935" cy="708660"/>
          </a:xfrm>
          <a:prstGeom prst="rect">
            <a:avLst/>
          </a:prstGeom>
        </p:spPr>
      </p:pic>
      <p:pic>
        <p:nvPicPr>
          <p:cNvPr id="8" name="Kép 7" descr="188-C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211840" y="1310655"/>
            <a:ext cx="445770" cy="708660"/>
          </a:xfrm>
          <a:prstGeom prst="rect">
            <a:avLst/>
          </a:prstGeom>
        </p:spPr>
      </p:pic>
      <p:pic>
        <p:nvPicPr>
          <p:cNvPr id="9" name="Kép 8" descr="188-K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715896" y="1310655"/>
            <a:ext cx="640080" cy="708660"/>
          </a:xfrm>
          <a:prstGeom prst="rect">
            <a:avLst/>
          </a:prstGeom>
        </p:spPr>
      </p:pic>
      <p:pic>
        <p:nvPicPr>
          <p:cNvPr id="10" name="Kép 9" descr="188-T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527156" y="2209428"/>
            <a:ext cx="525780" cy="708660"/>
          </a:xfrm>
          <a:prstGeom prst="rect">
            <a:avLst/>
          </a:prstGeom>
        </p:spPr>
      </p:pic>
      <p:pic>
        <p:nvPicPr>
          <p:cNvPr id="11" name="Kép 10" descr="188-O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124964" y="2209428"/>
            <a:ext cx="662940" cy="708660"/>
          </a:xfrm>
          <a:prstGeom prst="rect">
            <a:avLst/>
          </a:prstGeom>
        </p:spPr>
      </p:pic>
      <p:pic>
        <p:nvPicPr>
          <p:cNvPr id="12" name="Kép 11" descr="188-T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243440" y="3084944"/>
            <a:ext cx="525780" cy="708660"/>
          </a:xfrm>
          <a:prstGeom prst="rect">
            <a:avLst/>
          </a:prstGeom>
        </p:spPr>
      </p:pic>
      <p:pic>
        <p:nvPicPr>
          <p:cNvPr id="13" name="Kép 12" descr="188-H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819499" y="3084944"/>
            <a:ext cx="640080" cy="708660"/>
          </a:xfrm>
          <a:prstGeom prst="rect">
            <a:avLst/>
          </a:prstGeom>
        </p:spPr>
      </p:pic>
      <p:pic>
        <p:nvPicPr>
          <p:cNvPr id="14" name="Kép 13" descr="188-E.gif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3539584" y="3073527"/>
            <a:ext cx="464344" cy="767715"/>
          </a:xfrm>
          <a:prstGeom prst="rect">
            <a:avLst/>
          </a:prstGeom>
        </p:spPr>
      </p:pic>
      <p:pic>
        <p:nvPicPr>
          <p:cNvPr id="15" name="Kép 14" descr="188-S.gi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3592458" y="4225652"/>
            <a:ext cx="331470" cy="472440"/>
          </a:xfrm>
          <a:prstGeom prst="rect">
            <a:avLst/>
          </a:prstGeom>
        </p:spPr>
      </p:pic>
      <p:pic>
        <p:nvPicPr>
          <p:cNvPr id="17" name="Kép 16" descr="futo2.gif"/>
          <p:cNvPicPr>
            <a:picLocks noChangeAspect="1"/>
          </p:cNvPicPr>
          <p:nvPr/>
        </p:nvPicPr>
        <p:blipFill>
          <a:blip r:embed="rId14" cstate="print">
            <a:lum bright="-10000" contrast="40000"/>
          </a:blip>
          <a:stretch>
            <a:fillRect/>
          </a:stretch>
        </p:blipFill>
        <p:spPr>
          <a:xfrm>
            <a:off x="2555776" y="3985616"/>
            <a:ext cx="470535" cy="633413"/>
          </a:xfrm>
          <a:prstGeom prst="rect">
            <a:avLst/>
          </a:prstGeom>
        </p:spPr>
      </p:pic>
      <p:pic>
        <p:nvPicPr>
          <p:cNvPr id="18" name="Kép 17" descr="futo0.gif"/>
          <p:cNvPicPr>
            <a:picLocks noChangeAspect="1"/>
          </p:cNvPicPr>
          <p:nvPr/>
        </p:nvPicPr>
        <p:blipFill>
          <a:blip r:embed="rId15" cstate="print">
            <a:lum bright="-10000" contrast="40000"/>
          </a:blip>
          <a:stretch>
            <a:fillRect/>
          </a:stretch>
        </p:blipFill>
        <p:spPr>
          <a:xfrm>
            <a:off x="3067826" y="3985616"/>
            <a:ext cx="488633" cy="633413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 dir="vert"/>
    <p:sndAc>
      <p:stSnd>
        <p:snd r:embed="rId2" name="20-s Songs Medley - Vera Lynn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1920S-FASHION-FAD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03242" y="0"/>
            <a:ext cx="4537515" cy="5715000"/>
          </a:xfrm>
          <a:prstGeom prst="rect">
            <a:avLst/>
          </a:prstGeom>
        </p:spPr>
      </p:pic>
      <p:sp>
        <p:nvSpPr>
          <p:cNvPr id="4" name="Téglalap 3"/>
          <p:cNvSpPr/>
          <p:nvPr/>
        </p:nvSpPr>
        <p:spPr>
          <a:xfrm>
            <a:off x="5292080" y="3577580"/>
            <a:ext cx="720080" cy="12231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ashion-05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920s-costume-accessories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531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otor0529180057.pn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762000" y="0"/>
            <a:ext cx="7620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ignificant-Flapper-Evening-dresses-of-the-1920s.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2953"/>
          <a:stretch>
            <a:fillRect/>
          </a:stretch>
        </p:blipFill>
        <p:spPr>
          <a:xfrm>
            <a:off x="776409" y="1"/>
            <a:ext cx="7591182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920s-Fashion-Recorded-and-Styled5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l="12992" t="4199" r="12992" b="13648"/>
          <a:stretch>
            <a:fillRect/>
          </a:stretch>
        </p:blipFill>
        <p:spPr>
          <a:xfrm>
            <a:off x="0" y="-1"/>
            <a:ext cx="9144000" cy="5708949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essie-Love-and-friends-taken-in-1928-The-Age-of-Chic.jpg"/>
          <p:cNvPicPr>
            <a:picLocks noChangeAspect="1"/>
          </p:cNvPicPr>
          <p:nvPr/>
        </p:nvPicPr>
        <p:blipFill>
          <a:blip r:embed="rId2" cstate="print"/>
          <a:srcRect t="8146" b="11078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 descr="Coco-Chanel-suits-Paris-19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08264" y="0"/>
            <a:ext cx="752747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928-Designer-Evening-Dresses-by-Edward-Steichen.jpg"/>
          <p:cNvPicPr>
            <a:picLocks noChangeAspect="1"/>
          </p:cNvPicPr>
          <p:nvPr/>
        </p:nvPicPr>
        <p:blipFill>
          <a:blip r:embed="rId2" cstate="print"/>
          <a:srcRect t="253" r="228"/>
          <a:stretch>
            <a:fillRect/>
          </a:stretch>
        </p:blipFill>
        <p:spPr>
          <a:xfrm>
            <a:off x="0" y="804208"/>
            <a:ext cx="9144000" cy="4106584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-1920s-Cloche-Hat-Timeline-year-1920-to-1929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2520" t="2619" b="3405"/>
          <a:stretch>
            <a:fillRect/>
          </a:stretch>
        </p:blipFill>
        <p:spPr>
          <a:xfrm>
            <a:off x="1490830" y="0"/>
            <a:ext cx="6162341" cy="5715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5940152" y="5376664"/>
            <a:ext cx="1224136" cy="3383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6" name="Kép 5" descr="elvkock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-2619377" y="2619376"/>
            <a:ext cx="5715003" cy="476250"/>
          </a:xfrm>
          <a:prstGeom prst="rect">
            <a:avLst/>
          </a:prstGeom>
        </p:spPr>
      </p:pic>
      <p:pic>
        <p:nvPicPr>
          <p:cNvPr id="7" name="Kép 6" descr="elvkock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6048374" y="2619373"/>
            <a:ext cx="5715003" cy="47625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920s-Art-Deco-Fashion-Georges-Lepape-Vogue-1926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b="469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920s-Fashion-Recorded-and-Styled6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l="10925" t="1575" r="10925" b="11549"/>
          <a:stretch>
            <a:fillRect/>
          </a:stretch>
        </p:blipFill>
        <p:spPr>
          <a:xfrm>
            <a:off x="0" y="1"/>
            <a:ext cx="9144000" cy="5714999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920s-shoe-fashion-André-Perugia-and-Salvatore-Ferragamo.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r="1145" b="4662"/>
          <a:stretch>
            <a:fillRect/>
          </a:stretch>
        </p:blipFill>
        <p:spPr>
          <a:xfrm>
            <a:off x="2555776" y="534318"/>
            <a:ext cx="6476624" cy="4987478"/>
          </a:xfrm>
          <a:prstGeom prst="rect">
            <a:avLst/>
          </a:prstGeom>
        </p:spPr>
      </p:pic>
      <p:pic>
        <p:nvPicPr>
          <p:cNvPr id="3" name="Kép 2" descr="F124594_full_1_858x1300.jpg"/>
          <p:cNvPicPr>
            <a:picLocks noChangeAspect="1"/>
          </p:cNvPicPr>
          <p:nvPr/>
        </p:nvPicPr>
        <p:blipFill>
          <a:blip r:embed="rId3" cstate="print"/>
          <a:srcRect l="22025" r="13215"/>
          <a:stretch>
            <a:fillRect/>
          </a:stretch>
        </p:blipFill>
        <p:spPr>
          <a:xfrm>
            <a:off x="123678" y="72851"/>
            <a:ext cx="2360090" cy="5520953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920s-Fashion-Recorded-and-Styled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920s-fashion-Rise-of-Skirt-Hems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5291" r="15118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920s-Hosiery-fashion-higher-hems-meant-more-LEG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4999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otor0529173650.pn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762000" y="0"/>
            <a:ext cx="7620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he-advent-of-makeup-in-the-1920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55077" y="0"/>
            <a:ext cx="7033846" cy="5715000"/>
          </a:xfrm>
          <a:prstGeom prst="rect">
            <a:avLst/>
          </a:prstGeom>
        </p:spPr>
      </p:pic>
      <p:pic>
        <p:nvPicPr>
          <p:cNvPr id="3" name="Kép 2" descr="a_luftschlangen_und_Konfetti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00392" y="0"/>
            <a:ext cx="1043608" cy="5715000"/>
          </a:xfrm>
          <a:prstGeom prst="rect">
            <a:avLst/>
          </a:prstGeom>
        </p:spPr>
      </p:pic>
      <p:pic>
        <p:nvPicPr>
          <p:cNvPr id="4" name="Kép 3" descr="a_luftschlangen_und_Konfetti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0" y="0"/>
            <a:ext cx="1043608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c1701_flirty_flapper_wig_blond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60657" y="0"/>
            <a:ext cx="3883343" cy="5715000"/>
          </a:xfrm>
          <a:prstGeom prst="rect">
            <a:avLst/>
          </a:prstGeom>
        </p:spPr>
      </p:pic>
      <p:pic>
        <p:nvPicPr>
          <p:cNvPr id="4" name="Kép 3" descr="c1702_flirty_flapper_wig_black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539552" y="0"/>
            <a:ext cx="3163253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1701_flirty_flapper_wigs.jpg"/>
          <p:cNvPicPr>
            <a:picLocks noChangeAspect="1"/>
          </p:cNvPicPr>
          <p:nvPr/>
        </p:nvPicPr>
        <p:blipFill>
          <a:blip r:embed="rId2" cstate="print"/>
          <a:srcRect b="17224"/>
          <a:stretch>
            <a:fillRect/>
          </a:stretch>
        </p:blipFill>
        <p:spPr>
          <a:xfrm>
            <a:off x="3059832" y="1191261"/>
            <a:ext cx="6084168" cy="4523739"/>
          </a:xfrm>
          <a:prstGeom prst="rect">
            <a:avLst/>
          </a:prstGeom>
        </p:spPr>
      </p:pic>
      <p:pic>
        <p:nvPicPr>
          <p:cNvPr id="3" name="Kép 2" descr="FR33945_full_1_858x1300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179512" y="860685"/>
            <a:ext cx="3203848" cy="4854315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lack_Sequin_Flapper_Costume_Cigarette_Holder_3_2048x2048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19415" r="1812" b="11339"/>
          <a:stretch>
            <a:fillRect/>
          </a:stretch>
        </p:blipFill>
        <p:spPr>
          <a:xfrm>
            <a:off x="5148064" y="481237"/>
            <a:ext cx="3993616" cy="5233763"/>
          </a:xfrm>
          <a:prstGeom prst="rect">
            <a:avLst/>
          </a:prstGeom>
        </p:spPr>
      </p:pic>
      <p:pic>
        <p:nvPicPr>
          <p:cNvPr id="4" name="Kép 3" descr="uw28037__1.jp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rcRect l="25770" r="12885" b="15186"/>
          <a:stretch>
            <a:fillRect/>
          </a:stretch>
        </p:blipFill>
        <p:spPr>
          <a:xfrm>
            <a:off x="899592" y="0"/>
            <a:ext cx="3250065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ilver_Sequin_Flapper_Costume_Cigarette_Holder_6_1024x1024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4233457" y="0"/>
            <a:ext cx="4910543" cy="5715000"/>
          </a:xfrm>
          <a:prstGeom prst="rect">
            <a:avLst/>
          </a:prstGeom>
        </p:spPr>
      </p:pic>
      <p:pic>
        <p:nvPicPr>
          <p:cNvPr id="3" name="Kép 2" descr="V2033_B.jp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rcRect l="15118" r="15118" b="20819"/>
          <a:stretch>
            <a:fillRect/>
          </a:stretch>
        </p:blipFill>
        <p:spPr>
          <a:xfrm flipH="1">
            <a:off x="323528" y="179145"/>
            <a:ext cx="3672408" cy="5535855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 descr="00837_full_1.jpg"/>
          <p:cNvPicPr>
            <a:picLocks noChangeAspect="1"/>
          </p:cNvPicPr>
          <p:nvPr/>
        </p:nvPicPr>
        <p:blipFill>
          <a:blip r:embed="rId2" cstate="print"/>
          <a:srcRect l="5727" r="5345"/>
          <a:stretch>
            <a:fillRect/>
          </a:stretch>
        </p:blipFill>
        <p:spPr>
          <a:xfrm>
            <a:off x="5789762" y="0"/>
            <a:ext cx="3354238" cy="5715000"/>
          </a:xfrm>
          <a:prstGeom prst="rect">
            <a:avLst/>
          </a:prstGeom>
        </p:spPr>
      </p:pic>
      <p:pic>
        <p:nvPicPr>
          <p:cNvPr id="7" name="Kép 6" descr="01352_full_1.jpg"/>
          <p:cNvPicPr>
            <a:picLocks noChangeAspect="1"/>
          </p:cNvPicPr>
          <p:nvPr/>
        </p:nvPicPr>
        <p:blipFill>
          <a:blip r:embed="rId3" cstate="print"/>
          <a:srcRect r="11453"/>
          <a:stretch>
            <a:fillRect/>
          </a:stretch>
        </p:blipFill>
        <p:spPr>
          <a:xfrm>
            <a:off x="0" y="0"/>
            <a:ext cx="3339911" cy="5715000"/>
          </a:xfrm>
          <a:prstGeom prst="rect">
            <a:avLst/>
          </a:prstGeom>
        </p:spPr>
      </p:pic>
      <p:pic>
        <p:nvPicPr>
          <p:cNvPr id="8" name="Kép 7" descr="01481_full_2_858x1300.jpg"/>
          <p:cNvPicPr>
            <a:picLocks noChangeAspect="1"/>
          </p:cNvPicPr>
          <p:nvPr/>
        </p:nvPicPr>
        <p:blipFill>
          <a:blip r:embed="rId4" cstate="print"/>
          <a:srcRect l="19823" r="22025"/>
          <a:stretch>
            <a:fillRect/>
          </a:stretch>
        </p:blipFill>
        <p:spPr>
          <a:xfrm>
            <a:off x="3433491" y="0"/>
            <a:ext cx="2193854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01481_full_1_858x1300.jpg"/>
          <p:cNvPicPr>
            <a:picLocks noChangeAspect="1"/>
          </p:cNvPicPr>
          <p:nvPr/>
        </p:nvPicPr>
        <p:blipFill>
          <a:blip r:embed="rId2" cstate="print"/>
          <a:srcRect l="8810" r="22025"/>
          <a:stretch>
            <a:fillRect/>
          </a:stretch>
        </p:blipFill>
        <p:spPr>
          <a:xfrm>
            <a:off x="0" y="0"/>
            <a:ext cx="2609208" cy="5715000"/>
          </a:xfrm>
          <a:prstGeom prst="rect">
            <a:avLst/>
          </a:prstGeom>
        </p:spPr>
      </p:pic>
      <p:pic>
        <p:nvPicPr>
          <p:cNvPr id="4" name="Kép 3" descr="01344_full_1.jpg"/>
          <p:cNvPicPr>
            <a:picLocks noChangeAspect="1"/>
          </p:cNvPicPr>
          <p:nvPr/>
        </p:nvPicPr>
        <p:blipFill>
          <a:blip r:embed="rId3" cstate="print"/>
          <a:srcRect l="10021" r="2147"/>
          <a:stretch>
            <a:fillRect/>
          </a:stretch>
        </p:blipFill>
        <p:spPr>
          <a:xfrm>
            <a:off x="2699792" y="0"/>
            <a:ext cx="3312894" cy="5715000"/>
          </a:xfrm>
          <a:prstGeom prst="rect">
            <a:avLst/>
          </a:prstGeom>
        </p:spPr>
      </p:pic>
      <p:pic>
        <p:nvPicPr>
          <p:cNvPr id="5" name="Kép 4" descr="01207-Puttin-On-The-Ritz-Sexy-Costume-larg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84168" y="0"/>
            <a:ext cx="2883477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306017-silver-crystal-teadrop-flapper-costume_1_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11299" r="11299"/>
          <a:stretch>
            <a:fillRect/>
          </a:stretch>
        </p:blipFill>
        <p:spPr>
          <a:xfrm>
            <a:off x="100488" y="0"/>
            <a:ext cx="2959344" cy="5715000"/>
          </a:xfrm>
          <a:prstGeom prst="rect">
            <a:avLst/>
          </a:prstGeom>
        </p:spPr>
      </p:pic>
      <p:pic>
        <p:nvPicPr>
          <p:cNvPr id="4" name="Kép 3" descr="889997_3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rcRect l="10071" r="7554"/>
          <a:stretch>
            <a:fillRect/>
          </a:stretch>
        </p:blipFill>
        <p:spPr>
          <a:xfrm>
            <a:off x="3275584" y="0"/>
            <a:ext cx="2353926" cy="5715000"/>
          </a:xfrm>
          <a:prstGeom prst="rect">
            <a:avLst/>
          </a:prstGeom>
        </p:spPr>
      </p:pic>
      <p:pic>
        <p:nvPicPr>
          <p:cNvPr id="5" name="Kép 4" descr="598437882.jpg"/>
          <p:cNvPicPr>
            <a:picLocks noChangeAspect="1"/>
          </p:cNvPicPr>
          <p:nvPr/>
        </p:nvPicPr>
        <p:blipFill>
          <a:blip r:embed="rId4" cstate="print">
            <a:lum contrast="10000"/>
          </a:blip>
          <a:stretch>
            <a:fillRect/>
          </a:stretch>
        </p:blipFill>
        <p:spPr>
          <a:xfrm>
            <a:off x="5762494" y="121196"/>
            <a:ext cx="3381506" cy="547315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s-flapper-coat-accessory.jpg"/>
          <p:cNvPicPr>
            <a:picLocks noChangeAspect="1"/>
          </p:cNvPicPr>
          <p:nvPr/>
        </p:nvPicPr>
        <p:blipFill>
          <a:blip r:embed="rId2" cstate="print"/>
          <a:srcRect l="21597" t="2520" r="17278" b="1890"/>
          <a:stretch>
            <a:fillRect/>
          </a:stretch>
        </p:blipFill>
        <p:spPr>
          <a:xfrm>
            <a:off x="3453995" y="0"/>
            <a:ext cx="2558165" cy="5715000"/>
          </a:xfrm>
          <a:prstGeom prst="rect">
            <a:avLst/>
          </a:prstGeom>
        </p:spPr>
      </p:pic>
      <p:pic>
        <p:nvPicPr>
          <p:cNvPr id="3" name="Kép 2" descr="20s-gold-black-gatsby-smiffys.jpg"/>
          <p:cNvPicPr>
            <a:picLocks noChangeAspect="1"/>
          </p:cNvPicPr>
          <p:nvPr/>
        </p:nvPicPr>
        <p:blipFill>
          <a:blip r:embed="rId3" cstate="print"/>
          <a:srcRect l="12460" r="12460"/>
          <a:stretch>
            <a:fillRect/>
          </a:stretch>
        </p:blipFill>
        <p:spPr>
          <a:xfrm>
            <a:off x="6045092" y="193204"/>
            <a:ext cx="2994146" cy="5521796"/>
          </a:xfrm>
          <a:prstGeom prst="rect">
            <a:avLst/>
          </a:prstGeom>
        </p:spPr>
      </p:pic>
      <p:pic>
        <p:nvPicPr>
          <p:cNvPr id="4" name="Kép 3" descr="FM81026_full_1_858x1300.jpg"/>
          <p:cNvPicPr>
            <a:picLocks noChangeAspect="1"/>
          </p:cNvPicPr>
          <p:nvPr/>
        </p:nvPicPr>
        <p:blipFill>
          <a:blip r:embed="rId4" cstate="print"/>
          <a:srcRect l="8810" r="6608"/>
          <a:stretch>
            <a:fillRect/>
          </a:stretch>
        </p:blipFill>
        <p:spPr>
          <a:xfrm flipH="1">
            <a:off x="-1" y="234345"/>
            <a:ext cx="3059832" cy="5480655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CFabulousFlapperBlack.jpg"/>
          <p:cNvPicPr>
            <a:picLocks noChangeAspect="1"/>
          </p:cNvPicPr>
          <p:nvPr/>
        </p:nvPicPr>
        <p:blipFill>
          <a:blip r:embed="rId2" cstate="print"/>
          <a:srcRect l="12153"/>
          <a:stretch>
            <a:fillRect/>
          </a:stretch>
        </p:blipFill>
        <p:spPr>
          <a:xfrm>
            <a:off x="5798219" y="0"/>
            <a:ext cx="3345781" cy="5715000"/>
          </a:xfrm>
          <a:prstGeom prst="rect">
            <a:avLst/>
          </a:prstGeom>
        </p:spPr>
      </p:pic>
      <p:pic>
        <p:nvPicPr>
          <p:cNvPr id="3" name="Kép 2" descr="CCJazzTimeHoneyBG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0"/>
            <a:ext cx="2314575" cy="5715000"/>
          </a:xfrm>
          <a:prstGeom prst="rect">
            <a:avLst/>
          </a:prstGeom>
        </p:spPr>
      </p:pic>
      <p:pic>
        <p:nvPicPr>
          <p:cNvPr id="4" name="Kép 3" descr="CCJazzTimeHoneyBW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87824" y="0"/>
            <a:ext cx="2409825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R48522_1.jpg"/>
          <p:cNvPicPr>
            <a:picLocks noChangeAspect="1"/>
          </p:cNvPicPr>
          <p:nvPr/>
        </p:nvPicPr>
        <p:blipFill>
          <a:blip r:embed="rId2" cstate="print"/>
          <a:srcRect l="11851" r="4740"/>
          <a:stretch>
            <a:fillRect/>
          </a:stretch>
        </p:blipFill>
        <p:spPr>
          <a:xfrm>
            <a:off x="5567671" y="0"/>
            <a:ext cx="3576329" cy="5715000"/>
          </a:xfrm>
          <a:prstGeom prst="rect">
            <a:avLst/>
          </a:prstGeom>
        </p:spPr>
      </p:pic>
      <p:pic>
        <p:nvPicPr>
          <p:cNvPr id="3" name="Kép 2" descr="FR48539_full_1.jpg"/>
          <p:cNvPicPr>
            <a:picLocks noChangeAspect="1"/>
          </p:cNvPicPr>
          <p:nvPr/>
        </p:nvPicPr>
        <p:blipFill>
          <a:blip r:embed="rId3" cstate="print"/>
          <a:srcRect l="10737" r="10021"/>
          <a:stretch>
            <a:fillRect/>
          </a:stretch>
        </p:blipFill>
        <p:spPr>
          <a:xfrm>
            <a:off x="0" y="0"/>
            <a:ext cx="2988815" cy="5715000"/>
          </a:xfrm>
          <a:prstGeom prst="rect">
            <a:avLst/>
          </a:prstGeom>
        </p:spPr>
      </p:pic>
      <p:pic>
        <p:nvPicPr>
          <p:cNvPr id="4" name="Kép 3" descr="G10210_full_2_858x1300.jpg"/>
          <p:cNvPicPr>
            <a:picLocks noChangeAspect="1"/>
          </p:cNvPicPr>
          <p:nvPr/>
        </p:nvPicPr>
        <p:blipFill>
          <a:blip r:embed="rId4" cstate="print"/>
          <a:srcRect l="26430" r="17620"/>
          <a:stretch>
            <a:fillRect/>
          </a:stretch>
        </p:blipFill>
        <p:spPr>
          <a:xfrm>
            <a:off x="3203848" y="0"/>
            <a:ext cx="2110762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R48551_full_1_858x1300.jpg"/>
          <p:cNvPicPr>
            <a:picLocks noChangeAspect="1"/>
          </p:cNvPicPr>
          <p:nvPr/>
        </p:nvPicPr>
        <p:blipFill>
          <a:blip r:embed="rId2" cstate="print"/>
          <a:srcRect l="13215" r="13215"/>
          <a:stretch>
            <a:fillRect/>
          </a:stretch>
        </p:blipFill>
        <p:spPr>
          <a:xfrm>
            <a:off x="3059832" y="0"/>
            <a:ext cx="2775383" cy="5715000"/>
          </a:xfrm>
          <a:prstGeom prst="rect">
            <a:avLst/>
          </a:prstGeom>
        </p:spPr>
      </p:pic>
      <p:pic>
        <p:nvPicPr>
          <p:cNvPr id="3" name="Kép 2" descr="G10210_full_1.jpg"/>
          <p:cNvPicPr>
            <a:picLocks noChangeAspect="1"/>
          </p:cNvPicPr>
          <p:nvPr/>
        </p:nvPicPr>
        <p:blipFill>
          <a:blip r:embed="rId3" cstate="print"/>
          <a:srcRect l="4581" r="6490"/>
          <a:stretch>
            <a:fillRect/>
          </a:stretch>
        </p:blipFill>
        <p:spPr>
          <a:xfrm>
            <a:off x="5789687" y="0"/>
            <a:ext cx="3354313" cy="5715000"/>
          </a:xfrm>
          <a:prstGeom prst="rect">
            <a:avLst/>
          </a:prstGeom>
        </p:spPr>
      </p:pic>
      <p:pic>
        <p:nvPicPr>
          <p:cNvPr id="6" name="Kép 5" descr="G11164_full_1_858x1300.jpg"/>
          <p:cNvPicPr>
            <a:picLocks noChangeAspect="1"/>
          </p:cNvPicPr>
          <p:nvPr/>
        </p:nvPicPr>
        <p:blipFill>
          <a:blip r:embed="rId4" cstate="print"/>
          <a:srcRect l="5727" r="14537"/>
          <a:stretch>
            <a:fillRect/>
          </a:stretch>
        </p:blipFill>
        <p:spPr>
          <a:xfrm>
            <a:off x="0" y="0"/>
            <a:ext cx="300788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G11164_full_2_858x1300.jpg"/>
          <p:cNvPicPr>
            <a:picLocks noChangeAspect="1"/>
          </p:cNvPicPr>
          <p:nvPr/>
        </p:nvPicPr>
        <p:blipFill>
          <a:blip r:embed="rId2" cstate="print"/>
          <a:srcRect l="8370" r="3524"/>
          <a:stretch>
            <a:fillRect/>
          </a:stretch>
        </p:blipFill>
        <p:spPr>
          <a:xfrm>
            <a:off x="96375" y="0"/>
            <a:ext cx="3323497" cy="5715000"/>
          </a:xfrm>
          <a:prstGeom prst="rect">
            <a:avLst/>
          </a:prstGeom>
        </p:spPr>
      </p:pic>
      <p:pic>
        <p:nvPicPr>
          <p:cNvPr id="4" name="Kép 3" descr="GD82000_full_1.jpg"/>
          <p:cNvPicPr>
            <a:picLocks noChangeAspect="1"/>
          </p:cNvPicPr>
          <p:nvPr/>
        </p:nvPicPr>
        <p:blipFill>
          <a:blip r:embed="rId3" cstate="print"/>
          <a:srcRect l="7635" r="3054"/>
          <a:stretch>
            <a:fillRect/>
          </a:stretch>
        </p:blipFill>
        <p:spPr>
          <a:xfrm>
            <a:off x="5652120" y="0"/>
            <a:ext cx="3368656" cy="5715000"/>
          </a:xfrm>
          <a:prstGeom prst="rect">
            <a:avLst/>
          </a:prstGeom>
        </p:spPr>
      </p:pic>
      <p:pic>
        <p:nvPicPr>
          <p:cNvPr id="5" name="Kép 4" descr="L85369_full_1_858x1300.jpg"/>
          <p:cNvPicPr>
            <a:picLocks noChangeAspect="1"/>
          </p:cNvPicPr>
          <p:nvPr/>
        </p:nvPicPr>
        <p:blipFill>
          <a:blip r:embed="rId4" cstate="print"/>
          <a:srcRect l="22025" r="19823"/>
          <a:stretch>
            <a:fillRect/>
          </a:stretch>
        </p:blipFill>
        <p:spPr>
          <a:xfrm>
            <a:off x="3516667" y="265212"/>
            <a:ext cx="2063445" cy="5375355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GD82002_full_1.jpg"/>
          <p:cNvPicPr>
            <a:picLocks noChangeAspect="1"/>
          </p:cNvPicPr>
          <p:nvPr/>
        </p:nvPicPr>
        <p:blipFill>
          <a:blip r:embed="rId2" cstate="print"/>
          <a:srcRect l="12885" r="6442"/>
          <a:stretch>
            <a:fillRect/>
          </a:stretch>
        </p:blipFill>
        <p:spPr>
          <a:xfrm>
            <a:off x="6036578" y="0"/>
            <a:ext cx="3042892" cy="5715000"/>
          </a:xfrm>
          <a:prstGeom prst="rect">
            <a:avLst/>
          </a:prstGeom>
        </p:spPr>
      </p:pic>
      <p:pic>
        <p:nvPicPr>
          <p:cNvPr id="6" name="Kép 5" descr="GD82008_full_1_858x1300.jp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rcRect l="13656" r="3965"/>
          <a:stretch>
            <a:fillRect/>
          </a:stretch>
        </p:blipFill>
        <p:spPr>
          <a:xfrm>
            <a:off x="2915816" y="0"/>
            <a:ext cx="3107535" cy="5715000"/>
          </a:xfrm>
          <a:prstGeom prst="rect">
            <a:avLst/>
          </a:prstGeom>
        </p:spPr>
      </p:pic>
      <p:pic>
        <p:nvPicPr>
          <p:cNvPr id="8" name="Kép 7" descr="plus-size-dames-like-us-flapper-costume.jpg"/>
          <p:cNvPicPr>
            <a:picLocks noChangeAspect="1"/>
          </p:cNvPicPr>
          <p:nvPr/>
        </p:nvPicPr>
        <p:blipFill>
          <a:blip r:embed="rId4" cstate="print"/>
          <a:srcRect l="15118" r="16198"/>
          <a:stretch>
            <a:fillRect/>
          </a:stretch>
        </p:blipFill>
        <p:spPr>
          <a:xfrm>
            <a:off x="107504" y="173547"/>
            <a:ext cx="2664296" cy="5541453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f120045a_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847975" cy="5715000"/>
          </a:xfrm>
          <a:prstGeom prst="rect">
            <a:avLst/>
          </a:prstGeom>
        </p:spPr>
      </p:pic>
      <p:pic>
        <p:nvPicPr>
          <p:cNvPr id="3" name="Kép 2" descr="FM76246_full_1_858x1300.jpg"/>
          <p:cNvPicPr>
            <a:picLocks noChangeAspect="1"/>
          </p:cNvPicPr>
          <p:nvPr/>
        </p:nvPicPr>
        <p:blipFill>
          <a:blip r:embed="rId3" cstate="print"/>
          <a:srcRect l="13215" r="4405"/>
          <a:stretch>
            <a:fillRect/>
          </a:stretch>
        </p:blipFill>
        <p:spPr>
          <a:xfrm>
            <a:off x="2843808" y="193204"/>
            <a:ext cx="3002541" cy="5521796"/>
          </a:xfrm>
          <a:prstGeom prst="rect">
            <a:avLst/>
          </a:prstGeom>
        </p:spPr>
      </p:pic>
      <p:pic>
        <p:nvPicPr>
          <p:cNvPr id="4" name="Kép 3" descr="FM77189_full_1_858x1300.jpg"/>
          <p:cNvPicPr>
            <a:picLocks noChangeAspect="1"/>
          </p:cNvPicPr>
          <p:nvPr/>
        </p:nvPicPr>
        <p:blipFill>
          <a:blip r:embed="rId4" cstate="print"/>
          <a:srcRect l="8370" r="3084"/>
          <a:stretch>
            <a:fillRect/>
          </a:stretch>
        </p:blipFill>
        <p:spPr>
          <a:xfrm>
            <a:off x="5903641" y="170711"/>
            <a:ext cx="3240359" cy="5544289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oaring-20s-plus-size-flapper-costume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l="21597" r="22677"/>
          <a:stretch>
            <a:fillRect/>
          </a:stretch>
        </p:blipFill>
        <p:spPr>
          <a:xfrm>
            <a:off x="3419872" y="337220"/>
            <a:ext cx="2097696" cy="5377780"/>
          </a:xfrm>
          <a:prstGeom prst="rect">
            <a:avLst/>
          </a:prstGeom>
        </p:spPr>
      </p:pic>
      <p:pic>
        <p:nvPicPr>
          <p:cNvPr id="4" name="Kép 3" descr="RubiesSpeakeasyFlapper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rcRect l="18171" t="2727" r="14537" b="3272"/>
          <a:stretch>
            <a:fillRect/>
          </a:stretch>
        </p:blipFill>
        <p:spPr>
          <a:xfrm>
            <a:off x="179512" y="0"/>
            <a:ext cx="3069741" cy="5715000"/>
          </a:xfrm>
          <a:prstGeom prst="rect">
            <a:avLst/>
          </a:prstGeom>
        </p:spPr>
      </p:pic>
      <p:pic>
        <p:nvPicPr>
          <p:cNvPr id="5" name="Kép 4" descr="womens-plus-size-downtown-doll-costume.jpg"/>
          <p:cNvPicPr>
            <a:picLocks noChangeAspect="1"/>
          </p:cNvPicPr>
          <p:nvPr/>
        </p:nvPicPr>
        <p:blipFill>
          <a:blip r:embed="rId4" cstate="print"/>
          <a:srcRect l="18358" r="6479" b="1663"/>
          <a:stretch>
            <a:fillRect/>
          </a:stretch>
        </p:blipFill>
        <p:spPr>
          <a:xfrm>
            <a:off x="6086137" y="0"/>
            <a:ext cx="3057863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U28037_full_1_858x13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22025" r="22025"/>
          <a:stretch>
            <a:fillRect/>
          </a:stretch>
        </p:blipFill>
        <p:spPr>
          <a:xfrm>
            <a:off x="6660232" y="0"/>
            <a:ext cx="2110756" cy="5715000"/>
          </a:xfrm>
          <a:prstGeom prst="rect">
            <a:avLst/>
          </a:prstGeom>
        </p:spPr>
      </p:pic>
      <p:pic>
        <p:nvPicPr>
          <p:cNvPr id="3" name="Kép 2" descr="womens-plus-size-1920s-coco-flapper-costumes-flapper-dresses.jpg"/>
          <p:cNvPicPr>
            <a:picLocks noChangeAspect="1"/>
          </p:cNvPicPr>
          <p:nvPr/>
        </p:nvPicPr>
        <p:blipFill>
          <a:blip r:embed="rId3" cstate="print">
            <a:lum bright="10000" contrast="20000"/>
          </a:blip>
          <a:srcRect l="18358" r="16198" b="1965"/>
          <a:stretch>
            <a:fillRect/>
          </a:stretch>
        </p:blipFill>
        <p:spPr>
          <a:xfrm>
            <a:off x="323528" y="112330"/>
            <a:ext cx="2618154" cy="5602670"/>
          </a:xfrm>
          <a:prstGeom prst="rect">
            <a:avLst/>
          </a:prstGeom>
        </p:spPr>
      </p:pic>
      <p:pic>
        <p:nvPicPr>
          <p:cNvPr id="4" name="Kép 3" descr="womens-plus-size-charleston-flapper1.jpg"/>
          <p:cNvPicPr>
            <a:picLocks noChangeAspect="1"/>
          </p:cNvPicPr>
          <p:nvPr/>
        </p:nvPicPr>
        <p:blipFill>
          <a:blip r:embed="rId4" cstate="print">
            <a:lum contrast="10000"/>
          </a:blip>
          <a:srcRect l="12958" r="17278"/>
          <a:stretch>
            <a:fillRect/>
          </a:stretch>
        </p:blipFill>
        <p:spPr>
          <a:xfrm>
            <a:off x="3362120" y="265212"/>
            <a:ext cx="2661460" cy="544978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F124534_full_1_858x1300.jpg"/>
          <p:cNvPicPr>
            <a:picLocks noChangeAspect="1"/>
          </p:cNvPicPr>
          <p:nvPr/>
        </p:nvPicPr>
        <p:blipFill>
          <a:blip r:embed="rId2" cstate="print"/>
          <a:srcRect l="15418" r="11013"/>
          <a:stretch>
            <a:fillRect/>
          </a:stretch>
        </p:blipFill>
        <p:spPr>
          <a:xfrm>
            <a:off x="6084168" y="376908"/>
            <a:ext cx="2592288" cy="5338092"/>
          </a:xfrm>
          <a:prstGeom prst="rect">
            <a:avLst/>
          </a:prstGeom>
        </p:spPr>
      </p:pic>
      <p:pic>
        <p:nvPicPr>
          <p:cNvPr id="5" name="Kép 4" descr="F125004S_full_1_858x1300.jp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rcRect l="22025" r="15418"/>
          <a:stretch>
            <a:fillRect/>
          </a:stretch>
        </p:blipFill>
        <p:spPr>
          <a:xfrm>
            <a:off x="3563888" y="265212"/>
            <a:ext cx="2250471" cy="5449788"/>
          </a:xfrm>
          <a:prstGeom prst="rect">
            <a:avLst/>
          </a:prstGeom>
        </p:spPr>
      </p:pic>
      <p:pic>
        <p:nvPicPr>
          <p:cNvPr id="6" name="Kép 5" descr="plus-size-1920s-flapper-costume1.jpg"/>
          <p:cNvPicPr>
            <a:picLocks noChangeAspect="1"/>
          </p:cNvPicPr>
          <p:nvPr/>
        </p:nvPicPr>
        <p:blipFill>
          <a:blip r:embed="rId4" cstate="print">
            <a:lum contrast="20000"/>
          </a:blip>
          <a:srcRect l="12310" r="7559"/>
          <a:stretch>
            <a:fillRect/>
          </a:stretch>
        </p:blipFill>
        <p:spPr>
          <a:xfrm>
            <a:off x="179512" y="0"/>
            <a:ext cx="3205792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M22790_full_1_858x1300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l="19823" r="22025"/>
          <a:stretch>
            <a:fillRect/>
          </a:stretch>
        </p:blipFill>
        <p:spPr>
          <a:xfrm>
            <a:off x="6516216" y="0"/>
            <a:ext cx="2193830" cy="5715000"/>
          </a:xfrm>
          <a:prstGeom prst="rect">
            <a:avLst/>
          </a:prstGeom>
        </p:spPr>
      </p:pic>
      <p:pic>
        <p:nvPicPr>
          <p:cNvPr id="3" name="Kép 2" descr="RubiesSilverFlapper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395536" y="0"/>
            <a:ext cx="2041071" cy="5715000"/>
          </a:xfrm>
          <a:prstGeom prst="rect">
            <a:avLst/>
          </a:prstGeom>
        </p:spPr>
      </p:pic>
      <p:pic>
        <p:nvPicPr>
          <p:cNvPr id="4" name="Kép 3" descr="SM22824_full_1_858x130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43808" y="457233"/>
            <a:ext cx="3470126" cy="5257767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D82004_full_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72100" y="0"/>
            <a:ext cx="3771900" cy="5715000"/>
          </a:xfrm>
          <a:prstGeom prst="rect">
            <a:avLst/>
          </a:prstGeom>
        </p:spPr>
      </p:pic>
      <p:pic>
        <p:nvPicPr>
          <p:cNvPr id="3" name="Kép 2" descr="m1276-2.jp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rcRect l="17202" r="17202"/>
          <a:stretch>
            <a:fillRect/>
          </a:stretch>
        </p:blipFill>
        <p:spPr>
          <a:xfrm>
            <a:off x="3275856" y="0"/>
            <a:ext cx="1985408" cy="5715000"/>
          </a:xfrm>
          <a:prstGeom prst="rect">
            <a:avLst/>
          </a:prstGeom>
        </p:spPr>
      </p:pic>
      <p:pic>
        <p:nvPicPr>
          <p:cNvPr id="5" name="Kép 4" descr="16522_7.jpg"/>
          <p:cNvPicPr>
            <a:picLocks noChangeAspect="1"/>
          </p:cNvPicPr>
          <p:nvPr/>
        </p:nvPicPr>
        <p:blipFill>
          <a:blip r:embed="rId4" cstate="print"/>
          <a:srcRect t="2520" b="3150"/>
          <a:stretch>
            <a:fillRect/>
          </a:stretch>
        </p:blipFill>
        <p:spPr>
          <a:xfrm>
            <a:off x="0" y="0"/>
            <a:ext cx="327084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M45498_full_1_858x1300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l="15418" r="13215"/>
          <a:stretch>
            <a:fillRect/>
          </a:stretch>
        </p:blipFill>
        <p:spPr>
          <a:xfrm>
            <a:off x="3175872" y="0"/>
            <a:ext cx="2692272" cy="5715000"/>
          </a:xfrm>
          <a:prstGeom prst="rect">
            <a:avLst/>
          </a:prstGeom>
        </p:spPr>
      </p:pic>
      <p:pic>
        <p:nvPicPr>
          <p:cNvPr id="3" name="Kép 2" descr="SM45499_full_1_858x1300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rcRect l="6608" r="15418"/>
          <a:stretch>
            <a:fillRect/>
          </a:stretch>
        </p:blipFill>
        <p:spPr>
          <a:xfrm>
            <a:off x="0" y="0"/>
            <a:ext cx="2941435" cy="5715000"/>
          </a:xfrm>
          <a:prstGeom prst="rect">
            <a:avLst/>
          </a:prstGeom>
        </p:spPr>
      </p:pic>
      <p:pic>
        <p:nvPicPr>
          <p:cNvPr id="4" name="Kép 3" descr="SM45500_full_1_858x1300.jpg"/>
          <p:cNvPicPr>
            <a:picLocks noChangeAspect="1"/>
          </p:cNvPicPr>
          <p:nvPr/>
        </p:nvPicPr>
        <p:blipFill>
          <a:blip r:embed="rId4" cstate="print">
            <a:lum contrast="20000"/>
          </a:blip>
          <a:srcRect l="6608" r="6608"/>
          <a:stretch>
            <a:fillRect/>
          </a:stretch>
        </p:blipFill>
        <p:spPr>
          <a:xfrm>
            <a:off x="5868144" y="91915"/>
            <a:ext cx="3221057" cy="5623085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0-Downton-Abbey-Costume-ideas-for-women-at-VintageDancer-com-450x659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2620748" y="0"/>
            <a:ext cx="3902504" cy="5715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2771800" y="121196"/>
            <a:ext cx="432048" cy="4823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4" name="Téglalap 3"/>
          <p:cNvSpPr/>
          <p:nvPr/>
        </p:nvSpPr>
        <p:spPr>
          <a:xfrm>
            <a:off x="3419872" y="5377780"/>
            <a:ext cx="1224136" cy="1943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O28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4959" b="141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O4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4959" b="1417"/>
          <a:stretch>
            <a:fillRect/>
          </a:stretch>
        </p:blipFill>
        <p:spPr>
          <a:xfrm>
            <a:off x="0" y="5915"/>
            <a:ext cx="9144000" cy="5709085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O51.jpg"/>
          <p:cNvPicPr>
            <a:picLocks noChangeAspect="1"/>
          </p:cNvPicPr>
          <p:nvPr/>
        </p:nvPicPr>
        <p:blipFill>
          <a:blip r:embed="rId2" cstate="print">
            <a:lum bright="10000" contrast="20000"/>
          </a:blip>
          <a:srcRect b="637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ownton-abbey-season-4-2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649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ownton-abbey-season-4-13.jpg"/>
          <p:cNvPicPr>
            <a:picLocks noChangeAspect="1"/>
          </p:cNvPicPr>
          <p:nvPr/>
        </p:nvPicPr>
        <p:blipFill>
          <a:blip r:embed="rId2" cstate="print">
            <a:lum bright="20000" contrast="20000"/>
          </a:blip>
          <a:srcRect l="1107" r="8858"/>
          <a:stretch>
            <a:fillRect/>
          </a:stretch>
        </p:blipFill>
        <p:spPr>
          <a:xfrm>
            <a:off x="1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ownton-abbey-season-4-24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b="6496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ownton online 6.jpg"/>
          <p:cNvPicPr>
            <a:picLocks noChangeAspect="1"/>
          </p:cNvPicPr>
          <p:nvPr/>
        </p:nvPicPr>
        <p:blipFill>
          <a:blip r:embed="rId2" cstate="print"/>
          <a:srcRect b="398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O46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637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Kép 2" descr="alairas1.gif"/>
          <p:cNvPicPr>
            <a:picLocks noChangeAspect="1"/>
          </p:cNvPicPr>
          <p:nvPr/>
        </p:nvPicPr>
        <p:blipFill>
          <a:blip r:embed="rId3" cstate="print">
            <a:grayscl/>
            <a:lum bright="100000" contrast="100000"/>
          </a:blip>
          <a:stretch>
            <a:fillRect/>
          </a:stretch>
        </p:blipFill>
        <p:spPr>
          <a:xfrm>
            <a:off x="2051720" y="2425452"/>
            <a:ext cx="1028224" cy="566738"/>
          </a:xfrm>
          <a:prstGeom prst="rect">
            <a:avLst/>
          </a:prstGeom>
        </p:spPr>
      </p:pic>
      <p:sp>
        <p:nvSpPr>
          <p:cNvPr id="4" name="Téglalap 3"/>
          <p:cNvSpPr/>
          <p:nvPr/>
        </p:nvSpPr>
        <p:spPr>
          <a:xfrm>
            <a:off x="0" y="5438001"/>
            <a:ext cx="2108269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http://judy-ladiesfirst.blogspot.com</a:t>
            </a:r>
            <a:endParaRPr lang="hu-HU" sz="1200" b="0" cap="none" spc="0" dirty="0">
              <a:ln w="10160">
                <a:noFill/>
                <a:prstDash val="solid"/>
              </a:ln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2736113" y="5438001"/>
            <a:ext cx="1907895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http://www.ppsparadicsom.net</a:t>
            </a:r>
            <a:endParaRPr lang="hu-HU" sz="1200" b="0" cap="none" spc="0" dirty="0">
              <a:ln w="10160">
                <a:noFill/>
                <a:prstDash val="solid"/>
              </a:ln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20000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316</TotalTime>
  <Words>6</Words>
  <Application>Microsoft Office PowerPoint</Application>
  <PresentationFormat>Diavetítés a képernyőre (16:10 oldalarány)</PresentationFormat>
  <Paragraphs>2</Paragraphs>
  <Slides>48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48</vt:i4>
      </vt:variant>
    </vt:vector>
  </HeadingPairs>
  <TitlesOfParts>
    <vt:vector size="49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  <vt:lpstr>45. dia</vt:lpstr>
      <vt:lpstr>46. dia</vt:lpstr>
      <vt:lpstr>47. dia</vt:lpstr>
      <vt:lpstr>48.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33</cp:revision>
  <dcterms:created xsi:type="dcterms:W3CDTF">2018-07-15T07:39:24Z</dcterms:created>
  <dcterms:modified xsi:type="dcterms:W3CDTF">2018-07-16T22:00:44Z</dcterms:modified>
</cp:coreProperties>
</file>