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  <p:sldId id="261" r:id="rId3"/>
    <p:sldId id="275" r:id="rId4"/>
    <p:sldId id="262" r:id="rId5"/>
    <p:sldId id="285" r:id="rId6"/>
    <p:sldId id="265" r:id="rId7"/>
    <p:sldId id="266" r:id="rId8"/>
    <p:sldId id="270" r:id="rId9"/>
    <p:sldId id="268" r:id="rId10"/>
    <p:sldId id="269" r:id="rId11"/>
    <p:sldId id="272" r:id="rId12"/>
    <p:sldId id="264" r:id="rId13"/>
    <p:sldId id="274" r:id="rId14"/>
    <p:sldId id="277" r:id="rId15"/>
    <p:sldId id="278" r:id="rId16"/>
    <p:sldId id="260" r:id="rId17"/>
    <p:sldId id="281" r:id="rId18"/>
    <p:sldId id="257" r:id="rId19"/>
    <p:sldId id="283" r:id="rId20"/>
    <p:sldId id="263" r:id="rId21"/>
    <p:sldId id="279" r:id="rId22"/>
    <p:sldId id="271" r:id="rId23"/>
    <p:sldId id="284" r:id="rId24"/>
    <p:sldId id="286" r:id="rId25"/>
    <p:sldId id="287" r:id="rId26"/>
    <p:sldId id="289" r:id="rId27"/>
    <p:sldId id="290" r:id="rId28"/>
    <p:sldId id="291" r:id="rId29"/>
    <p:sldId id="282" r:id="rId30"/>
    <p:sldId id="273" r:id="rId31"/>
    <p:sldId id="276" r:id="rId32"/>
    <p:sldId id="292" r:id="rId33"/>
    <p:sldId id="258" r:id="rId34"/>
    <p:sldId id="293" r:id="rId35"/>
    <p:sldId id="295" r:id="rId36"/>
    <p:sldId id="294" r:id="rId37"/>
    <p:sldId id="280" r:id="rId38"/>
    <p:sldId id="297" r:id="rId39"/>
    <p:sldId id="296" r:id="rId40"/>
    <p:sldId id="299" r:id="rId41"/>
  </p:sldIdLst>
  <p:sldSz cx="9144000" cy="5143500" type="screen16x9"/>
  <p:notesSz cx="6858000" cy="9144000"/>
  <p:photoAlbum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1/W+GzlF0TlBIYvyuWDpw==" hashData="KJg/w5g/suEV9dlVgKf+9OXHW0xR49saKIcnD8UaKIZyMo1cRaYVBVcwJIV6dVBf+NTCXks+6n5ZDRj4PaPBO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1404" y="52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B64-14D1-4CF4-B149-EF5E869276C2}" type="datetimeFigureOut">
              <a:rPr lang="nl-NL" smtClean="0"/>
              <a:t>17-7-2018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829F-11BA-43EC-9A20-00B9E183B69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B64-14D1-4CF4-B149-EF5E869276C2}" type="datetimeFigureOut">
              <a:rPr lang="nl-NL" smtClean="0"/>
              <a:t>17-7-2018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829F-11BA-43EC-9A20-00B9E183B69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B64-14D1-4CF4-B149-EF5E869276C2}" type="datetimeFigureOut">
              <a:rPr lang="nl-NL" smtClean="0"/>
              <a:t>17-7-2018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829F-11BA-43EC-9A20-00B9E183B69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B64-14D1-4CF4-B149-EF5E869276C2}" type="datetimeFigureOut">
              <a:rPr lang="nl-NL" smtClean="0"/>
              <a:t>17-7-2018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829F-11BA-43EC-9A20-00B9E183B69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B64-14D1-4CF4-B149-EF5E869276C2}" type="datetimeFigureOut">
              <a:rPr lang="nl-NL" smtClean="0"/>
              <a:t>17-7-2018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829F-11BA-43EC-9A20-00B9E183B69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B64-14D1-4CF4-B149-EF5E869276C2}" type="datetimeFigureOut">
              <a:rPr lang="nl-NL" smtClean="0"/>
              <a:t>17-7-2018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829F-11BA-43EC-9A20-00B9E183B69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B64-14D1-4CF4-B149-EF5E869276C2}" type="datetimeFigureOut">
              <a:rPr lang="nl-NL" smtClean="0"/>
              <a:t>17-7-2018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829F-11BA-43EC-9A20-00B9E183B69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B64-14D1-4CF4-B149-EF5E869276C2}" type="datetimeFigureOut">
              <a:rPr lang="nl-NL" smtClean="0"/>
              <a:t>17-7-2018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829F-11BA-43EC-9A20-00B9E183B69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B64-14D1-4CF4-B149-EF5E869276C2}" type="datetimeFigureOut">
              <a:rPr lang="nl-NL" smtClean="0"/>
              <a:t>17-7-2018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829F-11BA-43EC-9A20-00B9E183B69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B64-14D1-4CF4-B149-EF5E869276C2}" type="datetimeFigureOut">
              <a:rPr lang="nl-NL" smtClean="0"/>
              <a:t>17-7-2018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829F-11BA-43EC-9A20-00B9E183B69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5B64-14D1-4CF4-B149-EF5E869276C2}" type="datetimeFigureOut">
              <a:rPr lang="nl-NL" smtClean="0"/>
              <a:t>17-7-2018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829F-11BA-43EC-9A20-00B9E183B69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35B64-14D1-4CF4-B149-EF5E869276C2}" type="datetimeFigureOut">
              <a:rPr lang="nl-NL" smtClean="0"/>
              <a:t>17-7-2018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72829F-11BA-43EC-9A20-00B9E183B693}" type="slidenum">
              <a:rPr lang="nl-NL" smtClean="0"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papua1962/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499 - 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390"/>
            <a:ext cx="9144000" cy="5140720"/>
          </a:xfrm>
          <a:prstGeom prst="rect">
            <a:avLst/>
          </a:prstGeom>
        </p:spPr>
      </p:pic>
    </p:spTree>
  </p:cSld>
  <p:clrMapOvr>
    <a:masterClrMapping/>
  </p:clrMapOvr>
  <p:transition spd="slow" advTm="8000">
    <p:random/>
    <p:sndAc>
      <p:stSnd>
        <p:snd r:embed="rId2" name="Edward Simoni - Special Flowers in the Botanical garden xxxx !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04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18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05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28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08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4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09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4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13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11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12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15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07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17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20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4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21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03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24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4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00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4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26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06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22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14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27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30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31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33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34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4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35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25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16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19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36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01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37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39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38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23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28529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40 - 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41  - 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90"/>
            <a:ext cx="9144000" cy="5140720"/>
          </a:xfrm>
          <a:prstGeom prst="rect">
            <a:avLst/>
          </a:prstGeom>
        </p:spPr>
      </p:pic>
      <p:pic>
        <p:nvPicPr>
          <p:cNvPr id="3" name="Picture 3" descr="C:\Users\John\Documents\01.Ludo\button12.png">
            <a:hlinkClick r:id="rId3"/>
            <a:extLst>
              <a:ext uri="{FF2B5EF4-FFF2-40B4-BE49-F238E27FC236}">
                <a16:creationId xmlns:a16="http://schemas.microsoft.com/office/drawing/2014/main" id="{FCD23498-DB5C-48F9-89B8-BB572F6C67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4823" y="4957673"/>
            <a:ext cx="1434353" cy="150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CD Just Enjoy </Template>
  <TotalTime>1</TotalTime>
  <Words>0</Words>
  <Application>Microsoft Office PowerPoint</Application>
  <PresentationFormat>Diavoorstelling (16:9)</PresentationFormat>
  <Paragraphs>0</Paragraphs>
  <Slides>40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40</vt:i4>
      </vt:variant>
    </vt:vector>
  </HeadingPairs>
  <TitlesOfParts>
    <vt:vector size="43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2018-07-17T06:24:49Z</dcterms:created>
  <dcterms:modified xsi:type="dcterms:W3CDTF">2018-07-17T06:26:36Z</dcterms:modified>
</cp:coreProperties>
</file>