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8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9" r:id="rId27"/>
    <p:sldId id="275" r:id="rId28"/>
    <p:sldId id="290" r:id="rId29"/>
    <p:sldId id="291" r:id="rId30"/>
    <p:sldId id="292" r:id="rId31"/>
    <p:sldId id="293" r:id="rId32"/>
    <p:sldId id="294" r:id="rId33"/>
    <p:sldId id="295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276" r:id="rId42"/>
    <p:sldId id="277" r:id="rId43"/>
    <p:sldId id="304" r:id="rId4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YxxcPqJuvgCG1z8OZcZNQ==" hashData="fDKjEIkJvUD2UB+lxPZkz8bofG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ED688-2B56-4C59-8237-CE2573FFCD1E}" type="datetimeFigureOut">
              <a:rPr lang="fr-CA"/>
              <a:pPr>
                <a:defRPr/>
              </a:pPr>
              <a:t>2018-07-18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CF1EE-EB96-4B96-95E6-530F361FB39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2171A-0122-45C1-B724-BA7EFE1B25EF}" type="datetimeFigureOut">
              <a:rPr lang="fr-CA"/>
              <a:pPr>
                <a:defRPr/>
              </a:pPr>
              <a:t>2018-07-18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EFD21-013E-4B13-82C9-7B8B7E6B929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B6130-38F5-406F-9988-E1FF6E61BA82}" type="datetimeFigureOut">
              <a:rPr lang="fr-CA"/>
              <a:pPr>
                <a:defRPr/>
              </a:pPr>
              <a:t>2018-07-18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52D6C-D18A-4680-9826-830BEF31EA6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09B09-F09D-44DB-B060-FDDC65CBB54B}" type="datetimeFigureOut">
              <a:rPr lang="fr-CA"/>
              <a:pPr>
                <a:defRPr/>
              </a:pPr>
              <a:t>2018-07-18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C5472-9647-4541-A4D4-380B8CEAB5C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1FDF2-FB09-48C8-82BF-BC75019285E0}" type="datetimeFigureOut">
              <a:rPr lang="fr-CA"/>
              <a:pPr>
                <a:defRPr/>
              </a:pPr>
              <a:t>2018-07-18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E6322-D244-4C94-A7D3-B734606B5A63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9BE3F-9DBA-4760-99FF-260017858A37}" type="datetimeFigureOut">
              <a:rPr lang="fr-CA"/>
              <a:pPr>
                <a:defRPr/>
              </a:pPr>
              <a:t>2018-07-18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F6BDB-A969-4B3F-84DE-73A8F3ABC08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2A608-DAE8-4507-B005-FDC0B2634B5F}" type="datetimeFigureOut">
              <a:rPr lang="fr-CA"/>
              <a:pPr>
                <a:defRPr/>
              </a:pPr>
              <a:t>2018-07-18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A1A41-2A81-4669-8C17-BCBA91613540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3CBB6-9C5F-4B4F-B4CC-6139C03D8C51}" type="datetimeFigureOut">
              <a:rPr lang="fr-CA"/>
              <a:pPr>
                <a:defRPr/>
              </a:pPr>
              <a:t>2018-07-18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15C38-E128-4604-BD01-CA922026A550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FB0F5-9412-4265-AC76-4413C178D1DC}" type="datetimeFigureOut">
              <a:rPr lang="fr-CA"/>
              <a:pPr>
                <a:defRPr/>
              </a:pPr>
              <a:t>2018-07-18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F0724-F30D-4B9D-9DEB-0834DD68C92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08A37-CBA8-418F-AF22-87E3C4A6722C}" type="datetimeFigureOut">
              <a:rPr lang="fr-CA"/>
              <a:pPr>
                <a:defRPr/>
              </a:pPr>
              <a:t>2018-07-18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E76DE-7647-476B-B878-39A792935E8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4727C-4012-41D5-9BDF-14A64A1B0649}" type="datetimeFigureOut">
              <a:rPr lang="fr-CA"/>
              <a:pPr>
                <a:defRPr/>
              </a:pPr>
              <a:t>2018-07-18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A50E3-1372-403C-9713-99BCC5F82C7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7B15ABF-9C02-4A55-96E2-9BE565D2CB33}" type="datetimeFigureOut">
              <a:rPr lang="fr-CA"/>
              <a:pPr>
                <a:defRPr/>
              </a:pPr>
              <a:t>2018-07-18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A1E9CB-E923-4F72-904A-49210F4531AD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7000">
    <p:circl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4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638b17526b7d3b5dc6436db06e6ffc1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123728" y="332656"/>
            <a:ext cx="5400600" cy="92333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Planète </a:t>
            </a:r>
            <a:r>
              <a:rPr lang="fr-FR" sz="54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étrange 1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8"/>
          <p:cNvSpPr txBox="1">
            <a:spLocks noChangeArrowheads="1"/>
          </p:cNvSpPr>
          <p:nvPr/>
        </p:nvSpPr>
        <p:spPr bwMode="auto">
          <a:xfrm>
            <a:off x="7308850" y="6165850"/>
            <a:ext cx="16478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  <a:p>
            <a:pPr algn="ctr"/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2053" name="ZoneTexte 5"/>
          <p:cNvSpPr txBox="1">
            <a:spLocks noChangeArrowheads="1"/>
          </p:cNvSpPr>
          <p:nvPr/>
        </p:nvSpPr>
        <p:spPr bwMode="auto">
          <a:xfrm>
            <a:off x="107950" y="5876925"/>
            <a:ext cx="1943100" cy="8302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pic>
        <p:nvPicPr>
          <p:cNvPr id="2054" name="Image 7" descr="muziek2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488" y="6165850"/>
            <a:ext cx="569912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6" descr="drapeau5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8888" y="6237288"/>
            <a:ext cx="504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Beautiful world evolution.wav">
            <a:hlinkClick r:id="" action="ppaction://media"/>
          </p:cNvPr>
          <p:cNvPicPr>
            <a:picLocks noRot="1" noChangeAspect="1"/>
          </p:cNvPicPr>
          <p:nvPr>
            <a:wavAudioFile r:embed="rId1" name="Beautiful world evolution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8bd348fbde80129a2682586b26f3394c--antropologie-vernacular-architectur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5abfce51b73b7136f5c139285ae8b709-papua-new-guinea-traditional-tattoo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68f7182584b9199952315ba969e9f5f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Navajo-Hoga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800px-Easter_Island_Ahu_(2006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Célèbes_6543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slide0048_image05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F2011080411101479471091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131437,xcitefun-hairy-fashion-201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11638" cy="690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2" descr="4ddf694acd1ee77673918023755139dd--weird-fashion-fashion-fai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0"/>
            <a:ext cx="4859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-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1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bizarre-cultural-practices-yanomamo-trib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6_-Goblin-Valley-State-Park-832-374771-1680x105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slide0019_image0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Sans titre 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c2a1cuatro-ac3b1os-de-cuaderno-en-piel-el-chad-nos-espera-paisajes-18-dr-lauzurica-dermatc3b3logo-www-lauzuricaderma-co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21025446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slide0040_image05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huli-wigmen-papua-new-guine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latomatina2013_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937465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1-7002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beetl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f5db8e462a5116a870df0b7f2701f0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korowai_cla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24-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ob_9a8bde_maxresdefaul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A_Hindu_wedding_ritu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Sans titre 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King-Herrings-World's-Longes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2" descr="seriousl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wodaab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weir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Weird and Strange shoes from around the world 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0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Strange-Places-To-Visit-in-India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piudjo-war-dance-crop-2_article_colum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MINANGKABAU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phil-pal-dn-03-large_460_landscap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island_of_doll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BgE1p9jIUAEWS5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308850" y="549275"/>
            <a:ext cx="1655763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54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05556E-6 -2.22222E-6 L -0.43698 0.06922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" y="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56326" name="ZoneTexte 6"/>
          <p:cNvSpPr txBox="1">
            <a:spLocks noChangeArrowheads="1"/>
          </p:cNvSpPr>
          <p:nvPr/>
        </p:nvSpPr>
        <p:spPr bwMode="auto">
          <a:xfrm>
            <a:off x="3286125" y="3644900"/>
            <a:ext cx="3733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latin typeface="Calibri" pitchFamily="34" charset="0"/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17</Words>
  <Application>Microsoft Office PowerPoint</Application>
  <PresentationFormat>Affichage à l'écran (4:3)</PresentationFormat>
  <Paragraphs>7</Paragraphs>
  <Slides>43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47" baseType="lpstr">
      <vt:lpstr>Arial</vt:lpstr>
      <vt:lpstr>Calibri</vt:lpstr>
      <vt:lpstr>Algerian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Michel</dc:creator>
  <cp:lastModifiedBy>alain griot</cp:lastModifiedBy>
  <cp:revision>24</cp:revision>
  <dcterms:created xsi:type="dcterms:W3CDTF">2017-12-23T16:12:46Z</dcterms:created>
  <dcterms:modified xsi:type="dcterms:W3CDTF">2018-07-18T13:27:20Z</dcterms:modified>
</cp:coreProperties>
</file>