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I62Yrup5IgsU9t/3AQBOw==" hashData="8CsEW4u8NHHzYzvbHHbLXgwss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  <a:srgbClr val="B80000"/>
    <a:srgbClr val="820000"/>
    <a:srgbClr val="A27B00"/>
    <a:srgbClr val="323E1A"/>
    <a:srgbClr val="283214"/>
    <a:srgbClr val="181E0C"/>
    <a:srgbClr val="460000"/>
    <a:srgbClr val="420000"/>
    <a:srgbClr val="5428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9476" autoAdjust="0"/>
    <p:restoredTop sz="94807" autoAdjust="0"/>
  </p:normalViewPr>
  <p:slideViewPr>
    <p:cSldViewPr>
      <p:cViewPr varScale="1">
        <p:scale>
          <a:sx n="148" d="100"/>
          <a:sy n="148" d="100"/>
        </p:scale>
        <p:origin x="-1422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26BD0-7ECE-41C4-B63B-6DD19B6281C6}" type="datetimeFigureOut">
              <a:rPr lang="es-ES" smtClean="0"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AB0AA-D839-4C0A-ADEB-6453BCBCDD4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rgbClr val="283214"/>
            </a:gs>
            <a:gs pos="15417">
              <a:srgbClr val="323E1A"/>
            </a:gs>
            <a:gs pos="48000">
              <a:schemeClr val="accent2">
                <a:lumMod val="20000"/>
                <a:lumOff val="80000"/>
              </a:schemeClr>
            </a:gs>
            <a:gs pos="100000">
              <a:srgbClr val="42000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eter Wever - Tutt'Art@ (2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3666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CuadroTexto"/>
          <p:cNvSpPr txBox="1"/>
          <p:nvPr/>
        </p:nvSpPr>
        <p:spPr>
          <a:xfrm>
            <a:off x="899592" y="3867894"/>
            <a:ext cx="25515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>
                  <a:solidFill>
                    <a:srgbClr val="A27B00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per Black" pitchFamily="18" charset="0"/>
              </a:rPr>
              <a:t>Marco Ant0nio Solís</a:t>
            </a:r>
          </a:p>
          <a:p>
            <a:r>
              <a:rPr lang="es-ES" sz="1400" b="1" dirty="0" smtClean="0">
                <a:ln w="1905">
                  <a:solidFill>
                    <a:srgbClr val="A27B00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per Black" pitchFamily="18" charset="0"/>
              </a:rPr>
              <a:t>Mi eterno amor secreto.</a:t>
            </a:r>
            <a:endParaRPr lang="es-ES" sz="1400" b="1" dirty="0">
              <a:ln w="1905">
                <a:solidFill>
                  <a:srgbClr val="A27B00"/>
                </a:solidFill>
              </a:ln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oper Black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4803998"/>
            <a:ext cx="716863" cy="21544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oper Black" pitchFamily="18" charset="0"/>
              </a:rPr>
              <a:t>Jagadir</a:t>
            </a:r>
            <a:endParaRPr lang="es-ES" sz="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380312" y="4515966"/>
            <a:ext cx="145809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oper Black" pitchFamily="18" charset="0"/>
              </a:rPr>
              <a:t>Automático</a:t>
            </a:r>
            <a:endParaRPr lang="es-ES" sz="1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139952" y="3795886"/>
            <a:ext cx="188583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 w="1905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per Black" pitchFamily="18" charset="0"/>
              </a:rPr>
              <a:t>Peter </a:t>
            </a:r>
            <a:r>
              <a:rPr lang="es-ES" sz="2000" b="1" dirty="0" err="1" smtClean="0">
                <a:ln w="1905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per Black" pitchFamily="18" charset="0"/>
              </a:rPr>
              <a:t>Wever</a:t>
            </a:r>
            <a:r>
              <a:rPr lang="es-ES" sz="2000" b="1" dirty="0" smtClean="0">
                <a:ln w="1905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per Black" pitchFamily="18" charset="0"/>
              </a:rPr>
              <a:t>  </a:t>
            </a:r>
          </a:p>
          <a:p>
            <a:r>
              <a:rPr lang="es-ES" sz="1400" b="1" dirty="0" smtClean="0">
                <a:ln w="1905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per Black" pitchFamily="18" charset="0"/>
              </a:rPr>
              <a:t>Pinturas</a:t>
            </a:r>
            <a:endParaRPr lang="es-ES" sz="1400" dirty="0">
              <a:solidFill>
                <a:schemeClr val="accent3">
                  <a:lumMod val="20000"/>
                  <a:lumOff val="80000"/>
                </a:schemeClr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bis mi 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45000">
              <a:srgbClr val="061408"/>
            </a:gs>
            <a:gs pos="70000">
              <a:srgbClr val="320000"/>
            </a:gs>
            <a:gs pos="100000">
              <a:srgbClr val="28130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ter Wever - Tutt'Art@ (4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597473" cy="5143500"/>
          </a:xfrm>
          <a:prstGeom prst="rect">
            <a:avLst/>
          </a:prstGeom>
        </p:spPr>
      </p:pic>
      <p:pic>
        <p:nvPicPr>
          <p:cNvPr id="5" name="4 Imagen" descr="Peter Wever - Tutt'Art@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-164554"/>
            <a:ext cx="7379196" cy="5342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5 Imagen" descr="Peter Wever - Tutt'Art@ (20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0"/>
            <a:ext cx="8535144" cy="5143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7 Imagen" descr="Peter Wever - Tutt'Art@ (1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71583" cy="5308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Peter Wever - Tutt'Art@ (44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10044608" cy="5090968"/>
          </a:xfrm>
          <a:prstGeom prst="rect">
            <a:avLst/>
          </a:prstGeom>
        </p:spPr>
      </p:pic>
      <p:pic>
        <p:nvPicPr>
          <p:cNvPr id="10" name="9 Imagen" descr="Peter Wever - Tutt'Art@ (29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0260632" cy="5084646"/>
          </a:xfrm>
          <a:prstGeom prst="rect">
            <a:avLst/>
          </a:prstGeom>
        </p:spPr>
      </p:pic>
    </p:spTree>
  </p:cSld>
  <p:clrMapOvr>
    <a:masterClrMapping/>
  </p:clrMapOvr>
  <p:transition spd="slow" advTm="5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0" presetClass="exit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xit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0" presetClass="entr" presetSubtype="0" decel="10000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500"/>
                            </p:stCondLst>
                            <p:childTnLst>
                              <p:par>
                                <p:cTn id="67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78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29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ntr" presetSubtype="0" decel="10000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8161A"/>
            </a:gs>
            <a:gs pos="39999">
              <a:srgbClr val="020506"/>
            </a:gs>
            <a:gs pos="70000">
              <a:srgbClr val="0F282F"/>
            </a:gs>
            <a:gs pos="88000">
              <a:srgbClr val="071417"/>
            </a:gs>
            <a:gs pos="100000">
              <a:srgbClr val="102B3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eter Wever - Tutt'Art@ (5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pic>
        <p:nvPicPr>
          <p:cNvPr id="5" name="4 Imagen" descr="Peter Wever - Tutt'Art@ (2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3384" cy="5250623"/>
          </a:xfrm>
          <a:prstGeom prst="rect">
            <a:avLst/>
          </a:prstGeom>
        </p:spPr>
      </p:pic>
      <p:pic>
        <p:nvPicPr>
          <p:cNvPr id="10" name="9 Imagen" descr="Peter Wever - Tutt'Art@ (49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64554"/>
            <a:ext cx="9144000" cy="62418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10 Imagen" descr="Peter Wever - Tutt'Art@ (26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-236562"/>
            <a:ext cx="7743557" cy="5380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11 Imagen" descr="Peter Wever - Tutt'Art@ (50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6641" y="0"/>
            <a:ext cx="7634055" cy="53080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12 Imagen" descr="Peter Wever - Tutt'Art@ (4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235312" y="-99098"/>
            <a:ext cx="9379312" cy="5479160"/>
          </a:xfrm>
          <a:prstGeom prst="rect">
            <a:avLst/>
          </a:prstGeom>
        </p:spPr>
      </p:pic>
      <p:pic>
        <p:nvPicPr>
          <p:cNvPr id="18" name="17 Imagen" descr="Peter Wever - Tutt'Art@ (42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396551" y="0"/>
            <a:ext cx="9793088" cy="5308054"/>
          </a:xfrm>
          <a:prstGeom prst="rect">
            <a:avLst/>
          </a:prstGeom>
        </p:spPr>
      </p:pic>
    </p:spTree>
  </p:cSld>
  <p:clrMapOvr>
    <a:masterClrMapping/>
  </p:clrMapOvr>
  <p:transition spd="slow" advTm="5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8" presetID="55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000"/>
                            </p:stCondLst>
                            <p:childTnLst>
                              <p:par>
                                <p:cTn id="49" presetID="63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0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3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1000"/>
                            </p:stCondLst>
                            <p:childTnLst>
                              <p:par>
                                <p:cTn id="65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20506"/>
            </a:gs>
            <a:gs pos="30000">
              <a:srgbClr val="3E0000"/>
            </a:gs>
            <a:gs pos="64999">
              <a:srgbClr val="460000"/>
            </a:gs>
            <a:gs pos="89999">
              <a:srgbClr val="420000"/>
            </a:gs>
            <a:gs pos="100000">
              <a:srgbClr val="54280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eter Wever - Tutt'Art@ (4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23478"/>
            <a:ext cx="7677761" cy="5143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3 Imagen" descr="Peter Wever - Tutt'Art@ (3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90135" y="0"/>
            <a:ext cx="5163730" cy="5143500"/>
          </a:xfrm>
          <a:prstGeom prst="rect">
            <a:avLst/>
          </a:prstGeom>
        </p:spPr>
      </p:pic>
      <p:pic>
        <p:nvPicPr>
          <p:cNvPr id="5" name="4 Imagen" descr="Peter Wever - Tutt'Art@ (3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0"/>
            <a:ext cx="5138477" cy="5143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5 Imagen" descr="Peter Wever - Tutt'Art@ (3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204111" y="0"/>
            <a:ext cx="10348111" cy="5143500"/>
          </a:xfrm>
          <a:prstGeom prst="rect">
            <a:avLst/>
          </a:prstGeom>
        </p:spPr>
      </p:pic>
      <p:pic>
        <p:nvPicPr>
          <p:cNvPr id="10" name="9 Imagen" descr="Peter Wever - Tutt'Art@ (14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0"/>
            <a:ext cx="7916978" cy="51460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10 Imagen" descr="Peter Wever - Tutt'Art@ (8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900608" y="-236562"/>
            <a:ext cx="10044608" cy="6010370"/>
          </a:xfrm>
          <a:prstGeom prst="rect">
            <a:avLst/>
          </a:prstGeom>
        </p:spPr>
      </p:pic>
      <p:pic>
        <p:nvPicPr>
          <p:cNvPr id="12" name="11 Imagen" descr="Peter Wever - Tutt'Art@ (38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3852936" y="0"/>
            <a:ext cx="13387802" cy="5308054"/>
          </a:xfrm>
          <a:prstGeom prst="rect">
            <a:avLst/>
          </a:prstGeom>
        </p:spPr>
      </p:pic>
      <p:pic>
        <p:nvPicPr>
          <p:cNvPr id="14" name="13 Imagen" descr="Peter Wever - Tutt'Art@ (37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4789040" y="0"/>
            <a:ext cx="14731085" cy="5596086"/>
          </a:xfrm>
          <a:prstGeom prst="rect">
            <a:avLst/>
          </a:prstGeom>
        </p:spPr>
      </p:pic>
    </p:spTree>
  </p:cSld>
  <p:clrMapOvr>
    <a:masterClrMapping/>
  </p:clrMapOvr>
  <p:transition spd="slow" advTm="6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6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000"/>
                            </p:stCondLst>
                            <p:childTnLst>
                              <p:par>
                                <p:cTn id="47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500"/>
                            </p:stCondLst>
                            <p:childTnLst>
                              <p:par>
                                <p:cTn id="58" presetID="3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0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8000"/>
                            </p:stCondLst>
                            <p:childTnLst>
                              <p:par>
                                <p:cTn id="72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73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20506"/>
            </a:gs>
            <a:gs pos="30000">
              <a:srgbClr val="3E0000"/>
            </a:gs>
            <a:gs pos="64999">
              <a:srgbClr val="460000"/>
            </a:gs>
            <a:gs pos="89999">
              <a:srgbClr val="420000"/>
            </a:gs>
            <a:gs pos="100000">
              <a:srgbClr val="542804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eter Wever - Tutt'Art@ (4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80594" y="0"/>
            <a:ext cx="10512862" cy="5143500"/>
          </a:xfrm>
          <a:prstGeom prst="rect">
            <a:avLst/>
          </a:prstGeom>
        </p:spPr>
      </p:pic>
      <p:pic>
        <p:nvPicPr>
          <p:cNvPr id="9" name="8 Imagen" descr="Peter Wever - Tutt'Art@ (3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362580" y="0"/>
            <a:ext cx="14630400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 flipH="1">
            <a:off x="7789366" y="4260549"/>
            <a:ext cx="24909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 w="18000">
                  <a:solidFill>
                    <a:srgbClr val="86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anose="020E0802020502020306" pitchFamily="34" charset="0"/>
              </a:rPr>
              <a:t>Jagadir</a:t>
            </a:r>
            <a:endParaRPr lang="es-ES" sz="2000" b="1" dirty="0">
              <a:ln w="18000">
                <a:solidFill>
                  <a:srgbClr val="860000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eter Wever Paintings &amp; Marco Antonio Solís  ( Jagadir 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Peter Wever Paintings &amp; Marco Antonio Solís  ( Jagadir )</Template>
  <TotalTime>18</TotalTime>
  <Words>14</Words>
  <Application>Microsoft Office PowerPoint</Application>
  <PresentationFormat>Presentación en pantalla (16:9)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Peter Wever Paintings &amp; Marco Antonio Solís  ( Jagadir 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Antonio</dc:creator>
  <cp:lastModifiedBy>Jose Antonio</cp:lastModifiedBy>
  <cp:revision>2</cp:revision>
  <dcterms:created xsi:type="dcterms:W3CDTF">2017-11-10T09:41:45Z</dcterms:created>
  <dcterms:modified xsi:type="dcterms:W3CDTF">2017-11-10T09:59:52Z</dcterms:modified>
</cp:coreProperties>
</file>