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307" r:id="rId48"/>
    <p:sldId id="308" r:id="rId49"/>
    <p:sldId id="309" r:id="rId50"/>
    <p:sldId id="310" r:id="rId51"/>
    <p:sldId id="311" r:id="rId52"/>
    <p:sldId id="312" r:id="rId53"/>
    <p:sldId id="313" r:id="rId54"/>
    <p:sldId id="314" r:id="rId5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6696" autoAdjust="0"/>
    <p:restoredTop sz="94728" autoAdjust="0"/>
  </p:normalViewPr>
  <p:slideViewPr>
    <p:cSldViewPr>
      <p:cViewPr varScale="1">
        <p:scale>
          <a:sx n="76" d="100"/>
          <a:sy n="76" d="100"/>
        </p:scale>
        <p:origin x="-18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54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4115A5-8615-409E-AB18-F00D9186FD36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36B7A0-D3B6-42AD-BA4C-2C5DF416E125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8D2EDC-BF9F-47DD-92F9-9C24EA4B13F7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33E4C4-50DD-4511-8931-DBF72121B559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FE0434-7D06-4CE6-97E9-E355111656D2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9B098C-3CBA-40E7-829A-A69C34311247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245A01-DF38-4F93-A97E-A2A15BAC945C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40F4F0-1CB7-4EE3-9E96-A4DF7721A7D0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A96765-293F-4C88-945A-EBD225DB5898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E856BD-5C71-4A37-8832-31B6D33C206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448D92-4412-426F-84A8-028A1EBA8433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 advTm="5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B9CA6CE-C6A3-4CE7-B637-CD4F0BBDC3F0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5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smtClean="0"/>
          </a:p>
        </p:txBody>
      </p:sp>
      <p:sp>
        <p:nvSpPr>
          <p:cNvPr id="2051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smtClean="0"/>
          </a:p>
        </p:txBody>
      </p:sp>
      <p:pic>
        <p:nvPicPr>
          <p:cNvPr id="2052" name="Picture 4" descr="http://www.gazetakaszubska.pl/wp-content/uploads/2013/04/megapisanka-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2575" cy="537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ZoneTexte 5"/>
          <p:cNvSpPr txBox="1">
            <a:spLocks noChangeArrowheads="1"/>
          </p:cNvSpPr>
          <p:nvPr/>
        </p:nvSpPr>
        <p:spPr bwMode="auto">
          <a:xfrm>
            <a:off x="179388" y="5411788"/>
            <a:ext cx="8856662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400">
                <a:solidFill>
                  <a:schemeClr val="bg1"/>
                </a:solidFill>
                <a:latin typeface="AR HERMANN" pitchFamily="2" charset="0"/>
              </a:rPr>
              <a:t>       </a:t>
            </a:r>
            <a:r>
              <a:rPr lang="fr-FR" sz="4400">
                <a:solidFill>
                  <a:srgbClr val="FFFF00"/>
                </a:solidFill>
                <a:latin typeface="AR HERMANN" pitchFamily="2" charset="0"/>
              </a:rPr>
              <a:t>Oeufs de Pâques</a:t>
            </a:r>
          </a:p>
          <a:p>
            <a:r>
              <a:rPr lang="fr-FR" sz="4400">
                <a:solidFill>
                  <a:srgbClr val="FFFF00"/>
                </a:solidFill>
                <a:latin typeface="AR HERMANN" pitchFamily="2" charset="0"/>
              </a:rPr>
              <a:t>    dans les rues du monde</a:t>
            </a:r>
          </a:p>
        </p:txBody>
      </p:sp>
    </p:spTree>
  </p:cSld>
  <p:clrMapOvr>
    <a:masterClrMapping/>
  </p:clrMapOvr>
  <p:transition spd="slow" advTm="5000">
    <p:split orient="vert"/>
    <p:sndAc>
      <p:stSnd loop="1">
        <p:snd r:embed="rId2" name="Chris Spheeris - Embrac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3075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3076" name="Picture 2" descr="http://img-fotki.yandex.ru/get/5703/yes06.212/0_610c5_a9177a7d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Prostokąt 5"/>
          <p:cNvSpPr>
            <a:spLocks noChangeArrowheads="1"/>
          </p:cNvSpPr>
          <p:nvPr/>
        </p:nvSpPr>
        <p:spPr bwMode="auto">
          <a:xfrm>
            <a:off x="323850" y="188913"/>
            <a:ext cx="28797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>
                <a:latin typeface="Calibri" pitchFamily="34" charset="0"/>
              </a:rPr>
              <a:t>Ukrain</a:t>
            </a:r>
            <a:r>
              <a:rPr lang="fr-FR">
                <a:latin typeface="Calibri" pitchFamily="34" charset="0"/>
              </a:rPr>
              <a:t>e</a:t>
            </a:r>
            <a:r>
              <a:rPr lang="pl-PL">
                <a:latin typeface="Calibri" pitchFamily="34" charset="0"/>
              </a:rPr>
              <a:t> </a:t>
            </a:r>
          </a:p>
          <a:p>
            <a:pPr algn="ctr"/>
            <a:r>
              <a:rPr lang="fr-FR">
                <a:latin typeface="Calibri" pitchFamily="34" charset="0"/>
              </a:rPr>
              <a:t>L’œuf de </a:t>
            </a:r>
            <a:r>
              <a:rPr lang="pl-PL">
                <a:latin typeface="Calibri" pitchFamily="34" charset="0"/>
              </a:rPr>
              <a:t>Kołomyi</a:t>
            </a:r>
            <a:r>
              <a:rPr lang="fr-FR">
                <a:latin typeface="Calibri" pitchFamily="34" charset="0"/>
              </a:rPr>
              <a:t>a (Musée)</a:t>
            </a:r>
            <a:endParaRPr lang="pl-PL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4099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4100" name="Picture 2" descr="http://img-fotki.yandex.ru/get/6004/yes06.212/0_610c6_be21b77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611188" y="5934075"/>
            <a:ext cx="7848600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dirty="0">
                <a:solidFill>
                  <a:schemeClr val="bg1"/>
                </a:solidFill>
                <a:latin typeface="+mn-lt"/>
              </a:rPr>
              <a:t>C</a:t>
            </a:r>
            <a:r>
              <a:rPr lang="pl-PL" dirty="0">
                <a:solidFill>
                  <a:schemeClr val="bg1"/>
                </a:solidFill>
                <a:latin typeface="+mn-lt"/>
              </a:rPr>
              <a:t>anada</a:t>
            </a:r>
          </a:p>
          <a:p>
            <a:pPr>
              <a:defRPr/>
            </a:pPr>
            <a:r>
              <a:rPr lang="pl-PL" dirty="0">
                <a:solidFill>
                  <a:schemeClr val="bg1"/>
                </a:solidFill>
                <a:latin typeface="+mn-lt"/>
              </a:rPr>
              <a:t>Vegreville, </a:t>
            </a:r>
            <a:r>
              <a:rPr lang="fr-FR" dirty="0">
                <a:solidFill>
                  <a:schemeClr val="bg1"/>
                </a:solidFill>
                <a:latin typeface="+mn-lt"/>
              </a:rPr>
              <a:t>Etat de l’</a:t>
            </a:r>
            <a:r>
              <a:rPr lang="pl-PL" dirty="0">
                <a:solidFill>
                  <a:schemeClr val="bg1"/>
                </a:solidFill>
                <a:latin typeface="+mn-lt"/>
              </a:rPr>
              <a:t>Alberta. </a:t>
            </a:r>
            <a:r>
              <a:rPr lang="fr-FR" dirty="0">
                <a:solidFill>
                  <a:schemeClr val="bg1"/>
                </a:solidFill>
                <a:latin typeface="+mn-lt"/>
              </a:rPr>
              <a:t>Cet </a:t>
            </a:r>
            <a:r>
              <a:rPr lang="fr-FR" dirty="0" err="1">
                <a:solidFill>
                  <a:schemeClr val="bg1"/>
                </a:solidFill>
                <a:latin typeface="+mn-lt"/>
              </a:rPr>
              <a:t>oeuf</a:t>
            </a:r>
            <a:r>
              <a:rPr lang="fr-FR" dirty="0">
                <a:solidFill>
                  <a:schemeClr val="bg1"/>
                </a:solidFill>
                <a:latin typeface="+mn-lt"/>
              </a:rPr>
              <a:t> géant dans la ville à l’occasion</a:t>
            </a:r>
            <a:r>
              <a:rPr lang="pl-PL" dirty="0">
                <a:solidFill>
                  <a:schemeClr val="bg1"/>
                </a:solidFill>
                <a:latin typeface="+mn-lt"/>
              </a:rPr>
              <a:t> </a:t>
            </a:r>
          </a:p>
          <a:p>
            <a:pPr>
              <a:defRPr/>
            </a:pPr>
            <a:r>
              <a:rPr lang="fr-FR" dirty="0">
                <a:solidFill>
                  <a:schemeClr val="bg1"/>
                </a:solidFill>
                <a:latin typeface="+mn-lt"/>
              </a:rPr>
              <a:t>du centenaire de la Police Montée Royale du Canada</a:t>
            </a:r>
            <a:r>
              <a:rPr lang="pl-PL" dirty="0">
                <a:solidFill>
                  <a:schemeClr val="bg1"/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512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5124" name="Picture 2" descr="http://img-fotki.yandex.ru/get/5006/yes06.212/0_610c8_64f2d002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6147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6148" name="Picture 2" descr="http://img-fotki.yandex.ru/get/5905/yes06.212/0_610c7_f6059a1b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7171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7172" name="Picture 2" descr="http://img-fotki.yandex.ru/get/5605/yes06.212/0_610c9_95aff890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Prostokąt 4"/>
          <p:cNvSpPr>
            <a:spLocks noChangeArrowheads="1"/>
          </p:cNvSpPr>
          <p:nvPr/>
        </p:nvSpPr>
        <p:spPr bwMode="auto">
          <a:xfrm>
            <a:off x="179388" y="5661025"/>
            <a:ext cx="1838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alibri" pitchFamily="34" charset="0"/>
              </a:rPr>
              <a:t>Allemagne</a:t>
            </a:r>
            <a:r>
              <a:rPr lang="pl-PL">
                <a:latin typeface="Calibri" pitchFamily="34" charset="0"/>
              </a:rPr>
              <a:t>, Berlin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smtClean="0"/>
          </a:p>
        </p:txBody>
      </p:sp>
      <p:sp>
        <p:nvSpPr>
          <p:cNvPr id="8195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smtClean="0"/>
          </a:p>
        </p:txBody>
      </p:sp>
      <p:pic>
        <p:nvPicPr>
          <p:cNvPr id="819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5588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Prostokąt 4"/>
          <p:cNvSpPr>
            <a:spLocks noChangeArrowheads="1"/>
          </p:cNvSpPr>
          <p:nvPr/>
        </p:nvSpPr>
        <p:spPr bwMode="auto">
          <a:xfrm>
            <a:off x="4140200" y="6308725"/>
            <a:ext cx="7334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Berlin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9219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9220" name="Picture 2" descr="http://img-fotki.yandex.ru/get/4702/yes06.212/0_610ca_92027834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Prostokąt 4"/>
          <p:cNvSpPr>
            <a:spLocks noChangeArrowheads="1"/>
          </p:cNvSpPr>
          <p:nvPr/>
        </p:nvSpPr>
        <p:spPr bwMode="auto">
          <a:xfrm>
            <a:off x="5724525" y="5949950"/>
            <a:ext cx="7318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latin typeface="Calibri" pitchFamily="34" charset="0"/>
              </a:rPr>
              <a:t>Berlin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1024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10244" name="Picture 2" descr="http://img-fotki.yandex.ru/get/4405/yes06.212/0_610cc_de4261e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Prostokąt 4"/>
          <p:cNvSpPr>
            <a:spLocks noChangeArrowheads="1"/>
          </p:cNvSpPr>
          <p:nvPr/>
        </p:nvSpPr>
        <p:spPr bwMode="auto">
          <a:xfrm>
            <a:off x="4140200" y="6308725"/>
            <a:ext cx="7334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Berlin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11267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11268" name="Picture 2" descr="http://img-fotki.yandex.ru/get/5006/yes06.212/0_610cd_a2f3164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Prostokąt 4"/>
          <p:cNvSpPr>
            <a:spLocks noChangeArrowheads="1"/>
          </p:cNvSpPr>
          <p:nvPr/>
        </p:nvSpPr>
        <p:spPr bwMode="auto">
          <a:xfrm>
            <a:off x="3419475" y="6308725"/>
            <a:ext cx="21701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Australi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e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, Melbourne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12291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12292" name="Picture 2" descr="http://img-fotki.yandex.ru/get/5302/yes06.212/0_610ce_b31ea8ac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Prostokąt 4"/>
          <p:cNvSpPr>
            <a:spLocks noChangeArrowheads="1"/>
          </p:cNvSpPr>
          <p:nvPr/>
        </p:nvSpPr>
        <p:spPr bwMode="auto">
          <a:xfrm>
            <a:off x="250825" y="6308725"/>
            <a:ext cx="14192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Ukrain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e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, </a:t>
            </a:r>
            <a:r>
              <a:rPr lang="az-Cyrl-AZ">
                <a:solidFill>
                  <a:schemeClr val="bg1"/>
                </a:solidFill>
                <a:latin typeface="Calibri" pitchFamily="34" charset="0"/>
              </a:rPr>
              <a:t>К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i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ev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13315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13316" name="Picture 2" descr="http://img-fotki.yandex.ru/get/5705/yes06.212/0_610cf_e4146f4f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Prostokąt 4"/>
          <p:cNvSpPr>
            <a:spLocks noChangeArrowheads="1"/>
          </p:cNvSpPr>
          <p:nvPr/>
        </p:nvSpPr>
        <p:spPr bwMode="auto">
          <a:xfrm>
            <a:off x="107950" y="6308725"/>
            <a:ext cx="14192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Ukrain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e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, </a:t>
            </a:r>
            <a:r>
              <a:rPr lang="az-Cyrl-AZ">
                <a:solidFill>
                  <a:schemeClr val="bg1"/>
                </a:solidFill>
                <a:latin typeface="Calibri" pitchFamily="34" charset="0"/>
              </a:rPr>
              <a:t>К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i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ev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patepis.com/wp-content/gallery/ua-ukraina/ukraina-na-motor_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Prostokąt 4"/>
          <p:cNvSpPr>
            <a:spLocks noChangeArrowheads="1"/>
          </p:cNvSpPr>
          <p:nvPr/>
        </p:nvSpPr>
        <p:spPr bwMode="auto">
          <a:xfrm>
            <a:off x="0" y="6381750"/>
            <a:ext cx="14192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Ukrain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e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, </a:t>
            </a:r>
            <a:r>
              <a:rPr lang="az-Cyrl-AZ">
                <a:solidFill>
                  <a:schemeClr val="bg1"/>
                </a:solidFill>
                <a:latin typeface="Calibri" pitchFamily="34" charset="0"/>
              </a:rPr>
              <a:t>К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i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ev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1536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15364" name="Picture 2" descr="http://img-fotki.yandex.ru/get/4405/yes06.212/0_610d1_2d704ca7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9713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Prostokąt 4"/>
          <p:cNvSpPr>
            <a:spLocks noChangeArrowheads="1"/>
          </p:cNvSpPr>
          <p:nvPr/>
        </p:nvSpPr>
        <p:spPr bwMode="auto">
          <a:xfrm>
            <a:off x="3563938" y="6488113"/>
            <a:ext cx="20034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R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oumanie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, Suc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e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a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v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a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smtClean="0"/>
          </a:p>
        </p:txBody>
      </p:sp>
      <p:sp>
        <p:nvSpPr>
          <p:cNvPr id="16387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smtClean="0"/>
          </a:p>
        </p:txBody>
      </p:sp>
      <p:pic>
        <p:nvPicPr>
          <p:cNvPr id="16388" name="Picture 2" descr="http://static.geekweek.pl/cms/2012/04/2010_04_najwieksze-malowane-jajk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1196975"/>
            <a:ext cx="47625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Prostokąt 4"/>
          <p:cNvSpPr>
            <a:spLocks noChangeArrowheads="1"/>
          </p:cNvSpPr>
          <p:nvPr/>
        </p:nvSpPr>
        <p:spPr bwMode="auto">
          <a:xfrm>
            <a:off x="3419475" y="6308725"/>
            <a:ext cx="20034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R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ou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m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anie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, Suc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eava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17411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17412" name="Picture 2" descr="http://img-fotki.yandex.ru/get/6005/yes06.212/0_610d2_58928c3d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-762000"/>
            <a:ext cx="5715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Prostokąt 4"/>
          <p:cNvSpPr>
            <a:spLocks noChangeArrowheads="1"/>
          </p:cNvSpPr>
          <p:nvPr/>
        </p:nvSpPr>
        <p:spPr bwMode="auto">
          <a:xfrm>
            <a:off x="358775" y="5949950"/>
            <a:ext cx="7731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  <a:latin typeface="Calibri" pitchFamily="34" charset="0"/>
              </a:rPr>
              <a:t>Italie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pl-PL">
                <a:solidFill>
                  <a:schemeClr val="bg1"/>
                </a:solidFill>
                <a:latin typeface="Calibri" pitchFamily="34" charset="0"/>
              </a:rPr>
              <a:t> M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ilan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18435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18436" name="Picture 2" descr="http://img-fotki.yandex.ru/get/4513/yes06.212/0_610d3_86b57dbb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-561975"/>
            <a:ext cx="5715000" cy="741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Prostokąt 4"/>
          <p:cNvSpPr>
            <a:spLocks noChangeArrowheads="1"/>
          </p:cNvSpPr>
          <p:nvPr/>
        </p:nvSpPr>
        <p:spPr bwMode="auto">
          <a:xfrm>
            <a:off x="225425" y="5805488"/>
            <a:ext cx="11176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az-Cyrl-AZ">
                <a:solidFill>
                  <a:schemeClr val="bg1"/>
                </a:solidFill>
                <a:latin typeface="Calibri" pitchFamily="34" charset="0"/>
              </a:rPr>
              <a:t> 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Hongrie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pl-PL">
                <a:solidFill>
                  <a:schemeClr val="bg1"/>
                </a:solidFill>
                <a:latin typeface="Calibri" pitchFamily="34" charset="0"/>
              </a:rPr>
              <a:t> Budapest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smtClean="0"/>
          </a:p>
        </p:txBody>
      </p:sp>
      <p:sp>
        <p:nvSpPr>
          <p:cNvPr id="19459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smtClean="0"/>
          </a:p>
        </p:txBody>
      </p:sp>
      <p:pic>
        <p:nvPicPr>
          <p:cNvPr id="19460" name="Picture 4" descr="http://img.interia.pl/turystyka/nimg/p/q/Najwieksza_pisanka_Polsce_40229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-1900238"/>
            <a:ext cx="6858000" cy="10287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Prostokąt 4"/>
          <p:cNvSpPr>
            <a:spLocks noChangeArrowheads="1"/>
          </p:cNvSpPr>
          <p:nvPr/>
        </p:nvSpPr>
        <p:spPr bwMode="auto">
          <a:xfrm>
            <a:off x="3492500" y="6165850"/>
            <a:ext cx="18399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Pol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ogne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, 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Varsovie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smtClean="0"/>
          </a:p>
        </p:txBody>
      </p:sp>
      <p:sp>
        <p:nvSpPr>
          <p:cNvPr id="2048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smtClean="0"/>
          </a:p>
        </p:txBody>
      </p:sp>
      <p:pic>
        <p:nvPicPr>
          <p:cNvPr id="20484" name="Picture 2" descr="http://targiturystyczneonline.pl/media/uploaded_files/objects/2,800,800,1,wejherowo_mega_pisan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" y="636588"/>
            <a:ext cx="8189913" cy="545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Prostokąt 4"/>
          <p:cNvSpPr>
            <a:spLocks noChangeArrowheads="1"/>
          </p:cNvSpPr>
          <p:nvPr/>
        </p:nvSpPr>
        <p:spPr bwMode="auto">
          <a:xfrm>
            <a:off x="3492500" y="6165850"/>
            <a:ext cx="21383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Pol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ogne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, Wejherowo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1507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21508" name="Picture 2" descr="http://img-fotki.yandex.ru/get/4909/yes06.212/0_610d4_431064bb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Prostokąt 4"/>
          <p:cNvSpPr>
            <a:spLocks noChangeArrowheads="1"/>
          </p:cNvSpPr>
          <p:nvPr/>
        </p:nvSpPr>
        <p:spPr bwMode="auto">
          <a:xfrm>
            <a:off x="250825" y="2924175"/>
            <a:ext cx="1663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az-Cyrl-AZ">
                <a:latin typeface="Calibri" pitchFamily="34" charset="0"/>
              </a:rPr>
              <a:t> </a:t>
            </a:r>
            <a:r>
              <a:rPr lang="fr-FR">
                <a:latin typeface="Calibri" pitchFamily="34" charset="0"/>
              </a:rPr>
              <a:t>Croatie</a:t>
            </a:r>
            <a:r>
              <a:rPr lang="pl-PL">
                <a:latin typeface="Calibri" pitchFamily="34" charset="0"/>
              </a:rPr>
              <a:t>, Zagr</a:t>
            </a:r>
            <a:r>
              <a:rPr lang="fr-FR">
                <a:latin typeface="Calibri" pitchFamily="34" charset="0"/>
              </a:rPr>
              <a:t>eb</a:t>
            </a:r>
            <a:endParaRPr lang="pl-PL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2531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22532" name="Picture 2" descr="http://img-fotki.yandex.ru/get/5903/yes06.212/0_610d5_a499b380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Prostokąt 4"/>
          <p:cNvSpPr>
            <a:spLocks noChangeArrowheads="1"/>
          </p:cNvSpPr>
          <p:nvPr/>
        </p:nvSpPr>
        <p:spPr bwMode="auto">
          <a:xfrm>
            <a:off x="354013" y="5876925"/>
            <a:ext cx="1152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>
                <a:solidFill>
                  <a:schemeClr val="bg1"/>
                </a:solidFill>
                <a:latin typeface="Calibri" pitchFamily="34" charset="0"/>
              </a:rPr>
              <a:t>C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roatie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pl-PL">
                <a:solidFill>
                  <a:schemeClr val="bg1"/>
                </a:solidFill>
                <a:latin typeface="Calibri" pitchFamily="34" charset="0"/>
              </a:rPr>
              <a:t>Dubro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v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nik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3555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23556" name="Picture 2" descr="http://img-fotki.yandex.ru/get/4514/yes06.212/0_610d6_91551ee6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-1104900"/>
            <a:ext cx="5638800" cy="796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Prostokąt 4"/>
          <p:cNvSpPr>
            <a:spLocks noChangeArrowheads="1"/>
          </p:cNvSpPr>
          <p:nvPr/>
        </p:nvSpPr>
        <p:spPr bwMode="auto">
          <a:xfrm>
            <a:off x="179388" y="5876925"/>
            <a:ext cx="12303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  <a:latin typeface="Calibri" pitchFamily="34" charset="0"/>
              </a:rPr>
              <a:t>Pays-Bas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pl-PL">
                <a:solidFill>
                  <a:schemeClr val="bg1"/>
                </a:solidFill>
                <a:latin typeface="Calibri" pitchFamily="34" charset="0"/>
              </a:rPr>
              <a:t>Valkenburg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4579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24580" name="Picture 2" descr="http://img-fotki.yandex.ru/get/4403/yes06.212/0_610d7_54eaf366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285750"/>
            <a:ext cx="8763000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Prostokąt 4"/>
          <p:cNvSpPr>
            <a:spLocks noChangeArrowheads="1"/>
          </p:cNvSpPr>
          <p:nvPr/>
        </p:nvSpPr>
        <p:spPr bwMode="auto">
          <a:xfrm>
            <a:off x="1979613" y="6308725"/>
            <a:ext cx="20351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az-Cyrl-AZ">
                <a:latin typeface="Calibri" pitchFamily="34" charset="0"/>
              </a:rPr>
              <a:t> </a:t>
            </a:r>
            <a:r>
              <a:rPr lang="fr-FR">
                <a:latin typeface="Calibri" pitchFamily="34" charset="0"/>
              </a:rPr>
              <a:t>C</a:t>
            </a:r>
            <a:r>
              <a:rPr lang="pl-PL">
                <a:latin typeface="Calibri" pitchFamily="34" charset="0"/>
              </a:rPr>
              <a:t>anada, Vancouver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560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25604" name="Picture 2" descr="http://img-fotki.yandex.ru/get/5904/yes06.212/0_610c4_35fe60a6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Prostokąt 4"/>
          <p:cNvSpPr>
            <a:spLocks noChangeArrowheads="1"/>
          </p:cNvSpPr>
          <p:nvPr/>
        </p:nvSpPr>
        <p:spPr bwMode="auto">
          <a:xfrm>
            <a:off x="322263" y="5805488"/>
            <a:ext cx="11795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>
                <a:solidFill>
                  <a:schemeClr val="bg1"/>
                </a:solidFill>
                <a:latin typeface="Calibri" pitchFamily="34" charset="0"/>
              </a:rPr>
              <a:t>Allemagne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pl-PL">
                <a:solidFill>
                  <a:schemeClr val="bg1"/>
                </a:solidFill>
                <a:latin typeface="Calibri" pitchFamily="34" charset="0"/>
              </a:rPr>
              <a:t>Lingen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6627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26628" name="Picture 2" descr="http://img-fotki.yandex.ru/get/5705/yes06.212/0_610d8_7d9c0c8d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Prostokąt 4"/>
          <p:cNvSpPr>
            <a:spLocks noChangeArrowheads="1"/>
          </p:cNvSpPr>
          <p:nvPr/>
        </p:nvSpPr>
        <p:spPr bwMode="auto">
          <a:xfrm>
            <a:off x="5435600" y="115888"/>
            <a:ext cx="19081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chemeClr val="bg1"/>
                </a:solidFill>
                <a:latin typeface="Calibri" pitchFamily="34" charset="0"/>
              </a:rPr>
              <a:t>Allemagne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, Lingen</a:t>
            </a: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7651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27652" name="Picture 2" descr="http://img-fotki.yandex.ru/get/5703/yes06.212/0_610d9_ab38ec91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-1009650"/>
            <a:ext cx="5534025" cy="786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Prostokąt 4"/>
          <p:cNvSpPr>
            <a:spLocks noChangeArrowheads="1"/>
          </p:cNvSpPr>
          <p:nvPr/>
        </p:nvSpPr>
        <p:spPr bwMode="auto">
          <a:xfrm>
            <a:off x="0" y="6237288"/>
            <a:ext cx="17541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Autri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che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, 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Vienne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8675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28676" name="Picture 2" descr="http://img-fotki.yandex.ru/get/5805/yes06.212/0_610da_717ee9da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Prostokąt 4"/>
          <p:cNvSpPr>
            <a:spLocks noChangeArrowheads="1"/>
          </p:cNvSpPr>
          <p:nvPr/>
        </p:nvSpPr>
        <p:spPr bwMode="auto">
          <a:xfrm>
            <a:off x="3635375" y="6308725"/>
            <a:ext cx="15430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S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uède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, Malm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ö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29699" name="Picture 2" descr="http://img-fotki.yandex.ru/get/5805/yes06.212/0_610db_367f5a4b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0"/>
            <a:ext cx="4564062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Prostokąt 4"/>
          <p:cNvSpPr>
            <a:spLocks noChangeArrowheads="1"/>
          </p:cNvSpPr>
          <p:nvPr/>
        </p:nvSpPr>
        <p:spPr bwMode="auto">
          <a:xfrm>
            <a:off x="250825" y="6021388"/>
            <a:ext cx="20891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R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ussie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, </a:t>
            </a:r>
            <a:endParaRPr lang="fr-FR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fr-FR">
                <a:solidFill>
                  <a:schemeClr val="bg1"/>
                </a:solidFill>
                <a:latin typeface="Calibri" pitchFamily="34" charset="0"/>
              </a:rPr>
              <a:t>Saint-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P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é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tersb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o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urg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Пасхальные яйц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9142412" cy="602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Prostokąt 4"/>
          <p:cNvSpPr>
            <a:spLocks noChangeArrowheads="1"/>
          </p:cNvSpPr>
          <p:nvPr/>
        </p:nvSpPr>
        <p:spPr bwMode="auto">
          <a:xfrm>
            <a:off x="3708400" y="6237288"/>
            <a:ext cx="28527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solidFill>
                  <a:schemeClr val="bg1"/>
                </a:solidFill>
                <a:latin typeface="Calibri" pitchFamily="34" charset="0"/>
              </a:rPr>
              <a:t>République Tchèque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, Prag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ue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31747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31748" name="Picture 2" descr="http://img-fotki.yandex.ru/get/4405/yes06.212/0_610dc_ef1ceb58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6350"/>
            <a:ext cx="5138738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Prostokąt 4"/>
          <p:cNvSpPr>
            <a:spLocks noChangeArrowheads="1"/>
          </p:cNvSpPr>
          <p:nvPr/>
        </p:nvSpPr>
        <p:spPr bwMode="auto">
          <a:xfrm>
            <a:off x="395288" y="5661025"/>
            <a:ext cx="28527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solidFill>
                  <a:schemeClr val="bg1"/>
                </a:solidFill>
                <a:latin typeface="Calibri" pitchFamily="34" charset="0"/>
              </a:rPr>
              <a:t>République</a:t>
            </a:r>
          </a:p>
          <a:p>
            <a:r>
              <a:rPr lang="fr-FR">
                <a:solidFill>
                  <a:schemeClr val="bg1"/>
                </a:solidFill>
                <a:latin typeface="Calibri" pitchFamily="34" charset="0"/>
              </a:rPr>
              <a:t>Tchèque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, P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rague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32771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32772" name="Picture 2" descr="http://img-fotki.yandex.ru/get/5905/yes06.213/0_610dd_dbc05aa4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357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Prostokąt 4"/>
          <p:cNvSpPr>
            <a:spLocks noChangeArrowheads="1"/>
          </p:cNvSpPr>
          <p:nvPr/>
        </p:nvSpPr>
        <p:spPr bwMode="auto">
          <a:xfrm>
            <a:off x="107950" y="5516563"/>
            <a:ext cx="22669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solidFill>
                  <a:schemeClr val="bg1"/>
                </a:solidFill>
                <a:latin typeface="Calibri" pitchFamily="34" charset="0"/>
              </a:rPr>
              <a:t>Allemagne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, Berlin</a:t>
            </a:r>
          </a:p>
          <a:p>
            <a:r>
              <a:rPr lang="fr-FR">
                <a:solidFill>
                  <a:schemeClr val="bg1"/>
                </a:solidFill>
                <a:latin typeface="Calibri" pitchFamily="34" charset="0"/>
              </a:rPr>
              <a:t>Œuf couvert</a:t>
            </a:r>
          </a:p>
          <a:p>
            <a:r>
              <a:rPr lang="fr-FR">
                <a:solidFill>
                  <a:schemeClr val="bg1"/>
                </a:solidFill>
                <a:latin typeface="Calibri" pitchFamily="34" charset="0"/>
              </a:rPr>
              <a:t> de fleurs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33795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33796" name="Picture 2" descr="http://img-fotki.yandex.ru/get/5503/yes06.213/0_610de_4428bfcd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Prostokąt 4"/>
          <p:cNvSpPr>
            <a:spLocks noChangeArrowheads="1"/>
          </p:cNvSpPr>
          <p:nvPr/>
        </p:nvSpPr>
        <p:spPr bwMode="auto">
          <a:xfrm>
            <a:off x="0" y="3068638"/>
            <a:ext cx="16002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Br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ésil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, Curitiba</a:t>
            </a:r>
          </a:p>
          <a:p>
            <a:r>
              <a:rPr lang="fr-FR">
                <a:solidFill>
                  <a:schemeClr val="bg1"/>
                </a:solidFill>
                <a:latin typeface="Calibri" pitchFamily="34" charset="0"/>
              </a:rPr>
              <a:t>Œuf en métal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  <a:p>
            <a:endParaRPr lang="pl-PL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34819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34820" name="Picture 2" descr="http://img-fotki.yandex.ru/get/5705/yes06.213/0_610df_cb15e1e4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Prostokąt 4"/>
          <p:cNvSpPr>
            <a:spLocks noChangeArrowheads="1"/>
          </p:cNvSpPr>
          <p:nvPr/>
        </p:nvSpPr>
        <p:spPr bwMode="auto">
          <a:xfrm>
            <a:off x="179388" y="6308725"/>
            <a:ext cx="15589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Chin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e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, S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hangai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3584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35844" name="Picture 2" descr="http://img-fotki.yandex.ru/get/4513/yes06.213/0_610e0_d9c33a1b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48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5" name="Prostokąt 4"/>
          <p:cNvSpPr>
            <a:spLocks noChangeArrowheads="1"/>
          </p:cNvSpPr>
          <p:nvPr/>
        </p:nvSpPr>
        <p:spPr bwMode="auto">
          <a:xfrm>
            <a:off x="0" y="6021388"/>
            <a:ext cx="16271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USA, 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Californie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fr-FR">
                <a:solidFill>
                  <a:schemeClr val="bg1"/>
                </a:solidFill>
                <a:latin typeface="Calibri" pitchFamily="34" charset="0"/>
              </a:rPr>
              <a:t>Œuf en pierres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36867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36868" name="Picture 2" descr="http://img-fotki.yandex.ru/get/5603/yes06.213/0_610e2_b7990932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Prostokąt 4"/>
          <p:cNvSpPr>
            <a:spLocks noChangeArrowheads="1"/>
          </p:cNvSpPr>
          <p:nvPr/>
        </p:nvSpPr>
        <p:spPr bwMode="auto">
          <a:xfrm>
            <a:off x="6732588" y="188913"/>
            <a:ext cx="24114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USA, Ohio, Lorain City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37891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37892" name="Picture 2" descr="http://img-fotki.yandex.ru/get/5803/yes06.213/0_610e1_38950216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0"/>
            <a:ext cx="4803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Prostokąt 4"/>
          <p:cNvSpPr>
            <a:spLocks noChangeArrowheads="1"/>
          </p:cNvSpPr>
          <p:nvPr/>
        </p:nvSpPr>
        <p:spPr bwMode="auto">
          <a:xfrm>
            <a:off x="107950" y="6308725"/>
            <a:ext cx="23034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USA, Ohio, Lorain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 City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38915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38916" name="Picture 2" descr="http://img-fotki.yandex.ru/get/5209/yes06.213/0_610e3_c870f82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11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7" name="Prostokąt 4"/>
          <p:cNvSpPr>
            <a:spLocks noChangeArrowheads="1"/>
          </p:cNvSpPr>
          <p:nvPr/>
        </p:nvSpPr>
        <p:spPr bwMode="auto">
          <a:xfrm>
            <a:off x="3851275" y="6237288"/>
            <a:ext cx="14160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USA, Chicago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39939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39940" name="Picture 2" descr="http://img-fotki.yandex.ru/get/5505/yes06.213/0_610e4_ed69a060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Prostokąt 4"/>
          <p:cNvSpPr>
            <a:spLocks noChangeArrowheads="1"/>
          </p:cNvSpPr>
          <p:nvPr/>
        </p:nvSpPr>
        <p:spPr bwMode="auto">
          <a:xfrm>
            <a:off x="3851275" y="6237288"/>
            <a:ext cx="14160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USA, Chicago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4096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40964" name="Picture 2" descr="http://img-fotki.yandex.ru/get/5209/yes06.213/0_610e5_15016074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5" name="Prostokąt 4"/>
          <p:cNvSpPr>
            <a:spLocks noChangeArrowheads="1"/>
          </p:cNvSpPr>
          <p:nvPr/>
        </p:nvSpPr>
        <p:spPr bwMode="auto">
          <a:xfrm>
            <a:off x="3059113" y="6308725"/>
            <a:ext cx="16129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alibri" pitchFamily="34" charset="0"/>
              </a:rPr>
              <a:t>Hongrie</a:t>
            </a:r>
            <a:r>
              <a:rPr lang="pl-PL">
                <a:latin typeface="Calibri" pitchFamily="34" charset="0"/>
              </a:rPr>
              <a:t>, Siofok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41987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41988" name="Picture 2" descr="http://img-fotki.yandex.ru/get/5804/yes06.213/0_610e6_d649963d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9" name="Prostokąt 4"/>
          <p:cNvSpPr>
            <a:spLocks noChangeArrowheads="1"/>
          </p:cNvSpPr>
          <p:nvPr/>
        </p:nvSpPr>
        <p:spPr bwMode="auto">
          <a:xfrm>
            <a:off x="-252413" y="5445125"/>
            <a:ext cx="24336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az-Cyrl-AZ">
                <a:solidFill>
                  <a:schemeClr val="bg1"/>
                </a:solidFill>
                <a:latin typeface="Calibri" pitchFamily="34" charset="0"/>
              </a:rPr>
              <a:t> 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Belgi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que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, Sint Niklaas</a:t>
            </a:r>
            <a:endParaRPr lang="fr-FR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fr-FR">
                <a:solidFill>
                  <a:schemeClr val="bg1"/>
                </a:solidFill>
                <a:latin typeface="Calibri" pitchFamily="34" charset="0"/>
              </a:rPr>
              <a:t>(Saint-Nicolas)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pl-PL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Œuf en chocolat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43011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43012" name="Picture 2" descr="http://img-fotki.yandex.ru/get/5903/yes06.213/0_610e7_91f9a119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3" name="Prostokąt 4"/>
          <p:cNvSpPr>
            <a:spLocks noChangeArrowheads="1"/>
          </p:cNvSpPr>
          <p:nvPr/>
        </p:nvSpPr>
        <p:spPr bwMode="auto">
          <a:xfrm>
            <a:off x="107950" y="5949950"/>
            <a:ext cx="15938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Irland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e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, Dublin</a:t>
            </a:r>
          </a:p>
          <a:p>
            <a:r>
              <a:rPr lang="fr-FR">
                <a:solidFill>
                  <a:schemeClr val="bg1"/>
                </a:solidFill>
                <a:latin typeface="Calibri" pitchFamily="34" charset="0"/>
              </a:rPr>
              <a:t>Œuf de cristal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44035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44036" name="Picture 2" descr="http://img-fotki.yandex.ru/get/5505/yes06.213/0_610e8_b0360b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1500" y="0"/>
            <a:ext cx="5429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7" name="Prostokąt 4"/>
          <p:cNvSpPr>
            <a:spLocks noChangeArrowheads="1"/>
          </p:cNvSpPr>
          <p:nvPr/>
        </p:nvSpPr>
        <p:spPr bwMode="auto">
          <a:xfrm>
            <a:off x="107950" y="6237288"/>
            <a:ext cx="20843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USA, Te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x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as, Houston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45059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45060" name="Picture 2" descr="http://img-fotki.yandex.ru/get/5109/yes06.213/0_610e9_29a82e44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-315913"/>
            <a:ext cx="514985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1" name="Prostokąt 4"/>
          <p:cNvSpPr>
            <a:spLocks noChangeArrowheads="1"/>
          </p:cNvSpPr>
          <p:nvPr/>
        </p:nvSpPr>
        <p:spPr bwMode="auto">
          <a:xfrm>
            <a:off x="179388" y="6308725"/>
            <a:ext cx="18399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USA, 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Philadelphie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4608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46084" name="Picture 2" descr="http://img-fotki.yandex.ru/get/4404/yes06.213/0_610ea_25306e27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5" name="Prostokąt 4"/>
          <p:cNvSpPr>
            <a:spLocks noChangeArrowheads="1"/>
          </p:cNvSpPr>
          <p:nvPr/>
        </p:nvSpPr>
        <p:spPr bwMode="auto">
          <a:xfrm>
            <a:off x="250825" y="188913"/>
            <a:ext cx="2054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R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oumanie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, Bu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c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ar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est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47107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47108" name="Picture 2" descr="http://img-fotki.yandex.ru/get/4703/yes06.213/0_610eb_458c601e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9" name="Prostokąt 4"/>
          <p:cNvSpPr>
            <a:spLocks noChangeArrowheads="1"/>
          </p:cNvSpPr>
          <p:nvPr/>
        </p:nvSpPr>
        <p:spPr bwMode="auto">
          <a:xfrm>
            <a:off x="2700338" y="188913"/>
            <a:ext cx="2054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R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oumanie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, Bu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c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arest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smtClean="0"/>
          </a:p>
        </p:txBody>
      </p:sp>
      <p:sp>
        <p:nvSpPr>
          <p:cNvPr id="48131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smtClean="0"/>
          </a:p>
        </p:txBody>
      </p:sp>
      <p:pic>
        <p:nvPicPr>
          <p:cNvPr id="48132" name="Picture 2" descr="http://i.dailymail.co.uk/i/pix/2012/04/08/article-2127035-128491DA000005DC-783_634x9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313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3" name="Prostokąt 4"/>
          <p:cNvSpPr>
            <a:spLocks noChangeArrowheads="1"/>
          </p:cNvSpPr>
          <p:nvPr/>
        </p:nvSpPr>
        <p:spPr bwMode="auto">
          <a:xfrm>
            <a:off x="0" y="5229225"/>
            <a:ext cx="27003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>
                <a:solidFill>
                  <a:schemeClr val="bg1"/>
                </a:solidFill>
                <a:latin typeface="Calibri" pitchFamily="34" charset="0"/>
              </a:rPr>
              <a:t>Argent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ine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, Bariloche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Calibri" pitchFamily="34" charset="0"/>
              </a:rPr>
              <a:t>Le plus grand œuf en chocolat du monde</a:t>
            </a:r>
            <a:r>
              <a:rPr lang="pl-PL">
                <a:solidFill>
                  <a:schemeClr val="bg1"/>
                </a:solidFill>
                <a:latin typeface="Calibri" pitchFamily="34" charset="0"/>
              </a:rPr>
              <a:t>.</a:t>
            </a:r>
          </a:p>
          <a:p>
            <a:pPr algn="ctr"/>
            <a:r>
              <a:rPr lang="pl-PL">
                <a:solidFill>
                  <a:schemeClr val="bg1"/>
                </a:solidFill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smtClean="0"/>
          </a:p>
        </p:txBody>
      </p:sp>
      <p:sp>
        <p:nvSpPr>
          <p:cNvPr id="49155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smtClean="0"/>
          </a:p>
        </p:txBody>
      </p:sp>
      <p:pic>
        <p:nvPicPr>
          <p:cNvPr id="49156" name="Picture 10" descr="http://www.mustlook.com/wp-content/uploads/2013/03/largest-chocolate-eg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3475" y="0"/>
            <a:ext cx="6983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img-fotki.yandex.ru/get/5903/yes06.213/0_610f4_e6f7f4e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Prostokąt 2"/>
          <p:cNvSpPr>
            <a:spLocks noChangeArrowheads="1"/>
          </p:cNvSpPr>
          <p:nvPr/>
        </p:nvSpPr>
        <p:spPr bwMode="auto">
          <a:xfrm>
            <a:off x="1547813" y="6308725"/>
            <a:ext cx="8112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solidFill>
                  <a:schemeClr val="bg1"/>
                </a:solidFill>
                <a:latin typeface="Calibri" pitchFamily="34" charset="0"/>
              </a:rPr>
              <a:t>Franc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>e</a:t>
            </a:r>
            <a:endParaRPr lang="pl-PL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5120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51204" name="Picture 2" descr="http://img-fotki.yandex.ru/get/4404/yes06.213/0_610f3_7e292e09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5" name="Prostokąt 4"/>
          <p:cNvSpPr>
            <a:spLocks noChangeArrowheads="1"/>
          </p:cNvSpPr>
          <p:nvPr/>
        </p:nvSpPr>
        <p:spPr bwMode="auto">
          <a:xfrm>
            <a:off x="7812088" y="260350"/>
            <a:ext cx="8112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latin typeface="Calibri" pitchFamily="34" charset="0"/>
              </a:rPr>
              <a:t>Franc</a:t>
            </a:r>
            <a:r>
              <a:rPr lang="fr-FR">
                <a:latin typeface="Calibri" pitchFamily="34" charset="0"/>
              </a:rPr>
              <a:t>e</a:t>
            </a:r>
            <a:endParaRPr lang="pl-PL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3.bp.blogspot.com/-Hwy28_IswLY/TbVtJ7gAZFI/AAAAAAAABJo/hZi6x16F3YQ/s1600/s34_110438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7" name="Prostokąt 3"/>
          <p:cNvSpPr>
            <a:spLocks noChangeArrowheads="1"/>
          </p:cNvSpPr>
          <p:nvPr/>
        </p:nvSpPr>
        <p:spPr bwMode="auto">
          <a:xfrm>
            <a:off x="1979613" y="6308725"/>
            <a:ext cx="58324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>
                <a:latin typeface="Calibri" pitchFamily="34" charset="0"/>
              </a:rPr>
              <a:t>Volker Kraft Wielkanoc Drzewo (Niemcy) do kilku tysięcy jaj.</a:t>
            </a:r>
          </a:p>
        </p:txBody>
      </p:sp>
      <p:sp>
        <p:nvSpPr>
          <p:cNvPr id="5" name="Prostokąt 4"/>
          <p:cNvSpPr/>
          <p:nvPr/>
        </p:nvSpPr>
        <p:spPr>
          <a:xfrm>
            <a:off x="2681288" y="5949950"/>
            <a:ext cx="4257675" cy="6461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dirty="0">
                <a:solidFill>
                  <a:schemeClr val="bg1"/>
                </a:solidFill>
                <a:latin typeface="+mn-lt"/>
              </a:rPr>
              <a:t>Allemagne</a:t>
            </a:r>
            <a:r>
              <a:rPr lang="pl-PL" dirty="0">
                <a:solidFill>
                  <a:schemeClr val="bg1"/>
                </a:solidFill>
                <a:latin typeface="+mn-lt"/>
              </a:rPr>
              <a:t>,</a:t>
            </a:r>
            <a:r>
              <a:rPr lang="fr-FR" dirty="0">
                <a:solidFill>
                  <a:schemeClr val="bg1"/>
                </a:solidFill>
                <a:latin typeface="+mn-lt"/>
              </a:rPr>
              <a:t> Saalfeld (Land de </a:t>
            </a:r>
            <a:r>
              <a:rPr lang="pl-PL" dirty="0">
                <a:solidFill>
                  <a:schemeClr val="bg1"/>
                </a:solidFill>
                <a:latin typeface="+mn-lt"/>
              </a:rPr>
              <a:t>T</a:t>
            </a:r>
            <a:r>
              <a:rPr lang="fr-FR" dirty="0">
                <a:solidFill>
                  <a:schemeClr val="bg1"/>
                </a:solidFill>
                <a:latin typeface="+mn-lt"/>
              </a:rPr>
              <a:t>h</a:t>
            </a:r>
            <a:r>
              <a:rPr lang="pl-PL" dirty="0">
                <a:solidFill>
                  <a:schemeClr val="bg1"/>
                </a:solidFill>
                <a:latin typeface="+mn-lt"/>
              </a:rPr>
              <a:t>ur</a:t>
            </a:r>
            <a:r>
              <a:rPr lang="fr-FR" dirty="0">
                <a:solidFill>
                  <a:schemeClr val="bg1"/>
                </a:solidFill>
                <a:latin typeface="+mn-lt"/>
              </a:rPr>
              <a:t>i</a:t>
            </a:r>
            <a:r>
              <a:rPr lang="pl-PL" dirty="0">
                <a:solidFill>
                  <a:schemeClr val="bg1"/>
                </a:solidFill>
                <a:latin typeface="+mn-lt"/>
              </a:rPr>
              <a:t>ng</a:t>
            </a:r>
            <a:r>
              <a:rPr lang="fr-FR" dirty="0">
                <a:solidFill>
                  <a:schemeClr val="bg1"/>
                </a:solidFill>
                <a:latin typeface="+mn-lt"/>
              </a:rPr>
              <a:t>e)</a:t>
            </a:r>
            <a:endParaRPr lang="pl-PL" dirty="0">
              <a:solidFill>
                <a:schemeClr val="bg1"/>
              </a:solidFill>
              <a:latin typeface="+mn-lt"/>
            </a:endParaRPr>
          </a:p>
          <a:p>
            <a:pPr algn="ctr">
              <a:defRPr/>
            </a:pPr>
            <a:r>
              <a:rPr lang="fr-FR" dirty="0">
                <a:solidFill>
                  <a:schemeClr val="bg1"/>
                </a:solidFill>
                <a:latin typeface="+mn-lt"/>
              </a:rPr>
              <a:t>L’arbre de Pâques aux 10000 œufs</a:t>
            </a:r>
            <a:endParaRPr lang="pl-PL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5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2.bp.blogspot.com/-1XvSpf65mDg/USu9-Z9JnCI/AAAAAAAAB_w/K6gEamK4j24/s1600/volker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549275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www.felsofokon.hu/sites/default/files/users/katalinantics/images/mi-terem-az-almafan-221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9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9" name="ZoneTexte 2"/>
          <p:cNvSpPr txBox="1">
            <a:spLocks noChangeArrowheads="1"/>
          </p:cNvSpPr>
          <p:nvPr/>
        </p:nvSpPr>
        <p:spPr bwMode="auto">
          <a:xfrm>
            <a:off x="6804025" y="5732463"/>
            <a:ext cx="20891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600">
                <a:solidFill>
                  <a:schemeClr val="bg1"/>
                </a:solidFill>
              </a:rPr>
              <a:t>FIN</a:t>
            </a:r>
            <a:endParaRPr lang="fr-FR" sz="3600"/>
          </a:p>
        </p:txBody>
      </p:sp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5" y="3645024"/>
            <a:ext cx="37341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 dirty="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802</TotalTime>
  <Words>276</Words>
  <Application>Microsoft Office PowerPoint</Application>
  <PresentationFormat>Affichage à l'écran (4:3)</PresentationFormat>
  <Paragraphs>72</Paragraphs>
  <Slides>54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54</vt:i4>
      </vt:variant>
    </vt:vector>
  </HeadingPairs>
  <TitlesOfParts>
    <vt:vector size="58" baseType="lpstr">
      <vt:lpstr>Arial</vt:lpstr>
      <vt:lpstr>Calibri</vt:lpstr>
      <vt:lpstr>AR HERMANN</vt:lpstr>
      <vt:lpstr>Default Design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Adita</dc:creator>
  <cp:lastModifiedBy>alain griot</cp:lastModifiedBy>
  <cp:revision>17</cp:revision>
  <dcterms:created xsi:type="dcterms:W3CDTF">2011-07-16T14:29:25Z</dcterms:created>
  <dcterms:modified xsi:type="dcterms:W3CDTF">2018-04-01T17:18:46Z</dcterms:modified>
</cp:coreProperties>
</file>