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4" r:id="rId9"/>
    <p:sldId id="262" r:id="rId10"/>
    <p:sldId id="280" r:id="rId11"/>
    <p:sldId id="263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7" r:id="rId22"/>
    <p:sldId id="274" r:id="rId23"/>
    <p:sldId id="275" r:id="rId24"/>
    <p:sldId id="278" r:id="rId25"/>
    <p:sldId id="279" r:id="rId26"/>
    <p:sldId id="276" r:id="rId27"/>
    <p:sldId id="281" r:id="rId28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wiRmDx/TQVxD5zm+8K/KQ==" hashData="EichDRNxETUpDaZaAlqVI5V2T+k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>
        <p:scale>
          <a:sx n="89" d="100"/>
          <a:sy n="89" d="100"/>
        </p:scale>
        <p:origin x="576" y="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694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704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379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364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1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922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663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0461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56535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1968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58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D75EE-D2FB-4AA4-B5E8-704B6779CBD3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30/09/2014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0CA73-5EE8-4FD2-909A-76329E7A3512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215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5EC28-B9BC-4AA1-8DA7-B7E6C1700EB4}" type="datetimeFigureOut">
              <a:rPr lang="fr-FR" smtClean="0"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18480-3699-4BD8-B48C-E447CEB7EDE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42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7E70C741-A02E-45CE-8AC5-A0DBB756328B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30/09/2014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51B65D14-FD49-4247-8E59-203A4E5C538B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413" y="6725"/>
            <a:ext cx="9135035" cy="685127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839287" y="6274191"/>
            <a:ext cx="4009292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mar Akram - Angel Of Hop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676095" y="29359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74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randomBar dir="vert"/>
        <p:sndAc>
          <p:stSnd>
            <p:snd r:embed="rId4" name="Omar Akram - Angel Of Hope.wav"/>
          </p:stSnd>
        </p:sndAc>
      </p:transition>
    </mc:Choice>
    <mc:Fallback xmlns="">
      <p:transition spd="slow" advClick="0" advTm="6000">
        <p:randomBar dir="vert"/>
        <p:sndAc>
          <p:stSnd>
            <p:snd r:embed="rId7" name="Omar Akram - Angel Of Ho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8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06" y="196948"/>
            <a:ext cx="10373783" cy="646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21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6563" y="2000251"/>
            <a:ext cx="6238875" cy="2857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55410" y="759655"/>
            <a:ext cx="8567225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Situé à Bourg en Bresse (Ain), issu d’une merveilleuse histoire, preuve d’amour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 se voulait éternel. Bâti dans la pierre et le marbre au début du 16éme siècle.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138289" y="5134709"/>
            <a:ext cx="851095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Chef d’œuvre du gothique flamboyant, mausolée princier abritant 3 tombeaux.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13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70" y="253219"/>
            <a:ext cx="10401260" cy="606317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13470" y="6316393"/>
            <a:ext cx="10401260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Composé d’un ensemble de bâtiments monastiques construits entre 1506 et 1512.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24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27" y="79082"/>
            <a:ext cx="8904848" cy="668949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63177" y="6344530"/>
            <a:ext cx="4571999" cy="40011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Magnifiques jardins autour des cloitres.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21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311" y="211016"/>
            <a:ext cx="10632124" cy="645707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046721" y="6161650"/>
            <a:ext cx="3123028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Trois cloîtres dans le site.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133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wheel spokes="1"/>
      </p:transition>
    </mc:Choice>
    <mc:Fallback xmlns="">
      <p:transition spd="slow" advClick="0" advTm="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657" y="150194"/>
            <a:ext cx="4937759" cy="657299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59988" y="2996418"/>
            <a:ext cx="3221501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Stalles du Monastère de Brou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58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randomBar dir="vert"/>
      </p:transition>
    </mc:Choice>
    <mc:Fallback xmlns="">
      <p:transition spd="slow" advClick="0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107" y="161777"/>
            <a:ext cx="6583680" cy="658367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57736" y="1645921"/>
            <a:ext cx="2912013" cy="19389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Somptueuse église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 Nicolas de Tolentin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édifiée en 1513-1532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Louis Van Bodeghem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(architecte)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à la toiture vernissée.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91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:blinds dir="vert"/>
      </p:transition>
    </mc:Choice>
    <mc:Fallback xmlns="">
      <p:transition spd="slow" advClick="0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965" y="86577"/>
            <a:ext cx="9097403" cy="666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3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146389" y="6400800"/>
            <a:ext cx="3521612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Jubé de l’église St Nicolas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3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chemeClr val="accent2">
                <a:lumMod val="50000"/>
              </a:schemeClr>
            </a:gs>
            <a:gs pos="78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596" y="514682"/>
            <a:ext cx="4318781" cy="603258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485206" y="1659989"/>
            <a:ext cx="4473527" cy="286232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Monument dédié à Philibert le Beau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par son épouse Marguerite d’Autriche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Duchesse de Savoie.</a:t>
            </a:r>
          </a:p>
          <a:p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Dans le site :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Musée municipal depuis 1922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Statues religieuses du 12 au 17éme siècle</a:t>
            </a:r>
          </a:p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Collection de peintures du 16 au 20éme.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04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:dissolve/>
      </p:transition>
    </mc:Choice>
    <mc:Fallback xmlns="">
      <p:transition spd="slow" advClick="0" advTm="10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133351"/>
            <a:ext cx="10058400" cy="652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16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046" y="168813"/>
            <a:ext cx="8721319" cy="653491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047914" y="6260124"/>
            <a:ext cx="3263705" cy="40011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Tombeau de Philibert le Beau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725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 advClick="0" advTm="6000">
        <p15:prstTrans prst="peelOff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145" y="356537"/>
            <a:ext cx="5215128" cy="622283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072" y="1842866"/>
            <a:ext cx="4539177" cy="3404384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457072" y="5401994"/>
            <a:ext cx="453917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Tombeau de Marguerite d’Autriche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2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571499"/>
            <a:ext cx="10058400" cy="565785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965896" y="6229351"/>
            <a:ext cx="333404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Détail du tombeau.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044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pull/>
      </p:transition>
    </mc:Choice>
    <mc:Fallback xmlns="">
      <p:transition spd="slow" advClick="0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080" y="168813"/>
            <a:ext cx="9872809" cy="6555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53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206" y="66217"/>
            <a:ext cx="8462103" cy="664407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53885" y="168812"/>
            <a:ext cx="490962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Vue du Jubé , des stalles et des tombeaux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17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99" y="98474"/>
            <a:ext cx="8909539" cy="668215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35903" y="6400800"/>
            <a:ext cx="350285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les vitraux du chœur.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34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04" y="309490"/>
            <a:ext cx="11129107" cy="6260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67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389" y="168812"/>
            <a:ext cx="9845683" cy="653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19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454" y="0"/>
            <a:ext cx="780982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69146" y="2715066"/>
            <a:ext cx="2321169" cy="132343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Retable des 7 joies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la Vierge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église St Nicolas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10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4732" y="154746"/>
            <a:ext cx="8764171" cy="657312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188592" y="6358597"/>
            <a:ext cx="202574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Chœur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96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accent4">
                <a:lumMod val="50000"/>
              </a:schemeClr>
            </a:gs>
            <a:gs pos="23000">
              <a:schemeClr val="accent3">
                <a:lumMod val="89000"/>
              </a:schemeClr>
            </a:gs>
            <a:gs pos="31000">
              <a:schemeClr val="accent3">
                <a:lumMod val="75000"/>
              </a:schemeClr>
            </a:gs>
            <a:gs pos="97000">
              <a:schemeClr val="accent3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629" y="185491"/>
            <a:ext cx="4822995" cy="643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92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064" y="379830"/>
            <a:ext cx="9876693" cy="614824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83878" y="5964703"/>
            <a:ext cx="4923692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Vue aérienne du site de Brou.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91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:blinds dir="vert"/>
      </p:transition>
    </mc:Choice>
    <mc:Fallback xmlns="">
      <p:transition spd="slow" advClick="0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rgbClr val="FFC000"/>
            </a:gs>
            <a:gs pos="7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663" y="1505244"/>
            <a:ext cx="5964703" cy="38826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10818" y="731520"/>
            <a:ext cx="6091311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 site reçoit 75000 visiteurs par an.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923692" y="5964703"/>
            <a:ext cx="322150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Réalisé par Jackdidier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87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Arial" charset="0"/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8811" y="2151518"/>
            <a:ext cx="2455117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244</Words>
  <Application>Microsoft Office PowerPoint</Application>
  <PresentationFormat>Personnalisé</PresentationFormat>
  <Paragraphs>41</Paragraphs>
  <Slides>26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26</vt:i4>
      </vt:variant>
    </vt:vector>
  </HeadingPairs>
  <TitlesOfParts>
    <vt:vector size="28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13</cp:revision>
  <dcterms:created xsi:type="dcterms:W3CDTF">2014-09-29T15:48:50Z</dcterms:created>
  <dcterms:modified xsi:type="dcterms:W3CDTF">2014-09-30T17:19:57Z</dcterms:modified>
</cp:coreProperties>
</file>