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audio1.wav" ContentType="audio/x-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12192000" cy="6858000"/>
  <p:notesSz cx="6858000" cy="9144000"/>
  <p:defaultTextStyle>
    <a:defPPr>
      <a:defRPr lang="fr-FR"/>
    </a:defPPr>
    <a:lvl1pPr marL="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5712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1424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37136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82848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28560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74272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19984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65696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9sZHllDfjTK2eXBnK8fJQ==" hashData="F/9FFuOVOgB2tbL1OpfwwG2znbQ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50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-90" y="-270"/>
      </p:cViewPr>
      <p:guideLst>
        <p:guide orient="horz" pos="2161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4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9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20" indent="0" algn="ctr">
              <a:buNone/>
              <a:defRPr sz="2000"/>
            </a:lvl2pPr>
            <a:lvl3pPr marL="914240" indent="0" algn="ctr">
              <a:buNone/>
              <a:defRPr sz="1900"/>
            </a:lvl3pPr>
            <a:lvl4pPr marL="1371360" indent="0" algn="ctr">
              <a:buNone/>
              <a:defRPr sz="1600"/>
            </a:lvl4pPr>
            <a:lvl5pPr marL="1828480" indent="0" algn="ctr">
              <a:buNone/>
              <a:defRPr sz="1600"/>
            </a:lvl5pPr>
            <a:lvl6pPr marL="2285600" indent="0" algn="ctr">
              <a:buNone/>
              <a:defRPr sz="1600"/>
            </a:lvl6pPr>
            <a:lvl7pPr marL="2742720" indent="0" algn="ctr">
              <a:buNone/>
              <a:defRPr sz="1600"/>
            </a:lvl7pPr>
            <a:lvl8pPr marL="3199840" indent="0" algn="ctr">
              <a:buNone/>
              <a:defRPr sz="1600"/>
            </a:lvl8pPr>
            <a:lvl9pPr marL="365696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E31FE-619E-4759-928A-21896575A1FC}" type="datetimeFigureOut">
              <a:rPr lang="fr-FR" smtClean="0"/>
              <a:t>17/11/2014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FA75D-8B6C-4694-A8E7-35E82ACC0A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88859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E31FE-619E-4759-928A-21896575A1FC}" type="datetimeFigureOut">
              <a:rPr lang="fr-FR" smtClean="0"/>
              <a:t>17/11/2014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FA75D-8B6C-4694-A8E7-35E82ACC0A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6081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8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2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24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3713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7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8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69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E31FE-619E-4759-928A-21896575A1FC}" type="datetimeFigureOut">
              <a:rPr lang="fr-FR" smtClean="0"/>
              <a:t>17/11/2014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FA75D-8B6C-4694-A8E7-35E82ACC0A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99987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6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6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E31FE-619E-4759-928A-21896575A1FC}" type="datetimeFigureOut">
              <a:rPr lang="fr-FR" smtClean="0"/>
              <a:t>17/11/2014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FA75D-8B6C-4694-A8E7-35E82ACC0A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4071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0" indent="0">
              <a:buNone/>
              <a:defRPr sz="2000" b="1"/>
            </a:lvl2pPr>
            <a:lvl3pPr marL="914240" indent="0">
              <a:buNone/>
              <a:defRPr sz="1900" b="1"/>
            </a:lvl3pPr>
            <a:lvl4pPr marL="1371360" indent="0">
              <a:buNone/>
              <a:defRPr sz="1600" b="1"/>
            </a:lvl4pPr>
            <a:lvl5pPr marL="1828480" indent="0">
              <a:buNone/>
              <a:defRPr sz="1600" b="1"/>
            </a:lvl5pPr>
            <a:lvl6pPr marL="2285600" indent="0">
              <a:buNone/>
              <a:defRPr sz="1600" b="1"/>
            </a:lvl6pPr>
            <a:lvl7pPr marL="2742720" indent="0">
              <a:buNone/>
              <a:defRPr sz="1600" b="1"/>
            </a:lvl7pPr>
            <a:lvl8pPr marL="3199840" indent="0">
              <a:buNone/>
              <a:defRPr sz="1600" b="1"/>
            </a:lvl8pPr>
            <a:lvl9pPr marL="365696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9" y="2505074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0" indent="0">
              <a:buNone/>
              <a:defRPr sz="2000" b="1"/>
            </a:lvl2pPr>
            <a:lvl3pPr marL="914240" indent="0">
              <a:buNone/>
              <a:defRPr sz="1900" b="1"/>
            </a:lvl3pPr>
            <a:lvl4pPr marL="1371360" indent="0">
              <a:buNone/>
              <a:defRPr sz="1600" b="1"/>
            </a:lvl4pPr>
            <a:lvl5pPr marL="1828480" indent="0">
              <a:buNone/>
              <a:defRPr sz="1600" b="1"/>
            </a:lvl5pPr>
            <a:lvl6pPr marL="2285600" indent="0">
              <a:buNone/>
              <a:defRPr sz="1600" b="1"/>
            </a:lvl6pPr>
            <a:lvl7pPr marL="2742720" indent="0">
              <a:buNone/>
              <a:defRPr sz="1600" b="1"/>
            </a:lvl7pPr>
            <a:lvl8pPr marL="3199840" indent="0">
              <a:buNone/>
              <a:defRPr sz="1600" b="1"/>
            </a:lvl8pPr>
            <a:lvl9pPr marL="365696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1" y="2505074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E31FE-619E-4759-928A-21896575A1FC}" type="datetimeFigureOut">
              <a:rPr lang="fr-FR" smtClean="0"/>
              <a:t>17/11/2014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FA75D-8B6C-4694-A8E7-35E82ACC0A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2246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E31FE-619E-4759-928A-21896575A1FC}" type="datetimeFigureOut">
              <a:rPr lang="fr-FR" smtClean="0"/>
              <a:t>17/11/2014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FA75D-8B6C-4694-A8E7-35E82ACC0A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44961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E31FE-619E-4759-928A-21896575A1FC}" type="datetimeFigureOut">
              <a:rPr lang="fr-FR" smtClean="0"/>
              <a:t>17/11/2014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FA75D-8B6C-4694-A8E7-35E82ACC0A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1470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1"/>
            <a:ext cx="3932237" cy="160020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399"/>
            <a:ext cx="3932237" cy="3811589"/>
          </a:xfrm>
        </p:spPr>
        <p:txBody>
          <a:bodyPr/>
          <a:lstStyle>
            <a:lvl1pPr marL="0" indent="0">
              <a:buNone/>
              <a:defRPr sz="1600"/>
            </a:lvl1pPr>
            <a:lvl2pPr marL="457120" indent="0">
              <a:buNone/>
              <a:defRPr sz="1500"/>
            </a:lvl2pPr>
            <a:lvl3pPr marL="914240" indent="0">
              <a:buNone/>
              <a:defRPr sz="1200"/>
            </a:lvl3pPr>
            <a:lvl4pPr marL="1371360" indent="0">
              <a:buNone/>
              <a:defRPr sz="1100"/>
            </a:lvl4pPr>
            <a:lvl5pPr marL="1828480" indent="0">
              <a:buNone/>
              <a:defRPr sz="1100"/>
            </a:lvl5pPr>
            <a:lvl6pPr marL="2285600" indent="0">
              <a:buNone/>
              <a:defRPr sz="1100"/>
            </a:lvl6pPr>
            <a:lvl7pPr marL="2742720" indent="0">
              <a:buNone/>
              <a:defRPr sz="1100"/>
            </a:lvl7pPr>
            <a:lvl8pPr marL="3199840" indent="0">
              <a:buNone/>
              <a:defRPr sz="1100"/>
            </a:lvl8pPr>
            <a:lvl9pPr marL="3656960" indent="0">
              <a:buNone/>
              <a:defRPr sz="11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E31FE-619E-4759-928A-21896575A1FC}" type="datetimeFigureOut">
              <a:rPr lang="fr-FR" smtClean="0"/>
              <a:t>17/11/2014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FA75D-8B6C-4694-A8E7-35E82ACC0A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05033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1"/>
            <a:ext cx="3932237" cy="160020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20" indent="0">
              <a:buNone/>
              <a:defRPr sz="2800"/>
            </a:lvl2pPr>
            <a:lvl3pPr marL="914240" indent="0">
              <a:buNone/>
              <a:defRPr sz="2400"/>
            </a:lvl3pPr>
            <a:lvl4pPr marL="1371360" indent="0">
              <a:buNone/>
              <a:defRPr sz="2000"/>
            </a:lvl4pPr>
            <a:lvl5pPr marL="1828480" indent="0">
              <a:buNone/>
              <a:defRPr sz="2000"/>
            </a:lvl5pPr>
            <a:lvl6pPr marL="2285600" indent="0">
              <a:buNone/>
              <a:defRPr sz="2000"/>
            </a:lvl6pPr>
            <a:lvl7pPr marL="2742720" indent="0">
              <a:buNone/>
              <a:defRPr sz="2000"/>
            </a:lvl7pPr>
            <a:lvl8pPr marL="3199840" indent="0">
              <a:buNone/>
              <a:defRPr sz="2000"/>
            </a:lvl8pPr>
            <a:lvl9pPr marL="365696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399"/>
            <a:ext cx="3932237" cy="3811589"/>
          </a:xfrm>
        </p:spPr>
        <p:txBody>
          <a:bodyPr/>
          <a:lstStyle>
            <a:lvl1pPr marL="0" indent="0">
              <a:buNone/>
              <a:defRPr sz="1600"/>
            </a:lvl1pPr>
            <a:lvl2pPr marL="457120" indent="0">
              <a:buNone/>
              <a:defRPr sz="1500"/>
            </a:lvl2pPr>
            <a:lvl3pPr marL="914240" indent="0">
              <a:buNone/>
              <a:defRPr sz="1200"/>
            </a:lvl3pPr>
            <a:lvl4pPr marL="1371360" indent="0">
              <a:buNone/>
              <a:defRPr sz="1100"/>
            </a:lvl4pPr>
            <a:lvl5pPr marL="1828480" indent="0">
              <a:buNone/>
              <a:defRPr sz="1100"/>
            </a:lvl5pPr>
            <a:lvl6pPr marL="2285600" indent="0">
              <a:buNone/>
              <a:defRPr sz="1100"/>
            </a:lvl6pPr>
            <a:lvl7pPr marL="2742720" indent="0">
              <a:buNone/>
              <a:defRPr sz="1100"/>
            </a:lvl7pPr>
            <a:lvl8pPr marL="3199840" indent="0">
              <a:buNone/>
              <a:defRPr sz="1100"/>
            </a:lvl8pPr>
            <a:lvl9pPr marL="3656960" indent="0">
              <a:buNone/>
              <a:defRPr sz="11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E31FE-619E-4759-928A-21896575A1FC}" type="datetimeFigureOut">
              <a:rPr lang="fr-FR" smtClean="0"/>
              <a:t>17/11/2014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FA75D-8B6C-4694-A8E7-35E82ACC0A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40427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E31FE-619E-4759-928A-21896575A1FC}" type="datetimeFigureOut">
              <a:rPr lang="fr-FR" smtClean="0"/>
              <a:t>17/11/2014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FA75D-8B6C-4694-A8E7-35E82ACC0A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25516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1" y="365124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1" y="365124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E31FE-619E-4759-928A-21896575A1FC}" type="datetimeFigureOut">
              <a:rPr lang="fr-FR" smtClean="0"/>
              <a:t>17/11/2014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FA75D-8B6C-4694-A8E7-35E82ACC0A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4636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91E3AB-74A4-4BB5-981F-8370EA6E6682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17/11/2014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8A76DD-AFD9-470D-B200-6B2BA48FCB07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923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24" tIns="45712" rIns="91424" bIns="45712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6"/>
            <a:ext cx="10515600" cy="4351338"/>
          </a:xfrm>
          <a:prstGeom prst="rect">
            <a:avLst/>
          </a:prstGeom>
        </p:spPr>
        <p:txBody>
          <a:bodyPr vert="horz" lIns="91424" tIns="45712" rIns="91424" bIns="45712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4E31FE-619E-4759-928A-21896575A1FC}" type="datetimeFigureOut">
              <a:rPr lang="fr-FR" smtClean="0"/>
              <a:t>17/11/2014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2FA75D-8B6C-4694-A8E7-35E82ACC0A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50488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24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60" indent="-228560" algn="l" defTabSz="91424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68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0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2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04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16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28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40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2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2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4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6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48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0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72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84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09600" y="275082"/>
            <a:ext cx="10972800" cy="1142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899" tIns="60949" rIns="121899" bIns="609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9600" y="1599707"/>
            <a:ext cx="10972800" cy="45261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899" tIns="60949" rIns="121899" bIns="6094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504"/>
            <a:ext cx="2844800" cy="363954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fld id="{DA25809E-2A24-47F7-AAFC-C0D980C8B9B9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 defTabSz="914400">
                <a:defRPr/>
              </a:pPr>
              <a:t>17/11/2014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504"/>
            <a:ext cx="3860800" cy="363954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504"/>
            <a:ext cx="2844800" cy="363954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fld id="{63B92C9C-79F8-4B7E-9482-2D8AF19A921C}" type="slidenum">
              <a:rPr lang="fr-FR">
                <a:solidFill>
                  <a:prstClr val="black">
                    <a:tint val="75000"/>
                  </a:prstClr>
                </a:solidFill>
              </a:rPr>
              <a:pPr defTabSz="914400"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5pPr>
      <a:lvl6pPr marL="609493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6pPr>
      <a:lvl7pPr marL="1218987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7pPr>
      <a:lvl8pPr marL="1828480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8pPr>
      <a:lvl9pPr marL="2437973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9pPr>
    </p:titleStyle>
    <p:bodyStyle>
      <a:lvl1pPr marL="457120" indent="-45712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427" indent="-38093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733" indent="-30474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227" indent="-30474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2720" indent="-30474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21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1707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200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069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-images-photos.com/newsletter_google.htm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9.png"/><Relationship Id="rId4" Type="http://schemas.openxmlformats.org/officeDocument/2006/relationships/hyperlink" Target="http://www.pps-images-photo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4000">
              <a:schemeClr val="accent6">
                <a:lumMod val="50000"/>
              </a:schemeClr>
            </a:gs>
            <a:gs pos="100000">
              <a:schemeClr val="accent5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8495" y="302192"/>
            <a:ext cx="9399495" cy="615239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Rectangle 4"/>
          <p:cNvSpPr/>
          <p:nvPr/>
        </p:nvSpPr>
        <p:spPr>
          <a:xfrm>
            <a:off x="3671669" y="3165231"/>
            <a:ext cx="4840091" cy="2631473"/>
          </a:xfrm>
          <a:prstGeom prst="rect">
            <a:avLst/>
          </a:prstGeom>
          <a:noFill/>
        </p:spPr>
        <p:txBody>
          <a:bodyPr wrap="square" lIns="91424" tIns="45712" rIns="91424" bIns="45712">
            <a:spAutoFit/>
          </a:bodyPr>
          <a:lstStyle/>
          <a:p>
            <a:pPr algn="ctr"/>
            <a:r>
              <a:rPr lang="fr-FR" sz="55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Les petits joyaux</a:t>
            </a:r>
          </a:p>
          <a:p>
            <a:pPr algn="ctr"/>
            <a:r>
              <a:rPr lang="fr-FR" sz="55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fr-FR" sz="55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des Pyrénées</a:t>
            </a:r>
            <a:endParaRPr lang="fr-FR" sz="55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3840482" y="5852160"/>
            <a:ext cx="4473527" cy="40011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Proposé par Jackdidier. Texte de Marie L.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Ernesto Cortazar Fly With M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595412" y="298973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8232061"/>
      </p:ext>
    </p:extLst>
  </p:cSld>
  <p:clrMapOvr>
    <a:masterClrMapping/>
  </p:clrMapOvr>
  <p:transition spd="slow" advClick="0" advTm="6000">
    <p:randomBar dir="vert"/>
    <p:sndAc>
      <p:stSnd>
        <p:snd r:embed="rId4" name="Ernesto Cortazar Fly With Me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700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488" y="335280"/>
            <a:ext cx="11598757" cy="6234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916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432" y="200465"/>
            <a:ext cx="9622301" cy="647817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155142" y="2785404"/>
            <a:ext cx="7478841" cy="83099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 sont des beaux lacs blottis dans les contrées</a:t>
            </a: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des merveilleuses Pyrénées, ils y ajoutent leur attrait.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7684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fad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921" y="196947"/>
            <a:ext cx="9791115" cy="6527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093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circle/>
      </p:transition>
    </mc:Choice>
    <mc:Fallback xmlns="">
      <p:transition spd="slow" advClick="0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4228" y="202810"/>
            <a:ext cx="9678573" cy="646498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812346" y="3221503"/>
            <a:ext cx="6935373" cy="1569659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 altitude, ils sont plus modestes et, leur pourtour</a:t>
            </a: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est souvent nu, cependant ils s’ouvrent avec amour</a:t>
            </a: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au ciel qui partage son splendide teint azur apaisant</a:t>
            </a: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Ils sont nombreux et, oh, combien séduisants.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0623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3000">
        <p:dissolve/>
      </p:transition>
    </mc:Choice>
    <mc:Fallback xmlns="">
      <p:transition spd="slow" advClick="0" advTm="13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7812" y="145323"/>
            <a:ext cx="9698536" cy="6457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517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7954" y="154188"/>
            <a:ext cx="9861455" cy="653076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223890" y="6302328"/>
            <a:ext cx="2236764" cy="38470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lIns="91424" tIns="45712" rIns="91424" bIns="45712" rtlCol="0">
            <a:spAutoFit/>
          </a:bodyPr>
          <a:lstStyle/>
          <a:p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2996419" y="3516924"/>
            <a:ext cx="6625884" cy="1200329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L’eau est pure, l’air vivifiant mais la vie est belle</a:t>
            </a:r>
          </a:p>
          <a:p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lorsque la promenade alléchante nous ensorcelle.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3758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:blinds dir="vert"/>
      </p:transition>
    </mc:Choice>
    <mc:Fallback xmlns="">
      <p:transition spd="slow" advClick="0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348" y="112542"/>
            <a:ext cx="10050435" cy="6611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0326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Click="0" advTm="6000">
        <p15:prstTrans prst="peelOff"/>
      </p:transition>
    </mc:Choice>
    <mc:Fallback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579" y="140678"/>
            <a:ext cx="10072101" cy="658367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372666" y="4670474"/>
            <a:ext cx="4501661" cy="1569659"/>
          </a:xfrm>
          <a:prstGeom prst="rect">
            <a:avLst/>
          </a:prstGeom>
          <a:solidFill>
            <a:srgbClr val="002060"/>
          </a:solidFill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Parfois ce sont des petits lacs qui se succèdent,</a:t>
            </a: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Etagés entre les monts, le plus bas se libère en rivière.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4481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14:reveal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2026" y="75930"/>
            <a:ext cx="9622301" cy="6667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68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2000">
              <a:srgbClr val="FFC000"/>
            </a:gs>
            <a:gs pos="25000">
              <a:schemeClr val="accent6">
                <a:lumMod val="89000"/>
              </a:schemeClr>
            </a:gs>
            <a:gs pos="82000">
              <a:schemeClr val="accent6">
                <a:lumMod val="75000"/>
              </a:schemeClr>
            </a:gs>
            <a:gs pos="95000">
              <a:schemeClr val="accent6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0498" y="1281165"/>
            <a:ext cx="9481625" cy="453250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096088" y="450166"/>
            <a:ext cx="7835705" cy="83099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Dans les grandes vallées, ils étalent leur beauté</a:t>
            </a:r>
          </a:p>
          <a:p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entourés de la roche, çà et là, quelques sapins ont poussé</a:t>
            </a:r>
            <a:endParaRPr lang="fr-FR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193367" y="5725551"/>
            <a:ext cx="7849772" cy="83099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 verdure apporte sa tendresse dans cet univers de paix</a:t>
            </a:r>
          </a:p>
          <a:p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proche du soleil, c’est un délice pour les randonnées.</a:t>
            </a:r>
            <a:endParaRPr lang="fr-FR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2198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000">
        <p14:glitter pattern="hexagon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243" y="186398"/>
            <a:ext cx="9312812" cy="647817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505243" y="6371772"/>
            <a:ext cx="1992700" cy="384705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lIns="91424" tIns="45712" rIns="91424" bIns="45712" rtlCol="0">
            <a:spAutoFit/>
          </a:bodyPr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80416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6000">
        <p:wheel spokes="1"/>
      </p:transition>
    </mc:Choice>
    <mc:Fallback xmlns="">
      <p:transition spd="slow" advClick="0" advTm="6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71" y="601940"/>
            <a:ext cx="10653485" cy="572131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349830" y="4905830"/>
            <a:ext cx="7474857" cy="1200329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 panorama est sublime sous les rayons enchanteurs</a:t>
            </a:r>
          </a:p>
          <a:p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de l’astre d’amour, chaud, lumineux, si cher à mon cœur.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925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14:reveal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8757" y="159657"/>
            <a:ext cx="9802099" cy="650649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9797145" y="5950858"/>
            <a:ext cx="1161143" cy="38470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lIns="91424" tIns="45712" rIns="91424" bIns="45712" rtlCol="0">
            <a:spAutoFit/>
          </a:bodyPr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20081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778" y="464458"/>
            <a:ext cx="10806639" cy="5849255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1322363" y="661183"/>
            <a:ext cx="8131127" cy="461665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Proposé par Jackdidier (clichés et son)  Texte de Marie </a:t>
            </a:r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aborde</a:t>
            </a:r>
            <a:endParaRPr lang="fr-FR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8517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14:vortex dir="r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894" y="211014"/>
            <a:ext cx="9692109" cy="643904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132320" y="4740813"/>
            <a:ext cx="1350499" cy="461665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FIN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1185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052" y="607298"/>
            <a:ext cx="8049683" cy="5651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hlinkClick r:id="rId3"/>
          </p:cNvPr>
          <p:cNvSpPr/>
          <p:nvPr/>
        </p:nvSpPr>
        <p:spPr>
          <a:xfrm>
            <a:off x="2099221" y="3570275"/>
            <a:ext cx="7697569" cy="353901"/>
          </a:xfrm>
          <a:prstGeom prst="rect">
            <a:avLst/>
          </a:prstGeom>
          <a:noFill/>
          <a:scene3d>
            <a:camera prst="orthographicFront"/>
            <a:lightRig rig="balanced" dir="t">
              <a:rot lat="0" lon="0" rev="2100000"/>
            </a:lightRig>
          </a:scene3d>
          <a:sp3d>
            <a:bevelT w="139700" h="139700" prst="divot"/>
          </a:sp3d>
        </p:spPr>
        <p:txBody>
          <a:bodyPr spcFirstLastPara="1" lIns="121877" tIns="60939" rIns="121877" bIns="60939">
            <a:spAutoFit/>
          </a:bodyPr>
          <a:lstStyle/>
          <a:p>
            <a:pPr algn="ctr" defTabSz="1218987">
              <a:defRPr/>
            </a:pPr>
            <a:r>
              <a:rPr lang="fr-FR" sz="1500" spc="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ickhead" pitchFamily="2" charset="0"/>
                <a:cs typeface="Andalus" pitchFamily="2" charset="-78"/>
                <a:hlinkClick r:id="rId3" tooltip="Cliquez ici pour recevoir 1 pps par jour"/>
              </a:rPr>
              <a:t>Recevez un pps par jour en cliquant ici</a:t>
            </a:r>
            <a:endParaRPr lang="fr-FR" sz="1500" spc="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ickhead" pitchFamily="2" charset="0"/>
              <a:cs typeface="Andalus" pitchFamily="2" charset="-78"/>
            </a:endParaRPr>
          </a:p>
        </p:txBody>
      </p:sp>
      <p:sp>
        <p:nvSpPr>
          <p:cNvPr id="6" name="Rectangle 5">
            <a:hlinkClick r:id="rId4"/>
          </p:cNvPr>
          <p:cNvSpPr/>
          <p:nvPr/>
        </p:nvSpPr>
        <p:spPr>
          <a:xfrm>
            <a:off x="-192021" y="2636914"/>
            <a:ext cx="12192000" cy="697411"/>
          </a:xfrm>
          <a:prstGeom prst="rect">
            <a:avLst/>
          </a:prstGeom>
          <a:noFill/>
        </p:spPr>
        <p:txBody>
          <a:bodyPr lIns="121877" tIns="60939" rIns="121877" bIns="60939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defTabSz="1218987">
              <a:defRPr/>
            </a:pPr>
            <a:r>
              <a:rPr lang="fr-FR" sz="37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rial" charset="0"/>
                <a:hlinkClick r:id="rId4"/>
              </a:rPr>
              <a:t>pps-images-photos.com</a:t>
            </a:r>
            <a:endParaRPr lang="fr-FR" sz="37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cs typeface="Arial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931785" y="2151518"/>
            <a:ext cx="2269169" cy="538587"/>
          </a:xfrm>
          <a:prstGeom prst="rect">
            <a:avLst/>
          </a:prstGeom>
          <a:noFill/>
        </p:spPr>
        <p:txBody>
          <a:bodyPr wrap="none" lIns="121877" tIns="60939" rIns="121877" bIns="60939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 prst="angle"/>
              <a:contourClr>
                <a:schemeClr val="bg2"/>
              </a:contourClr>
            </a:sp3d>
          </a:bodyPr>
          <a:lstStyle/>
          <a:p>
            <a:pPr algn="ctr" defTabSz="1218987">
              <a:defRPr/>
            </a:pPr>
            <a:r>
              <a:rPr lang="fr-FR" sz="2700" b="1" dirty="0">
                <a:ln w="50800"/>
                <a:solidFill>
                  <a:prstClr val="white">
                    <a:shade val="50000"/>
                  </a:prstClr>
                </a:solidFill>
                <a:latin typeface="AR DARLING" panose="02000000000000000000" pitchFamily="2" charset="0"/>
                <a:cs typeface="Arial" charset="0"/>
              </a:rPr>
              <a:t>Téléchargé sur</a:t>
            </a:r>
          </a:p>
        </p:txBody>
      </p:sp>
      <p:sp>
        <p:nvSpPr>
          <p:cNvPr id="2" name="Rectangle 1"/>
          <p:cNvSpPr/>
          <p:nvPr/>
        </p:nvSpPr>
        <p:spPr>
          <a:xfrm rot="5638658">
            <a:off x="3174799" y="679925"/>
            <a:ext cx="5546410" cy="5687651"/>
          </a:xfrm>
          <a:prstGeom prst="rect">
            <a:avLst/>
          </a:prstGeom>
          <a:noFill/>
        </p:spPr>
        <p:txBody>
          <a:bodyPr spcFirstLastPara="1" wrap="none" lIns="121877" tIns="60939" rIns="121877" bIns="60939">
            <a:prstTxWarp prst="textCircle">
              <a:avLst/>
            </a:prstTxWarp>
            <a:spAutoFit/>
          </a:bodyPr>
          <a:lstStyle/>
          <a:p>
            <a:pPr algn="ctr" defTabSz="1218987">
              <a:defRPr/>
            </a:pPr>
            <a:r>
              <a:rPr lang="fr-FR" sz="2400" b="1" spc="360" dirty="0">
                <a:ln w="1905"/>
                <a:solidFill>
                  <a:srgbClr val="FF99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Arial" charset="0"/>
              </a:rPr>
              <a:t>Beaucoup de sites disent qu’ils ont les meilleurs pps. Nous, nous disons que c’est a vous de juger</a:t>
            </a:r>
          </a:p>
        </p:txBody>
      </p:sp>
      <p:pic>
        <p:nvPicPr>
          <p:cNvPr id="2054" name="Picture 6" descr="D:\EasyPHP-DevServer-13.1VC9\data\localweb\pps_com\01_ a ajouter\Images\favico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3386" y="560744"/>
            <a:ext cx="317500" cy="36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233</Words>
  <Application>Microsoft Office PowerPoint</Application>
  <PresentationFormat>Personnalisé</PresentationFormat>
  <Paragraphs>27</Paragraphs>
  <Slides>17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17</vt:i4>
      </vt:variant>
    </vt:vector>
  </HeadingPairs>
  <TitlesOfParts>
    <vt:vector size="19" baseType="lpstr">
      <vt:lpstr>Thème Office</vt:lpstr>
      <vt:lpstr>1_Thème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Didier Myriam</dc:creator>
  <cp:lastModifiedBy>Pps HerrA</cp:lastModifiedBy>
  <cp:revision>11</cp:revision>
  <dcterms:created xsi:type="dcterms:W3CDTF">2014-11-12T14:47:44Z</dcterms:created>
  <dcterms:modified xsi:type="dcterms:W3CDTF">2014-11-17T08:52:12Z</dcterms:modified>
</cp:coreProperties>
</file>