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media/audio1.wav" ContentType="audio/x-wav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</p:sldIdLst>
  <p:sldSz cx="12192000" cy="6858000"/>
  <p:notesSz cx="6858000" cy="9144000"/>
  <p:defaultTextStyle>
    <a:defPPr>
      <a:defRPr lang="fr-FR"/>
    </a:defPPr>
    <a:lvl1pPr marL="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5712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1424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37136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82848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28560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74272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19984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65696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43N0juVjfdlhs+nt/Wtkg==" hashData="oZxfZfZ9gntjSsDrZq7UWmFuGXg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50" autoAdjust="0"/>
    <p:restoredTop sz="94660"/>
  </p:normalViewPr>
  <p:slideViewPr>
    <p:cSldViewPr snapToGrid="0">
      <p:cViewPr>
        <p:scale>
          <a:sx n="89" d="100"/>
          <a:sy n="89" d="100"/>
        </p:scale>
        <p:origin x="576" y="6"/>
      </p:cViewPr>
      <p:guideLst>
        <p:guide orient="horz" pos="2161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4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9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20" indent="0" algn="ctr">
              <a:buNone/>
              <a:defRPr sz="2000"/>
            </a:lvl2pPr>
            <a:lvl3pPr marL="914240" indent="0" algn="ctr">
              <a:buNone/>
              <a:defRPr sz="1900"/>
            </a:lvl3pPr>
            <a:lvl4pPr marL="1371360" indent="0" algn="ctr">
              <a:buNone/>
              <a:defRPr sz="1600"/>
            </a:lvl4pPr>
            <a:lvl5pPr marL="1828480" indent="0" algn="ctr">
              <a:buNone/>
              <a:defRPr sz="1600"/>
            </a:lvl5pPr>
            <a:lvl6pPr marL="2285600" indent="0" algn="ctr">
              <a:buNone/>
              <a:defRPr sz="1600"/>
            </a:lvl6pPr>
            <a:lvl7pPr marL="2742720" indent="0" algn="ctr">
              <a:buNone/>
              <a:defRPr sz="1600"/>
            </a:lvl7pPr>
            <a:lvl8pPr marL="3199840" indent="0" algn="ctr">
              <a:buNone/>
              <a:defRPr sz="1600"/>
            </a:lvl8pPr>
            <a:lvl9pPr marL="365696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F3CC6-8F3B-471A-9890-26C0C70C62CF}" type="datetimeFigureOut">
              <a:rPr lang="fr-FR" smtClean="0"/>
              <a:t>29/10/2014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30012-8F80-4BC0-AA80-780CE746C53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14668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F3CC6-8F3B-471A-9890-26C0C70C62CF}" type="datetimeFigureOut">
              <a:rPr lang="fr-FR" smtClean="0"/>
              <a:t>29/10/2014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30012-8F80-4BC0-AA80-780CE746C53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16658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8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2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24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37136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27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19984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696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F3CC6-8F3B-471A-9890-26C0C70C62CF}" type="datetimeFigureOut">
              <a:rPr lang="fr-FR" smtClean="0"/>
              <a:t>29/10/2014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30012-8F80-4BC0-AA80-780CE746C53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52049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6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6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F3CC6-8F3B-471A-9890-26C0C70C62CF}" type="datetimeFigureOut">
              <a:rPr lang="fr-FR" smtClean="0"/>
              <a:t>29/10/2014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30012-8F80-4BC0-AA80-780CE746C53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3582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20" indent="0">
              <a:buNone/>
              <a:defRPr sz="2000" b="1"/>
            </a:lvl2pPr>
            <a:lvl3pPr marL="914240" indent="0">
              <a:buNone/>
              <a:defRPr sz="1900" b="1"/>
            </a:lvl3pPr>
            <a:lvl4pPr marL="1371360" indent="0">
              <a:buNone/>
              <a:defRPr sz="1600" b="1"/>
            </a:lvl4pPr>
            <a:lvl5pPr marL="1828480" indent="0">
              <a:buNone/>
              <a:defRPr sz="1600" b="1"/>
            </a:lvl5pPr>
            <a:lvl6pPr marL="2285600" indent="0">
              <a:buNone/>
              <a:defRPr sz="1600" b="1"/>
            </a:lvl6pPr>
            <a:lvl7pPr marL="2742720" indent="0">
              <a:buNone/>
              <a:defRPr sz="1600" b="1"/>
            </a:lvl7pPr>
            <a:lvl8pPr marL="3199840" indent="0">
              <a:buNone/>
              <a:defRPr sz="1600" b="1"/>
            </a:lvl8pPr>
            <a:lvl9pPr marL="365696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9" y="2505074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20" indent="0">
              <a:buNone/>
              <a:defRPr sz="2000" b="1"/>
            </a:lvl2pPr>
            <a:lvl3pPr marL="914240" indent="0">
              <a:buNone/>
              <a:defRPr sz="1900" b="1"/>
            </a:lvl3pPr>
            <a:lvl4pPr marL="1371360" indent="0">
              <a:buNone/>
              <a:defRPr sz="1600" b="1"/>
            </a:lvl4pPr>
            <a:lvl5pPr marL="1828480" indent="0">
              <a:buNone/>
              <a:defRPr sz="1600" b="1"/>
            </a:lvl5pPr>
            <a:lvl6pPr marL="2285600" indent="0">
              <a:buNone/>
              <a:defRPr sz="1600" b="1"/>
            </a:lvl6pPr>
            <a:lvl7pPr marL="2742720" indent="0">
              <a:buNone/>
              <a:defRPr sz="1600" b="1"/>
            </a:lvl7pPr>
            <a:lvl8pPr marL="3199840" indent="0">
              <a:buNone/>
              <a:defRPr sz="1600" b="1"/>
            </a:lvl8pPr>
            <a:lvl9pPr marL="365696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1" y="2505074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F3CC6-8F3B-471A-9890-26C0C70C62CF}" type="datetimeFigureOut">
              <a:rPr lang="fr-FR" smtClean="0"/>
              <a:t>29/10/2014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30012-8F80-4BC0-AA80-780CE746C53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78341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F3CC6-8F3B-471A-9890-26C0C70C62CF}" type="datetimeFigureOut">
              <a:rPr lang="fr-FR" smtClean="0"/>
              <a:t>29/10/2014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30012-8F80-4BC0-AA80-780CE746C53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25755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F3CC6-8F3B-471A-9890-26C0C70C62CF}" type="datetimeFigureOut">
              <a:rPr lang="fr-FR" smtClean="0"/>
              <a:t>29/10/2014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30012-8F80-4BC0-AA80-780CE746C53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89867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1"/>
            <a:ext cx="3932237" cy="160020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399"/>
            <a:ext cx="3932237" cy="3811589"/>
          </a:xfrm>
        </p:spPr>
        <p:txBody>
          <a:bodyPr/>
          <a:lstStyle>
            <a:lvl1pPr marL="0" indent="0">
              <a:buNone/>
              <a:defRPr sz="1600"/>
            </a:lvl1pPr>
            <a:lvl2pPr marL="457120" indent="0">
              <a:buNone/>
              <a:defRPr sz="1500"/>
            </a:lvl2pPr>
            <a:lvl3pPr marL="914240" indent="0">
              <a:buNone/>
              <a:defRPr sz="1200"/>
            </a:lvl3pPr>
            <a:lvl4pPr marL="1371360" indent="0">
              <a:buNone/>
              <a:defRPr sz="1100"/>
            </a:lvl4pPr>
            <a:lvl5pPr marL="1828480" indent="0">
              <a:buNone/>
              <a:defRPr sz="1100"/>
            </a:lvl5pPr>
            <a:lvl6pPr marL="2285600" indent="0">
              <a:buNone/>
              <a:defRPr sz="1100"/>
            </a:lvl6pPr>
            <a:lvl7pPr marL="2742720" indent="0">
              <a:buNone/>
              <a:defRPr sz="1100"/>
            </a:lvl7pPr>
            <a:lvl8pPr marL="3199840" indent="0">
              <a:buNone/>
              <a:defRPr sz="1100"/>
            </a:lvl8pPr>
            <a:lvl9pPr marL="3656960" indent="0">
              <a:buNone/>
              <a:defRPr sz="11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F3CC6-8F3B-471A-9890-26C0C70C62CF}" type="datetimeFigureOut">
              <a:rPr lang="fr-FR" smtClean="0"/>
              <a:t>29/10/2014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30012-8F80-4BC0-AA80-780CE746C53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88098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1"/>
            <a:ext cx="3932237" cy="160020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20" indent="0">
              <a:buNone/>
              <a:defRPr sz="2800"/>
            </a:lvl2pPr>
            <a:lvl3pPr marL="914240" indent="0">
              <a:buNone/>
              <a:defRPr sz="2400"/>
            </a:lvl3pPr>
            <a:lvl4pPr marL="1371360" indent="0">
              <a:buNone/>
              <a:defRPr sz="2000"/>
            </a:lvl4pPr>
            <a:lvl5pPr marL="1828480" indent="0">
              <a:buNone/>
              <a:defRPr sz="2000"/>
            </a:lvl5pPr>
            <a:lvl6pPr marL="2285600" indent="0">
              <a:buNone/>
              <a:defRPr sz="2000"/>
            </a:lvl6pPr>
            <a:lvl7pPr marL="2742720" indent="0">
              <a:buNone/>
              <a:defRPr sz="2000"/>
            </a:lvl7pPr>
            <a:lvl8pPr marL="3199840" indent="0">
              <a:buNone/>
              <a:defRPr sz="2000"/>
            </a:lvl8pPr>
            <a:lvl9pPr marL="365696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399"/>
            <a:ext cx="3932237" cy="3811589"/>
          </a:xfrm>
        </p:spPr>
        <p:txBody>
          <a:bodyPr/>
          <a:lstStyle>
            <a:lvl1pPr marL="0" indent="0">
              <a:buNone/>
              <a:defRPr sz="1600"/>
            </a:lvl1pPr>
            <a:lvl2pPr marL="457120" indent="0">
              <a:buNone/>
              <a:defRPr sz="1500"/>
            </a:lvl2pPr>
            <a:lvl3pPr marL="914240" indent="0">
              <a:buNone/>
              <a:defRPr sz="1200"/>
            </a:lvl3pPr>
            <a:lvl4pPr marL="1371360" indent="0">
              <a:buNone/>
              <a:defRPr sz="1100"/>
            </a:lvl4pPr>
            <a:lvl5pPr marL="1828480" indent="0">
              <a:buNone/>
              <a:defRPr sz="1100"/>
            </a:lvl5pPr>
            <a:lvl6pPr marL="2285600" indent="0">
              <a:buNone/>
              <a:defRPr sz="1100"/>
            </a:lvl6pPr>
            <a:lvl7pPr marL="2742720" indent="0">
              <a:buNone/>
              <a:defRPr sz="1100"/>
            </a:lvl7pPr>
            <a:lvl8pPr marL="3199840" indent="0">
              <a:buNone/>
              <a:defRPr sz="1100"/>
            </a:lvl8pPr>
            <a:lvl9pPr marL="3656960" indent="0">
              <a:buNone/>
              <a:defRPr sz="11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F3CC6-8F3B-471A-9890-26C0C70C62CF}" type="datetimeFigureOut">
              <a:rPr lang="fr-FR" smtClean="0"/>
              <a:t>29/10/2014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30012-8F80-4BC0-AA80-780CE746C53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75738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F3CC6-8F3B-471A-9890-26C0C70C62CF}" type="datetimeFigureOut">
              <a:rPr lang="fr-FR" smtClean="0"/>
              <a:t>29/10/2014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30012-8F80-4BC0-AA80-780CE746C53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18160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1" y="365124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1" y="365124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F3CC6-8F3B-471A-9890-26C0C70C62CF}" type="datetimeFigureOut">
              <a:rPr lang="fr-FR" smtClean="0"/>
              <a:t>29/10/2014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30012-8F80-4BC0-AA80-780CE746C53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09859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4E186B-6275-4A36-BE1D-BC264CFEABE0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29/10/2014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BFE06C-CAE2-45DD-A8E9-FE9D59DBD6E3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2309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24" tIns="45712" rIns="91424" bIns="45712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6"/>
            <a:ext cx="10515600" cy="4351338"/>
          </a:xfrm>
          <a:prstGeom prst="rect">
            <a:avLst/>
          </a:prstGeom>
        </p:spPr>
        <p:txBody>
          <a:bodyPr vert="horz" lIns="91424" tIns="45712" rIns="91424" bIns="45712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24" tIns="45712" rIns="91424" bIns="45712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3F3CC6-8F3B-471A-9890-26C0C70C62CF}" type="datetimeFigureOut">
              <a:rPr lang="fr-FR" smtClean="0"/>
              <a:t>29/10/2014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24" tIns="45712" rIns="91424" bIns="45712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24" tIns="45712" rIns="91424" bIns="45712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030012-8F80-4BC0-AA80-780CE746C53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82549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24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60" indent="-228560" algn="l" defTabSz="91424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68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0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92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04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16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28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40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2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2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4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36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48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60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72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84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609600" y="275082"/>
            <a:ext cx="10972800" cy="1142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899" tIns="60949" rIns="121899" bIns="6094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609600" y="1599707"/>
            <a:ext cx="10972800" cy="45261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899" tIns="60949" rIns="121899" bIns="6094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504"/>
            <a:ext cx="2844800" cy="363954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defTabSz="914400">
              <a:defRPr/>
            </a:pPr>
            <a:fld id="{2055A5EA-4389-4CE2-BAE4-33676202F0A6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 defTabSz="914400">
                <a:defRPr/>
              </a:pPr>
              <a:t>29/10/2014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504"/>
            <a:ext cx="3860800" cy="363954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defTabSz="914400"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504"/>
            <a:ext cx="2844800" cy="363954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defTabSz="914400">
              <a:defRPr/>
            </a:pPr>
            <a:fld id="{93D70894-88D6-41FF-810F-AD6B52AFFF9A}" type="slidenum">
              <a:rPr lang="fr-FR">
                <a:solidFill>
                  <a:prstClr val="black">
                    <a:tint val="75000"/>
                  </a:prstClr>
                </a:solidFill>
              </a:rPr>
              <a:pPr defTabSz="914400"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59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5pPr>
      <a:lvl6pPr marL="609493" algn="ctr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6pPr>
      <a:lvl7pPr marL="1218987" algn="ctr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7pPr>
      <a:lvl8pPr marL="1828480" algn="ctr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8pPr>
      <a:lvl9pPr marL="2437973" algn="ctr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9pPr>
    </p:titleStyle>
    <p:bodyStyle>
      <a:lvl1pPr marL="457120" indent="-45712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90427" indent="-38093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733" indent="-304747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227" indent="-304747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2720" indent="-304747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213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1707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200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0693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9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98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48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97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46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45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594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ps-images-photos.com/newsletter_google.htm" TargetMode="External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7.png"/><Relationship Id="rId4" Type="http://schemas.openxmlformats.org/officeDocument/2006/relationships/hyperlink" Target="http://www.pps-images-photos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rgbClr val="FF0000"/>
            </a:gs>
            <a:gs pos="26000">
              <a:schemeClr val="accent1">
                <a:lumMod val="45000"/>
                <a:lumOff val="55000"/>
              </a:schemeClr>
            </a:gs>
            <a:gs pos="6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121" y="1707776"/>
            <a:ext cx="10928555" cy="36576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2546252" y="5641146"/>
            <a:ext cx="7891976" cy="40011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Proposé par Jackdidier  avec un texte poétique sur le village de Marie L.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Sur un Pont, à l'Isle sur Sorgu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2689541" y="304351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8006781"/>
      </p:ext>
    </p:extLst>
  </p:cSld>
  <p:clrMapOvr>
    <a:masterClrMapping/>
  </p:clrMapOvr>
  <p:transition spd="slow" advClick="0" advTm="7000">
    <p:randomBar dir="vert"/>
    <p:sndAc>
      <p:stSnd>
        <p:snd r:embed="rId4" name="Sur un Pont, à l'Isle sur Sorgue.wav"/>
      </p:stSnd>
    </p:sndAc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735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0499" y="0"/>
            <a:ext cx="9692640" cy="6858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1927275" y="5876779"/>
            <a:ext cx="8736037" cy="707885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LIMEUIL en Dordogne est une cité médiévale du Périgord, l’un des plus beaux</a:t>
            </a: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village de France, ancien centre de batellerie, sur un éperon rocheux.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9141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009" y="30829"/>
            <a:ext cx="10156875" cy="685623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813539" y="5809957"/>
            <a:ext cx="7512148" cy="40011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Situé au confluent des rivières de la Dordogne et de la Vézère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3619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circle/>
      </p:transition>
    </mc:Choice>
    <mc:Fallback xmlns=""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2025" y="0"/>
            <a:ext cx="9748909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278965" y="6203853"/>
            <a:ext cx="8271803" cy="40011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Les jardins panoramiques sont situés à l’emplacement de l’ancien château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8076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7000">
        <p:dissolve/>
      </p:transition>
    </mc:Choice>
    <mc:Fallback xmlns="">
      <p:transition spd="slow" advClick="0" advTm="7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410" y="0"/>
            <a:ext cx="10035452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716259" y="6020972"/>
            <a:ext cx="9425604" cy="707885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Quelques vestiges, la tour carrée, la tour canonnière, un puits et un ancien moulin à vent  transformé en pigeonnier, décorent ces lieux fleuris.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6347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8000">
        <p:blinds dir="vert"/>
      </p:transition>
    </mc:Choice>
    <mc:Fallback xmlns="">
      <p:transition spd="slow" advClick="0" advTm="8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306" y="0"/>
            <a:ext cx="1027765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7099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6000">
        <p14:rippl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1687" y="0"/>
            <a:ext cx="9917723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602523" y="6260124"/>
            <a:ext cx="7399605" cy="400093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 panorama superbe depuis ces jardins situés sur un éperon rocheux.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0022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wheel spokes="1"/>
      </p:transition>
    </mc:Choice>
    <mc:Fallback xmlns="">
      <p:transition spd="slow" advClick="0" advTm="6000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8000">
              <a:srgbClr val="7030A0"/>
            </a:gs>
            <a:gs pos="46000">
              <a:schemeClr val="accent6">
                <a:lumMod val="95000"/>
                <a:lumOff val="5000"/>
              </a:schemeClr>
            </a:gs>
            <a:gs pos="90000">
              <a:schemeClr val="accent6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5753" y="7033"/>
            <a:ext cx="9945859" cy="6815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5691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pull/>
      </p:transition>
    </mc:Choice>
    <mc:Fallback xmlns="">
      <p:transition spd="slow" advClick="0" advTm="5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965" y="242048"/>
            <a:ext cx="11453995" cy="6320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1769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5000">
        <p14:reveal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9484" y="0"/>
            <a:ext cx="9959927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812346" y="6133515"/>
            <a:ext cx="4811151" cy="40011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Panneaux d’interprétation et Ateliers en été.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7521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6000">
        <p:checker/>
      </p:transition>
    </mc:Choice>
    <mc:Fallback xmlns="">
      <p:transition spd="slow" advClick="0" advTm="6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803" y="1"/>
            <a:ext cx="10305879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1106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065" y="2"/>
            <a:ext cx="10297023" cy="685211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716307" y="6119447"/>
            <a:ext cx="6610575" cy="40011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Jardins à l’anglaise. 60 espèces d’arbres dans un site superbe.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03980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Click="0" advTm="6000">
        <p15:prstTrans prst="peelOff"/>
      </p:transition>
    </mc:Choice>
    <mc:Fallback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1"/>
            <a:ext cx="10058400" cy="67056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ZoneTexte 2"/>
          <p:cNvSpPr txBox="1"/>
          <p:nvPr/>
        </p:nvSpPr>
        <p:spPr>
          <a:xfrm>
            <a:off x="3671668" y="4839286"/>
            <a:ext cx="7339232" cy="1323439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Limeuil est un village médiéval séduisant,</a:t>
            </a: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Dans son lointain passé, c’était un port important,</a:t>
            </a: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Par deux fleuves il est superbement arrosé</a:t>
            </a: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La Dordogne et la Vézère lui font un baiser.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7258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14:honeycomb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226" y="618978"/>
            <a:ext cx="5420751" cy="406556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6380" y="3685736"/>
            <a:ext cx="3577763" cy="2947182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989">
            <a:off x="7799327" y="520507"/>
            <a:ext cx="3690316" cy="4958862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1237957" y="5580973"/>
            <a:ext cx="9917723" cy="707885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Chapelle Saint Martin                                                                       la nef et la fresque de la</a:t>
            </a: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  crucifixion.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2486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7000">
        <p:checker/>
      </p:transition>
    </mc:Choice>
    <mc:Fallback xmlns="">
      <p:transition spd="slow" advClick="0" advTm="7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8000">
              <a:srgbClr val="FFC000"/>
            </a:gs>
            <a:gs pos="23000">
              <a:schemeClr val="accent6">
                <a:lumMod val="89000"/>
              </a:schemeClr>
            </a:gs>
            <a:gs pos="52000">
              <a:schemeClr val="accent6">
                <a:lumMod val="75000"/>
              </a:schemeClr>
            </a:gs>
            <a:gs pos="81000">
              <a:schemeClr val="accent6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1847" y="511315"/>
            <a:ext cx="7526216" cy="564203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3" name="ZoneTexte 2"/>
          <p:cNvSpPr txBox="1"/>
          <p:nvPr/>
        </p:nvSpPr>
        <p:spPr>
          <a:xfrm>
            <a:off x="3165233" y="5219114"/>
            <a:ext cx="6822831" cy="1323439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Limeuil est un mélange de nature et de constructions,</a:t>
            </a: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Il bénéficie d’une sorte de belvédère, un surplomb</a:t>
            </a: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Servant autrefois de guet pour prévoir les attaques,</a:t>
            </a: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Tout en haut, le village fortifié est paradisiaque.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2835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4906" y="17584"/>
            <a:ext cx="9411285" cy="6840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3351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circle/>
      </p:transition>
    </mc:Choice>
    <mc:Fallback xmlns="">
      <p:transition spd="slow" advClick="0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6000">
              <a:schemeClr val="accent6">
                <a:lumMod val="75000"/>
              </a:schemeClr>
            </a:gs>
            <a:gs pos="28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7161" y="343530"/>
            <a:ext cx="4659985" cy="6210886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97391">
            <a:off x="7417043" y="506438"/>
            <a:ext cx="3060919" cy="407963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6189787" y="4748977"/>
            <a:ext cx="4740812" cy="1631216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 maison de la Justice et la porte du Récluzou, magiques,</a:t>
            </a: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Ont gardé l’âme du passé pour un bonheur unique.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0391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8000">
        <p:blinds dir="vert"/>
      </p:transition>
    </mc:Choice>
    <mc:Fallback xmlns="">
      <p:transition spd="slow" advClick="0" advTm="8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4982" y="232366"/>
            <a:ext cx="9236465" cy="6422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0759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wipe/>
      </p:transition>
    </mc:Choice>
    <mc:Fallback xmlns="">
      <p:transition spd="slow" advClick="0" advTm="6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1000">
              <a:schemeClr val="tx2">
                <a:lumMod val="75000"/>
              </a:schemeClr>
            </a:gs>
            <a:gs pos="82000">
              <a:schemeClr val="accent6">
                <a:lumMod val="95000"/>
                <a:lumOff val="5000"/>
              </a:schemeClr>
            </a:gs>
            <a:gs pos="100000">
              <a:schemeClr val="accent6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8290" y="642997"/>
            <a:ext cx="7906044" cy="525093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ZoneTexte 2"/>
          <p:cNvSpPr txBox="1"/>
          <p:nvPr/>
        </p:nvSpPr>
        <p:spPr>
          <a:xfrm>
            <a:off x="3348113" y="5008098"/>
            <a:ext cx="6344529" cy="1323439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Ce village respire la sérénité, la quiétude s’invite,</a:t>
            </a: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La beauté et la chaleur de la pierre m’ont toujours séduite.</a:t>
            </a: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Leur teinte douce et chaude égaie le village radieux</a:t>
            </a: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Que le soleil du Sud réchauffe de son éclat lumineux.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4001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14:vortex dir="r"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387" y="510989"/>
            <a:ext cx="10758989" cy="5862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6557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8000">
              <a:srgbClr val="FFC000"/>
            </a:gs>
            <a:gs pos="46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0327" y="333704"/>
            <a:ext cx="4636540" cy="6179639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6639951" y="1814732"/>
            <a:ext cx="4192172" cy="4093428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L’église simple d’apparence mais à l’intérieur accueillant</a:t>
            </a:r>
          </a:p>
          <a:p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Est comme un écrin de douceur où l’on se sent bien dedans.</a:t>
            </a:r>
          </a:p>
          <a:p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Chaque recoin de ce splendide village est très romantique,</a:t>
            </a:r>
          </a:p>
          <a:p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Vu du pied, le panorama est mirifique.</a:t>
            </a:r>
          </a:p>
          <a:p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Texte de Marie Laborde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3204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12000">
        <p:checker/>
      </p:transition>
    </mc:Choice>
    <mc:Fallback xmlns="">
      <p:transition spd="slow" advClick="0" advTm="12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5000">
              <a:srgbClr val="FFC000"/>
            </a:gs>
            <a:gs pos="46000">
              <a:schemeClr val="accent5">
                <a:lumMod val="95000"/>
                <a:lumOff val="5000"/>
              </a:schemeClr>
            </a:gs>
            <a:gs pos="100000">
              <a:schemeClr val="accent5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307104" y="5992837"/>
            <a:ext cx="7807569" cy="40011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Réalisé et, proposé par Jackdidier avec un texte </a:t>
            </a:r>
            <a:r>
              <a:rPr lang="fr-FR" sz="2000" i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offert par Marie L.</a:t>
            </a:r>
            <a:endParaRPr lang="fr-FR" sz="2000" i="1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0443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wheel spokes="1"/>
      </p:transition>
    </mc:Choice>
    <mc:Fallback xmlns="">
      <p:transition spd="slow" advClick="0" advTm="7000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4052" y="607298"/>
            <a:ext cx="8049683" cy="56518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hlinkClick r:id="rId3"/>
          </p:cNvPr>
          <p:cNvSpPr/>
          <p:nvPr/>
        </p:nvSpPr>
        <p:spPr>
          <a:xfrm>
            <a:off x="2099221" y="3570275"/>
            <a:ext cx="7697569" cy="353901"/>
          </a:xfrm>
          <a:prstGeom prst="rect">
            <a:avLst/>
          </a:prstGeom>
          <a:noFill/>
          <a:scene3d>
            <a:camera prst="orthographicFront"/>
            <a:lightRig rig="balanced" dir="t">
              <a:rot lat="0" lon="0" rev="2100000"/>
            </a:lightRig>
          </a:scene3d>
          <a:sp3d>
            <a:bevelT w="139700" h="139700" prst="divot"/>
          </a:sp3d>
        </p:spPr>
        <p:txBody>
          <a:bodyPr spcFirstLastPara="1" lIns="121877" tIns="60939" rIns="121877" bIns="60939">
            <a:spAutoFit/>
          </a:bodyPr>
          <a:lstStyle/>
          <a:p>
            <a:pPr algn="ctr" defTabSz="1218987">
              <a:defRPr/>
            </a:pPr>
            <a:r>
              <a:rPr lang="fr-FR" sz="1500" spc="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ickhead" pitchFamily="2" charset="0"/>
                <a:cs typeface="Andalus" pitchFamily="2" charset="-78"/>
                <a:hlinkClick r:id="rId3" tooltip="Cliquez ici pour recevoir 1 pps par jour"/>
              </a:rPr>
              <a:t>Recevez un pps par jour en cliquant ici</a:t>
            </a:r>
            <a:endParaRPr lang="fr-FR" sz="1500" spc="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hickhead" pitchFamily="2" charset="0"/>
              <a:cs typeface="Andalus" pitchFamily="2" charset="-78"/>
            </a:endParaRPr>
          </a:p>
        </p:txBody>
      </p:sp>
      <p:sp>
        <p:nvSpPr>
          <p:cNvPr id="6" name="Rectangle 5">
            <a:hlinkClick r:id="rId4"/>
          </p:cNvPr>
          <p:cNvSpPr/>
          <p:nvPr/>
        </p:nvSpPr>
        <p:spPr>
          <a:xfrm>
            <a:off x="-192021" y="2636914"/>
            <a:ext cx="12192000" cy="697411"/>
          </a:xfrm>
          <a:prstGeom prst="rect">
            <a:avLst/>
          </a:prstGeom>
          <a:noFill/>
        </p:spPr>
        <p:txBody>
          <a:bodyPr lIns="121877" tIns="60939" rIns="121877" bIns="60939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defTabSz="1218987">
              <a:defRPr/>
            </a:pPr>
            <a:r>
              <a:rPr lang="fr-FR" sz="3700" b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Arial" charset="0"/>
                <a:hlinkClick r:id="rId4"/>
              </a:rPr>
              <a:t>pps-images-photos.com</a:t>
            </a:r>
            <a:endParaRPr lang="fr-FR" sz="37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cs typeface="Arial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838811" y="2151518"/>
            <a:ext cx="2455117" cy="538587"/>
          </a:xfrm>
          <a:prstGeom prst="rect">
            <a:avLst/>
          </a:prstGeom>
          <a:noFill/>
        </p:spPr>
        <p:txBody>
          <a:bodyPr wrap="none" lIns="121877" tIns="60939" rIns="121877" bIns="60939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 prst="angle"/>
              <a:contourClr>
                <a:schemeClr val="bg2"/>
              </a:contourClr>
            </a:sp3d>
          </a:bodyPr>
          <a:lstStyle/>
          <a:p>
            <a:pPr algn="ctr" defTabSz="1218987">
              <a:defRPr/>
            </a:pPr>
            <a:r>
              <a:rPr lang="fr-FR" sz="2700" b="1" dirty="0">
                <a:ln w="50800"/>
                <a:solidFill>
                  <a:prstClr val="white">
                    <a:shade val="50000"/>
                  </a:prstClr>
                </a:solidFill>
                <a:latin typeface="AR DARLING" panose="02000000000000000000" pitchFamily="2" charset="0"/>
                <a:cs typeface="Arial" charset="0"/>
              </a:rPr>
              <a:t>Téléchargé sur</a:t>
            </a:r>
          </a:p>
        </p:txBody>
      </p:sp>
      <p:sp>
        <p:nvSpPr>
          <p:cNvPr id="2" name="Rectangle 1"/>
          <p:cNvSpPr/>
          <p:nvPr/>
        </p:nvSpPr>
        <p:spPr>
          <a:xfrm rot="5638658">
            <a:off x="3174799" y="679925"/>
            <a:ext cx="5546410" cy="5687651"/>
          </a:xfrm>
          <a:prstGeom prst="rect">
            <a:avLst/>
          </a:prstGeom>
          <a:noFill/>
        </p:spPr>
        <p:txBody>
          <a:bodyPr spcFirstLastPara="1" wrap="none" lIns="121877" tIns="60939" rIns="121877" bIns="60939">
            <a:prstTxWarp prst="textCircle">
              <a:avLst/>
            </a:prstTxWarp>
            <a:spAutoFit/>
          </a:bodyPr>
          <a:lstStyle/>
          <a:p>
            <a:pPr algn="ctr" defTabSz="1218987">
              <a:defRPr/>
            </a:pPr>
            <a:r>
              <a:rPr lang="fr-FR" sz="2400" b="1" spc="360" dirty="0">
                <a:ln w="1905"/>
                <a:solidFill>
                  <a:srgbClr val="FF993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Arial" charset="0"/>
              </a:rPr>
              <a:t>Beaucoup de sites disent qu’ils ont les meilleurs pps. Nous, nous disons que c’est a vous de juger</a:t>
            </a:r>
          </a:p>
        </p:txBody>
      </p:sp>
      <p:pic>
        <p:nvPicPr>
          <p:cNvPr id="2054" name="Picture 6" descr="D:\EasyPHP-DevServer-13.1VC9\data\localweb\pps_com\01_ a ajouter\Images\favicon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3386" y="560744"/>
            <a:ext cx="317500" cy="36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>
            <a:hlinkClick r:id="" action="ppaction://hlinkshowjump?jump=endshow"/>
          </p:cNvPr>
          <p:cNvSpPr/>
          <p:nvPr/>
        </p:nvSpPr>
        <p:spPr>
          <a:xfrm>
            <a:off x="308848" y="6150116"/>
            <a:ext cx="1146041" cy="697411"/>
          </a:xfrm>
          <a:prstGeom prst="rect">
            <a:avLst/>
          </a:prstGeom>
          <a:noFill/>
        </p:spPr>
        <p:txBody>
          <a:bodyPr wrap="none" lIns="121877" tIns="60939" rIns="121877" bIns="60939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defTabSz="1218987">
              <a:defRPr/>
            </a:pPr>
            <a:r>
              <a:rPr lang="fr-FR" sz="3700" b="1" dirty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FlamencoD" pitchFamily="82" charset="0"/>
                <a:cs typeface="Arial" charset="0"/>
              </a:rPr>
              <a:t>EXIT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6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28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372</Words>
  <Application>Microsoft Office PowerPoint</Application>
  <PresentationFormat>Personnalisé</PresentationFormat>
  <Paragraphs>42</Paragraphs>
  <Slides>23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23</vt:i4>
      </vt:variant>
    </vt:vector>
  </HeadingPairs>
  <TitlesOfParts>
    <vt:vector size="25" baseType="lpstr">
      <vt:lpstr>Thème Office</vt:lpstr>
      <vt:lpstr>1_Thème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Didier Myriam</dc:creator>
  <cp:lastModifiedBy>  </cp:lastModifiedBy>
  <cp:revision>14</cp:revision>
  <dcterms:created xsi:type="dcterms:W3CDTF">2014-10-19T10:31:43Z</dcterms:created>
  <dcterms:modified xsi:type="dcterms:W3CDTF">2014-10-29T17:32:39Z</dcterms:modified>
</cp:coreProperties>
</file>