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59" r:id="rId3"/>
    <p:sldId id="256" r:id="rId4"/>
    <p:sldId id="294" r:id="rId5"/>
    <p:sldId id="265" r:id="rId6"/>
    <p:sldId id="257" r:id="rId7"/>
    <p:sldId id="280" r:id="rId8"/>
    <p:sldId id="263" r:id="rId9"/>
    <p:sldId id="273" r:id="rId10"/>
    <p:sldId id="264" r:id="rId11"/>
    <p:sldId id="261" r:id="rId12"/>
    <p:sldId id="282" r:id="rId13"/>
    <p:sldId id="267" r:id="rId14"/>
    <p:sldId id="266" r:id="rId15"/>
    <p:sldId id="304" r:id="rId16"/>
    <p:sldId id="268" r:id="rId17"/>
    <p:sldId id="296" r:id="rId18"/>
    <p:sldId id="269" r:id="rId19"/>
    <p:sldId id="270" r:id="rId20"/>
    <p:sldId id="271" r:id="rId21"/>
    <p:sldId id="272" r:id="rId22"/>
    <p:sldId id="275" r:id="rId23"/>
    <p:sldId id="276" r:id="rId24"/>
    <p:sldId id="277" r:id="rId25"/>
    <p:sldId id="278" r:id="rId26"/>
    <p:sldId id="281" r:id="rId27"/>
    <p:sldId id="292" r:id="rId28"/>
    <p:sldId id="283" r:id="rId29"/>
    <p:sldId id="289" r:id="rId30"/>
    <p:sldId id="284" r:id="rId31"/>
    <p:sldId id="285" r:id="rId32"/>
    <p:sldId id="286" r:id="rId33"/>
    <p:sldId id="287" r:id="rId34"/>
    <p:sldId id="302" r:id="rId35"/>
    <p:sldId id="288" r:id="rId36"/>
    <p:sldId id="290" r:id="rId37"/>
    <p:sldId id="299" r:id="rId38"/>
    <p:sldId id="297" r:id="rId39"/>
    <p:sldId id="305" r:id="rId4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9CF8"/>
    <a:srgbClr val="6595FF"/>
    <a:srgbClr val="65A3FF"/>
    <a:srgbClr val="2F83FF"/>
    <a:srgbClr val="0066FF"/>
    <a:srgbClr val="CC3300"/>
    <a:srgbClr val="3584F7"/>
    <a:srgbClr val="5295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3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A3F45-8759-40AD-866D-0D328CB74703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2E25DA-9C6B-4089-854E-2045BFEB5CC6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42BC49-C7D8-422D-81CC-00FEC32FA7CB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E2B74-70E4-4762-817E-229AAEAAAFFD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F34B5D-A3E2-4562-B8DB-A68B6AF6FD75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7CF8F-6EA2-440D-8C96-C127BC1C1658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431CE-E327-433F-8202-40FB6C83EC98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0522C6-F882-439E-936D-CB71E07C02E2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98AAC0-7590-463E-AEDF-DF6861461087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3F41E3-482B-4BD0-B234-A50527668741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0C2A89-EF4E-41A7-9EF5-98E363919A8B}" type="slidenum">
              <a:rPr lang="es-ES"/>
              <a:pPr/>
              <a:t>‹N°›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B2E8BCB-5E12-43BC-8C50-585E1F1BF1C9}" type="slidenum">
              <a:rPr lang="es-ES"/>
              <a:pPr/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s-ES" sz="4000" b="1">
                <a:solidFill>
                  <a:srgbClr val="CC3300"/>
                </a:solidFill>
                <a:latin typeface="Goudy Old Style" pitchFamily="18" charset="0"/>
              </a:rPr>
              <a:t>PALAIS DE PETERHOF</a:t>
            </a:r>
            <a:br>
              <a:rPr lang="es-ES" sz="4000" b="1">
                <a:solidFill>
                  <a:srgbClr val="CC3300"/>
                </a:solidFill>
                <a:latin typeface="Goudy Old Style" pitchFamily="18" charset="0"/>
              </a:rPr>
            </a:br>
            <a:r>
              <a:rPr lang="es-ES" sz="2800" b="1">
                <a:solidFill>
                  <a:srgbClr val="CC3300"/>
                </a:solidFill>
                <a:latin typeface="Goudy Old Style" pitchFamily="18" charset="0"/>
              </a:rPr>
              <a:t>LE VERSAILLES RUSSE AU BORD DE LA BALTIQUE</a:t>
            </a:r>
            <a:endParaRPr lang="es-ES" sz="3600" b="1">
              <a:solidFill>
                <a:srgbClr val="CC3300"/>
              </a:solidFill>
              <a:latin typeface="Goudy Old Style" pitchFamily="18" charset="0"/>
            </a:endParaRPr>
          </a:p>
        </p:txBody>
      </p:sp>
      <p:pic>
        <p:nvPicPr>
          <p:cNvPr id="45061" name="Picture 5" descr="50_ru_peterho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16113"/>
            <a:ext cx="9144000" cy="3489325"/>
          </a:xfrm>
          <a:prstGeom prst="rect">
            <a:avLst/>
          </a:prstGeom>
          <a:noFill/>
        </p:spPr>
      </p:pic>
      <p:pic>
        <p:nvPicPr>
          <p:cNvPr id="45065" name="Picture 9" descr="go123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5949950"/>
            <a:ext cx="1655763" cy="604838"/>
          </a:xfrm>
          <a:prstGeom prst="rect">
            <a:avLst/>
          </a:prstGeom>
          <a:noFill/>
        </p:spPr>
      </p:pic>
      <p:pic>
        <p:nvPicPr>
          <p:cNvPr id="45066" name="Picture 10" descr="go1239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6021388"/>
            <a:ext cx="1655762" cy="6048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  <p:sndAc>
      <p:stSnd loop="1">
        <p:snd r:embed="rId2" name="Chopin-Nocturne-in-Eb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971550" y="1484313"/>
            <a:ext cx="7200900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 sz="2400" b="1">
              <a:solidFill>
                <a:srgbClr val="CC3300"/>
              </a:solidFill>
              <a:latin typeface="Goudy Old Style" pitchFamily="18" charset="0"/>
            </a:endParaRPr>
          </a:p>
          <a:p>
            <a:r>
              <a:rPr lang="es-ES" sz="2400" b="1">
                <a:solidFill>
                  <a:srgbClr val="CC3300"/>
                </a:solidFill>
                <a:latin typeface="Goudy Old Style" pitchFamily="18" charset="0"/>
              </a:rPr>
              <a:t>Placé à 30 kilomètres du centre de Saint-Pétersbourg, Peterhof est l'un des ensembles des palais et des parcs plus raffinés et élégants du monde.</a:t>
            </a:r>
          </a:p>
          <a:p>
            <a:r>
              <a:rPr lang="es-ES" sz="2400" b="1">
                <a:solidFill>
                  <a:srgbClr val="CC3300"/>
                </a:solidFill>
                <a:latin typeface="Goudy Old Style" pitchFamily="18" charset="0"/>
              </a:rPr>
              <a:t>L'histoire de Peterhof est liée en premier lieu à Pierre 1</a:t>
            </a:r>
            <a:r>
              <a:rPr lang="es-ES" sz="2400" b="1" baseline="30000">
                <a:solidFill>
                  <a:srgbClr val="CC3300"/>
                </a:solidFill>
                <a:latin typeface="Goudy Old Style" pitchFamily="18" charset="0"/>
              </a:rPr>
              <a:t>er</a:t>
            </a:r>
            <a:r>
              <a:rPr lang="es-ES" sz="2400" b="1">
                <a:solidFill>
                  <a:srgbClr val="CC3300"/>
                </a:solidFill>
                <a:latin typeface="Goudy Old Style" pitchFamily="18" charset="0"/>
              </a:rPr>
              <a:t>. En 1714 l'empereur de Russie  décida de  construire aa résidence principale dans le but d’ éclipser la renommée du Palais de Versailles.</a:t>
            </a:r>
          </a:p>
          <a:p>
            <a:endParaRPr lang="es-ES" sz="2400" b="1">
              <a:solidFill>
                <a:srgbClr val="CC3300"/>
              </a:solidFill>
              <a:latin typeface="Goudy Old Style" pitchFamily="18" charset="0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323850" y="260350"/>
            <a:ext cx="8569325" cy="6264275"/>
          </a:xfrm>
          <a:prstGeom prst="rect">
            <a:avLst/>
          </a:prstGeom>
          <a:noFill/>
          <a:ln w="76200" cmpd="tri">
            <a:solidFill>
              <a:srgbClr val="CC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395288" y="622300"/>
            <a:ext cx="84248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CC3300"/>
                </a:solidFill>
                <a:latin typeface="Goudy Old Style" pitchFamily="18" charset="0"/>
              </a:rPr>
              <a:t>LE PALAIS DE PETERHOF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411163"/>
            <a:ext cx="9144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/>
              <a:t>. </a:t>
            </a: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1954213"/>
            <a:ext cx="9144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endParaRPr lang="fr-FR"/>
          </a:p>
        </p:txBody>
      </p:sp>
      <p:pic>
        <p:nvPicPr>
          <p:cNvPr id="2058" name="Picture 10" descr="20071126180032_20061216135449_20060807233839_petrodvore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6" name="Picture 6" descr="ar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35038"/>
            <a:ext cx="9144000" cy="59229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peterhof_entrance_area_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800px-Wiki_peterhof_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peterhof_grand_casca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451708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palacio petrhof cascada patio interi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Petergofskiy_dvorez_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79388" y="2492375"/>
            <a:ext cx="8748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fr-FR" sz="2400" b="1">
              <a:latin typeface="Goudy Old Style" pitchFamily="18" charset="0"/>
            </a:endParaRPr>
          </a:p>
        </p:txBody>
      </p:sp>
      <p:pic>
        <p:nvPicPr>
          <p:cNvPr id="7172" name="Picture 4" descr="Peterhof_Casca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0"/>
            <a:ext cx="5145087" cy="6858000"/>
          </a:xfrm>
          <a:prstGeom prst="rect">
            <a:avLst/>
          </a:prstGeom>
          <a:noFill/>
          <a:ln w="76200" cmpd="tri">
            <a:solidFill>
              <a:srgbClr val="CC33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sams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48238" cy="6858000"/>
          </a:xfrm>
          <a:prstGeom prst="rect">
            <a:avLst/>
          </a:prstGeom>
          <a:noFill/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4899025" y="1916113"/>
            <a:ext cx="424497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990033"/>
                </a:solidFill>
                <a:latin typeface="Goudy Old Style" pitchFamily="18" charset="0"/>
              </a:rPr>
              <a:t>Le symbole le plus pittoresque de la victoire des Russes sur des Turcs est la fontaine ) Sanson  avec une  statue de héros biblique  déchirant la gueule  de lion.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9684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800px-Peterhof_Sun_Founta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peterhof-looking_aw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canalpeterho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143500" cy="6858000"/>
          </a:xfrm>
          <a:prstGeom prst="rect">
            <a:avLst/>
          </a:prstGeom>
          <a:noFill/>
          <a:ln w="76200" cmpd="tri">
            <a:solidFill>
              <a:srgbClr val="CC33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palacio peterhof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95513" y="0"/>
            <a:ext cx="5145087" cy="6858000"/>
          </a:xfrm>
          <a:noFill/>
          <a:ln w="76200" cmpd="tri">
            <a:solidFill>
              <a:srgbClr val="CC3300"/>
            </a:solidFill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dscn08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jardines y fuente del palacio de peterh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lores%20peterho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palacio paterfoi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Petergofskiy_dvorez_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Petergofskiy_dvorez_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Petergofskiy_dvorez_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145088" cy="6858000"/>
          </a:xfrm>
          <a:prstGeom prst="rect">
            <a:avLst/>
          </a:prstGeom>
          <a:noFill/>
          <a:ln w="76200" cmpd="tri">
            <a:solidFill>
              <a:srgbClr val="CC33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sol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peterho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petrodvorets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Peterhof_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0"/>
            <a:ext cx="7058025" cy="6858000"/>
          </a:xfrm>
          <a:prstGeom prst="rect">
            <a:avLst/>
          </a:prstGeom>
          <a:noFill/>
          <a:ln w="76200" cmpd="tri">
            <a:noFill/>
            <a:miter lim="800000"/>
            <a:headEnd/>
            <a:tailEnd/>
          </a:ln>
        </p:spPr>
      </p:pic>
      <p:sp>
        <p:nvSpPr>
          <p:cNvPr id="32772" name="Line 4"/>
          <p:cNvSpPr>
            <a:spLocks noChangeShapeType="1"/>
          </p:cNvSpPr>
          <p:nvPr/>
        </p:nvSpPr>
        <p:spPr bwMode="auto">
          <a:xfrm>
            <a:off x="827088" y="0"/>
            <a:ext cx="0" cy="6858000"/>
          </a:xfrm>
          <a:prstGeom prst="line">
            <a:avLst/>
          </a:prstGeom>
          <a:noFill/>
          <a:ln w="76200" cmpd="tri">
            <a:solidFill>
              <a:srgbClr val="CC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  <p:sp>
        <p:nvSpPr>
          <p:cNvPr id="32773" name="Line 5"/>
          <p:cNvSpPr>
            <a:spLocks noChangeShapeType="1"/>
          </p:cNvSpPr>
          <p:nvPr/>
        </p:nvSpPr>
        <p:spPr bwMode="auto">
          <a:xfrm>
            <a:off x="7885113" y="0"/>
            <a:ext cx="0" cy="6858000"/>
          </a:xfrm>
          <a:prstGeom prst="line">
            <a:avLst/>
          </a:prstGeom>
          <a:noFill/>
          <a:ln w="76200" cmpd="tri">
            <a:solidFill>
              <a:srgbClr val="CC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5598-60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Peterhof_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2252341790071072569xbvpVo_f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Peterhof_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22 - Palace garden view out to se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20713"/>
            <a:ext cx="9144000" cy="1143000"/>
          </a:xfrm>
        </p:spPr>
        <p:txBody>
          <a:bodyPr/>
          <a:lstStyle/>
          <a:p>
            <a:fld id="{FFDF0CA6-7409-4AF3-88F1-A59D5EAC6A15}" type="datetime4">
              <a:rPr lang="es-ES" sz="2400" b="1">
                <a:solidFill>
                  <a:srgbClr val="CC3300"/>
                </a:solidFill>
                <a:latin typeface="Goudy Old Style" pitchFamily="18" charset="0"/>
              </a:rPr>
              <a:pPr/>
              <a:t>05 de diciembre de 2012</a:t>
            </a:fld>
            <a:r>
              <a:rPr lang="es-ES" sz="2400" b="1">
                <a:solidFill>
                  <a:srgbClr val="CC3300"/>
                </a:solidFill>
                <a:latin typeface="Goudy Old Style" pitchFamily="18" charset="0"/>
              </a:rPr>
              <a:t/>
            </a:r>
            <a:br>
              <a:rPr lang="es-ES" sz="2400" b="1">
                <a:solidFill>
                  <a:srgbClr val="CC3300"/>
                </a:solidFill>
                <a:latin typeface="Goudy Old Style" pitchFamily="18" charset="0"/>
              </a:rPr>
            </a:br>
            <a:fld id="{DA9BD54A-7586-4CE2-9EE4-50DBE7EED65B}" type="datetime10">
              <a:rPr lang="es-ES" sz="2400" b="1">
                <a:solidFill>
                  <a:srgbClr val="CC3300"/>
                </a:solidFill>
                <a:latin typeface="Goudy Old Style" pitchFamily="18" charset="0"/>
              </a:rPr>
              <a:pPr/>
              <a:t>13:13</a:t>
            </a:fld>
            <a:endParaRPr lang="es-ES" sz="2400" b="1">
              <a:solidFill>
                <a:srgbClr val="CC3300"/>
              </a:solidFill>
              <a:latin typeface="Goudy Old Style" pitchFamily="18" charset="0"/>
            </a:endParaRPr>
          </a:p>
        </p:txBody>
      </p:sp>
      <p:grpSp>
        <p:nvGrpSpPr>
          <p:cNvPr id="44046" name="Group 14"/>
          <p:cNvGrpSpPr>
            <a:grpSpLocks/>
          </p:cNvGrpSpPr>
          <p:nvPr/>
        </p:nvGrpSpPr>
        <p:grpSpPr bwMode="auto">
          <a:xfrm>
            <a:off x="2411413" y="2420938"/>
            <a:ext cx="5100637" cy="3767137"/>
            <a:chOff x="1363" y="332"/>
            <a:chExt cx="3395" cy="3053"/>
          </a:xfrm>
        </p:grpSpPr>
        <p:pic>
          <p:nvPicPr>
            <p:cNvPr id="44043" name="Picture 11" descr="fachada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1" y="1842"/>
              <a:ext cx="2041" cy="1543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</p:spPr>
        </p:pic>
        <p:pic>
          <p:nvPicPr>
            <p:cNvPr id="44045" name="Picture 13" descr="dscn083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699" y="482"/>
              <a:ext cx="2059" cy="1546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</p:spPr>
        </p:pic>
        <p:pic>
          <p:nvPicPr>
            <p:cNvPr id="44042" name="Picture 10" descr="canalpeterho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-618465">
              <a:off x="1363" y="332"/>
              <a:ext cx="1361" cy="1962"/>
            </a:xfrm>
            <a:prstGeom prst="rect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109</Words>
  <Application>Microsoft Office PowerPoint</Application>
  <PresentationFormat>Affichage à l'écran (4:3)</PresentationFormat>
  <Paragraphs>10</Paragraphs>
  <Slides>39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0" baseType="lpstr">
      <vt:lpstr>Diseño predeterminado</vt:lpstr>
      <vt:lpstr>PALAIS DE PETERHOF LE VERSAILLES RUSSE AU BORD DE LA BALTIQUE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05 de diciembre de 2012 13:13</vt:lpstr>
      <vt:lpstr>Diapositive 39</vt:lpstr>
    </vt:vector>
  </TitlesOfParts>
  <Company>B&amp;L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PALACIO DE PETERHOF---www.laboutiquedelpowerpoint.com</dc:title>
  <dc:subject>EL VERSALLES RUSO QUE MIRA EL MAR BÁLTICO</dc:subject>
  <dc:creator>BEATRIZ</dc:creator>
  <cp:lastModifiedBy>griot</cp:lastModifiedBy>
  <cp:revision>9</cp:revision>
  <dcterms:created xsi:type="dcterms:W3CDTF">2008-07-13T16:18:16Z</dcterms:created>
  <dcterms:modified xsi:type="dcterms:W3CDTF">2012-12-05T12:14:19Z</dcterms:modified>
  <cp:category>TURISTICO E INFORMATIVO</cp:category>
</cp:coreProperties>
</file>