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media/audio1.wav" ContentType="audio/x-wav"/>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Lst>
  <p:sldSz cx="12192000" cy="6858000"/>
  <p:notesSz cx="6858000" cy="9144000"/>
  <p:defaultTextStyle>
    <a:defPPr>
      <a:defRPr lang="fr-FR"/>
    </a:defPPr>
    <a:lvl1pPr marL="0" algn="l" defTabSz="914240" rtl="0" eaLnBrk="1" latinLnBrk="0" hangingPunct="1">
      <a:defRPr sz="1900" kern="1200">
        <a:solidFill>
          <a:schemeClr val="tx1"/>
        </a:solidFill>
        <a:latin typeface="+mn-lt"/>
        <a:ea typeface="+mn-ea"/>
        <a:cs typeface="+mn-cs"/>
      </a:defRPr>
    </a:lvl1pPr>
    <a:lvl2pPr marL="457120" algn="l" defTabSz="914240" rtl="0" eaLnBrk="1" latinLnBrk="0" hangingPunct="1">
      <a:defRPr sz="1900" kern="1200">
        <a:solidFill>
          <a:schemeClr val="tx1"/>
        </a:solidFill>
        <a:latin typeface="+mn-lt"/>
        <a:ea typeface="+mn-ea"/>
        <a:cs typeface="+mn-cs"/>
      </a:defRPr>
    </a:lvl2pPr>
    <a:lvl3pPr marL="914240" algn="l" defTabSz="914240" rtl="0" eaLnBrk="1" latinLnBrk="0" hangingPunct="1">
      <a:defRPr sz="1900" kern="1200">
        <a:solidFill>
          <a:schemeClr val="tx1"/>
        </a:solidFill>
        <a:latin typeface="+mn-lt"/>
        <a:ea typeface="+mn-ea"/>
        <a:cs typeface="+mn-cs"/>
      </a:defRPr>
    </a:lvl3pPr>
    <a:lvl4pPr marL="1371360" algn="l" defTabSz="914240" rtl="0" eaLnBrk="1" latinLnBrk="0" hangingPunct="1">
      <a:defRPr sz="1900" kern="1200">
        <a:solidFill>
          <a:schemeClr val="tx1"/>
        </a:solidFill>
        <a:latin typeface="+mn-lt"/>
        <a:ea typeface="+mn-ea"/>
        <a:cs typeface="+mn-cs"/>
      </a:defRPr>
    </a:lvl4pPr>
    <a:lvl5pPr marL="1828480" algn="l" defTabSz="914240" rtl="0" eaLnBrk="1" latinLnBrk="0" hangingPunct="1">
      <a:defRPr sz="1900" kern="1200">
        <a:solidFill>
          <a:schemeClr val="tx1"/>
        </a:solidFill>
        <a:latin typeface="+mn-lt"/>
        <a:ea typeface="+mn-ea"/>
        <a:cs typeface="+mn-cs"/>
      </a:defRPr>
    </a:lvl5pPr>
    <a:lvl6pPr marL="2285600" algn="l" defTabSz="914240" rtl="0" eaLnBrk="1" latinLnBrk="0" hangingPunct="1">
      <a:defRPr sz="1900" kern="1200">
        <a:solidFill>
          <a:schemeClr val="tx1"/>
        </a:solidFill>
        <a:latin typeface="+mn-lt"/>
        <a:ea typeface="+mn-ea"/>
        <a:cs typeface="+mn-cs"/>
      </a:defRPr>
    </a:lvl6pPr>
    <a:lvl7pPr marL="2742720" algn="l" defTabSz="914240" rtl="0" eaLnBrk="1" latinLnBrk="0" hangingPunct="1">
      <a:defRPr sz="1900" kern="1200">
        <a:solidFill>
          <a:schemeClr val="tx1"/>
        </a:solidFill>
        <a:latin typeface="+mn-lt"/>
        <a:ea typeface="+mn-ea"/>
        <a:cs typeface="+mn-cs"/>
      </a:defRPr>
    </a:lvl7pPr>
    <a:lvl8pPr marL="3199840" algn="l" defTabSz="914240" rtl="0" eaLnBrk="1" latinLnBrk="0" hangingPunct="1">
      <a:defRPr sz="1900" kern="1200">
        <a:solidFill>
          <a:schemeClr val="tx1"/>
        </a:solidFill>
        <a:latin typeface="+mn-lt"/>
        <a:ea typeface="+mn-ea"/>
        <a:cs typeface="+mn-cs"/>
      </a:defRPr>
    </a:lvl8pPr>
    <a:lvl9pPr marL="3656960" algn="l" defTabSz="914240" rtl="0" eaLnBrk="1" latinLnBrk="0" hangingPunct="1">
      <a:defRPr sz="1900" kern="1200">
        <a:solidFill>
          <a:schemeClr val="tx1"/>
        </a:solidFill>
        <a:latin typeface="+mn-lt"/>
        <a:ea typeface="+mn-ea"/>
        <a:cs typeface="+mn-cs"/>
      </a:defRPr>
    </a:lvl9pPr>
  </p:defaultTextStyle>
  <p:modifyVerifier cryptProviderType="rsaFull" cryptAlgorithmClass="hash" cryptAlgorithmType="typeAny" cryptAlgorithmSid="4" spinCount="100000" saltData="q03w8wcbMMbO/v2oPf/b3A==" hashData="wnb6zCQmRZS8EQu11XWmRvtJr40="/>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50" autoAdjust="0"/>
    <p:restoredTop sz="94660"/>
  </p:normalViewPr>
  <p:slideViewPr>
    <p:cSldViewPr snapToGrid="0">
      <p:cViewPr varScale="1">
        <p:scale>
          <a:sx n="62" d="100"/>
          <a:sy n="62" d="100"/>
        </p:scale>
        <p:origin x="-96" y="-306"/>
      </p:cViewPr>
      <p:guideLst>
        <p:guide orient="horz" pos="2161"/>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4"/>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9"/>
            <a:ext cx="9144000" cy="1655762"/>
          </a:xfrm>
        </p:spPr>
        <p:txBody>
          <a:bodyPr/>
          <a:lstStyle>
            <a:lvl1pPr marL="0" indent="0" algn="ctr">
              <a:buNone/>
              <a:defRPr sz="2400"/>
            </a:lvl1pPr>
            <a:lvl2pPr marL="457120" indent="0" algn="ctr">
              <a:buNone/>
              <a:defRPr sz="2000"/>
            </a:lvl2pPr>
            <a:lvl3pPr marL="914240" indent="0" algn="ctr">
              <a:buNone/>
              <a:defRPr sz="1900"/>
            </a:lvl3pPr>
            <a:lvl4pPr marL="1371360" indent="0" algn="ctr">
              <a:buNone/>
              <a:defRPr sz="1600"/>
            </a:lvl4pPr>
            <a:lvl5pPr marL="1828480" indent="0" algn="ctr">
              <a:buNone/>
              <a:defRPr sz="1600"/>
            </a:lvl5pPr>
            <a:lvl6pPr marL="2285600" indent="0" algn="ctr">
              <a:buNone/>
              <a:defRPr sz="1600"/>
            </a:lvl6pPr>
            <a:lvl7pPr marL="2742720" indent="0" algn="ctr">
              <a:buNone/>
              <a:defRPr sz="1600"/>
            </a:lvl7pPr>
            <a:lvl8pPr marL="3199840" indent="0" algn="ctr">
              <a:buNone/>
              <a:defRPr sz="1600"/>
            </a:lvl8pPr>
            <a:lvl9pPr marL="365696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35934F80-8ACF-4883-AAD0-21C498CEC906}" type="datetimeFigureOut">
              <a:rPr lang="fr-FR" smtClean="0"/>
              <a:t>17/01/2015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BFAF627-B44A-452E-B953-B0949DF78DB0}" type="slidenum">
              <a:rPr lang="fr-FR" smtClean="0"/>
              <a:t>‹N°›</a:t>
            </a:fld>
            <a:endParaRPr lang="fr-FR"/>
          </a:p>
        </p:txBody>
      </p:sp>
    </p:spTree>
    <p:extLst>
      <p:ext uri="{BB962C8B-B14F-4D97-AF65-F5344CB8AC3E}">
        <p14:creationId xmlns:p14="http://schemas.microsoft.com/office/powerpoint/2010/main" val="31193135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5934F80-8ACF-4883-AAD0-21C498CEC906}" type="datetimeFigureOut">
              <a:rPr lang="fr-FR" smtClean="0"/>
              <a:t>17/01/2015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BFAF627-B44A-452E-B953-B0949DF78DB0}" type="slidenum">
              <a:rPr lang="fr-FR" smtClean="0"/>
              <a:t>‹N°›</a:t>
            </a:fld>
            <a:endParaRPr lang="fr-FR"/>
          </a:p>
        </p:txBody>
      </p:sp>
    </p:spTree>
    <p:extLst>
      <p:ext uri="{BB962C8B-B14F-4D97-AF65-F5344CB8AC3E}">
        <p14:creationId xmlns:p14="http://schemas.microsoft.com/office/powerpoint/2010/main" val="10480368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1" y="1709739"/>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1" y="4589463"/>
            <a:ext cx="10515600" cy="1500188"/>
          </a:xfrm>
        </p:spPr>
        <p:txBody>
          <a:bodyPr/>
          <a:lstStyle>
            <a:lvl1pPr marL="0" indent="0">
              <a:buNone/>
              <a:defRPr sz="2400">
                <a:solidFill>
                  <a:schemeClr val="tx1">
                    <a:tint val="75000"/>
                  </a:schemeClr>
                </a:solidFill>
              </a:defRPr>
            </a:lvl1pPr>
            <a:lvl2pPr marL="457120" indent="0">
              <a:buNone/>
              <a:defRPr sz="2000">
                <a:solidFill>
                  <a:schemeClr val="tx1">
                    <a:tint val="75000"/>
                  </a:schemeClr>
                </a:solidFill>
              </a:defRPr>
            </a:lvl2pPr>
            <a:lvl3pPr marL="914240" indent="0">
              <a:buNone/>
              <a:defRPr sz="1900">
                <a:solidFill>
                  <a:schemeClr val="tx1">
                    <a:tint val="75000"/>
                  </a:schemeClr>
                </a:solidFill>
              </a:defRPr>
            </a:lvl3pPr>
            <a:lvl4pPr marL="1371360" indent="0">
              <a:buNone/>
              <a:defRPr sz="1600">
                <a:solidFill>
                  <a:schemeClr val="tx1">
                    <a:tint val="75000"/>
                  </a:schemeClr>
                </a:solidFill>
              </a:defRPr>
            </a:lvl4pPr>
            <a:lvl5pPr marL="1828480" indent="0">
              <a:buNone/>
              <a:defRPr sz="1600">
                <a:solidFill>
                  <a:schemeClr val="tx1">
                    <a:tint val="75000"/>
                  </a:schemeClr>
                </a:solidFill>
              </a:defRPr>
            </a:lvl5pPr>
            <a:lvl6pPr marL="2285600" indent="0">
              <a:buNone/>
              <a:defRPr sz="1600">
                <a:solidFill>
                  <a:schemeClr val="tx1">
                    <a:tint val="75000"/>
                  </a:schemeClr>
                </a:solidFill>
              </a:defRPr>
            </a:lvl6pPr>
            <a:lvl7pPr marL="2742720" indent="0">
              <a:buNone/>
              <a:defRPr sz="1600">
                <a:solidFill>
                  <a:schemeClr val="tx1">
                    <a:tint val="75000"/>
                  </a:schemeClr>
                </a:solidFill>
              </a:defRPr>
            </a:lvl7pPr>
            <a:lvl8pPr marL="3199840" indent="0">
              <a:buNone/>
              <a:defRPr sz="1600">
                <a:solidFill>
                  <a:schemeClr val="tx1">
                    <a:tint val="75000"/>
                  </a:schemeClr>
                </a:solidFill>
              </a:defRPr>
            </a:lvl8pPr>
            <a:lvl9pPr marL="365696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35934F80-8ACF-4883-AAD0-21C498CEC906}" type="datetimeFigureOut">
              <a:rPr lang="fr-FR" smtClean="0"/>
              <a:t>17/01/2015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BFAF627-B44A-452E-B953-B0949DF78DB0}" type="slidenum">
              <a:rPr lang="fr-FR" smtClean="0"/>
              <a:t>‹N°›</a:t>
            </a:fld>
            <a:endParaRPr lang="fr-FR"/>
          </a:p>
        </p:txBody>
      </p:sp>
    </p:spTree>
    <p:extLst>
      <p:ext uri="{BB962C8B-B14F-4D97-AF65-F5344CB8AC3E}">
        <p14:creationId xmlns:p14="http://schemas.microsoft.com/office/powerpoint/2010/main" val="19975196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6"/>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6"/>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35934F80-8ACF-4883-AAD0-21C498CEC906}" type="datetimeFigureOut">
              <a:rPr lang="fr-FR" smtClean="0"/>
              <a:t>17/01/2015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BFAF627-B44A-452E-B953-B0949DF78DB0}" type="slidenum">
              <a:rPr lang="fr-FR" smtClean="0"/>
              <a:t>‹N°›</a:t>
            </a:fld>
            <a:endParaRPr lang="fr-FR"/>
          </a:p>
        </p:txBody>
      </p:sp>
    </p:spTree>
    <p:extLst>
      <p:ext uri="{BB962C8B-B14F-4D97-AF65-F5344CB8AC3E}">
        <p14:creationId xmlns:p14="http://schemas.microsoft.com/office/powerpoint/2010/main" val="3966057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6"/>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9" y="1681163"/>
            <a:ext cx="5157787" cy="823912"/>
          </a:xfrm>
        </p:spPr>
        <p:txBody>
          <a:bodyPr anchor="b"/>
          <a:lstStyle>
            <a:lvl1pPr marL="0" indent="0">
              <a:buNone/>
              <a:defRPr sz="2400" b="1"/>
            </a:lvl1pPr>
            <a:lvl2pPr marL="457120" indent="0">
              <a:buNone/>
              <a:defRPr sz="2000" b="1"/>
            </a:lvl2pPr>
            <a:lvl3pPr marL="914240" indent="0">
              <a:buNone/>
              <a:defRPr sz="1900" b="1"/>
            </a:lvl3pPr>
            <a:lvl4pPr marL="1371360" indent="0">
              <a:buNone/>
              <a:defRPr sz="1600" b="1"/>
            </a:lvl4pPr>
            <a:lvl5pPr marL="1828480" indent="0">
              <a:buNone/>
              <a:defRPr sz="1600" b="1"/>
            </a:lvl5pPr>
            <a:lvl6pPr marL="2285600" indent="0">
              <a:buNone/>
              <a:defRPr sz="1600" b="1"/>
            </a:lvl6pPr>
            <a:lvl7pPr marL="2742720" indent="0">
              <a:buNone/>
              <a:defRPr sz="1600" b="1"/>
            </a:lvl7pPr>
            <a:lvl8pPr marL="3199840" indent="0">
              <a:buNone/>
              <a:defRPr sz="1600" b="1"/>
            </a:lvl8pPr>
            <a:lvl9pPr marL="365696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9" y="2505074"/>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1" y="1681163"/>
            <a:ext cx="5183188" cy="823912"/>
          </a:xfrm>
        </p:spPr>
        <p:txBody>
          <a:bodyPr anchor="b"/>
          <a:lstStyle>
            <a:lvl1pPr marL="0" indent="0">
              <a:buNone/>
              <a:defRPr sz="2400" b="1"/>
            </a:lvl1pPr>
            <a:lvl2pPr marL="457120" indent="0">
              <a:buNone/>
              <a:defRPr sz="2000" b="1"/>
            </a:lvl2pPr>
            <a:lvl3pPr marL="914240" indent="0">
              <a:buNone/>
              <a:defRPr sz="1900" b="1"/>
            </a:lvl3pPr>
            <a:lvl4pPr marL="1371360" indent="0">
              <a:buNone/>
              <a:defRPr sz="1600" b="1"/>
            </a:lvl4pPr>
            <a:lvl5pPr marL="1828480" indent="0">
              <a:buNone/>
              <a:defRPr sz="1600" b="1"/>
            </a:lvl5pPr>
            <a:lvl6pPr marL="2285600" indent="0">
              <a:buNone/>
              <a:defRPr sz="1600" b="1"/>
            </a:lvl6pPr>
            <a:lvl7pPr marL="2742720" indent="0">
              <a:buNone/>
              <a:defRPr sz="1600" b="1"/>
            </a:lvl7pPr>
            <a:lvl8pPr marL="3199840" indent="0">
              <a:buNone/>
              <a:defRPr sz="1600" b="1"/>
            </a:lvl8pPr>
            <a:lvl9pPr marL="365696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1" y="2505074"/>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35934F80-8ACF-4883-AAD0-21C498CEC906}" type="datetimeFigureOut">
              <a:rPr lang="fr-FR" smtClean="0"/>
              <a:t>17/01/2015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5BFAF627-B44A-452E-B953-B0949DF78DB0}" type="slidenum">
              <a:rPr lang="fr-FR" smtClean="0"/>
              <a:t>‹N°›</a:t>
            </a:fld>
            <a:endParaRPr lang="fr-FR"/>
          </a:p>
        </p:txBody>
      </p:sp>
    </p:spTree>
    <p:extLst>
      <p:ext uri="{BB962C8B-B14F-4D97-AF65-F5344CB8AC3E}">
        <p14:creationId xmlns:p14="http://schemas.microsoft.com/office/powerpoint/2010/main" val="42823477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5934F80-8ACF-4883-AAD0-21C498CEC906}" type="datetimeFigureOut">
              <a:rPr lang="fr-FR" smtClean="0"/>
              <a:t>17/01/2015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5BFAF627-B44A-452E-B953-B0949DF78DB0}" type="slidenum">
              <a:rPr lang="fr-FR" smtClean="0"/>
              <a:t>‹N°›</a:t>
            </a:fld>
            <a:endParaRPr lang="fr-FR"/>
          </a:p>
        </p:txBody>
      </p:sp>
    </p:spTree>
    <p:extLst>
      <p:ext uri="{BB962C8B-B14F-4D97-AF65-F5344CB8AC3E}">
        <p14:creationId xmlns:p14="http://schemas.microsoft.com/office/powerpoint/2010/main" val="1105884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5934F80-8ACF-4883-AAD0-21C498CEC906}" type="datetimeFigureOut">
              <a:rPr lang="fr-FR" smtClean="0"/>
              <a:t>17/01/2015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5BFAF627-B44A-452E-B953-B0949DF78DB0}" type="slidenum">
              <a:rPr lang="fr-FR" smtClean="0"/>
              <a:t>‹N°›</a:t>
            </a:fld>
            <a:endParaRPr lang="fr-FR"/>
          </a:p>
        </p:txBody>
      </p:sp>
    </p:spTree>
    <p:extLst>
      <p:ext uri="{BB962C8B-B14F-4D97-AF65-F5344CB8AC3E}">
        <p14:creationId xmlns:p14="http://schemas.microsoft.com/office/powerpoint/2010/main" val="21178625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1"/>
            <a:ext cx="3932237" cy="1600201"/>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399"/>
            <a:ext cx="3932237" cy="3811589"/>
          </a:xfrm>
        </p:spPr>
        <p:txBody>
          <a:bodyPr/>
          <a:lstStyle>
            <a:lvl1pPr marL="0" indent="0">
              <a:buNone/>
              <a:defRPr sz="1600"/>
            </a:lvl1pPr>
            <a:lvl2pPr marL="457120" indent="0">
              <a:buNone/>
              <a:defRPr sz="1500"/>
            </a:lvl2pPr>
            <a:lvl3pPr marL="914240" indent="0">
              <a:buNone/>
              <a:defRPr sz="1200"/>
            </a:lvl3pPr>
            <a:lvl4pPr marL="1371360" indent="0">
              <a:buNone/>
              <a:defRPr sz="1100"/>
            </a:lvl4pPr>
            <a:lvl5pPr marL="1828480" indent="0">
              <a:buNone/>
              <a:defRPr sz="1100"/>
            </a:lvl5pPr>
            <a:lvl6pPr marL="2285600" indent="0">
              <a:buNone/>
              <a:defRPr sz="1100"/>
            </a:lvl6pPr>
            <a:lvl7pPr marL="2742720" indent="0">
              <a:buNone/>
              <a:defRPr sz="1100"/>
            </a:lvl7pPr>
            <a:lvl8pPr marL="3199840" indent="0">
              <a:buNone/>
              <a:defRPr sz="1100"/>
            </a:lvl8pPr>
            <a:lvl9pPr marL="3656960" indent="0">
              <a:buNone/>
              <a:defRPr sz="11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35934F80-8ACF-4883-AAD0-21C498CEC906}" type="datetimeFigureOut">
              <a:rPr lang="fr-FR" smtClean="0"/>
              <a:t>17/01/2015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BFAF627-B44A-452E-B953-B0949DF78DB0}" type="slidenum">
              <a:rPr lang="fr-FR" smtClean="0"/>
              <a:t>‹N°›</a:t>
            </a:fld>
            <a:endParaRPr lang="fr-FR"/>
          </a:p>
        </p:txBody>
      </p:sp>
    </p:spTree>
    <p:extLst>
      <p:ext uri="{BB962C8B-B14F-4D97-AF65-F5344CB8AC3E}">
        <p14:creationId xmlns:p14="http://schemas.microsoft.com/office/powerpoint/2010/main" val="24064285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1"/>
            <a:ext cx="3932237" cy="1600201"/>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6"/>
            <a:ext cx="6172200" cy="4873625"/>
          </a:xfrm>
        </p:spPr>
        <p:txBody>
          <a:bodyPr/>
          <a:lstStyle>
            <a:lvl1pPr marL="0" indent="0">
              <a:buNone/>
              <a:defRPr sz="3200"/>
            </a:lvl1pPr>
            <a:lvl2pPr marL="457120" indent="0">
              <a:buNone/>
              <a:defRPr sz="2800"/>
            </a:lvl2pPr>
            <a:lvl3pPr marL="914240" indent="0">
              <a:buNone/>
              <a:defRPr sz="2400"/>
            </a:lvl3pPr>
            <a:lvl4pPr marL="1371360" indent="0">
              <a:buNone/>
              <a:defRPr sz="2000"/>
            </a:lvl4pPr>
            <a:lvl5pPr marL="1828480" indent="0">
              <a:buNone/>
              <a:defRPr sz="2000"/>
            </a:lvl5pPr>
            <a:lvl6pPr marL="2285600" indent="0">
              <a:buNone/>
              <a:defRPr sz="2000"/>
            </a:lvl6pPr>
            <a:lvl7pPr marL="2742720" indent="0">
              <a:buNone/>
              <a:defRPr sz="2000"/>
            </a:lvl7pPr>
            <a:lvl8pPr marL="3199840" indent="0">
              <a:buNone/>
              <a:defRPr sz="2000"/>
            </a:lvl8pPr>
            <a:lvl9pPr marL="3656960" indent="0">
              <a:buNone/>
              <a:defRPr sz="2000"/>
            </a:lvl9pPr>
          </a:lstStyle>
          <a:p>
            <a:endParaRPr lang="fr-FR"/>
          </a:p>
        </p:txBody>
      </p:sp>
      <p:sp>
        <p:nvSpPr>
          <p:cNvPr id="4" name="Espace réservé du texte 3"/>
          <p:cNvSpPr>
            <a:spLocks noGrp="1"/>
          </p:cNvSpPr>
          <p:nvPr>
            <p:ph type="body" sz="half" idx="2"/>
          </p:nvPr>
        </p:nvSpPr>
        <p:spPr>
          <a:xfrm>
            <a:off x="839788" y="2057399"/>
            <a:ext cx="3932237" cy="3811589"/>
          </a:xfrm>
        </p:spPr>
        <p:txBody>
          <a:bodyPr/>
          <a:lstStyle>
            <a:lvl1pPr marL="0" indent="0">
              <a:buNone/>
              <a:defRPr sz="1600"/>
            </a:lvl1pPr>
            <a:lvl2pPr marL="457120" indent="0">
              <a:buNone/>
              <a:defRPr sz="1500"/>
            </a:lvl2pPr>
            <a:lvl3pPr marL="914240" indent="0">
              <a:buNone/>
              <a:defRPr sz="1200"/>
            </a:lvl3pPr>
            <a:lvl4pPr marL="1371360" indent="0">
              <a:buNone/>
              <a:defRPr sz="1100"/>
            </a:lvl4pPr>
            <a:lvl5pPr marL="1828480" indent="0">
              <a:buNone/>
              <a:defRPr sz="1100"/>
            </a:lvl5pPr>
            <a:lvl6pPr marL="2285600" indent="0">
              <a:buNone/>
              <a:defRPr sz="1100"/>
            </a:lvl6pPr>
            <a:lvl7pPr marL="2742720" indent="0">
              <a:buNone/>
              <a:defRPr sz="1100"/>
            </a:lvl7pPr>
            <a:lvl8pPr marL="3199840" indent="0">
              <a:buNone/>
              <a:defRPr sz="1100"/>
            </a:lvl8pPr>
            <a:lvl9pPr marL="3656960" indent="0">
              <a:buNone/>
              <a:defRPr sz="11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35934F80-8ACF-4883-AAD0-21C498CEC906}" type="datetimeFigureOut">
              <a:rPr lang="fr-FR" smtClean="0"/>
              <a:t>17/01/2015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BFAF627-B44A-452E-B953-B0949DF78DB0}" type="slidenum">
              <a:rPr lang="fr-FR" smtClean="0"/>
              <a:t>‹N°›</a:t>
            </a:fld>
            <a:endParaRPr lang="fr-FR"/>
          </a:p>
        </p:txBody>
      </p:sp>
    </p:spTree>
    <p:extLst>
      <p:ext uri="{BB962C8B-B14F-4D97-AF65-F5344CB8AC3E}">
        <p14:creationId xmlns:p14="http://schemas.microsoft.com/office/powerpoint/2010/main" val="4330619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5934F80-8ACF-4883-AAD0-21C498CEC906}" type="datetimeFigureOut">
              <a:rPr lang="fr-FR" smtClean="0"/>
              <a:t>17/01/2015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BFAF627-B44A-452E-B953-B0949DF78DB0}" type="slidenum">
              <a:rPr lang="fr-FR" smtClean="0"/>
              <a:t>‹N°›</a:t>
            </a:fld>
            <a:endParaRPr lang="fr-FR"/>
          </a:p>
        </p:txBody>
      </p:sp>
    </p:spTree>
    <p:extLst>
      <p:ext uri="{BB962C8B-B14F-4D97-AF65-F5344CB8AC3E}">
        <p14:creationId xmlns:p14="http://schemas.microsoft.com/office/powerpoint/2010/main" val="38052400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1" y="365124"/>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1" y="365124"/>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5934F80-8ACF-4883-AAD0-21C498CEC906}" type="datetimeFigureOut">
              <a:rPr lang="fr-FR" smtClean="0"/>
              <a:t>17/01/2015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BFAF627-B44A-452E-B953-B0949DF78DB0}" type="slidenum">
              <a:rPr lang="fr-FR" smtClean="0"/>
              <a:t>‹N°›</a:t>
            </a:fld>
            <a:endParaRPr lang="fr-FR"/>
          </a:p>
        </p:txBody>
      </p:sp>
    </p:spTree>
    <p:extLst>
      <p:ext uri="{BB962C8B-B14F-4D97-AF65-F5344CB8AC3E}">
        <p14:creationId xmlns:p14="http://schemas.microsoft.com/office/powerpoint/2010/main" val="39323048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5F991EA1-987D-4BB4-8D5C-473CC28336F8}" type="datetimeFigureOut">
              <a:rPr lang="fr-FR">
                <a:solidFill>
                  <a:prstClr val="black">
                    <a:tint val="75000"/>
                  </a:prstClr>
                </a:solidFill>
              </a:rPr>
              <a:pPr>
                <a:defRPr/>
              </a:pPr>
              <a:t>17/01/2015</a:t>
            </a:fld>
            <a:endParaRPr lang="fr-FR">
              <a:solidFill>
                <a:prstClr val="black">
                  <a:tint val="75000"/>
                </a:prstClr>
              </a:solidFill>
            </a:endParaRPr>
          </a:p>
        </p:txBody>
      </p:sp>
      <p:sp>
        <p:nvSpPr>
          <p:cNvPr id="3" name="Espace réservé du pied de page 4"/>
          <p:cNvSpPr>
            <a:spLocks noGrp="1"/>
          </p:cNvSpPr>
          <p:nvPr>
            <p:ph type="ftr" sz="quarter" idx="11"/>
          </p:nvPr>
        </p:nvSpPr>
        <p:spPr/>
        <p:txBody>
          <a:bodyPr/>
          <a:lstStyle>
            <a:lvl1pPr>
              <a:defRPr/>
            </a:lvl1pPr>
          </a:lstStyle>
          <a:p>
            <a:pPr>
              <a:defRPr/>
            </a:pPr>
            <a:endParaRPr lang="fr-FR">
              <a:solidFill>
                <a:prstClr val="black">
                  <a:tint val="75000"/>
                </a:prstClr>
              </a:solidFill>
            </a:endParaRPr>
          </a:p>
        </p:txBody>
      </p:sp>
      <p:sp>
        <p:nvSpPr>
          <p:cNvPr id="4" name="Espace réservé du numéro de diapositive 5"/>
          <p:cNvSpPr>
            <a:spLocks noGrp="1"/>
          </p:cNvSpPr>
          <p:nvPr>
            <p:ph type="sldNum" sz="quarter" idx="12"/>
          </p:nvPr>
        </p:nvSpPr>
        <p:spPr/>
        <p:txBody>
          <a:bodyPr/>
          <a:lstStyle>
            <a:lvl1pPr>
              <a:defRPr/>
            </a:lvl1pPr>
          </a:lstStyle>
          <a:p>
            <a:pPr>
              <a:defRPr/>
            </a:pPr>
            <a:fld id="{4D116FFD-B783-4A26-8B0E-3A94A4A1AEDB}" type="slidenum">
              <a:rPr lang="fr-FR">
                <a:solidFill>
                  <a:prstClr val="black">
                    <a:tint val="75000"/>
                  </a:prstClr>
                </a:solidFill>
              </a:rPr>
              <a:pPr>
                <a:defRPr/>
              </a:pPr>
              <a:t>‹N°›</a:t>
            </a:fld>
            <a:endParaRPr lang="fr-FR">
              <a:solidFill>
                <a:prstClr val="black">
                  <a:tint val="75000"/>
                </a:prstClr>
              </a:solidFill>
            </a:endParaRPr>
          </a:p>
        </p:txBody>
      </p:sp>
    </p:spTree>
    <p:extLst>
      <p:ext uri="{BB962C8B-B14F-4D97-AF65-F5344CB8AC3E}">
        <p14:creationId xmlns:p14="http://schemas.microsoft.com/office/powerpoint/2010/main" val="32834609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6"/>
            <a:ext cx="10515600" cy="1325563"/>
          </a:xfrm>
          <a:prstGeom prst="rect">
            <a:avLst/>
          </a:prstGeom>
        </p:spPr>
        <p:txBody>
          <a:bodyPr vert="horz" lIns="91424" tIns="45712" rIns="91424" bIns="45712"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6"/>
            <a:ext cx="10515600" cy="4351338"/>
          </a:xfrm>
          <a:prstGeom prst="rect">
            <a:avLst/>
          </a:prstGeom>
        </p:spPr>
        <p:txBody>
          <a:bodyPr vert="horz" lIns="91424" tIns="45712" rIns="91424" bIns="45712"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1"/>
            <a:ext cx="2743200" cy="365125"/>
          </a:xfrm>
          <a:prstGeom prst="rect">
            <a:avLst/>
          </a:prstGeom>
        </p:spPr>
        <p:txBody>
          <a:bodyPr vert="horz" lIns="91424" tIns="45712" rIns="91424" bIns="45712" rtlCol="0" anchor="ctr"/>
          <a:lstStyle>
            <a:lvl1pPr algn="l">
              <a:defRPr sz="1200">
                <a:solidFill>
                  <a:schemeClr val="tx1">
                    <a:tint val="75000"/>
                  </a:schemeClr>
                </a:solidFill>
              </a:defRPr>
            </a:lvl1pPr>
          </a:lstStyle>
          <a:p>
            <a:fld id="{35934F80-8ACF-4883-AAD0-21C498CEC906}" type="datetimeFigureOut">
              <a:rPr lang="fr-FR" smtClean="0"/>
              <a:t>17/01/2015</a:t>
            </a:fld>
            <a:endParaRPr lang="fr-FR"/>
          </a:p>
        </p:txBody>
      </p:sp>
      <p:sp>
        <p:nvSpPr>
          <p:cNvPr id="5" name="Espace réservé du pied de page 4"/>
          <p:cNvSpPr>
            <a:spLocks noGrp="1"/>
          </p:cNvSpPr>
          <p:nvPr>
            <p:ph type="ftr" sz="quarter" idx="3"/>
          </p:nvPr>
        </p:nvSpPr>
        <p:spPr>
          <a:xfrm>
            <a:off x="4038600" y="6356351"/>
            <a:ext cx="4114800" cy="365125"/>
          </a:xfrm>
          <a:prstGeom prst="rect">
            <a:avLst/>
          </a:prstGeom>
        </p:spPr>
        <p:txBody>
          <a:bodyPr vert="horz" lIns="91424" tIns="45712" rIns="91424" bIns="45712"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1"/>
            <a:ext cx="2743200" cy="365125"/>
          </a:xfrm>
          <a:prstGeom prst="rect">
            <a:avLst/>
          </a:prstGeom>
        </p:spPr>
        <p:txBody>
          <a:bodyPr vert="horz" lIns="91424" tIns="45712" rIns="91424" bIns="45712" rtlCol="0" anchor="ctr"/>
          <a:lstStyle>
            <a:lvl1pPr algn="r">
              <a:defRPr sz="1200">
                <a:solidFill>
                  <a:schemeClr val="tx1">
                    <a:tint val="75000"/>
                  </a:schemeClr>
                </a:solidFill>
              </a:defRPr>
            </a:lvl1pPr>
          </a:lstStyle>
          <a:p>
            <a:fld id="{5BFAF627-B44A-452E-B953-B0949DF78DB0}" type="slidenum">
              <a:rPr lang="fr-FR" smtClean="0"/>
              <a:t>‹N°›</a:t>
            </a:fld>
            <a:endParaRPr lang="fr-FR"/>
          </a:p>
        </p:txBody>
      </p:sp>
    </p:spTree>
    <p:extLst>
      <p:ext uri="{BB962C8B-B14F-4D97-AF65-F5344CB8AC3E}">
        <p14:creationId xmlns:p14="http://schemas.microsoft.com/office/powerpoint/2010/main" val="26308419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24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60" indent="-228560" algn="l" defTabSz="91424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680" indent="-228560" algn="l" defTabSz="91424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00" indent="-228560" algn="l" defTabSz="91424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599920" indent="-228560" algn="l" defTabSz="914240"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4pPr>
      <a:lvl5pPr marL="2057040" indent="-228560" algn="l" defTabSz="914240"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5pPr>
      <a:lvl6pPr marL="2514160" indent="-228560" algn="l" defTabSz="914240"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6pPr>
      <a:lvl7pPr marL="2971280" indent="-228560" algn="l" defTabSz="914240"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7pPr>
      <a:lvl8pPr marL="3428400" indent="-228560" algn="l" defTabSz="914240"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8pPr>
      <a:lvl9pPr marL="3885520" indent="-228560" algn="l" defTabSz="914240"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9pPr>
    </p:bodyStyle>
    <p:otherStyle>
      <a:defPPr>
        <a:defRPr lang="fr-FR"/>
      </a:defPPr>
      <a:lvl1pPr marL="0" algn="l" defTabSz="914240" rtl="0" eaLnBrk="1" latinLnBrk="0" hangingPunct="1">
        <a:defRPr sz="1900" kern="1200">
          <a:solidFill>
            <a:schemeClr val="tx1"/>
          </a:solidFill>
          <a:latin typeface="+mn-lt"/>
          <a:ea typeface="+mn-ea"/>
          <a:cs typeface="+mn-cs"/>
        </a:defRPr>
      </a:lvl1pPr>
      <a:lvl2pPr marL="457120" algn="l" defTabSz="914240" rtl="0" eaLnBrk="1" latinLnBrk="0" hangingPunct="1">
        <a:defRPr sz="1900" kern="1200">
          <a:solidFill>
            <a:schemeClr val="tx1"/>
          </a:solidFill>
          <a:latin typeface="+mn-lt"/>
          <a:ea typeface="+mn-ea"/>
          <a:cs typeface="+mn-cs"/>
        </a:defRPr>
      </a:lvl2pPr>
      <a:lvl3pPr marL="914240" algn="l" defTabSz="914240" rtl="0" eaLnBrk="1" latinLnBrk="0" hangingPunct="1">
        <a:defRPr sz="1900" kern="1200">
          <a:solidFill>
            <a:schemeClr val="tx1"/>
          </a:solidFill>
          <a:latin typeface="+mn-lt"/>
          <a:ea typeface="+mn-ea"/>
          <a:cs typeface="+mn-cs"/>
        </a:defRPr>
      </a:lvl3pPr>
      <a:lvl4pPr marL="1371360" algn="l" defTabSz="914240" rtl="0" eaLnBrk="1" latinLnBrk="0" hangingPunct="1">
        <a:defRPr sz="1900" kern="1200">
          <a:solidFill>
            <a:schemeClr val="tx1"/>
          </a:solidFill>
          <a:latin typeface="+mn-lt"/>
          <a:ea typeface="+mn-ea"/>
          <a:cs typeface="+mn-cs"/>
        </a:defRPr>
      </a:lvl4pPr>
      <a:lvl5pPr marL="1828480" algn="l" defTabSz="914240" rtl="0" eaLnBrk="1" latinLnBrk="0" hangingPunct="1">
        <a:defRPr sz="1900" kern="1200">
          <a:solidFill>
            <a:schemeClr val="tx1"/>
          </a:solidFill>
          <a:latin typeface="+mn-lt"/>
          <a:ea typeface="+mn-ea"/>
          <a:cs typeface="+mn-cs"/>
        </a:defRPr>
      </a:lvl5pPr>
      <a:lvl6pPr marL="2285600" algn="l" defTabSz="914240" rtl="0" eaLnBrk="1" latinLnBrk="0" hangingPunct="1">
        <a:defRPr sz="1900" kern="1200">
          <a:solidFill>
            <a:schemeClr val="tx1"/>
          </a:solidFill>
          <a:latin typeface="+mn-lt"/>
          <a:ea typeface="+mn-ea"/>
          <a:cs typeface="+mn-cs"/>
        </a:defRPr>
      </a:lvl6pPr>
      <a:lvl7pPr marL="2742720" algn="l" defTabSz="914240" rtl="0" eaLnBrk="1" latinLnBrk="0" hangingPunct="1">
        <a:defRPr sz="1900" kern="1200">
          <a:solidFill>
            <a:schemeClr val="tx1"/>
          </a:solidFill>
          <a:latin typeface="+mn-lt"/>
          <a:ea typeface="+mn-ea"/>
          <a:cs typeface="+mn-cs"/>
        </a:defRPr>
      </a:lvl7pPr>
      <a:lvl8pPr marL="3199840" algn="l" defTabSz="914240" rtl="0" eaLnBrk="1" latinLnBrk="0" hangingPunct="1">
        <a:defRPr sz="1900" kern="1200">
          <a:solidFill>
            <a:schemeClr val="tx1"/>
          </a:solidFill>
          <a:latin typeface="+mn-lt"/>
          <a:ea typeface="+mn-ea"/>
          <a:cs typeface="+mn-cs"/>
        </a:defRPr>
      </a:lvl8pPr>
      <a:lvl9pPr marL="3656960" algn="l" defTabSz="914240" rtl="0" eaLnBrk="1" latinLnBrk="0" hangingPunct="1">
        <a:defRPr sz="19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609600" y="275082"/>
            <a:ext cx="10972800" cy="1142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1899" tIns="60949" rIns="121899" bIns="60949" numCol="1" anchor="ctr" anchorCtr="0" compatLnSpc="1">
            <a:prstTxWarp prst="textNoShape">
              <a:avLst/>
            </a:prstTxWarp>
          </a:bodyPr>
          <a:lstStyle/>
          <a:p>
            <a:pPr lvl="0"/>
            <a:r>
              <a:rPr lang="fr-FR" altLang="fr-FR" smtClean="0"/>
              <a:t>Modifiez le style du titre</a:t>
            </a:r>
          </a:p>
        </p:txBody>
      </p:sp>
      <p:sp>
        <p:nvSpPr>
          <p:cNvPr id="1027" name="Espace réservé du texte 2"/>
          <p:cNvSpPr>
            <a:spLocks noGrp="1"/>
          </p:cNvSpPr>
          <p:nvPr>
            <p:ph type="body" idx="1"/>
          </p:nvPr>
        </p:nvSpPr>
        <p:spPr bwMode="auto">
          <a:xfrm>
            <a:off x="609600" y="1599707"/>
            <a:ext cx="10972800" cy="4526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1899" tIns="60949" rIns="121899" bIns="60949" numCol="1" anchor="t" anchorCtr="0" compatLnSpc="1">
            <a:prstTxWarp prst="textNoShape">
              <a:avLst/>
            </a:prstTxWarp>
          </a:bodyPr>
          <a:lstStyle/>
          <a:p>
            <a:pPr lvl="0"/>
            <a:r>
              <a:rPr lang="fr-FR" altLang="fr-FR" smtClean="0"/>
              <a:t>Modifiez les styles du texte du masque</a:t>
            </a:r>
          </a:p>
          <a:p>
            <a:pPr lvl="1"/>
            <a:r>
              <a:rPr lang="fr-FR" altLang="fr-FR" smtClean="0"/>
              <a:t>Deuxième niveau</a:t>
            </a:r>
          </a:p>
          <a:p>
            <a:pPr lvl="2"/>
            <a:r>
              <a:rPr lang="fr-FR" altLang="fr-FR" smtClean="0"/>
              <a:t>Troisième niveau</a:t>
            </a:r>
          </a:p>
          <a:p>
            <a:pPr lvl="3"/>
            <a:r>
              <a:rPr lang="fr-FR" altLang="fr-FR" smtClean="0"/>
              <a:t>Quatrième niveau</a:t>
            </a:r>
          </a:p>
          <a:p>
            <a:pPr lvl="4"/>
            <a:r>
              <a:rPr lang="fr-FR" altLang="fr-FR" smtClean="0"/>
              <a:t>Cinquième niveau</a:t>
            </a:r>
          </a:p>
        </p:txBody>
      </p:sp>
      <p:sp>
        <p:nvSpPr>
          <p:cNvPr id="4" name="Espace réservé de la date 3"/>
          <p:cNvSpPr>
            <a:spLocks noGrp="1"/>
          </p:cNvSpPr>
          <p:nvPr>
            <p:ph type="dt" sz="half" idx="2"/>
          </p:nvPr>
        </p:nvSpPr>
        <p:spPr>
          <a:xfrm>
            <a:off x="609600" y="6356504"/>
            <a:ext cx="2844800" cy="363954"/>
          </a:xfrm>
          <a:prstGeom prst="rect">
            <a:avLst/>
          </a:prstGeom>
        </p:spPr>
        <p:txBody>
          <a:bodyPr vert="horz" lIns="121899" tIns="60949" rIns="121899" bIns="60949" rtlCol="0" anchor="ctr"/>
          <a:lstStyle>
            <a:lvl1pPr algn="l" fontAlgn="auto">
              <a:spcBef>
                <a:spcPts val="0"/>
              </a:spcBef>
              <a:spcAft>
                <a:spcPts val="0"/>
              </a:spcAft>
              <a:defRPr sz="1600">
                <a:solidFill>
                  <a:schemeClr val="tx1">
                    <a:tint val="75000"/>
                  </a:schemeClr>
                </a:solidFill>
                <a:latin typeface="+mn-lt"/>
                <a:cs typeface="+mn-cs"/>
              </a:defRPr>
            </a:lvl1pPr>
          </a:lstStyle>
          <a:p>
            <a:pPr defTabSz="914400">
              <a:defRPr/>
            </a:pPr>
            <a:fld id="{E3D27B60-2289-4141-8880-E237093DAFEE}" type="datetimeFigureOut">
              <a:rPr lang="fr-FR">
                <a:solidFill>
                  <a:prstClr val="black">
                    <a:tint val="75000"/>
                  </a:prstClr>
                </a:solidFill>
              </a:rPr>
              <a:pPr defTabSz="914400">
                <a:defRPr/>
              </a:pPr>
              <a:t>17/01/2015</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4165600" y="6356504"/>
            <a:ext cx="3860800" cy="363954"/>
          </a:xfrm>
          <a:prstGeom prst="rect">
            <a:avLst/>
          </a:prstGeom>
        </p:spPr>
        <p:txBody>
          <a:bodyPr vert="horz" lIns="121899" tIns="60949" rIns="121899" bIns="60949" rtlCol="0" anchor="ctr"/>
          <a:lstStyle>
            <a:lvl1pPr algn="ctr" fontAlgn="auto">
              <a:spcBef>
                <a:spcPts val="0"/>
              </a:spcBef>
              <a:spcAft>
                <a:spcPts val="0"/>
              </a:spcAft>
              <a:defRPr sz="1600">
                <a:solidFill>
                  <a:schemeClr val="tx1">
                    <a:tint val="75000"/>
                  </a:schemeClr>
                </a:solidFill>
                <a:latin typeface="+mn-lt"/>
                <a:cs typeface="+mn-cs"/>
              </a:defRPr>
            </a:lvl1pPr>
          </a:lstStyle>
          <a:p>
            <a:pPr defTabSz="914400">
              <a:defRPr/>
            </a:pPr>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8737600" y="6356504"/>
            <a:ext cx="2844800" cy="363954"/>
          </a:xfrm>
          <a:prstGeom prst="rect">
            <a:avLst/>
          </a:prstGeom>
        </p:spPr>
        <p:txBody>
          <a:bodyPr vert="horz" lIns="121899" tIns="60949" rIns="121899" bIns="60949" rtlCol="0" anchor="ctr"/>
          <a:lstStyle>
            <a:lvl1pPr algn="r" fontAlgn="auto">
              <a:spcBef>
                <a:spcPts val="0"/>
              </a:spcBef>
              <a:spcAft>
                <a:spcPts val="0"/>
              </a:spcAft>
              <a:defRPr sz="1600">
                <a:solidFill>
                  <a:schemeClr val="tx1">
                    <a:tint val="75000"/>
                  </a:schemeClr>
                </a:solidFill>
                <a:latin typeface="+mn-lt"/>
                <a:cs typeface="+mn-cs"/>
              </a:defRPr>
            </a:lvl1pPr>
          </a:lstStyle>
          <a:p>
            <a:pPr defTabSz="914400">
              <a:defRPr/>
            </a:pPr>
            <a:fld id="{C2AE428C-4134-4000-AEF7-E627278BB2D9}" type="slidenum">
              <a:rPr lang="fr-FR">
                <a:solidFill>
                  <a:prstClr val="black">
                    <a:tint val="75000"/>
                  </a:prstClr>
                </a:solidFill>
              </a:rPr>
              <a:pPr defTabSz="914400">
                <a:defRPr/>
              </a:pPr>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5900" kern="1200">
          <a:solidFill>
            <a:schemeClr val="tx1"/>
          </a:solidFill>
          <a:latin typeface="+mj-lt"/>
          <a:ea typeface="+mj-ea"/>
          <a:cs typeface="+mj-cs"/>
        </a:defRPr>
      </a:lvl1pPr>
      <a:lvl2pPr algn="ctr" rtl="0" eaLnBrk="0" fontAlgn="base" hangingPunct="0">
        <a:spcBef>
          <a:spcPct val="0"/>
        </a:spcBef>
        <a:spcAft>
          <a:spcPct val="0"/>
        </a:spcAft>
        <a:defRPr sz="5900">
          <a:solidFill>
            <a:schemeClr val="tx1"/>
          </a:solidFill>
          <a:latin typeface="Calibri" pitchFamily="34" charset="0"/>
        </a:defRPr>
      </a:lvl2pPr>
      <a:lvl3pPr algn="ctr" rtl="0" eaLnBrk="0" fontAlgn="base" hangingPunct="0">
        <a:spcBef>
          <a:spcPct val="0"/>
        </a:spcBef>
        <a:spcAft>
          <a:spcPct val="0"/>
        </a:spcAft>
        <a:defRPr sz="5900">
          <a:solidFill>
            <a:schemeClr val="tx1"/>
          </a:solidFill>
          <a:latin typeface="Calibri" pitchFamily="34" charset="0"/>
        </a:defRPr>
      </a:lvl3pPr>
      <a:lvl4pPr algn="ctr" rtl="0" eaLnBrk="0" fontAlgn="base" hangingPunct="0">
        <a:spcBef>
          <a:spcPct val="0"/>
        </a:spcBef>
        <a:spcAft>
          <a:spcPct val="0"/>
        </a:spcAft>
        <a:defRPr sz="5900">
          <a:solidFill>
            <a:schemeClr val="tx1"/>
          </a:solidFill>
          <a:latin typeface="Calibri" pitchFamily="34" charset="0"/>
        </a:defRPr>
      </a:lvl4pPr>
      <a:lvl5pPr algn="ctr" rtl="0" eaLnBrk="0" fontAlgn="base" hangingPunct="0">
        <a:spcBef>
          <a:spcPct val="0"/>
        </a:spcBef>
        <a:spcAft>
          <a:spcPct val="0"/>
        </a:spcAft>
        <a:defRPr sz="5900">
          <a:solidFill>
            <a:schemeClr val="tx1"/>
          </a:solidFill>
          <a:latin typeface="Calibri" pitchFamily="34" charset="0"/>
        </a:defRPr>
      </a:lvl5pPr>
      <a:lvl6pPr marL="609493" algn="ctr" rtl="0" fontAlgn="base">
        <a:spcBef>
          <a:spcPct val="0"/>
        </a:spcBef>
        <a:spcAft>
          <a:spcPct val="0"/>
        </a:spcAft>
        <a:defRPr sz="5900">
          <a:solidFill>
            <a:schemeClr val="tx1"/>
          </a:solidFill>
          <a:latin typeface="Calibri" pitchFamily="34" charset="0"/>
        </a:defRPr>
      </a:lvl6pPr>
      <a:lvl7pPr marL="1218987" algn="ctr" rtl="0" fontAlgn="base">
        <a:spcBef>
          <a:spcPct val="0"/>
        </a:spcBef>
        <a:spcAft>
          <a:spcPct val="0"/>
        </a:spcAft>
        <a:defRPr sz="5900">
          <a:solidFill>
            <a:schemeClr val="tx1"/>
          </a:solidFill>
          <a:latin typeface="Calibri" pitchFamily="34" charset="0"/>
        </a:defRPr>
      </a:lvl7pPr>
      <a:lvl8pPr marL="1828480" algn="ctr" rtl="0" fontAlgn="base">
        <a:spcBef>
          <a:spcPct val="0"/>
        </a:spcBef>
        <a:spcAft>
          <a:spcPct val="0"/>
        </a:spcAft>
        <a:defRPr sz="5900">
          <a:solidFill>
            <a:schemeClr val="tx1"/>
          </a:solidFill>
          <a:latin typeface="Calibri" pitchFamily="34" charset="0"/>
        </a:defRPr>
      </a:lvl8pPr>
      <a:lvl9pPr marL="2437973" algn="ctr" rtl="0" fontAlgn="base">
        <a:spcBef>
          <a:spcPct val="0"/>
        </a:spcBef>
        <a:spcAft>
          <a:spcPct val="0"/>
        </a:spcAft>
        <a:defRPr sz="5900">
          <a:solidFill>
            <a:schemeClr val="tx1"/>
          </a:solidFill>
          <a:latin typeface="Calibri" pitchFamily="34" charset="0"/>
        </a:defRPr>
      </a:lvl9pPr>
    </p:titleStyle>
    <p:bodyStyle>
      <a:lvl1pPr marL="457120" indent="-457120" algn="l" rtl="0" eaLnBrk="0" fontAlgn="base" hangingPunct="0">
        <a:spcBef>
          <a:spcPct val="20000"/>
        </a:spcBef>
        <a:spcAft>
          <a:spcPct val="0"/>
        </a:spcAft>
        <a:buFont typeface="Arial" charset="0"/>
        <a:buChar char="•"/>
        <a:defRPr sz="4300" kern="1200">
          <a:solidFill>
            <a:schemeClr val="tx1"/>
          </a:solidFill>
          <a:latin typeface="+mn-lt"/>
          <a:ea typeface="+mn-ea"/>
          <a:cs typeface="+mn-cs"/>
        </a:defRPr>
      </a:lvl1pPr>
      <a:lvl2pPr marL="990427" indent="-380933" algn="l" rtl="0" eaLnBrk="0" fontAlgn="base" hangingPunct="0">
        <a:spcBef>
          <a:spcPct val="20000"/>
        </a:spcBef>
        <a:spcAft>
          <a:spcPct val="0"/>
        </a:spcAft>
        <a:buFont typeface="Arial" charset="0"/>
        <a:buChar char="–"/>
        <a:defRPr sz="3700" kern="1200">
          <a:solidFill>
            <a:schemeClr val="tx1"/>
          </a:solidFill>
          <a:latin typeface="+mn-lt"/>
          <a:ea typeface="+mn-ea"/>
          <a:cs typeface="+mn-cs"/>
        </a:defRPr>
      </a:lvl2pPr>
      <a:lvl3pPr marL="1523733" indent="-304747"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3pPr>
      <a:lvl4pPr marL="2133227" indent="-304747" algn="l" rtl="0" eaLnBrk="0" fontAlgn="base" hangingPunct="0">
        <a:spcBef>
          <a:spcPct val="20000"/>
        </a:spcBef>
        <a:spcAft>
          <a:spcPct val="0"/>
        </a:spcAft>
        <a:buFont typeface="Arial" charset="0"/>
        <a:buChar char="–"/>
        <a:defRPr sz="2700" kern="1200">
          <a:solidFill>
            <a:schemeClr val="tx1"/>
          </a:solidFill>
          <a:latin typeface="+mn-lt"/>
          <a:ea typeface="+mn-ea"/>
          <a:cs typeface="+mn-cs"/>
        </a:defRPr>
      </a:lvl4pPr>
      <a:lvl5pPr marL="2742720" indent="-304747" algn="l" rtl="0" eaLnBrk="0" fontAlgn="base" hangingPunct="0">
        <a:spcBef>
          <a:spcPct val="20000"/>
        </a:spcBef>
        <a:spcAft>
          <a:spcPct val="0"/>
        </a:spcAft>
        <a:buFont typeface="Arial" charset="0"/>
        <a:buChar char="»"/>
        <a:defRPr sz="2700" kern="1200">
          <a:solidFill>
            <a:schemeClr val="tx1"/>
          </a:solidFill>
          <a:latin typeface="+mn-lt"/>
          <a:ea typeface="+mn-ea"/>
          <a:cs typeface="+mn-cs"/>
        </a:defRPr>
      </a:lvl5pPr>
      <a:lvl6pPr marL="335221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1707"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200"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069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fr-FR"/>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1.png"/><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hyperlink" Target="http://www.pps-images-photos.com/newsletter_google.htm" TargetMode="External"/><Relationship Id="rId2" Type="http://schemas.openxmlformats.org/officeDocument/2006/relationships/image" Target="../media/image28.png"/><Relationship Id="rId1" Type="http://schemas.openxmlformats.org/officeDocument/2006/relationships/slideLayout" Target="../slideLayouts/slideLayout12.xml"/><Relationship Id="rId5" Type="http://schemas.openxmlformats.org/officeDocument/2006/relationships/image" Target="../media/image29.png"/><Relationship Id="rId4" Type="http://schemas.openxmlformats.org/officeDocument/2006/relationships/hyperlink" Target="http://www.pps-images-photo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70000">
              <a:schemeClr val="accent5">
                <a:lumMod val="50000"/>
              </a:schemeClr>
            </a:gs>
            <a:gs pos="31000">
              <a:schemeClr val="accent4">
                <a:lumMod val="89000"/>
              </a:schemeClr>
            </a:gs>
            <a:gs pos="13000">
              <a:schemeClr val="accent4">
                <a:lumMod val="75000"/>
              </a:schemeClr>
            </a:gs>
            <a:gs pos="91000">
              <a:schemeClr val="accent4">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ZoneTexte 3"/>
          <p:cNvSpPr txBox="1"/>
          <p:nvPr/>
        </p:nvSpPr>
        <p:spPr>
          <a:xfrm>
            <a:off x="3643532" y="2377439"/>
            <a:ext cx="6316395" cy="2308325"/>
          </a:xfrm>
          <a:prstGeom prst="rect">
            <a:avLst/>
          </a:prstGeom>
          <a:noFill/>
        </p:spPr>
        <p:txBody>
          <a:bodyPr wrap="square" lIns="91424" tIns="45712" rIns="91424" bIns="45712" rtlCol="0">
            <a:spAutoFit/>
          </a:bodyPr>
          <a:lstStyle/>
          <a:p>
            <a:r>
              <a:rPr lang="fr-FR" sz="3200" i="1" dirty="0">
                <a:latin typeface="Times New Roman" panose="02020603050405020304" pitchFamily="18" charset="0"/>
                <a:cs typeface="Times New Roman" panose="02020603050405020304" pitchFamily="18" charset="0"/>
              </a:rPr>
              <a:t>La Transformation de PARIS</a:t>
            </a:r>
          </a:p>
          <a:p>
            <a:endParaRPr lang="fr-FR" sz="3200" i="1" dirty="0">
              <a:latin typeface="Times New Roman" panose="02020603050405020304" pitchFamily="18" charset="0"/>
              <a:cs typeface="Times New Roman" panose="02020603050405020304" pitchFamily="18" charset="0"/>
            </a:endParaRPr>
          </a:p>
          <a:p>
            <a:r>
              <a:rPr lang="fr-FR" sz="3200" i="1" dirty="0">
                <a:latin typeface="Times New Roman" panose="02020603050405020304" pitchFamily="18" charset="0"/>
                <a:cs typeface="Times New Roman" panose="02020603050405020304" pitchFamily="18" charset="0"/>
              </a:rPr>
              <a:t> </a:t>
            </a:r>
            <a:r>
              <a:rPr lang="fr-FR" sz="2400" i="1" dirty="0">
                <a:latin typeface="Times New Roman" panose="02020603050405020304" pitchFamily="18" charset="0"/>
                <a:cs typeface="Times New Roman" panose="02020603050405020304" pitchFamily="18" charset="0"/>
              </a:rPr>
              <a:t>avant et après le Baron Haussmann.</a:t>
            </a:r>
          </a:p>
          <a:p>
            <a:endParaRPr lang="fr-FR" sz="2400" i="1" dirty="0">
              <a:latin typeface="Times New Roman" panose="02020603050405020304" pitchFamily="18" charset="0"/>
              <a:cs typeface="Times New Roman" panose="02020603050405020304" pitchFamily="18" charset="0"/>
            </a:endParaRPr>
          </a:p>
          <a:p>
            <a:r>
              <a:rPr lang="fr-FR" sz="2400" i="1" dirty="0">
                <a:latin typeface="Times New Roman" panose="02020603050405020304" pitchFamily="18" charset="0"/>
                <a:cs typeface="Times New Roman" panose="02020603050405020304" pitchFamily="18" charset="0"/>
              </a:rPr>
              <a:t>     Clichés d’hier et d’aujourd’hui</a:t>
            </a:r>
            <a:endParaRPr lang="fr-FR" sz="3200" i="1" dirty="0">
              <a:latin typeface="Times New Roman" panose="02020603050405020304" pitchFamily="18" charset="0"/>
              <a:cs typeface="Times New Roman" panose="02020603050405020304" pitchFamily="18" charset="0"/>
            </a:endParaRPr>
          </a:p>
        </p:txBody>
      </p:sp>
      <p:sp>
        <p:nvSpPr>
          <p:cNvPr id="5" name="ZoneTexte 4"/>
          <p:cNvSpPr txBox="1"/>
          <p:nvPr/>
        </p:nvSpPr>
        <p:spPr>
          <a:xfrm>
            <a:off x="4773707" y="5964703"/>
            <a:ext cx="3709111" cy="400110"/>
          </a:xfrm>
          <a:prstGeom prst="rect">
            <a:avLst/>
          </a:prstGeom>
          <a:noFill/>
        </p:spPr>
        <p:txBody>
          <a:bodyPr wrap="square" lIns="91424" tIns="45712" rIns="91424" bIns="45712" rtlCol="0">
            <a:spAutoFit/>
          </a:bodyPr>
          <a:lstStyle/>
          <a:p>
            <a:r>
              <a:rPr lang="fr-FR" sz="2000" i="1" dirty="0">
                <a:solidFill>
                  <a:schemeClr val="bg1"/>
                </a:solidFill>
                <a:latin typeface="Times New Roman" panose="02020603050405020304" pitchFamily="18" charset="0"/>
                <a:cs typeface="Times New Roman" panose="02020603050405020304" pitchFamily="18" charset="0"/>
              </a:rPr>
              <a:t>Proposé par Jackdidier</a:t>
            </a:r>
            <a:endParaRPr lang="fr-FR" sz="2000" i="1" dirty="0">
              <a:solidFill>
                <a:schemeClr val="bg1"/>
              </a:solidFill>
              <a:latin typeface="Times New Roman" panose="02020603050405020304" pitchFamily="18" charset="0"/>
              <a:cs typeface="Times New Roman" panose="02020603050405020304" pitchFamily="18" charset="0"/>
            </a:endParaRPr>
          </a:p>
        </p:txBody>
      </p:sp>
      <p:pic>
        <p:nvPicPr>
          <p:cNvPr id="2" name="Waltz Musette - Paris">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2689541" y="3245224"/>
            <a:ext cx="609600" cy="609600"/>
          </a:xfrm>
          <a:prstGeom prst="rect">
            <a:avLst/>
          </a:prstGeom>
        </p:spPr>
      </p:pic>
    </p:spTree>
    <p:extLst>
      <p:ext uri="{BB962C8B-B14F-4D97-AF65-F5344CB8AC3E}">
        <p14:creationId xmlns:p14="http://schemas.microsoft.com/office/powerpoint/2010/main" val="2098035520"/>
      </p:ext>
    </p:extLst>
  </p:cSld>
  <p:clrMapOvr>
    <a:masterClrMapping/>
  </p:clrMapOvr>
  <p:transition spd="slow" advClick="0" advTm="6000">
    <p:randomBar dir="vert"/>
    <p:sndAc>
      <p:stSnd>
        <p:snd r:embed="rId4" name="Waltz Musette - Paris.wav"/>
      </p:stSnd>
    </p:sndAc>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08169"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lumMod val="85000"/>
            <a:lumOff val="15000"/>
          </a:schemeClr>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0789" y="140678"/>
            <a:ext cx="9599808" cy="6624525"/>
          </a:xfrm>
          <a:prstGeom prst="rect">
            <a:avLst/>
          </a:prstGeom>
        </p:spPr>
      </p:pic>
      <p:sp>
        <p:nvSpPr>
          <p:cNvPr id="3" name="Rectangle 2"/>
          <p:cNvSpPr/>
          <p:nvPr/>
        </p:nvSpPr>
        <p:spPr>
          <a:xfrm>
            <a:off x="1357213" y="5446059"/>
            <a:ext cx="9599808" cy="1261868"/>
          </a:xfrm>
          <a:prstGeom prst="rect">
            <a:avLst/>
          </a:prstGeom>
          <a:solidFill>
            <a:schemeClr val="tx1">
              <a:lumMod val="65000"/>
              <a:lumOff val="35000"/>
            </a:schemeClr>
          </a:solidFill>
        </p:spPr>
        <p:txBody>
          <a:bodyPr wrap="square" lIns="91424" tIns="45712" rIns="91424" bIns="45712">
            <a:spAutoFit/>
          </a:bodyPr>
          <a:lstStyle/>
          <a:p>
            <a:r>
              <a:rPr lang="fr-FR" dirty="0">
                <a:solidFill>
                  <a:schemeClr val="bg1"/>
                </a:solidFill>
              </a:rPr>
              <a:t>Entre 1865 et 1868, le photographe Charles Mainville immortalisa la ville de Paris avant qu'elle ne soit profondément transformée par le baron Haussmann. Des clichés exceptionnels, du Paris d'autrefois à la fin du XIXe </a:t>
            </a:r>
            <a:r>
              <a:rPr lang="fr-FR" dirty="0" smtClean="0">
                <a:solidFill>
                  <a:schemeClr val="bg1"/>
                </a:solidFill>
              </a:rPr>
              <a:t>siècle </a:t>
            </a:r>
            <a:r>
              <a:rPr lang="fr-FR" dirty="0">
                <a:solidFill>
                  <a:schemeClr val="bg1"/>
                </a:solidFill>
              </a:rPr>
              <a:t/>
            </a:r>
            <a:br>
              <a:rPr lang="fr-FR" dirty="0">
                <a:solidFill>
                  <a:schemeClr val="bg1"/>
                </a:solidFill>
              </a:rPr>
            </a:br>
            <a:endParaRPr lang="fr-FR" dirty="0">
              <a:solidFill>
                <a:schemeClr val="bg1"/>
              </a:solidFill>
            </a:endParaRPr>
          </a:p>
        </p:txBody>
      </p:sp>
    </p:spTree>
    <p:extLst>
      <p:ext uri="{BB962C8B-B14F-4D97-AF65-F5344CB8AC3E}">
        <p14:creationId xmlns:p14="http://schemas.microsoft.com/office/powerpoint/2010/main" val="2052989398"/>
      </p:ext>
    </p:extLst>
  </p:cSld>
  <p:clrMapOvr>
    <a:masterClrMapping/>
  </p:clrMapOvr>
  <mc:AlternateContent xmlns:mc="http://schemas.openxmlformats.org/markup-compatibility/2006" xmlns:p14="http://schemas.microsoft.com/office/powerpoint/2010/main">
    <mc:Choice Requires="p14">
      <p:transition spd="slow" p14:dur="1500" advClick="0" advTm="9000">
        <p:split orient="vert"/>
      </p:transition>
    </mc:Choice>
    <mc:Fallback xmlns="">
      <p:transition spd="slow" advClick="0" advTm="9000">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lumMod val="85000"/>
            <a:lumOff val="15000"/>
          </a:schemeClr>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23933" y="168812"/>
            <a:ext cx="9762937" cy="6532956"/>
          </a:xfrm>
          <a:prstGeom prst="rect">
            <a:avLst/>
          </a:prstGeom>
        </p:spPr>
      </p:pic>
      <p:sp>
        <p:nvSpPr>
          <p:cNvPr id="3" name="Rectangle 2"/>
          <p:cNvSpPr/>
          <p:nvPr/>
        </p:nvSpPr>
        <p:spPr>
          <a:xfrm>
            <a:off x="1371602" y="5553635"/>
            <a:ext cx="7906871" cy="1261868"/>
          </a:xfrm>
          <a:prstGeom prst="rect">
            <a:avLst/>
          </a:prstGeom>
          <a:solidFill>
            <a:schemeClr val="tx1">
              <a:lumMod val="50000"/>
              <a:lumOff val="50000"/>
            </a:schemeClr>
          </a:solidFill>
        </p:spPr>
        <p:txBody>
          <a:bodyPr wrap="square" lIns="91424" tIns="45712" rIns="91424" bIns="45712">
            <a:spAutoFit/>
          </a:bodyPr>
          <a:lstStyle/>
          <a:p>
            <a:r>
              <a:rPr lang="fr-FR" dirty="0">
                <a:solidFill>
                  <a:schemeClr val="bg1"/>
                </a:solidFill>
              </a:rPr>
              <a:t>L'avenue de l'Opéra n'existait pas avant les travaux d'Haussmann de 1860. Percée en trois temps, elle relie la place André Malraux, avec le théâtre de la Comédie Française, à l'opéra Garnier. Ici, une vue de l'opéra au niveau de la rue </a:t>
            </a:r>
            <a:r>
              <a:rPr lang="fr-FR" dirty="0" smtClean="0">
                <a:solidFill>
                  <a:schemeClr val="bg1"/>
                </a:solidFill>
              </a:rPr>
              <a:t>D'Antin</a:t>
            </a:r>
            <a:endParaRPr lang="fr-FR" dirty="0">
              <a:solidFill>
                <a:schemeClr val="bg1"/>
              </a:solidFill>
            </a:endParaRPr>
          </a:p>
        </p:txBody>
      </p:sp>
    </p:spTree>
    <p:extLst>
      <p:ext uri="{BB962C8B-B14F-4D97-AF65-F5344CB8AC3E}">
        <p14:creationId xmlns:p14="http://schemas.microsoft.com/office/powerpoint/2010/main" val="69513071"/>
      </p:ext>
    </p:extLst>
  </p:cSld>
  <p:clrMapOvr>
    <a:masterClrMapping/>
  </p:clrMapOvr>
  <p:transition spd="med" advClick="0" advTm="9000">
    <p:pull/>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0783" y="119571"/>
            <a:ext cx="9777047" cy="6560199"/>
          </a:xfrm>
          <a:prstGeom prst="rect">
            <a:avLst/>
          </a:prstGeom>
        </p:spPr>
      </p:pic>
      <p:sp>
        <p:nvSpPr>
          <p:cNvPr id="3" name="Rectangle 2"/>
          <p:cNvSpPr/>
          <p:nvPr/>
        </p:nvSpPr>
        <p:spPr>
          <a:xfrm>
            <a:off x="2931459" y="5177118"/>
            <a:ext cx="6575612" cy="1261868"/>
          </a:xfrm>
          <a:prstGeom prst="rect">
            <a:avLst/>
          </a:prstGeom>
          <a:solidFill>
            <a:schemeClr val="tx2">
              <a:lumMod val="75000"/>
            </a:schemeClr>
          </a:solidFill>
        </p:spPr>
        <p:txBody>
          <a:bodyPr wrap="square" lIns="91424" tIns="45712" rIns="91424" bIns="45712">
            <a:spAutoFit/>
          </a:bodyPr>
          <a:lstStyle/>
          <a:p>
            <a:r>
              <a:rPr lang="fr-FR" dirty="0">
                <a:solidFill>
                  <a:schemeClr val="bg1"/>
                </a:solidFill>
              </a:rPr>
              <a:t>Située dans le 3e arrondissement, la rue Réaumur n'existait pas elle-aussi. A sa place, figurait deux rues : Saint-Martin et Volta qui chacune desservait le marché Saint-Martin détruit à l'occasion</a:t>
            </a:r>
          </a:p>
        </p:txBody>
      </p:sp>
    </p:spTree>
    <p:extLst>
      <p:ext uri="{BB962C8B-B14F-4D97-AF65-F5344CB8AC3E}">
        <p14:creationId xmlns:p14="http://schemas.microsoft.com/office/powerpoint/2010/main" val="374843902"/>
      </p:ext>
    </p:extLst>
  </p:cSld>
  <p:clrMapOvr>
    <a:masterClrMapping/>
  </p:clrMapOvr>
  <mc:AlternateContent xmlns:mc="http://schemas.openxmlformats.org/markup-compatibility/2006" xmlns:p14="http://schemas.microsoft.com/office/powerpoint/2010/main">
    <mc:Choice Requires="p14">
      <p:transition spd="slow" p14:dur="1500" advClick="0" advTm="9000">
        <p:split orient="vert"/>
      </p:transition>
    </mc:Choice>
    <mc:Fallback xmlns="">
      <p:transition spd="slow" advClick="0" advTm="9000">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4426" y="126610"/>
            <a:ext cx="9889943" cy="6611816"/>
          </a:xfrm>
          <a:prstGeom prst="rect">
            <a:avLst/>
          </a:prstGeom>
        </p:spPr>
      </p:pic>
      <p:sp>
        <p:nvSpPr>
          <p:cNvPr id="3" name="Rectangle 2"/>
          <p:cNvSpPr/>
          <p:nvPr/>
        </p:nvSpPr>
        <p:spPr>
          <a:xfrm>
            <a:off x="2124637" y="5177118"/>
            <a:ext cx="7301753" cy="1846643"/>
          </a:xfrm>
          <a:prstGeom prst="rect">
            <a:avLst/>
          </a:prstGeom>
          <a:solidFill>
            <a:schemeClr val="tx2">
              <a:lumMod val="75000"/>
            </a:schemeClr>
          </a:solidFill>
        </p:spPr>
        <p:txBody>
          <a:bodyPr wrap="square" lIns="91424" tIns="45712" rIns="91424" bIns="45712">
            <a:spAutoFit/>
          </a:bodyPr>
          <a:lstStyle/>
          <a:p>
            <a:r>
              <a:rPr lang="fr-FR" dirty="0">
                <a:solidFill>
                  <a:schemeClr val="bg1"/>
                </a:solidFill>
              </a:rPr>
              <a:t>L'église Saint-Martin-des-Champs, ancien prieuré royal, n'était autrefois pas visible. Enchevêtré derrière des immeubles, (cf. photo précédente), le bâtiment est réapparu lors de la construction de la rue de Réaumur, finalisée en février 1897. Depuis le XVIIIe siècle, l'édifice abrite le Conservatoire des Arts et Métiers, aujourd'hui Musée des Arts et Métiers.</a:t>
            </a:r>
          </a:p>
        </p:txBody>
      </p:sp>
    </p:spTree>
    <p:extLst>
      <p:ext uri="{BB962C8B-B14F-4D97-AF65-F5344CB8AC3E}">
        <p14:creationId xmlns:p14="http://schemas.microsoft.com/office/powerpoint/2010/main" val="3066282318"/>
      </p:ext>
    </p:extLst>
  </p:cSld>
  <p:clrMapOvr>
    <a:masterClrMapping/>
  </p:clrMapOvr>
  <p:transition spd="slow" advClick="0" advTm="11000">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2">
            <a:lumMod val="50000"/>
          </a:schemeClr>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1687" y="159118"/>
            <a:ext cx="9880828" cy="6593375"/>
          </a:xfrm>
          <a:prstGeom prst="rect">
            <a:avLst/>
          </a:prstGeom>
        </p:spPr>
      </p:pic>
      <p:sp>
        <p:nvSpPr>
          <p:cNvPr id="3" name="Rectangle 2"/>
          <p:cNvSpPr/>
          <p:nvPr/>
        </p:nvSpPr>
        <p:spPr>
          <a:xfrm>
            <a:off x="3186952" y="5257801"/>
            <a:ext cx="6575613" cy="1554255"/>
          </a:xfrm>
          <a:prstGeom prst="rect">
            <a:avLst/>
          </a:prstGeom>
          <a:solidFill>
            <a:schemeClr val="accent2">
              <a:lumMod val="50000"/>
            </a:schemeClr>
          </a:solidFill>
        </p:spPr>
        <p:txBody>
          <a:bodyPr wrap="square" lIns="91424" tIns="45712" rIns="91424" bIns="45712">
            <a:spAutoFit/>
          </a:bodyPr>
          <a:lstStyle/>
          <a:p>
            <a:r>
              <a:rPr lang="fr-FR" dirty="0">
                <a:solidFill>
                  <a:schemeClr val="bg1"/>
                </a:solidFill>
              </a:rPr>
              <a:t>Lieu d'exécution par la potence puis décharge, les Buttes-Chaumont ont ensuite été utilisées pour l'équarrissage avec des milliers de cadavres d'animaux entreposés. Le baron Haussmann décide d'en faire un vaste jardin public. </a:t>
            </a:r>
            <a:br>
              <a:rPr lang="fr-FR" dirty="0">
                <a:solidFill>
                  <a:schemeClr val="bg1"/>
                </a:solidFill>
              </a:rPr>
            </a:br>
            <a:endParaRPr lang="fr-FR" dirty="0">
              <a:solidFill>
                <a:schemeClr val="bg1"/>
              </a:solidFill>
            </a:endParaRPr>
          </a:p>
        </p:txBody>
      </p:sp>
    </p:spTree>
    <p:extLst>
      <p:ext uri="{BB962C8B-B14F-4D97-AF65-F5344CB8AC3E}">
        <p14:creationId xmlns:p14="http://schemas.microsoft.com/office/powerpoint/2010/main" val="80054380"/>
      </p:ext>
    </p:extLst>
  </p:cSld>
  <p:clrMapOvr>
    <a:masterClrMapping/>
  </p:clrMapOvr>
  <mc:AlternateContent xmlns:mc="http://schemas.openxmlformats.org/markup-compatibility/2006" xmlns:p14="http://schemas.microsoft.com/office/powerpoint/2010/main">
    <mc:Choice Requires="p14">
      <p:transition spd="slow" p14:dur="1500" advClick="0" advTm="9000">
        <p:split orient="vert"/>
      </p:transition>
    </mc:Choice>
    <mc:Fallback xmlns="">
      <p:transition spd="slow" advClick="0" advTm="9000">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2">
            <a:lumMod val="50000"/>
          </a:schemeClr>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31369" y="182882"/>
            <a:ext cx="9781971" cy="6527407"/>
          </a:xfrm>
          <a:prstGeom prst="rect">
            <a:avLst/>
          </a:prstGeom>
        </p:spPr>
      </p:pic>
      <p:sp>
        <p:nvSpPr>
          <p:cNvPr id="3" name="Rectangle 2"/>
          <p:cNvSpPr/>
          <p:nvPr/>
        </p:nvSpPr>
        <p:spPr>
          <a:xfrm>
            <a:off x="2528048" y="5123329"/>
            <a:ext cx="6615952" cy="1846643"/>
          </a:xfrm>
          <a:prstGeom prst="rect">
            <a:avLst/>
          </a:prstGeom>
          <a:solidFill>
            <a:schemeClr val="accent2">
              <a:lumMod val="50000"/>
            </a:schemeClr>
          </a:solidFill>
        </p:spPr>
        <p:txBody>
          <a:bodyPr wrap="square" lIns="91424" tIns="45712" rIns="91424" bIns="45712">
            <a:spAutoFit/>
          </a:bodyPr>
          <a:lstStyle/>
          <a:p>
            <a:r>
              <a:rPr lang="fr-FR" dirty="0">
                <a:solidFill>
                  <a:schemeClr val="bg1"/>
                </a:solidFill>
              </a:rPr>
              <a:t>Entre 1864 et 1867, des milliers de mètres cubes de terre sont apportés par wagon. Elle est utilisée pour modeler des vallées et en faire le parc actuel. Les Buttes-Chaumont comportent aujourd'hui un lac de 2 hectares, une grotte, des chutes d'eau, 4 ponts et un temple. </a:t>
            </a:r>
            <a:br>
              <a:rPr lang="fr-FR" dirty="0">
                <a:solidFill>
                  <a:schemeClr val="bg1"/>
                </a:solidFill>
              </a:rPr>
            </a:br>
            <a:endParaRPr lang="fr-FR" dirty="0">
              <a:solidFill>
                <a:schemeClr val="bg1"/>
              </a:solidFill>
            </a:endParaRPr>
          </a:p>
        </p:txBody>
      </p:sp>
    </p:spTree>
    <p:extLst>
      <p:ext uri="{BB962C8B-B14F-4D97-AF65-F5344CB8AC3E}">
        <p14:creationId xmlns:p14="http://schemas.microsoft.com/office/powerpoint/2010/main" val="2827358235"/>
      </p:ext>
    </p:extLst>
  </p:cSld>
  <p:clrMapOvr>
    <a:masterClrMapping/>
  </p:clrMapOvr>
  <p:transition spd="med" advClick="0" advTm="10000">
    <p:pull/>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6585" y="140677"/>
            <a:ext cx="9874691" cy="6570958"/>
          </a:xfrm>
          <a:prstGeom prst="rect">
            <a:avLst/>
          </a:prstGeom>
        </p:spPr>
      </p:pic>
      <p:sp>
        <p:nvSpPr>
          <p:cNvPr id="3" name="Rectangle 2"/>
          <p:cNvSpPr/>
          <p:nvPr/>
        </p:nvSpPr>
        <p:spPr>
          <a:xfrm>
            <a:off x="4087906" y="5244353"/>
            <a:ext cx="6642847" cy="1846643"/>
          </a:xfrm>
          <a:prstGeom prst="rect">
            <a:avLst/>
          </a:prstGeom>
          <a:solidFill>
            <a:schemeClr val="bg2">
              <a:lumMod val="25000"/>
            </a:schemeClr>
          </a:solidFill>
        </p:spPr>
        <p:txBody>
          <a:bodyPr wrap="square" lIns="91424" tIns="45712" rIns="91424" bIns="45712">
            <a:spAutoFit/>
          </a:bodyPr>
          <a:lstStyle/>
          <a:p>
            <a:r>
              <a:rPr lang="fr-FR" dirty="0">
                <a:solidFill>
                  <a:schemeClr val="bg1"/>
                </a:solidFill>
              </a:rPr>
              <a:t>La rivière La Bièvre, qui part de Guyancourt, se jetait autrefois dans la Seine à Paris. Sur ses rives du 13e arrondissement actuel, des tanneries étaient installées. Le traitement des peaux </a:t>
            </a:r>
            <a:r>
              <a:rPr lang="fr-FR" dirty="0" smtClean="0">
                <a:solidFill>
                  <a:schemeClr val="bg1"/>
                </a:solidFill>
              </a:rPr>
              <a:t>dégageait </a:t>
            </a:r>
            <a:r>
              <a:rPr lang="fr-FR" dirty="0">
                <a:solidFill>
                  <a:schemeClr val="bg1"/>
                </a:solidFill>
              </a:rPr>
              <a:t>des odeurs désagréables qui polluaient tout le voisinage. </a:t>
            </a:r>
            <a:br>
              <a:rPr lang="fr-FR" dirty="0">
                <a:solidFill>
                  <a:schemeClr val="bg1"/>
                </a:solidFill>
              </a:rPr>
            </a:br>
            <a:endParaRPr lang="fr-FR" dirty="0">
              <a:solidFill>
                <a:schemeClr val="bg1"/>
              </a:solidFill>
            </a:endParaRPr>
          </a:p>
        </p:txBody>
      </p:sp>
    </p:spTree>
    <p:extLst>
      <p:ext uri="{BB962C8B-B14F-4D97-AF65-F5344CB8AC3E}">
        <p14:creationId xmlns:p14="http://schemas.microsoft.com/office/powerpoint/2010/main" val="3118452407"/>
      </p:ext>
    </p:extLst>
  </p:cSld>
  <p:clrMapOvr>
    <a:masterClrMapping/>
  </p:clrMapOvr>
  <mc:AlternateContent xmlns:mc="http://schemas.openxmlformats.org/markup-compatibility/2006" xmlns:p14="http://schemas.microsoft.com/office/powerpoint/2010/main">
    <mc:Choice Requires="p14">
      <p:transition spd="slow" p14:dur="1500" advClick="0" advTm="9000">
        <p:split orient="vert"/>
      </p:transition>
    </mc:Choice>
    <mc:Fallback xmlns="">
      <p:transition spd="slow" advClick="0" advTm="9000">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lumMod val="85000"/>
            <a:lumOff val="15000"/>
          </a:schemeClr>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36931" y="121482"/>
            <a:ext cx="9806208" cy="6598569"/>
          </a:xfrm>
          <a:prstGeom prst="rect">
            <a:avLst/>
          </a:prstGeom>
        </p:spPr>
      </p:pic>
      <p:sp>
        <p:nvSpPr>
          <p:cNvPr id="3" name="Rectangle 2"/>
          <p:cNvSpPr/>
          <p:nvPr/>
        </p:nvSpPr>
        <p:spPr>
          <a:xfrm>
            <a:off x="1559861" y="5177118"/>
            <a:ext cx="8700247" cy="1846643"/>
          </a:xfrm>
          <a:prstGeom prst="rect">
            <a:avLst/>
          </a:prstGeom>
          <a:solidFill>
            <a:schemeClr val="bg2">
              <a:lumMod val="25000"/>
            </a:schemeClr>
          </a:solidFill>
        </p:spPr>
        <p:txBody>
          <a:bodyPr wrap="square" lIns="91424" tIns="45712" rIns="91424" bIns="45712">
            <a:spAutoFit/>
          </a:bodyPr>
          <a:lstStyle/>
          <a:p>
            <a:r>
              <a:rPr lang="fr-FR" dirty="0">
                <a:solidFill>
                  <a:schemeClr val="bg1"/>
                </a:solidFill>
              </a:rPr>
              <a:t>Le quartier des Tanneries n'a pas échappé au réaménagement parisien de 1860. L'exploitation du cours d'eau, de couleur brune par la pollution industrielle, a été arrêtée. De nouveaux immeubles sont construits sur la rivière enterrée. A partir de 1912, la Bièvre est totalement recouverte. Ici, l'actuelle rue Censier qui longeait le cours d'eau, dans le 5e arrondissement de Paris. </a:t>
            </a:r>
            <a:br>
              <a:rPr lang="fr-FR" dirty="0">
                <a:solidFill>
                  <a:schemeClr val="bg1"/>
                </a:solidFill>
              </a:rPr>
            </a:br>
            <a:endParaRPr lang="fr-FR" dirty="0">
              <a:solidFill>
                <a:schemeClr val="bg1"/>
              </a:solidFill>
            </a:endParaRPr>
          </a:p>
        </p:txBody>
      </p:sp>
    </p:spTree>
    <p:extLst>
      <p:ext uri="{BB962C8B-B14F-4D97-AF65-F5344CB8AC3E}">
        <p14:creationId xmlns:p14="http://schemas.microsoft.com/office/powerpoint/2010/main" val="3635912689"/>
      </p:ext>
    </p:extLst>
  </p:cSld>
  <p:clrMapOvr>
    <a:masterClrMapping/>
  </p:clrMapOvr>
  <p:transition spd="slow" advClick="0" advTm="11000">
    <p:wip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39493" y="154746"/>
            <a:ext cx="9765179" cy="6583679"/>
          </a:xfrm>
          <a:prstGeom prst="rect">
            <a:avLst/>
          </a:prstGeom>
        </p:spPr>
      </p:pic>
      <p:sp>
        <p:nvSpPr>
          <p:cNvPr id="3" name="Rectangle 2"/>
          <p:cNvSpPr/>
          <p:nvPr/>
        </p:nvSpPr>
        <p:spPr>
          <a:xfrm>
            <a:off x="2407024" y="5190566"/>
            <a:ext cx="6736976" cy="1554255"/>
          </a:xfrm>
          <a:prstGeom prst="rect">
            <a:avLst/>
          </a:prstGeom>
          <a:solidFill>
            <a:schemeClr val="tx1"/>
          </a:solidFill>
        </p:spPr>
        <p:txBody>
          <a:bodyPr wrap="square" lIns="91424" tIns="45712" rIns="91424" bIns="45712">
            <a:spAutoFit/>
          </a:bodyPr>
          <a:lstStyle/>
          <a:p>
            <a:r>
              <a:rPr lang="fr-FR" dirty="0">
                <a:solidFill>
                  <a:schemeClr val="bg1"/>
                </a:solidFill>
              </a:rPr>
              <a:t>Avenue des Gobelins, boulevard de Port-Royal, boulevard Arago... Le 13e arrondissement est bouleversé par les aménagements urbains de la fin du XIXe siècle. La place d'Italie, qui date de 1760, prend son visage définitif en 1867. Ici, une photo avant son réaménagement</a:t>
            </a:r>
          </a:p>
        </p:txBody>
      </p:sp>
    </p:spTree>
    <p:extLst>
      <p:ext uri="{BB962C8B-B14F-4D97-AF65-F5344CB8AC3E}">
        <p14:creationId xmlns:p14="http://schemas.microsoft.com/office/powerpoint/2010/main" val="496602062"/>
      </p:ext>
    </p:extLst>
  </p:cSld>
  <p:clrMapOvr>
    <a:masterClrMapping/>
  </p:clrMapOvr>
  <mc:AlternateContent xmlns:mc="http://schemas.openxmlformats.org/markup-compatibility/2006" xmlns:p14="http://schemas.microsoft.com/office/powerpoint/2010/main">
    <mc:Choice Requires="p14">
      <p:transition spd="slow" p14:dur="1500" advClick="0" advTm="9000">
        <p:split orient="vert"/>
      </p:transition>
    </mc:Choice>
    <mc:Fallback xmlns="">
      <p:transition spd="slow" advClick="0" advTm="9000">
        <p:split orient="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9464" y="156524"/>
            <a:ext cx="9885877" cy="6553766"/>
          </a:xfrm>
          <a:prstGeom prst="rect">
            <a:avLst/>
          </a:prstGeom>
        </p:spPr>
      </p:pic>
      <p:sp>
        <p:nvSpPr>
          <p:cNvPr id="3" name="Rectangle 2"/>
          <p:cNvSpPr/>
          <p:nvPr/>
        </p:nvSpPr>
        <p:spPr>
          <a:xfrm>
            <a:off x="3227294" y="4975412"/>
            <a:ext cx="5916705" cy="1554255"/>
          </a:xfrm>
          <a:prstGeom prst="rect">
            <a:avLst/>
          </a:prstGeom>
        </p:spPr>
        <p:txBody>
          <a:bodyPr wrap="square" lIns="91424" tIns="45712" rIns="91424" bIns="45712">
            <a:spAutoFit/>
          </a:bodyPr>
          <a:lstStyle/>
          <a:p>
            <a:r>
              <a:rPr lang="fr-FR" dirty="0"/>
              <a:t>La place d'Italie, repensée sous Haussmann, englobe la place de la Barrière d'Italie, une partie du boulevard des Gobelins, d'Italie, d'Ivry et du chemin de ronde d'Ivry. La mairie, construite sur la place, date de 1877. </a:t>
            </a:r>
            <a:br>
              <a:rPr lang="fr-FR" dirty="0"/>
            </a:br>
            <a:endParaRPr lang="fr-FR" dirty="0"/>
          </a:p>
        </p:txBody>
      </p:sp>
    </p:spTree>
    <p:extLst>
      <p:ext uri="{BB962C8B-B14F-4D97-AF65-F5344CB8AC3E}">
        <p14:creationId xmlns:p14="http://schemas.microsoft.com/office/powerpoint/2010/main" val="1345265591"/>
      </p:ext>
    </p:extLst>
  </p:cSld>
  <p:clrMapOvr>
    <a:masterClrMapping/>
  </p:clrMapOvr>
  <p:transition spd="med" advClick="0" advTm="9000">
    <p:pull/>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4">
            <a:lumMod val="50000"/>
          </a:schemeClr>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7618" y="112532"/>
            <a:ext cx="9825393" cy="6611825"/>
          </a:xfrm>
          <a:prstGeom prst="rect">
            <a:avLst/>
          </a:prstGeom>
        </p:spPr>
      </p:pic>
      <p:sp>
        <p:nvSpPr>
          <p:cNvPr id="3" name="Rectangle 2"/>
          <p:cNvSpPr/>
          <p:nvPr/>
        </p:nvSpPr>
        <p:spPr>
          <a:xfrm>
            <a:off x="3926541" y="5432612"/>
            <a:ext cx="6051176" cy="1554255"/>
          </a:xfrm>
          <a:prstGeom prst="rect">
            <a:avLst/>
          </a:prstGeom>
          <a:solidFill>
            <a:schemeClr val="accent4">
              <a:lumMod val="50000"/>
            </a:schemeClr>
          </a:solidFill>
        </p:spPr>
        <p:txBody>
          <a:bodyPr wrap="square" lIns="91424" tIns="45712" rIns="91424" bIns="45712">
            <a:spAutoFit/>
          </a:bodyPr>
          <a:lstStyle/>
          <a:p>
            <a:r>
              <a:rPr lang="fr-FR" dirty="0">
                <a:solidFill>
                  <a:schemeClr val="bg1"/>
                </a:solidFill>
              </a:rPr>
              <a:t>Dans le 1er arrondissement, la rue de Harlay rejoint les quais de l'Horloge à celui des Orfèvres sur l'île de la Cité. Elle était reconnaissable avec ses arcades, aujourd'hui disparues. </a:t>
            </a:r>
            <a:br>
              <a:rPr lang="fr-FR" dirty="0">
                <a:solidFill>
                  <a:schemeClr val="bg1"/>
                </a:solidFill>
              </a:rPr>
            </a:br>
            <a:endParaRPr lang="fr-FR" dirty="0">
              <a:solidFill>
                <a:schemeClr val="bg1"/>
              </a:solidFill>
            </a:endParaRPr>
          </a:p>
        </p:txBody>
      </p:sp>
    </p:spTree>
    <p:extLst>
      <p:ext uri="{BB962C8B-B14F-4D97-AF65-F5344CB8AC3E}">
        <p14:creationId xmlns:p14="http://schemas.microsoft.com/office/powerpoint/2010/main" val="454736633"/>
      </p:ext>
    </p:extLst>
  </p:cSld>
  <p:clrMapOvr>
    <a:masterClrMapping/>
  </p:clrMapOvr>
  <mc:AlternateContent xmlns:mc="http://schemas.openxmlformats.org/markup-compatibility/2006" xmlns:p14="http://schemas.microsoft.com/office/powerpoint/2010/main">
    <mc:Choice Requires="p14">
      <p:transition spd="slow" p14:dur="1500" advClick="0" advTm="9000">
        <p:split orient="vert"/>
      </p:transition>
    </mc:Choice>
    <mc:Fallback xmlns="">
      <p:transition spd="slow" advClick="0" advTm="9000">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4">
            <a:lumMod val="50000"/>
          </a:schemeClr>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4094" y="112543"/>
            <a:ext cx="9950625" cy="6639950"/>
          </a:xfrm>
          <a:prstGeom prst="rect">
            <a:avLst/>
          </a:prstGeom>
        </p:spPr>
      </p:pic>
      <p:sp>
        <p:nvSpPr>
          <p:cNvPr id="3" name="Rectangle 2"/>
          <p:cNvSpPr/>
          <p:nvPr/>
        </p:nvSpPr>
        <p:spPr>
          <a:xfrm>
            <a:off x="2205317" y="5419164"/>
            <a:ext cx="6938683" cy="1554255"/>
          </a:xfrm>
          <a:prstGeom prst="rect">
            <a:avLst/>
          </a:prstGeom>
        </p:spPr>
        <p:txBody>
          <a:bodyPr wrap="square" lIns="91424" tIns="45712" rIns="91424" bIns="45712">
            <a:spAutoFit/>
          </a:bodyPr>
          <a:lstStyle/>
          <a:p>
            <a:r>
              <a:rPr lang="fr-FR" dirty="0">
                <a:solidFill>
                  <a:schemeClr val="bg1"/>
                </a:solidFill>
              </a:rPr>
              <a:t>Tous les bâtiments sur le côté pair de la rue ont été détruits en 1874 pour ouvrir le palais de </a:t>
            </a:r>
            <a:r>
              <a:rPr lang="fr-FR" dirty="0" smtClean="0">
                <a:solidFill>
                  <a:schemeClr val="bg1"/>
                </a:solidFill>
              </a:rPr>
              <a:t>justice de </a:t>
            </a:r>
            <a:r>
              <a:rPr lang="fr-FR" dirty="0">
                <a:solidFill>
                  <a:schemeClr val="bg1"/>
                </a:solidFill>
              </a:rPr>
              <a:t>Paris, à droite sur la photo. La rue doit son nom au premier président du Parlement de Paris, Achille de Harlay</a:t>
            </a:r>
            <a:r>
              <a:rPr lang="fr-FR" dirty="0"/>
              <a:t>. </a:t>
            </a:r>
            <a:br>
              <a:rPr lang="fr-FR" dirty="0"/>
            </a:br>
            <a:endParaRPr lang="fr-FR" dirty="0"/>
          </a:p>
        </p:txBody>
      </p:sp>
    </p:spTree>
    <p:extLst>
      <p:ext uri="{BB962C8B-B14F-4D97-AF65-F5344CB8AC3E}">
        <p14:creationId xmlns:p14="http://schemas.microsoft.com/office/powerpoint/2010/main" val="556155990"/>
      </p:ext>
    </p:extLst>
  </p:cSld>
  <p:clrMapOvr>
    <a:masterClrMapping/>
  </p:clrMapOvr>
  <p:transition spd="slow" advClick="0" advTm="9000">
    <p:wip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2">
            <a:lumMod val="50000"/>
          </a:schemeClr>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9486" y="93423"/>
            <a:ext cx="9993097" cy="6630934"/>
          </a:xfrm>
          <a:prstGeom prst="rect">
            <a:avLst/>
          </a:prstGeom>
        </p:spPr>
      </p:pic>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9486" y="93423"/>
            <a:ext cx="9993097" cy="6630934"/>
          </a:xfrm>
          <a:prstGeom prst="rect">
            <a:avLst/>
          </a:prstGeom>
        </p:spPr>
      </p:pic>
      <p:sp>
        <p:nvSpPr>
          <p:cNvPr id="4" name="Rectangle 3"/>
          <p:cNvSpPr/>
          <p:nvPr/>
        </p:nvSpPr>
        <p:spPr>
          <a:xfrm>
            <a:off x="2622178" y="5637857"/>
            <a:ext cx="6521823" cy="1261868"/>
          </a:xfrm>
          <a:prstGeom prst="rect">
            <a:avLst/>
          </a:prstGeom>
          <a:solidFill>
            <a:schemeClr val="tx2">
              <a:lumMod val="75000"/>
            </a:schemeClr>
          </a:solidFill>
        </p:spPr>
        <p:txBody>
          <a:bodyPr wrap="square" lIns="91424" tIns="45712" rIns="91424" bIns="45712">
            <a:spAutoFit/>
          </a:bodyPr>
          <a:lstStyle/>
          <a:p>
            <a:r>
              <a:rPr lang="fr-FR" dirty="0">
                <a:solidFill>
                  <a:schemeClr val="bg1"/>
                </a:solidFill>
              </a:rPr>
              <a:t>Reliant la rue Poliveau à un marché aux chevaux aujourd'hui disparu, dans le 5e arrondissement, la rue de l'Essai doit son nom à son utilisation : elle était le lieu de test des acheteurs de chevaux.</a:t>
            </a:r>
          </a:p>
        </p:txBody>
      </p:sp>
    </p:spTree>
    <p:extLst>
      <p:ext uri="{BB962C8B-B14F-4D97-AF65-F5344CB8AC3E}">
        <p14:creationId xmlns:p14="http://schemas.microsoft.com/office/powerpoint/2010/main" val="2830871187"/>
      </p:ext>
    </p:extLst>
  </p:cSld>
  <p:clrMapOvr>
    <a:masterClrMapping/>
  </p:clrMapOvr>
  <mc:AlternateContent xmlns:mc="http://schemas.openxmlformats.org/markup-compatibility/2006" xmlns:p14="http://schemas.microsoft.com/office/powerpoint/2010/main">
    <mc:Choice Requires="p14">
      <p:transition spd="slow" p14:dur="1500" advClick="0" advTm="8000">
        <p:split orient="vert"/>
      </p:transition>
    </mc:Choice>
    <mc:Fallback xmlns="">
      <p:transition spd="slow" advClick="0" advTm="8000">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lumMod val="10000"/>
          </a:schemeClr>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3653" y="126610"/>
            <a:ext cx="9927823" cy="6569613"/>
          </a:xfrm>
          <a:prstGeom prst="rect">
            <a:avLst/>
          </a:prstGeom>
        </p:spPr>
      </p:pic>
      <p:sp>
        <p:nvSpPr>
          <p:cNvPr id="3" name="Rectangle 2"/>
          <p:cNvSpPr/>
          <p:nvPr/>
        </p:nvSpPr>
        <p:spPr>
          <a:xfrm>
            <a:off x="2568389" y="5230906"/>
            <a:ext cx="6575612" cy="1554255"/>
          </a:xfrm>
          <a:prstGeom prst="rect">
            <a:avLst/>
          </a:prstGeom>
          <a:solidFill>
            <a:schemeClr val="tx1">
              <a:lumMod val="75000"/>
              <a:lumOff val="25000"/>
            </a:schemeClr>
          </a:solidFill>
        </p:spPr>
        <p:txBody>
          <a:bodyPr wrap="square" lIns="91424" tIns="45712" rIns="91424" bIns="45712">
            <a:spAutoFit/>
          </a:bodyPr>
          <a:lstStyle/>
          <a:p>
            <a:r>
              <a:rPr lang="fr-FR" dirty="0">
                <a:solidFill>
                  <a:schemeClr val="bg1"/>
                </a:solidFill>
              </a:rPr>
              <a:t>En 1857, le percement du boulevard Saint-Marcel signe la destruction du marché aux chevaux de la rue de l'Essai. Celle-ci est prolongée jusqu'au boulevard. Le pavillon de l'inspecteur du marché est toujours debout au numéro 5 de la rue Geoffroy Saint-H</a:t>
            </a:r>
          </a:p>
        </p:txBody>
      </p:sp>
    </p:spTree>
    <p:extLst>
      <p:ext uri="{BB962C8B-B14F-4D97-AF65-F5344CB8AC3E}">
        <p14:creationId xmlns:p14="http://schemas.microsoft.com/office/powerpoint/2010/main" val="2130808604"/>
      </p:ext>
    </p:extLst>
  </p:cSld>
  <p:clrMapOvr>
    <a:masterClrMapping/>
  </p:clrMapOvr>
  <p:transition spd="med" advClick="0" advTm="8000">
    <p:pull/>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3">
            <a:lumMod val="50000"/>
          </a:schemeClr>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941" y="713110"/>
            <a:ext cx="3864747" cy="5725551"/>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92187" y="1214804"/>
            <a:ext cx="6794500" cy="4533900"/>
          </a:xfrm>
          <a:prstGeom prst="rect">
            <a:avLst/>
          </a:prstGeom>
        </p:spPr>
      </p:pic>
      <p:sp>
        <p:nvSpPr>
          <p:cNvPr id="4" name="Rectangle 3"/>
          <p:cNvSpPr/>
          <p:nvPr/>
        </p:nvSpPr>
        <p:spPr>
          <a:xfrm>
            <a:off x="5311588" y="5298141"/>
            <a:ext cx="5580531" cy="1846643"/>
          </a:xfrm>
          <a:prstGeom prst="rect">
            <a:avLst/>
          </a:prstGeom>
        </p:spPr>
        <p:txBody>
          <a:bodyPr wrap="square" lIns="91424" tIns="45712" rIns="91424" bIns="45712">
            <a:spAutoFit/>
          </a:bodyPr>
          <a:lstStyle/>
          <a:p>
            <a:r>
              <a:rPr lang="fr-FR" dirty="0">
                <a:solidFill>
                  <a:schemeClr val="bg1"/>
                </a:solidFill>
              </a:rPr>
              <a:t>En 1824, une décision ministérielle a brièvement changé son nom pour rue Saint-Julien. Depuis 1889, l'église est celle du rite grec-melkite catholique. La rue actuelle commence quai de Montebello et finit rue Galande. </a:t>
            </a:r>
            <a:br>
              <a:rPr lang="fr-FR" dirty="0">
                <a:solidFill>
                  <a:schemeClr val="bg1"/>
                </a:solidFill>
              </a:rPr>
            </a:br>
            <a:endParaRPr lang="fr-FR" dirty="0">
              <a:solidFill>
                <a:schemeClr val="bg1"/>
              </a:solidFill>
            </a:endParaRPr>
          </a:p>
        </p:txBody>
      </p:sp>
      <p:sp>
        <p:nvSpPr>
          <p:cNvPr id="5" name="Rectangle 4"/>
          <p:cNvSpPr/>
          <p:nvPr/>
        </p:nvSpPr>
        <p:spPr>
          <a:xfrm>
            <a:off x="4792187" y="376519"/>
            <a:ext cx="6220955" cy="969480"/>
          </a:xfrm>
          <a:prstGeom prst="rect">
            <a:avLst/>
          </a:prstGeom>
        </p:spPr>
        <p:txBody>
          <a:bodyPr wrap="square" lIns="91424" tIns="45712" rIns="91424" bIns="45712">
            <a:spAutoFit/>
          </a:bodyPr>
          <a:lstStyle/>
          <a:p>
            <a:r>
              <a:rPr lang="fr-FR" dirty="0">
                <a:solidFill>
                  <a:schemeClr val="bg1"/>
                </a:solidFill>
              </a:rPr>
              <a:t>Étroite et biscornue la rue Saint-Julien-Le-Pauvre n'en reste pas moins charmante. Typique du Paris d'antan, cette voie du 5e arrondissement menait à l'église Saint-Julien-Le-Pauvre</a:t>
            </a:r>
          </a:p>
        </p:txBody>
      </p:sp>
    </p:spTree>
    <p:extLst>
      <p:ext uri="{BB962C8B-B14F-4D97-AF65-F5344CB8AC3E}">
        <p14:creationId xmlns:p14="http://schemas.microsoft.com/office/powerpoint/2010/main" val="2459142339"/>
      </p:ext>
    </p:extLst>
  </p:cSld>
  <p:clrMapOvr>
    <a:masterClrMapping/>
  </p:clrMapOvr>
  <mc:AlternateContent xmlns:mc="http://schemas.openxmlformats.org/markup-compatibility/2006" xmlns:p14="http://schemas.microsoft.com/office/powerpoint/2010/main">
    <mc:Choice Requires="p14">
      <p:transition spd="slow" p14:dur="1500" advClick="0" advTm="14000">
        <p:split orient="vert"/>
      </p:transition>
    </mc:Choice>
    <mc:Fallback xmlns="">
      <p:transition spd="slow" advClick="0" advTm="14000">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9000">
              <a:schemeClr val="accent2">
                <a:lumMod val="95000"/>
                <a:lumOff val="5000"/>
              </a:schemeClr>
            </a:gs>
            <a:gs pos="100000">
              <a:schemeClr val="accent2">
                <a:lumMod val="60000"/>
              </a:schemeClr>
            </a:gs>
          </a:gsLst>
          <a:path path="circle">
            <a:fillToRect l="50000" t="130000" r="50000" b="-30000"/>
          </a:path>
          <a:tileRect/>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675" y="603372"/>
            <a:ext cx="5143500" cy="3400425"/>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80555" y="2811192"/>
            <a:ext cx="4659532" cy="3494649"/>
          </a:xfrm>
          <a:prstGeom prst="rect">
            <a:avLst/>
          </a:prstGeom>
        </p:spPr>
      </p:pic>
      <p:sp>
        <p:nvSpPr>
          <p:cNvPr id="5" name="ZoneTexte 4"/>
          <p:cNvSpPr txBox="1"/>
          <p:nvPr/>
        </p:nvSpPr>
        <p:spPr>
          <a:xfrm>
            <a:off x="1561515" y="4473526"/>
            <a:ext cx="4248443" cy="400110"/>
          </a:xfrm>
          <a:prstGeom prst="rect">
            <a:avLst/>
          </a:prstGeom>
          <a:noFill/>
        </p:spPr>
        <p:txBody>
          <a:bodyPr wrap="square" lIns="91424" tIns="45712" rIns="91424" bIns="45712" rtlCol="0">
            <a:spAutoFit/>
          </a:bodyPr>
          <a:lstStyle/>
          <a:p>
            <a:r>
              <a:rPr lang="fr-FR" sz="2000" i="1" dirty="0">
                <a:solidFill>
                  <a:schemeClr val="bg1"/>
                </a:solidFill>
                <a:latin typeface="Times New Roman" panose="02020603050405020304" pitchFamily="18" charset="0"/>
                <a:cs typeface="Times New Roman" panose="02020603050405020304" pitchFamily="18" charset="0"/>
              </a:rPr>
              <a:t>           Porte Saint Martin</a:t>
            </a:r>
            <a:endParaRPr lang="fr-FR" sz="2000" i="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23812758"/>
      </p:ext>
    </p:extLst>
  </p:cSld>
  <p:clrMapOvr>
    <a:masterClrMapping/>
  </p:clrMapOvr>
  <mc:AlternateContent xmlns:mc="http://schemas.openxmlformats.org/markup-compatibility/2006" xmlns:p14="http://schemas.microsoft.com/office/powerpoint/2010/main">
    <mc:Choice Requires="p14">
      <p:transition spd="slow" p14:dur="1500" advClick="0" advTm="6000">
        <p:circle/>
      </p:transition>
    </mc:Choice>
    <mc:Fallback xmlns="">
      <p:transition spd="slow" advClick="0" advTm="6000">
        <p:circl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28000">
              <a:schemeClr val="accent4">
                <a:lumMod val="50000"/>
              </a:schemeClr>
            </a:gs>
            <a:gs pos="100000">
              <a:schemeClr val="accent5">
                <a:lumMod val="89000"/>
              </a:schemeClr>
            </a:gs>
            <a:gs pos="69000">
              <a:schemeClr val="accent5">
                <a:lumMod val="75000"/>
              </a:schemeClr>
            </a:gs>
            <a:gs pos="97000">
              <a:schemeClr val="accent5">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3931" y="814388"/>
            <a:ext cx="5143500" cy="3560665"/>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13268" y="2470052"/>
            <a:ext cx="5080000" cy="3810000"/>
          </a:xfrm>
          <a:prstGeom prst="rect">
            <a:avLst/>
          </a:prstGeom>
        </p:spPr>
      </p:pic>
      <p:sp>
        <p:nvSpPr>
          <p:cNvPr id="4" name="ZoneTexte 3"/>
          <p:cNvSpPr txBox="1"/>
          <p:nvPr/>
        </p:nvSpPr>
        <p:spPr>
          <a:xfrm>
            <a:off x="1350499" y="5064370"/>
            <a:ext cx="4065564" cy="400110"/>
          </a:xfrm>
          <a:prstGeom prst="rect">
            <a:avLst/>
          </a:prstGeom>
          <a:noFill/>
        </p:spPr>
        <p:txBody>
          <a:bodyPr wrap="square" lIns="91424" tIns="45712" rIns="91424" bIns="45712" rtlCol="0">
            <a:spAutoFit/>
          </a:bodyPr>
          <a:lstStyle/>
          <a:p>
            <a:r>
              <a:rPr lang="fr-FR" sz="2000" i="1" dirty="0">
                <a:solidFill>
                  <a:schemeClr val="bg1"/>
                </a:solidFill>
                <a:latin typeface="Times New Roman" panose="02020603050405020304" pitchFamily="18" charset="0"/>
                <a:cs typeface="Times New Roman" panose="02020603050405020304" pitchFamily="18" charset="0"/>
              </a:rPr>
              <a:t>          Palais Royal</a:t>
            </a:r>
            <a:endParaRPr lang="fr-FR" sz="2000" i="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1492417"/>
      </p:ext>
    </p:extLst>
  </p:cSld>
  <p:clrMapOvr>
    <a:masterClrMapping/>
  </p:clrMapOvr>
  <mc:AlternateContent xmlns:mc="http://schemas.openxmlformats.org/markup-compatibility/2006" xmlns:p14="http://schemas.microsoft.com/office/powerpoint/2010/main">
    <mc:Choice Requires="p14">
      <p:transition spd="slow" p14:dur="1600" advClick="0" advTm="7000">
        <p:blinds dir="vert"/>
      </p:transition>
    </mc:Choice>
    <mc:Fallback xmlns="">
      <p:transition spd="slow" advClick="0" advTm="7000">
        <p:blinds dir="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75000"/>
              </a:schemeClr>
            </a:gs>
            <a:gs pos="85000">
              <a:schemeClr val="accent6">
                <a:lumMod val="89000"/>
              </a:schemeClr>
            </a:gs>
            <a:gs pos="69000">
              <a:schemeClr val="accent6">
                <a:lumMod val="75000"/>
              </a:schemeClr>
            </a:gs>
            <a:gs pos="97000">
              <a:schemeClr val="accent6">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0201" y="823106"/>
            <a:ext cx="5143500" cy="3186186"/>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42967" y="2678724"/>
            <a:ext cx="4897119" cy="3430172"/>
          </a:xfrm>
          <a:prstGeom prst="rect">
            <a:avLst/>
          </a:prstGeom>
        </p:spPr>
      </p:pic>
      <p:sp>
        <p:nvSpPr>
          <p:cNvPr id="4" name="ZoneTexte 3"/>
          <p:cNvSpPr txBox="1"/>
          <p:nvPr/>
        </p:nvSpPr>
        <p:spPr>
          <a:xfrm>
            <a:off x="1434905" y="4937760"/>
            <a:ext cx="3840480" cy="400110"/>
          </a:xfrm>
          <a:prstGeom prst="rect">
            <a:avLst/>
          </a:prstGeom>
          <a:noFill/>
        </p:spPr>
        <p:txBody>
          <a:bodyPr wrap="square" lIns="91424" tIns="45712" rIns="91424" bIns="45712" rtlCol="0">
            <a:spAutoFit/>
          </a:bodyPr>
          <a:lstStyle/>
          <a:p>
            <a:r>
              <a:rPr lang="fr-FR" sz="2000" i="1" dirty="0">
                <a:solidFill>
                  <a:schemeClr val="bg1"/>
                </a:solidFill>
                <a:latin typeface="Times New Roman" panose="02020603050405020304" pitchFamily="18" charset="0"/>
                <a:cs typeface="Times New Roman" panose="02020603050405020304" pitchFamily="18" charset="0"/>
              </a:rPr>
              <a:t>  Gare d’Orléans – Quai d’Orsay</a:t>
            </a:r>
            <a:endParaRPr lang="fr-FR" sz="2000" i="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7557930"/>
      </p:ext>
    </p:extLst>
  </p:cSld>
  <p:clrMapOvr>
    <a:masterClrMapping/>
  </p:clrMapOvr>
  <mc:AlternateContent xmlns:mc="http://schemas.openxmlformats.org/markup-compatibility/2006" xmlns:p14="http://schemas.microsoft.com/office/powerpoint/2010/main">
    <mc:Choice Requires="p14">
      <p:transition spd="slow" p14:dur="1200" advClick="0" advTm="6000">
        <p:dissolve/>
      </p:transition>
    </mc:Choice>
    <mc:Fallback xmlns="">
      <p:transition spd="slow" advClick="0" advTm="6000">
        <p:dissolv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100000">
              <a:schemeClr val="accent5">
                <a:lumMod val="89000"/>
              </a:schemeClr>
            </a:gs>
            <a:gs pos="69000">
              <a:schemeClr val="accent5">
                <a:lumMod val="75000"/>
              </a:schemeClr>
            </a:gs>
            <a:gs pos="97000">
              <a:schemeClr val="accent5">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3931" y="729981"/>
            <a:ext cx="5143500" cy="3400425"/>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10765" y="3024554"/>
            <a:ext cx="4825219" cy="3216812"/>
          </a:xfrm>
          <a:prstGeom prst="rect">
            <a:avLst/>
          </a:prstGeom>
        </p:spPr>
      </p:pic>
      <p:sp>
        <p:nvSpPr>
          <p:cNvPr id="4" name="ZoneTexte 3"/>
          <p:cNvSpPr txBox="1"/>
          <p:nvPr/>
        </p:nvSpPr>
        <p:spPr>
          <a:xfrm>
            <a:off x="1603718" y="5008098"/>
            <a:ext cx="3924887" cy="400110"/>
          </a:xfrm>
          <a:prstGeom prst="rect">
            <a:avLst/>
          </a:prstGeom>
          <a:noFill/>
        </p:spPr>
        <p:txBody>
          <a:bodyPr wrap="square" lIns="91424" tIns="45712" rIns="91424" bIns="45712" rtlCol="0">
            <a:spAutoFit/>
          </a:bodyPr>
          <a:lstStyle/>
          <a:p>
            <a:r>
              <a:rPr lang="fr-FR" sz="2000" i="1" dirty="0">
                <a:solidFill>
                  <a:schemeClr val="bg1"/>
                </a:solidFill>
                <a:latin typeface="Times New Roman" panose="02020603050405020304" pitchFamily="18" charset="0"/>
                <a:cs typeface="Times New Roman" panose="02020603050405020304" pitchFamily="18" charset="0"/>
              </a:rPr>
              <a:t>   Place de la Concorde</a:t>
            </a:r>
            <a:endParaRPr lang="fr-FR" sz="2000" i="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63928320"/>
      </p:ext>
    </p:extLst>
  </p:cSld>
  <p:clrMapOvr>
    <a:masterClrMapping/>
  </p:clrMapOvr>
  <mc:AlternateContent xmlns:mc="http://schemas.openxmlformats.org/markup-compatibility/2006" xmlns:p14="http://schemas.microsoft.com/office/powerpoint/2010/main">
    <mc:Choice Requires="p14">
      <p:transition spd="slow" p14:dur="1750" advClick="0" advTm="6000">
        <p:wheel spokes="1"/>
      </p:transition>
    </mc:Choice>
    <mc:Fallback xmlns="">
      <p:transition spd="slow" advClick="0" advTm="6000">
        <p:wheel spokes="1"/>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0"/>
              </a:schemeClr>
            </a:gs>
            <a:gs pos="84000">
              <a:schemeClr val="accent2">
                <a:lumMod val="89000"/>
              </a:schemeClr>
            </a:gs>
            <a:gs pos="69000">
              <a:schemeClr val="accent2">
                <a:lumMod val="75000"/>
              </a:schemeClr>
            </a:gs>
            <a:gs pos="97000">
              <a:schemeClr val="accent2">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118" y="697083"/>
            <a:ext cx="5143500" cy="340995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79295" y="2769577"/>
            <a:ext cx="5334000" cy="3429000"/>
          </a:xfrm>
          <a:prstGeom prst="rect">
            <a:avLst/>
          </a:prstGeom>
        </p:spPr>
      </p:pic>
      <p:sp>
        <p:nvSpPr>
          <p:cNvPr id="4" name="ZoneTexte 3"/>
          <p:cNvSpPr txBox="1"/>
          <p:nvPr/>
        </p:nvSpPr>
        <p:spPr>
          <a:xfrm>
            <a:off x="1477109" y="4895557"/>
            <a:ext cx="3530991" cy="400110"/>
          </a:xfrm>
          <a:prstGeom prst="rect">
            <a:avLst/>
          </a:prstGeom>
          <a:noFill/>
        </p:spPr>
        <p:txBody>
          <a:bodyPr wrap="square" lIns="91424" tIns="45712" rIns="91424" bIns="45712" rtlCol="0">
            <a:spAutoFit/>
          </a:bodyPr>
          <a:lstStyle/>
          <a:p>
            <a:r>
              <a:rPr lang="fr-FR" sz="2000" i="1" dirty="0">
                <a:solidFill>
                  <a:schemeClr val="bg1"/>
                </a:solidFill>
                <a:latin typeface="Times New Roman" panose="02020603050405020304" pitchFamily="18" charset="0"/>
                <a:cs typeface="Times New Roman" panose="02020603050405020304" pitchFamily="18" charset="0"/>
              </a:rPr>
              <a:t> Palais du Luxembourg.</a:t>
            </a:r>
            <a:endParaRPr lang="fr-FR" sz="2000" i="1" dirty="0">
              <a:solidFill>
                <a:schemeClr val="bg1"/>
              </a:solidFill>
              <a:latin typeface="Times New Roman" panose="02020603050405020304" pitchFamily="18" charset="0"/>
              <a:cs typeface="Times New Roman" panose="02020603050405020304" pitchFamily="18" charset="0"/>
            </a:endParaRPr>
          </a:p>
        </p:txBody>
      </p:sp>
      <p:sp>
        <p:nvSpPr>
          <p:cNvPr id="5" name="ZoneTexte 4"/>
          <p:cNvSpPr txBox="1"/>
          <p:nvPr/>
        </p:nvSpPr>
        <p:spPr>
          <a:xfrm>
            <a:off x="6710290" y="815927"/>
            <a:ext cx="4571999" cy="400110"/>
          </a:xfrm>
          <a:prstGeom prst="rect">
            <a:avLst/>
          </a:prstGeom>
          <a:noFill/>
        </p:spPr>
        <p:txBody>
          <a:bodyPr wrap="square" lIns="91424" tIns="45712" rIns="91424" bIns="45712" rtlCol="0">
            <a:spAutoFit/>
          </a:bodyPr>
          <a:lstStyle/>
          <a:p>
            <a:r>
              <a:rPr lang="fr-FR" sz="2000" i="1" dirty="0">
                <a:solidFill>
                  <a:srgbClr val="FFFF00"/>
                </a:solidFill>
                <a:latin typeface="Times New Roman" panose="02020603050405020304" pitchFamily="18" charset="0"/>
                <a:cs typeface="Times New Roman" panose="02020603050405020304" pitchFamily="18" charset="0"/>
              </a:rPr>
              <a:t>Images et son sélectionné par Jackdidier</a:t>
            </a:r>
            <a:endParaRPr lang="fr-FR" sz="2000" i="1"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5288292"/>
      </p:ext>
    </p:extLst>
  </p:cSld>
  <p:clrMapOvr>
    <a:masterClrMapping/>
  </p:clrMapOvr>
  <mc:AlternateContent xmlns:mc="http://schemas.openxmlformats.org/markup-compatibility/2006" xmlns:p14="http://schemas.microsoft.com/office/powerpoint/2010/main">
    <mc:Choice Requires="p14">
      <p:transition spd="slow" p14:dur="1750" advClick="0" advTm="7000">
        <p:checker/>
      </p:transition>
    </mc:Choice>
    <mc:Fallback xmlns="">
      <p:transition spd="slow" advClick="0" advTm="7000">
        <p:checker/>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12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24052" y="607298"/>
            <a:ext cx="8049683" cy="5651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hlinkClick r:id="rId3"/>
          </p:cNvPr>
          <p:cNvSpPr/>
          <p:nvPr/>
        </p:nvSpPr>
        <p:spPr>
          <a:xfrm>
            <a:off x="2099221" y="3570275"/>
            <a:ext cx="7697569" cy="353901"/>
          </a:xfrm>
          <a:prstGeom prst="rect">
            <a:avLst/>
          </a:prstGeom>
          <a:noFill/>
          <a:scene3d>
            <a:camera prst="orthographicFront"/>
            <a:lightRig rig="balanced" dir="t">
              <a:rot lat="0" lon="0" rev="2100000"/>
            </a:lightRig>
          </a:scene3d>
          <a:sp3d>
            <a:bevelT w="139700" h="139700" prst="divot"/>
          </a:sp3d>
        </p:spPr>
        <p:txBody>
          <a:bodyPr spcFirstLastPara="1" lIns="121877" tIns="60939" rIns="121877" bIns="60939">
            <a:spAutoFit/>
          </a:bodyPr>
          <a:lstStyle/>
          <a:p>
            <a:pPr algn="ctr" defTabSz="1218987">
              <a:defRPr/>
            </a:pPr>
            <a:r>
              <a:rPr lang="fr-FR" sz="1500" spc="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hickhead" pitchFamily="2" charset="0"/>
                <a:cs typeface="Andalus" pitchFamily="2" charset="-78"/>
                <a:hlinkClick r:id="rId3" tooltip="Cliquez ici pour recevoir 1 pps par jour"/>
              </a:rPr>
              <a:t>Recevez un pps par jour en cliquant ici</a:t>
            </a:r>
            <a:endParaRPr lang="fr-FR" sz="1500" spc="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hickhead" pitchFamily="2" charset="0"/>
              <a:cs typeface="Andalus" pitchFamily="2" charset="-78"/>
            </a:endParaRPr>
          </a:p>
        </p:txBody>
      </p:sp>
      <p:sp>
        <p:nvSpPr>
          <p:cNvPr id="6" name="Rectangle 5">
            <a:hlinkClick r:id="rId4"/>
          </p:cNvPr>
          <p:cNvSpPr/>
          <p:nvPr/>
        </p:nvSpPr>
        <p:spPr>
          <a:xfrm>
            <a:off x="-192021" y="2636914"/>
            <a:ext cx="12192000" cy="697411"/>
          </a:xfrm>
          <a:prstGeom prst="rect">
            <a:avLst/>
          </a:prstGeom>
          <a:noFill/>
        </p:spPr>
        <p:txBody>
          <a:bodyPr lIns="121877" tIns="60939" rIns="121877" bIns="60939">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defTabSz="1218987">
              <a:defRPr/>
            </a:pPr>
            <a:r>
              <a:rPr lang="fr-FR" sz="37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cs typeface="Arial" charset="0"/>
                <a:hlinkClick r:id="rId4"/>
              </a:rPr>
              <a:t>pps-images-photos.com</a:t>
            </a:r>
            <a:endParaRPr lang="fr-FR" sz="37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cs typeface="Arial" charset="0"/>
            </a:endParaRPr>
          </a:p>
        </p:txBody>
      </p:sp>
      <p:sp>
        <p:nvSpPr>
          <p:cNvPr id="7" name="Rectangle 6"/>
          <p:cNvSpPr/>
          <p:nvPr/>
        </p:nvSpPr>
        <p:spPr>
          <a:xfrm>
            <a:off x="4931785" y="2151518"/>
            <a:ext cx="2269169" cy="538587"/>
          </a:xfrm>
          <a:prstGeom prst="rect">
            <a:avLst/>
          </a:prstGeom>
          <a:noFill/>
        </p:spPr>
        <p:txBody>
          <a:bodyPr wrap="none" lIns="121877" tIns="60939" rIns="121877" bIns="60939">
            <a:spAutoFit/>
            <a:scene3d>
              <a:camera prst="orthographicFront"/>
              <a:lightRig rig="balanced" dir="t">
                <a:rot lat="0" lon="0" rev="2100000"/>
              </a:lightRig>
            </a:scene3d>
            <a:sp3d extrusionH="57150" prstMaterial="metal">
              <a:bevelT w="38100" h="25400" prst="angle"/>
              <a:contourClr>
                <a:schemeClr val="bg2"/>
              </a:contourClr>
            </a:sp3d>
          </a:bodyPr>
          <a:lstStyle/>
          <a:p>
            <a:pPr algn="ctr" defTabSz="1218987">
              <a:defRPr/>
            </a:pPr>
            <a:r>
              <a:rPr lang="fr-FR" sz="2700" b="1" dirty="0">
                <a:ln w="50800"/>
                <a:solidFill>
                  <a:prstClr val="white">
                    <a:shade val="50000"/>
                  </a:prstClr>
                </a:solidFill>
                <a:latin typeface="AR DARLING" panose="02000000000000000000" pitchFamily="2" charset="0"/>
                <a:cs typeface="Arial" charset="0"/>
              </a:rPr>
              <a:t>Téléchargé sur</a:t>
            </a:r>
          </a:p>
        </p:txBody>
      </p:sp>
      <p:sp>
        <p:nvSpPr>
          <p:cNvPr id="2" name="Rectangle 1"/>
          <p:cNvSpPr/>
          <p:nvPr/>
        </p:nvSpPr>
        <p:spPr>
          <a:xfrm rot="5638658">
            <a:off x="3174799" y="679925"/>
            <a:ext cx="5546410" cy="5687651"/>
          </a:xfrm>
          <a:prstGeom prst="rect">
            <a:avLst/>
          </a:prstGeom>
          <a:noFill/>
        </p:spPr>
        <p:txBody>
          <a:bodyPr spcFirstLastPara="1" wrap="none" lIns="121877" tIns="60939" rIns="121877" bIns="60939">
            <a:prstTxWarp prst="textCircle">
              <a:avLst/>
            </a:prstTxWarp>
            <a:spAutoFit/>
          </a:bodyPr>
          <a:lstStyle/>
          <a:p>
            <a:pPr algn="ctr" defTabSz="1218987">
              <a:defRPr/>
            </a:pPr>
            <a:r>
              <a:rPr lang="fr-FR" sz="2400" b="1" spc="360" dirty="0">
                <a:ln w="1905"/>
                <a:solidFill>
                  <a:srgbClr val="FF9933"/>
                </a:solidFill>
                <a:effectLst>
                  <a:innerShdw blurRad="69850" dist="43180" dir="5400000">
                    <a:srgbClr val="000000">
                      <a:alpha val="65000"/>
                    </a:srgbClr>
                  </a:innerShdw>
                </a:effectLst>
                <a:cs typeface="Arial" charset="0"/>
              </a:rPr>
              <a:t>Beaucoup de sites disent qu’ils ont les meilleurs pps. Nous, nous disons que c’est a vous de juger</a:t>
            </a:r>
          </a:p>
        </p:txBody>
      </p:sp>
      <p:pic>
        <p:nvPicPr>
          <p:cNvPr id="2054" name="Picture 6" descr="D:\EasyPHP-DevServer-13.1VC9\data\localweb\pps_com\01_ a ajouter\Images\favicon.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03386" y="560744"/>
            <a:ext cx="317500" cy="361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500" fill="hold"/>
                                        <p:tgtEl>
                                          <p:spTgt spid="7"/>
                                        </p:tgtEl>
                                        <p:attrNameLst>
                                          <p:attrName>ppt_w</p:attrName>
                                        </p:attrNameLst>
                                      </p:cBhvr>
                                      <p:tavLst>
                                        <p:tav tm="0">
                                          <p:val>
                                            <p:fltVal val="0"/>
                                          </p:val>
                                        </p:tav>
                                        <p:tav tm="100000">
                                          <p:val>
                                            <p:strVal val="#ppt_w"/>
                                          </p:val>
                                        </p:tav>
                                      </p:tavLst>
                                    </p:anim>
                                    <p:anim calcmode="lin" valueType="num">
                                      <p:cBhvr>
                                        <p:cTn id="8" dur="1500" fill="hold"/>
                                        <p:tgtEl>
                                          <p:spTgt spid="7"/>
                                        </p:tgtEl>
                                        <p:attrNameLst>
                                          <p:attrName>ppt_h</p:attrName>
                                        </p:attrNameLst>
                                      </p:cBhvr>
                                      <p:tavLst>
                                        <p:tav tm="0">
                                          <p:val>
                                            <p:fltVal val="0"/>
                                          </p:val>
                                        </p:tav>
                                        <p:tav tm="100000">
                                          <p:val>
                                            <p:strVal val="#ppt_h"/>
                                          </p:val>
                                        </p:tav>
                                      </p:tavLst>
                                    </p:anim>
                                    <p:animEffect transition="in" filter="fade">
                                      <p:cBhvr>
                                        <p:cTn id="9" dur="1500"/>
                                        <p:tgtEl>
                                          <p:spTgt spid="7"/>
                                        </p:tgtEl>
                                      </p:cBhvr>
                                    </p:animEffect>
                                  </p:childTnLst>
                                </p:cTn>
                              </p:par>
                            </p:childTnLst>
                          </p:cTn>
                        </p:par>
                        <p:par>
                          <p:cTn id="10" fill="hold" nodeType="afterGroup">
                            <p:stCondLst>
                              <p:cond delay="1500"/>
                            </p:stCondLst>
                            <p:childTnLst>
                              <p:par>
                                <p:cTn id="11" presetID="17" presetClass="entr" presetSubtype="1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strVal val="#ppt_h"/>
                                          </p:val>
                                        </p:tav>
                                        <p:tav tm="100000">
                                          <p:val>
                                            <p:strVal val="#ppt_h"/>
                                          </p:val>
                                        </p:tav>
                                      </p:tavLst>
                                    </p:anim>
                                  </p:childTnLst>
                                </p:cTn>
                              </p:par>
                            </p:childTnLst>
                          </p:cTn>
                        </p:par>
                        <p:par>
                          <p:cTn id="15" fill="hold" nodeType="afterGroup">
                            <p:stCondLst>
                              <p:cond delay="2500"/>
                            </p:stCondLst>
                            <p:childTnLst>
                              <p:par>
                                <p:cTn id="16" presetID="17" presetClass="entr" presetSubtype="1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strVal val="#ppt_h"/>
                                          </p:val>
                                        </p:tav>
                                        <p:tav tm="100000">
                                          <p:val>
                                            <p:strVal val="#ppt_h"/>
                                          </p:val>
                                        </p:tav>
                                      </p:tavLst>
                                    </p:anim>
                                  </p:childTnLst>
                                </p:cTn>
                              </p:par>
                            </p:childTnLst>
                          </p:cTn>
                        </p:par>
                        <p:par>
                          <p:cTn id="20" fill="hold" nodeType="afterGroup">
                            <p:stCondLst>
                              <p:cond delay="3500"/>
                            </p:stCondLst>
                            <p:childTnLst>
                              <p:par>
                                <p:cTn id="21" presetID="21" presetClass="entr" presetSubtype="1"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heel(1)">
                                      <p:cBhvr>
                                        <p:cTn id="23" dur="3000"/>
                                        <p:tgtEl>
                                          <p:spTgt spid="2"/>
                                        </p:tgtEl>
                                      </p:cBhvr>
                                    </p:animEffect>
                                  </p:childTnLst>
                                </p:cTn>
                              </p:par>
                            </p:childTnLst>
                          </p:cTn>
                        </p:par>
                        <p:par>
                          <p:cTn id="24" fill="hold" nodeType="afterGroup">
                            <p:stCondLst>
                              <p:cond delay="6500"/>
                            </p:stCondLst>
                            <p:childTnLst>
                              <p:par>
                                <p:cTn id="25" presetID="1" presetClass="entr" presetSubtype="0" fill="hold" nodeType="afterEffect">
                                  <p:stCondLst>
                                    <p:cond delay="0"/>
                                  </p:stCondLst>
                                  <p:childTnLst>
                                    <p:set>
                                      <p:cBhvr>
                                        <p:cTn id="26" dur="1" fill="hold">
                                          <p:stCondLst>
                                            <p:cond delay="0"/>
                                          </p:stCondLst>
                                        </p:cTn>
                                        <p:tgtEl>
                                          <p:spTgt spid="20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TotalTime>
  <Words>789</Words>
  <Application>Microsoft Office PowerPoint</Application>
  <PresentationFormat>Personnalisé</PresentationFormat>
  <Paragraphs>32</Paragraphs>
  <Slides>22</Slides>
  <Notes>0</Notes>
  <HiddenSlides>0</HiddenSlides>
  <MMClips>1</MMClips>
  <ScaleCrop>false</ScaleCrop>
  <HeadingPairs>
    <vt:vector size="4" baseType="variant">
      <vt:variant>
        <vt:lpstr>Thème</vt:lpstr>
      </vt:variant>
      <vt:variant>
        <vt:i4>2</vt:i4>
      </vt:variant>
      <vt:variant>
        <vt:lpstr>Titres des diapositives</vt:lpstr>
      </vt:variant>
      <vt:variant>
        <vt:i4>22</vt:i4>
      </vt:variant>
    </vt:vector>
  </HeadingPairs>
  <TitlesOfParts>
    <vt:vector size="24" baseType="lpstr">
      <vt:lpstr>Thème Office</vt:lpstr>
      <vt:lpstr>1_Thème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Didier Myriam</dc:creator>
  <cp:lastModifiedBy>  </cp:lastModifiedBy>
  <cp:revision>27</cp:revision>
  <dcterms:created xsi:type="dcterms:W3CDTF">2014-12-22T17:32:58Z</dcterms:created>
  <dcterms:modified xsi:type="dcterms:W3CDTF">2015-01-17T20:14:32Z</dcterms:modified>
</cp:coreProperties>
</file>