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296" r:id="rId3"/>
    <p:sldId id="277" r:id="rId4"/>
    <p:sldId id="257" r:id="rId5"/>
    <p:sldId id="269" r:id="rId6"/>
    <p:sldId id="258" r:id="rId7"/>
    <p:sldId id="259" r:id="rId8"/>
    <p:sldId id="289" r:id="rId9"/>
    <p:sldId id="260" r:id="rId10"/>
    <p:sldId id="281" r:id="rId11"/>
    <p:sldId id="293" r:id="rId12"/>
    <p:sldId id="264" r:id="rId13"/>
    <p:sldId id="265" r:id="rId14"/>
    <p:sldId id="287" r:id="rId15"/>
    <p:sldId id="272" r:id="rId16"/>
    <p:sldId id="273" r:id="rId17"/>
    <p:sldId id="274" r:id="rId18"/>
    <p:sldId id="294" r:id="rId19"/>
    <p:sldId id="278" r:id="rId20"/>
    <p:sldId id="263" r:id="rId21"/>
    <p:sldId id="279" r:id="rId22"/>
    <p:sldId id="282" r:id="rId23"/>
    <p:sldId id="275" r:id="rId24"/>
    <p:sldId id="283" r:id="rId25"/>
    <p:sldId id="284" r:id="rId26"/>
    <p:sldId id="285" r:id="rId27"/>
    <p:sldId id="271" r:id="rId28"/>
    <p:sldId id="288" r:id="rId29"/>
    <p:sldId id="290" r:id="rId30"/>
    <p:sldId id="280" r:id="rId31"/>
    <p:sldId id="261" r:id="rId32"/>
    <p:sldId id="291" r:id="rId33"/>
    <p:sldId id="267" r:id="rId34"/>
    <p:sldId id="276" r:id="rId35"/>
    <p:sldId id="262" r:id="rId36"/>
    <p:sldId id="295" r:id="rId37"/>
    <p:sldId id="266" r:id="rId38"/>
    <p:sldId id="297" r:id="rId39"/>
    <p:sldId id="268" r:id="rId40"/>
    <p:sldId id="270" r:id="rId41"/>
    <p:sldId id="298" r:id="rId42"/>
  </p:sldIdLst>
  <p:sldSz cx="9144000" cy="5143500" type="screen16x9"/>
  <p:notesSz cx="6858000" cy="9144000"/>
  <p:photoAlbum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WFhsR6dEduP8jCQXhjcA9Q==" hashData="CURgmxy72YefuyCDW69gazMwE+1LycfZVR0IoyS3V69cvehX3COvUJ9Q/IX/npC0yH7S2YMupRv1uZg8Jbl4/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2" d="100"/>
          <a:sy n="112" d="100"/>
        </p:scale>
        <p:origin x="1584" y="62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EC3B6-E12B-4E77-AAB0-40E96C250470}" type="datetimeFigureOut">
              <a:rPr lang="nl-NL"/>
              <a:pPr>
                <a:defRPr/>
              </a:pPr>
              <a:t>20-7-2018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BF31B-BAD8-4E16-B5EC-29B0F7BD82DD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EF575-D222-4E51-9EBB-765072F1429E}" type="datetimeFigureOut">
              <a:rPr lang="nl-NL"/>
              <a:pPr>
                <a:defRPr/>
              </a:pPr>
              <a:t>20-7-2018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331E2-1915-4657-8F56-F5D814AE550D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61BA-5258-4D73-AC8B-DF5ABFE82150}" type="datetimeFigureOut">
              <a:rPr lang="nl-NL"/>
              <a:pPr>
                <a:defRPr/>
              </a:pPr>
              <a:t>20-7-2018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421A8-7F70-4FF7-87C2-4126232F0CE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47962-CA61-4FF5-BA02-8A0812DDC220}" type="datetimeFigureOut">
              <a:rPr lang="nl-NL"/>
              <a:pPr>
                <a:defRPr/>
              </a:pPr>
              <a:t>20-7-2018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7A87B-020C-4F2C-BB10-85EB2A86900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26676-9343-4CD2-A53E-97BBDF7ACDA1}" type="datetimeFigureOut">
              <a:rPr lang="nl-NL"/>
              <a:pPr>
                <a:defRPr/>
              </a:pPr>
              <a:t>20-7-2018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9517E-5C96-4C35-AC2F-BBF731E629B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6F3C5-343C-4F1C-B5F2-E6F75FCBEBB6}" type="datetimeFigureOut">
              <a:rPr lang="nl-NL"/>
              <a:pPr>
                <a:defRPr/>
              </a:pPr>
              <a:t>20-7-2018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E171A-F9BA-4944-93DE-5E302B26561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E8667-0D65-48CB-A1E3-926431FFC4AD}" type="datetimeFigureOut">
              <a:rPr lang="nl-NL"/>
              <a:pPr>
                <a:defRPr/>
              </a:pPr>
              <a:t>20-7-2018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213DA-C7BA-4E20-A02F-D8154126FEC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8AD41-C6A5-452F-BD92-BEF5FA9F18A8}" type="datetimeFigureOut">
              <a:rPr lang="nl-NL"/>
              <a:pPr>
                <a:defRPr/>
              </a:pPr>
              <a:t>20-7-2018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4C723-2C67-45B9-8A39-FEF4D706942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nl-NL" noProof="0"/>
              <a:t>Klik op het pictogram als u een afbeelding wilt toevoegen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814A4-278E-457F-827B-7811BAED8DCD}" type="datetimeFigureOut">
              <a:rPr lang="nl-NL"/>
              <a:pPr>
                <a:defRPr/>
              </a:pPr>
              <a:t>20-7-2018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7B4E4-62C6-4167-B30A-0FA16F23D6CE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47A3F-1ABD-4849-AD95-D0494111EDDA}" type="datetimeFigureOut">
              <a:rPr lang="nl-NL"/>
              <a:pPr>
                <a:defRPr/>
              </a:pPr>
              <a:t>20-7-2018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AADBF-CF60-4716-8D25-3F27B772E589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3DC7D-113D-4A87-AF5F-CDE1F4F83088}" type="datetimeFigureOut">
              <a:rPr lang="nl-NL"/>
              <a:pPr>
                <a:defRPr/>
              </a:pPr>
              <a:t>20-7-2018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FB50A-7623-4F5E-A235-2B3908BB8C03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D5D7E0-E0A3-4922-9400-FFE04D5A787D}" type="datetimeFigureOut">
              <a:rPr lang="nl-NL"/>
              <a:pPr>
                <a:defRPr/>
              </a:pPr>
              <a:t>20-7-2018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792803-0045-45BE-B43E-D086E08BC2A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papua1962/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Afbeelding 1" descr="099 - 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random/>
    <p:sndAc>
      <p:stSnd>
        <p:snd r:embed="rId2" name="09 - Greateful Me  xx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13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12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10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11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10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10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13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10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12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13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10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10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13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11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11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11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13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12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10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122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12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11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126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127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12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11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13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13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12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10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134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11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11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105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138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109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140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11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113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Afbeelding 1" descr="141 - 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John\Documents\01.Ludo\button12.png">
            <a:hlinkClick r:id="rId3"/>
            <a:extLst>
              <a:ext uri="{FF2B5EF4-FFF2-40B4-BE49-F238E27FC236}">
                <a16:creationId xmlns:a16="http://schemas.microsoft.com/office/drawing/2014/main" id="{52770465-22C9-4B21-A0FD-FDFBE7E4A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876006"/>
            <a:ext cx="1938409" cy="20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dance des Papillons Bisse de Vex </Template>
  <TotalTime>1</TotalTime>
  <Words>0</Words>
  <Application>Microsoft Office PowerPoint</Application>
  <PresentationFormat>Diavoorstelling (16:9)</PresentationFormat>
  <Paragraphs>0</Paragraphs>
  <Slides>41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41</vt:i4>
      </vt:variant>
    </vt:vector>
  </HeadingPairs>
  <TitlesOfParts>
    <vt:vector size="44" baseType="lpstr">
      <vt:lpstr>Arial</vt:lpstr>
      <vt:lpstr>Calibri</vt:lpstr>
      <vt:lpstr>Office-thema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2018-07-20T06:18:25Z</dcterms:created>
  <dcterms:modified xsi:type="dcterms:W3CDTF">2018-07-20T06:19:58Z</dcterms:modified>
</cp:coreProperties>
</file>