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8" r:id="rId11"/>
    <p:sldId id="265" r:id="rId12"/>
    <p:sldId id="266" r:id="rId13"/>
    <p:sldId id="269" r:id="rId14"/>
    <p:sldId id="270" r:id="rId15"/>
    <p:sldId id="267" r:id="rId16"/>
    <p:sldId id="271" r:id="rId17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mtbiG4OtmuNwOk6wkT1xg==" hashData="9OjCin4+UFq6U8qU963kSdXyS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5200"/>
    <a:srgbClr val="500000"/>
    <a:srgbClr val="200F02"/>
    <a:srgbClr val="3F1E03"/>
    <a:srgbClr val="1E0000"/>
    <a:srgbClr val="3E0000"/>
    <a:srgbClr val="100000"/>
    <a:srgbClr val="460000"/>
    <a:srgbClr val="381514"/>
    <a:srgbClr val="4F1F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1452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EDEC"/>
            </a:gs>
            <a:gs pos="69000">
              <a:schemeClr val="bg1"/>
            </a:gs>
          </a:gsLst>
          <a:lin ang="13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18/10/2017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4" y="-1"/>
            <a:ext cx="3783336" cy="5172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4684979" y="1131590"/>
            <a:ext cx="2800767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convex"/>
              <a:contourClr>
                <a:srgbClr val="DDDDDD"/>
              </a:contourClr>
            </a:sp3d>
          </a:bodyPr>
          <a:lstStyle/>
          <a:p>
            <a:r>
              <a:rPr lang="es-ES" sz="2800" b="1" spc="150" dirty="0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Roberto Carlos</a:t>
            </a:r>
          </a:p>
          <a:p>
            <a:r>
              <a:rPr lang="es-ES" sz="1600" b="1" spc="150" dirty="0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“ Amor </a:t>
            </a:r>
            <a:r>
              <a:rPr lang="es-ES" sz="1600" b="1" spc="150" dirty="0" err="1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sem</a:t>
            </a:r>
            <a:r>
              <a:rPr lang="es-ES" sz="1600" b="1" spc="150" dirty="0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 limites “</a:t>
            </a:r>
            <a:endParaRPr lang="es-ES" sz="1600" b="1" spc="150" dirty="0">
              <a:ln w="11430"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94582" y="2139702"/>
            <a:ext cx="3228769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anose="020E0802020502020306" pitchFamily="34" charset="0"/>
              </a:rPr>
              <a:t>Kashukiko</a:t>
            </a:r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anose="020E0802020502020306" pitchFamily="34" charset="0"/>
              </a:rPr>
              <a:t> </a:t>
            </a:r>
            <a:r>
              <a:rPr lang="es-ES" sz="2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anose="020E0802020502020306" pitchFamily="34" charset="0"/>
              </a:rPr>
              <a:t>Tanaka</a:t>
            </a:r>
            <a:endParaRPr lang="es-ES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anose="020E0802020502020306" pitchFamily="34" charset="0"/>
              </a:rPr>
              <a:t>Escultor</a:t>
            </a: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236296" y="4443958"/>
            <a:ext cx="136697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Automático</a:t>
            </a:r>
            <a:endParaRPr lang="es-ES" b="1" spc="50" dirty="0">
              <a:ln w="11430"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16824" y="4628624"/>
            <a:ext cx="790601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100" b="1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rlin Sans FB Demi" panose="020E0802020502020306" pitchFamily="34" charset="0"/>
              </a:rPr>
              <a:t>Jagadir</a:t>
            </a:r>
            <a:endParaRPr lang="es-ES" sz="1100" b="1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490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:fade/>
        <p:sndAc>
          <p:stSnd>
            <p:snd r:embed="rId2" name="Roberto Carlos Amor Sem Limites[1] W.wav"/>
          </p:stSnd>
        </p:sndAc>
      </p:transition>
    </mc:Choice>
    <mc:Fallback>
      <p:transition spd="slow" advTm="7000">
        <p:fade/>
        <p:sndAc>
          <p:stSnd>
            <p:snd r:embed="rId2" name="Roberto Carlos Amor Sem Limites[1] 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9000">
              <a:schemeClr val="bg1"/>
            </a:gs>
          </a:gsLst>
          <a:lin ang="13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356" y="-615003"/>
            <a:ext cx="4752528" cy="6363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-92546"/>
            <a:ext cx="4104428" cy="5427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-89076"/>
            <a:ext cx="4028536" cy="528332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3" y="-92545"/>
            <a:ext cx="7200551" cy="5328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6858000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516" y="-135584"/>
            <a:ext cx="7151157" cy="5363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5584"/>
            <a:ext cx="7038779" cy="527908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803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49000">
        <p:fade/>
      </p:transition>
    </mc:Choice>
    <mc:Fallback xmlns="">
      <p:transition spd="slow" advTm="4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1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7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000"/>
                            </p:stCondLst>
                            <p:childTnLst>
                              <p:par>
                                <p:cTn id="43" presetID="37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5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" presetClass="exit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2" presetClass="entr" presetSubtype="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5" presetClass="path" presetSubtype="0" accel="50000" decel="5000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7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nodeType="withEffect">
                                  <p:stCondLst>
                                    <p:cond delay="39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828">
              <a:schemeClr val="accent6">
                <a:lumMod val="20000"/>
                <a:lumOff val="80000"/>
              </a:schemeClr>
            </a:gs>
            <a:gs pos="47000">
              <a:schemeClr val="bg2">
                <a:lumMod val="50000"/>
              </a:schemeClr>
            </a:gs>
          </a:gsLst>
          <a:lin ang="12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62" y="0"/>
            <a:ext cx="7720075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32" y="51470"/>
            <a:ext cx="9922619" cy="50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51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1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75260"/>
            <a:ext cx="3744416" cy="5294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764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</a:schemeClr>
            </a:gs>
            <a:gs pos="69000">
              <a:schemeClr val="bg1"/>
            </a:gs>
          </a:gsLst>
          <a:lin ang="13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24942"/>
            <a:ext cx="3646973" cy="511855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30" y="-596603"/>
            <a:ext cx="4032448" cy="6060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-2229"/>
            <a:ext cx="7632848" cy="514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4942"/>
            <a:ext cx="6858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98" y="0"/>
            <a:ext cx="710060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95497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8000">
        <p:fade/>
      </p:transition>
    </mc:Choice>
    <mc:Fallback>
      <p:transition spd="slow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2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40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55" presetClass="exit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5" presetClass="path" presetSubtype="0" accel="50000" decel="5000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2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5" presetClass="exit" presetSubtype="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9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2B3D1"/>
            </a:gs>
            <a:gs pos="51000">
              <a:schemeClr val="bg1"/>
            </a:gs>
          </a:gsLst>
          <a:lin ang="15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4" y="0"/>
            <a:ext cx="3467076" cy="5210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0"/>
            <a:ext cx="7609202" cy="5159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88" y="0"/>
            <a:ext cx="756822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273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23000">
        <p:fade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2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Motion origin="layout" path="M 3.88889E-6 5.95429E-6 C -0.04584 0.06548 -0.09167 0.13095 -0.13768 0.19642 C -0.1474 0.21032 -0.16945 0.248 -0.18073 0.25418 C -0.19167 0.26746 -0.20347 0.27765 -0.21407 0.29124 C -0.21806 0.29649 -0.22379 0.30297 -0.22813 0.30699 C -0.23264 0.311 -0.23004 0.30575 -0.23177 0.30977 " pathEditMode="relative" ptsTypes="fffffA">
                                      <p:cBhvr>
                                        <p:cTn id="28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rgbClr val="E4EDF8"/>
            </a:gs>
            <a:gs pos="0">
              <a:srgbClr val="BCCFE6"/>
            </a:gs>
            <a:gs pos="14000">
              <a:schemeClr val="accent1">
                <a:lumMod val="20000"/>
                <a:lumOff val="80000"/>
              </a:schemeClr>
            </a:gs>
            <a:gs pos="0">
              <a:schemeClr val="bg1">
                <a:lumMod val="85000"/>
              </a:schemeClr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8" y="-129474"/>
            <a:ext cx="3917033" cy="5365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-684584" y="-380578"/>
            <a:ext cx="10297144" cy="5832648"/>
          </a:xfrm>
          <a:prstGeom prst="rect">
            <a:avLst/>
          </a:prstGeom>
          <a:gradFill>
            <a:gsLst>
              <a:gs pos="74000">
                <a:schemeClr val="accent1">
                  <a:lumMod val="50000"/>
                </a:schemeClr>
              </a:gs>
              <a:gs pos="0">
                <a:srgbClr val="BCCFE6"/>
              </a:gs>
              <a:gs pos="14000">
                <a:schemeClr val="tx1">
                  <a:lumMod val="85000"/>
                  <a:lumOff val="15000"/>
                </a:schemeClr>
              </a:gs>
              <a:gs pos="0">
                <a:schemeClr val="bg2">
                  <a:lumMod val="10000"/>
                </a:schemeClr>
              </a:gs>
              <a:gs pos="100000">
                <a:schemeClr val="bg1">
                  <a:lumMod val="50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-395457"/>
            <a:ext cx="7977008" cy="5524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515" y="-668609"/>
            <a:ext cx="9676653" cy="5812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66" y="-264828"/>
            <a:ext cx="4097393" cy="5463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88" y="-317384"/>
            <a:ext cx="4292232" cy="5568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835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24000">
        <p:fade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2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5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6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4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EDEC"/>
            </a:gs>
            <a:gs pos="100000">
              <a:srgbClr val="F5E4E3"/>
            </a:gs>
          </a:gsLst>
          <a:lin ang="13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59" y="0"/>
            <a:ext cx="75918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297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83">
              <a:schemeClr val="accent6">
                <a:lumMod val="20000"/>
                <a:lumOff val="80000"/>
              </a:schemeClr>
            </a:gs>
            <a:gs pos="0">
              <a:srgbClr val="F8EDEC"/>
            </a:gs>
            <a:gs pos="69000">
              <a:schemeClr val="bg1"/>
            </a:gs>
          </a:gsLst>
          <a:lin ang="13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87" y="0"/>
            <a:ext cx="7557025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487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bg1"/>
            </a:gs>
            <a:gs pos="84000">
              <a:schemeClr val="accent2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886"/>
            <a:ext cx="3888432" cy="5141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98" y="0"/>
            <a:ext cx="710060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4196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70000">
              <a:schemeClr val="tx1">
                <a:lumMod val="50000"/>
                <a:lumOff val="50000"/>
              </a:schemeClr>
            </a:gs>
            <a:gs pos="95000">
              <a:srgbClr val="4F1F1D"/>
            </a:gs>
            <a:gs pos="100000">
              <a:schemeClr val="accent4">
                <a:lumMod val="75000"/>
              </a:schemeClr>
            </a:gs>
          </a:gsLst>
          <a:lin ang="16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54" y="0"/>
            <a:ext cx="759889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732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1501"/>
            <a:ext cx="32575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40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21">
              <a:srgbClr val="500000"/>
            </a:gs>
            <a:gs pos="0">
              <a:schemeClr val="accent4">
                <a:lumMod val="75000"/>
              </a:schemeClr>
            </a:gs>
            <a:gs pos="69000">
              <a:schemeClr val="bg1"/>
            </a:gs>
          </a:gsLst>
          <a:lin ang="13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192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C5200"/>
            </a:gs>
            <a:gs pos="91251">
              <a:srgbClr val="200F02"/>
            </a:gs>
            <a:gs pos="81000">
              <a:srgbClr val="3F1E03"/>
            </a:gs>
            <a:gs pos="100000">
              <a:srgbClr val="3E0000"/>
            </a:gs>
          </a:gsLst>
          <a:lin ang="21594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9667"/>
            <a:ext cx="6624735" cy="4963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042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</a:schemeClr>
            </a:gs>
            <a:gs pos="69000">
              <a:schemeClr val="bg1">
                <a:lumMod val="85000"/>
              </a:schemeClr>
            </a:gs>
          </a:gsLst>
          <a:lin ang="13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0" y="0"/>
            <a:ext cx="792536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4046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bg1">
                <a:lumMod val="95000"/>
              </a:schemeClr>
            </a:gs>
            <a:gs pos="42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494" y="-20538"/>
            <a:ext cx="3384377" cy="5260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7308304" y="4227934"/>
            <a:ext cx="91884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ES" sz="1400" b="1" cap="all" dirty="0" err="1" smtClean="0">
                <a:ln w="0"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Berlin Sans FB Demi" panose="020E0802020502020306" pitchFamily="34" charset="0"/>
              </a:rPr>
              <a:t>jagadir</a:t>
            </a:r>
            <a:endParaRPr lang="es-ES" sz="1400" b="1" cap="all" dirty="0">
              <a:ln w="0">
                <a:solidFill>
                  <a:schemeClr val="accent3">
                    <a:lumMod val="40000"/>
                    <a:lumOff val="60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3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799</TotalTime>
  <Words>13</Words>
  <Application>Microsoft Office PowerPoint</Application>
  <PresentationFormat>Presentación en pantalla (16:9)</PresentationFormat>
  <Paragraphs>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Antonio</dc:creator>
  <cp:lastModifiedBy>Jose Antonio</cp:lastModifiedBy>
  <cp:revision>48</cp:revision>
  <dcterms:created xsi:type="dcterms:W3CDTF">2016-10-25T08:27:12Z</dcterms:created>
  <dcterms:modified xsi:type="dcterms:W3CDTF">2017-10-18T12:12:35Z</dcterms:modified>
</cp:coreProperties>
</file>