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34"/>
  </p:notesMasterIdLst>
  <p:sldIdLst>
    <p:sldId id="381" r:id="rId3"/>
    <p:sldId id="403" r:id="rId4"/>
    <p:sldId id="424" r:id="rId5"/>
    <p:sldId id="398" r:id="rId6"/>
    <p:sldId id="423" r:id="rId7"/>
    <p:sldId id="404" r:id="rId8"/>
    <p:sldId id="425" r:id="rId9"/>
    <p:sldId id="407" r:id="rId10"/>
    <p:sldId id="426" r:id="rId11"/>
    <p:sldId id="399" r:id="rId12"/>
    <p:sldId id="427" r:id="rId13"/>
    <p:sldId id="400" r:id="rId14"/>
    <p:sldId id="428" r:id="rId15"/>
    <p:sldId id="413" r:id="rId16"/>
    <p:sldId id="429" r:id="rId17"/>
    <p:sldId id="401" r:id="rId18"/>
    <p:sldId id="430" r:id="rId19"/>
    <p:sldId id="406" r:id="rId20"/>
    <p:sldId id="431" r:id="rId21"/>
    <p:sldId id="409" r:id="rId22"/>
    <p:sldId id="433" r:id="rId23"/>
    <p:sldId id="410" r:id="rId24"/>
    <p:sldId id="418" r:id="rId25"/>
    <p:sldId id="416" r:id="rId26"/>
    <p:sldId id="405" r:id="rId27"/>
    <p:sldId id="414" r:id="rId28"/>
    <p:sldId id="417" r:id="rId29"/>
    <p:sldId id="415" r:id="rId30"/>
    <p:sldId id="393" r:id="rId31"/>
    <p:sldId id="394" r:id="rId32"/>
    <p:sldId id="380" r:id="rId33"/>
  </p:sldIdLst>
  <p:sldSz cx="5400675" cy="3514725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1100" kern="1200">
        <a:solidFill>
          <a:schemeClr val="tx1"/>
        </a:solidFill>
        <a:latin typeface="Arial" charset="0"/>
        <a:ea typeface="+mn-ea"/>
        <a:cs typeface="+mn-cs"/>
      </a:defRPr>
    </a:lvl1pPr>
    <a:lvl2pPr marL="374975" indent="8641" algn="l" rtl="0" fontAlgn="base">
      <a:spcBef>
        <a:spcPct val="0"/>
      </a:spcBef>
      <a:spcAft>
        <a:spcPct val="0"/>
      </a:spcAft>
      <a:defRPr sz="1100" kern="1200">
        <a:solidFill>
          <a:schemeClr val="tx1"/>
        </a:solidFill>
        <a:latin typeface="Arial" charset="0"/>
        <a:ea typeface="+mn-ea"/>
        <a:cs typeface="+mn-cs"/>
      </a:defRPr>
    </a:lvl2pPr>
    <a:lvl3pPr marL="756861" indent="15552" algn="l" rtl="0" fontAlgn="base">
      <a:spcBef>
        <a:spcPct val="0"/>
      </a:spcBef>
      <a:spcAft>
        <a:spcPct val="0"/>
      </a:spcAft>
      <a:defRPr sz="1100" kern="1200">
        <a:solidFill>
          <a:schemeClr val="tx1"/>
        </a:solidFill>
        <a:latin typeface="Arial" charset="0"/>
        <a:ea typeface="+mn-ea"/>
        <a:cs typeface="+mn-cs"/>
      </a:defRPr>
    </a:lvl3pPr>
    <a:lvl4pPr marL="1137020" indent="24192" algn="l" rtl="0" fontAlgn="base">
      <a:spcBef>
        <a:spcPct val="0"/>
      </a:spcBef>
      <a:spcAft>
        <a:spcPct val="0"/>
      </a:spcAft>
      <a:defRPr sz="1100" kern="1200">
        <a:solidFill>
          <a:schemeClr val="tx1"/>
        </a:solidFill>
        <a:latin typeface="Arial" charset="0"/>
        <a:ea typeface="+mn-ea"/>
        <a:cs typeface="+mn-cs"/>
      </a:defRPr>
    </a:lvl4pPr>
    <a:lvl5pPr marL="1517179" indent="31104" algn="l" rtl="0" fontAlgn="base">
      <a:spcBef>
        <a:spcPct val="0"/>
      </a:spcBef>
      <a:spcAft>
        <a:spcPct val="0"/>
      </a:spcAft>
      <a:defRPr sz="1100" kern="1200">
        <a:solidFill>
          <a:schemeClr val="tx1"/>
        </a:solidFill>
        <a:latin typeface="Arial" charset="0"/>
        <a:ea typeface="+mn-ea"/>
        <a:cs typeface="+mn-cs"/>
      </a:defRPr>
    </a:lvl5pPr>
    <a:lvl6pPr marL="2488311" algn="l" defTabSz="995324" rtl="0" eaLnBrk="1" latinLnBrk="0" hangingPunct="1">
      <a:defRPr sz="1100" kern="1200">
        <a:solidFill>
          <a:schemeClr val="tx1"/>
        </a:solidFill>
        <a:latin typeface="Arial" charset="0"/>
        <a:ea typeface="+mn-ea"/>
        <a:cs typeface="+mn-cs"/>
      </a:defRPr>
    </a:lvl6pPr>
    <a:lvl7pPr marL="2985973" algn="l" defTabSz="995324" rtl="0" eaLnBrk="1" latinLnBrk="0" hangingPunct="1">
      <a:defRPr sz="1100" kern="1200">
        <a:solidFill>
          <a:schemeClr val="tx1"/>
        </a:solidFill>
        <a:latin typeface="Arial" charset="0"/>
        <a:ea typeface="+mn-ea"/>
        <a:cs typeface="+mn-cs"/>
      </a:defRPr>
    </a:lvl7pPr>
    <a:lvl8pPr marL="3483635" algn="l" defTabSz="995324" rtl="0" eaLnBrk="1" latinLnBrk="0" hangingPunct="1">
      <a:defRPr sz="1100" kern="1200">
        <a:solidFill>
          <a:schemeClr val="tx1"/>
        </a:solidFill>
        <a:latin typeface="Arial" charset="0"/>
        <a:ea typeface="+mn-ea"/>
        <a:cs typeface="+mn-cs"/>
      </a:defRPr>
    </a:lvl8pPr>
    <a:lvl9pPr marL="3981298" algn="l" defTabSz="995324" rtl="0" eaLnBrk="1" latinLnBrk="0" hangingPunct="1">
      <a:defRPr sz="11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xR8OtENeGC4sRQGEkLtsQ==" hashData="9hZDCUQPZftQphcdr3/eJlxqB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FF"/>
    <a:srgbClr val="000000"/>
    <a:srgbClr val="990099"/>
    <a:srgbClr val="090240"/>
    <a:srgbClr val="12037D"/>
    <a:srgbClr val="FF9900"/>
    <a:srgbClr val="660033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360" y="-562"/>
      </p:cViewPr>
      <p:guideLst>
        <p:guide orient="horz" pos="1108"/>
        <p:guide pos="170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C0CA45A-5062-4737-9A65-2CAD5A3E5761}" type="datetimeFigureOut">
              <a:rPr lang="fr-FR"/>
              <a:pPr>
                <a:defRPr/>
              </a:pPr>
              <a:t>12/07/2018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597150" y="514350"/>
            <a:ext cx="39497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46EBFE7D-E6DE-4833-BDC2-7BCF6D81F4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374975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756861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13702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517179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1901426" algn="l" defTabSz="76057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281712" algn="l" defTabSz="76057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661996" algn="l" defTabSz="76057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042281" algn="l" defTabSz="760571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6EBFE7D-E6DE-4833-BDC2-7BCF6D81F48E}" type="slidenum">
              <a:rPr lang="fr-FR" smtClean="0"/>
              <a:pPr>
                <a:defRPr/>
              </a:pPr>
              <a:t>24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04774" y="1091973"/>
            <a:ext cx="4591134" cy="7528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09544" y="1992529"/>
            <a:ext cx="3781593" cy="896912"/>
          </a:xfrm>
        </p:spPr>
        <p:txBody>
          <a:bodyPr/>
          <a:lstStyle>
            <a:lvl1pPr marL="0" indent="0" algn="ctr">
              <a:buNone/>
              <a:defRPr/>
            </a:lvl1pPr>
            <a:lvl2pPr marL="380339" indent="0" algn="ctr">
              <a:buNone/>
              <a:defRPr/>
            </a:lvl2pPr>
            <a:lvl3pPr marL="760679" indent="0" algn="ctr">
              <a:buNone/>
              <a:defRPr/>
            </a:lvl3pPr>
            <a:lvl4pPr marL="1141018" indent="0" algn="ctr">
              <a:buNone/>
              <a:defRPr/>
            </a:lvl4pPr>
            <a:lvl5pPr marL="1521357" indent="0" algn="ctr">
              <a:buNone/>
              <a:defRPr/>
            </a:lvl5pPr>
            <a:lvl6pPr marL="1901697" indent="0" algn="ctr">
              <a:buNone/>
              <a:defRPr/>
            </a:lvl6pPr>
            <a:lvl7pPr marL="2282037" indent="0" algn="ctr">
              <a:buNone/>
              <a:defRPr/>
            </a:lvl7pPr>
            <a:lvl8pPr marL="2662376" indent="0" algn="ctr">
              <a:buNone/>
              <a:defRPr/>
            </a:lvl8pPr>
            <a:lvl9pPr marL="3042715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B362F-4F0B-4441-B020-53BDF4813804}" type="datetime1">
              <a:rPr lang="it-IT"/>
              <a:pPr>
                <a:defRPr/>
              </a:pPr>
              <a:t>12/07/2018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79F47-C107-4A21-843F-5A4BC0AFBD1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D03E5-3C83-4B80-B14C-55978CD3F551}" type="datetime1">
              <a:rPr lang="it-IT"/>
              <a:pPr>
                <a:defRPr/>
              </a:pPr>
              <a:t>12/07/2018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EF86A-FC4D-4C69-A19C-01BAF1146EE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7182" y="2258687"/>
            <a:ext cx="4589733" cy="698205"/>
          </a:xfrm>
        </p:spPr>
        <p:txBody>
          <a:bodyPr anchor="t"/>
          <a:lstStyle>
            <a:lvl1pPr algn="l">
              <a:defRPr sz="3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27182" y="1489389"/>
            <a:ext cx="4589733" cy="769301"/>
          </a:xfrm>
        </p:spPr>
        <p:txBody>
          <a:bodyPr anchor="b"/>
          <a:lstStyle>
            <a:lvl1pPr marL="0" indent="0">
              <a:buNone/>
              <a:defRPr sz="1600"/>
            </a:lvl1pPr>
            <a:lvl2pPr marL="380339" indent="0">
              <a:buNone/>
              <a:defRPr sz="1500"/>
            </a:lvl2pPr>
            <a:lvl3pPr marL="760679" indent="0">
              <a:buNone/>
              <a:defRPr sz="1400"/>
            </a:lvl3pPr>
            <a:lvl4pPr marL="1141018" indent="0">
              <a:buNone/>
              <a:defRPr sz="1200"/>
            </a:lvl4pPr>
            <a:lvl5pPr marL="1521357" indent="0">
              <a:buNone/>
              <a:defRPr sz="1200"/>
            </a:lvl5pPr>
            <a:lvl6pPr marL="1901697" indent="0">
              <a:buNone/>
              <a:defRPr sz="1200"/>
            </a:lvl6pPr>
            <a:lvl7pPr marL="2282037" indent="0">
              <a:buNone/>
              <a:defRPr sz="1200"/>
            </a:lvl7pPr>
            <a:lvl8pPr marL="2662376" indent="0">
              <a:buNone/>
              <a:defRPr sz="1200"/>
            </a:lvl8pPr>
            <a:lvl9pPr marL="3042715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F9595-A959-471D-A7D8-1664EF25D9E4}" type="datetime1">
              <a:rPr lang="it-IT"/>
              <a:pPr>
                <a:defRPr/>
              </a:pPr>
              <a:t>12/07/2018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FB8FF-14BF-4AD8-801D-C56958EF37C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70315" y="820346"/>
            <a:ext cx="2362795" cy="23188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767569" y="820346"/>
            <a:ext cx="2362795" cy="23188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98845-00EF-443F-8539-CF05F0470406}" type="datetime1">
              <a:rPr lang="it-IT"/>
              <a:pPr>
                <a:defRPr/>
              </a:pPr>
              <a:t>12/07/2018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C5883-3E66-430E-8A33-B18D4B9A995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70317" y="787535"/>
            <a:ext cx="2386606" cy="32631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339" indent="0">
              <a:buNone/>
              <a:defRPr sz="1600" b="1"/>
            </a:lvl2pPr>
            <a:lvl3pPr marL="760679" indent="0">
              <a:buNone/>
              <a:defRPr sz="1500" b="1"/>
            </a:lvl3pPr>
            <a:lvl4pPr marL="1141018" indent="0">
              <a:buNone/>
              <a:defRPr sz="1400" b="1"/>
            </a:lvl4pPr>
            <a:lvl5pPr marL="1521357" indent="0">
              <a:buNone/>
              <a:defRPr sz="1400" b="1"/>
            </a:lvl5pPr>
            <a:lvl6pPr marL="1901697" indent="0">
              <a:buNone/>
              <a:defRPr sz="1400" b="1"/>
            </a:lvl6pPr>
            <a:lvl7pPr marL="2282037" indent="0">
              <a:buNone/>
              <a:defRPr sz="1400" b="1"/>
            </a:lvl7pPr>
            <a:lvl8pPr marL="2662376" indent="0">
              <a:buNone/>
              <a:defRPr sz="1400" b="1"/>
            </a:lvl8pPr>
            <a:lvl9pPr marL="3042715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70317" y="1113849"/>
            <a:ext cx="2386606" cy="2025341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743761" y="787535"/>
            <a:ext cx="2386606" cy="32631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339" indent="0">
              <a:buNone/>
              <a:defRPr sz="1600" b="1"/>
            </a:lvl2pPr>
            <a:lvl3pPr marL="760679" indent="0">
              <a:buNone/>
              <a:defRPr sz="1500" b="1"/>
            </a:lvl3pPr>
            <a:lvl4pPr marL="1141018" indent="0">
              <a:buNone/>
              <a:defRPr sz="1400" b="1"/>
            </a:lvl4pPr>
            <a:lvl5pPr marL="1521357" indent="0">
              <a:buNone/>
              <a:defRPr sz="1400" b="1"/>
            </a:lvl5pPr>
            <a:lvl6pPr marL="1901697" indent="0">
              <a:buNone/>
              <a:defRPr sz="1400" b="1"/>
            </a:lvl6pPr>
            <a:lvl7pPr marL="2282037" indent="0">
              <a:buNone/>
              <a:defRPr sz="1400" b="1"/>
            </a:lvl7pPr>
            <a:lvl8pPr marL="2662376" indent="0">
              <a:buNone/>
              <a:defRPr sz="1400" b="1"/>
            </a:lvl8pPr>
            <a:lvl9pPr marL="3042715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743761" y="1113849"/>
            <a:ext cx="2386606" cy="2025341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650E8-218D-4AF2-8AC6-3F3A8AB4C010}" type="datetime1">
              <a:rPr lang="it-IT"/>
              <a:pPr>
                <a:defRPr/>
              </a:pPr>
              <a:t>12/07/2018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DCA31-0B92-4A41-9024-A6B20CE14B0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5074D-C9FD-4640-AA7D-D2ABF9AFFEAA}" type="datetime1">
              <a:rPr lang="it-IT"/>
              <a:pPr>
                <a:defRPr/>
              </a:pPr>
              <a:t>12/07/2018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89DAA1-1A93-4417-B3AF-98E323FBB3E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54857-9FAC-4FBF-AD92-C0632F596808}" type="datetime1">
              <a:rPr lang="it-IT"/>
              <a:pPr>
                <a:defRPr/>
              </a:pPr>
              <a:t>12/07/2018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BF648-3F9F-4091-ABE7-710FE392CDE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0317" y="140373"/>
            <a:ext cx="1775948" cy="594295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12093" y="140373"/>
            <a:ext cx="3018271" cy="2998818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0317" y="734666"/>
            <a:ext cx="1775948" cy="2404524"/>
          </a:xfrm>
        </p:spPr>
        <p:txBody>
          <a:bodyPr/>
          <a:lstStyle>
            <a:lvl1pPr marL="0" indent="0">
              <a:buNone/>
              <a:defRPr sz="1200"/>
            </a:lvl1pPr>
            <a:lvl2pPr marL="380339" indent="0">
              <a:buNone/>
              <a:defRPr sz="1100"/>
            </a:lvl2pPr>
            <a:lvl3pPr marL="760679" indent="0">
              <a:buNone/>
              <a:defRPr sz="900"/>
            </a:lvl3pPr>
            <a:lvl4pPr marL="1141018" indent="0">
              <a:buNone/>
              <a:defRPr sz="700"/>
            </a:lvl4pPr>
            <a:lvl5pPr marL="1521357" indent="0">
              <a:buNone/>
              <a:defRPr sz="700"/>
            </a:lvl5pPr>
            <a:lvl6pPr marL="1901697" indent="0">
              <a:buNone/>
              <a:defRPr sz="700"/>
            </a:lvl6pPr>
            <a:lvl7pPr marL="2282037" indent="0">
              <a:buNone/>
              <a:defRPr sz="700"/>
            </a:lvl7pPr>
            <a:lvl8pPr marL="2662376" indent="0">
              <a:buNone/>
              <a:defRPr sz="700"/>
            </a:lvl8pPr>
            <a:lvl9pPr marL="3042715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F6F49-2855-4B3E-AF54-EA8E726DF907}" type="datetime1">
              <a:rPr lang="it-IT"/>
              <a:pPr>
                <a:defRPr/>
              </a:pPr>
              <a:t>12/07/2018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A38E7-3AD8-4D60-8A19-F191CBFE1DA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58849" y="2461039"/>
            <a:ext cx="3239565" cy="28985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58849" y="313556"/>
            <a:ext cx="3239565" cy="2109200"/>
          </a:xfrm>
        </p:spPr>
        <p:txBody>
          <a:bodyPr/>
          <a:lstStyle>
            <a:lvl1pPr marL="0" indent="0">
              <a:buNone/>
              <a:defRPr sz="2600"/>
            </a:lvl1pPr>
            <a:lvl2pPr marL="380339" indent="0">
              <a:buNone/>
              <a:defRPr sz="2400"/>
            </a:lvl2pPr>
            <a:lvl3pPr marL="760679" indent="0">
              <a:buNone/>
              <a:defRPr sz="2000"/>
            </a:lvl3pPr>
            <a:lvl4pPr marL="1141018" indent="0">
              <a:buNone/>
              <a:defRPr sz="1600"/>
            </a:lvl4pPr>
            <a:lvl5pPr marL="1521357" indent="0">
              <a:buNone/>
              <a:defRPr sz="1600"/>
            </a:lvl5pPr>
            <a:lvl6pPr marL="1901697" indent="0">
              <a:buNone/>
              <a:defRPr sz="1600"/>
            </a:lvl6pPr>
            <a:lvl7pPr marL="2282037" indent="0">
              <a:buNone/>
              <a:defRPr sz="1600"/>
            </a:lvl7pPr>
            <a:lvl8pPr marL="2662376" indent="0">
              <a:buNone/>
              <a:defRPr sz="1600"/>
            </a:lvl8pPr>
            <a:lvl9pPr marL="3042715" indent="0">
              <a:buNone/>
              <a:defRPr sz="16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058849" y="2750895"/>
            <a:ext cx="3239565" cy="411997"/>
          </a:xfrm>
        </p:spPr>
        <p:txBody>
          <a:bodyPr/>
          <a:lstStyle>
            <a:lvl1pPr marL="0" indent="0">
              <a:buNone/>
              <a:defRPr sz="1200"/>
            </a:lvl1pPr>
            <a:lvl2pPr marL="380339" indent="0">
              <a:buNone/>
              <a:defRPr sz="1100"/>
            </a:lvl2pPr>
            <a:lvl3pPr marL="760679" indent="0">
              <a:buNone/>
              <a:defRPr sz="900"/>
            </a:lvl3pPr>
            <a:lvl4pPr marL="1141018" indent="0">
              <a:buNone/>
              <a:defRPr sz="700"/>
            </a:lvl4pPr>
            <a:lvl5pPr marL="1521357" indent="0">
              <a:buNone/>
              <a:defRPr sz="700"/>
            </a:lvl5pPr>
            <a:lvl6pPr marL="1901697" indent="0">
              <a:buNone/>
              <a:defRPr sz="700"/>
            </a:lvl6pPr>
            <a:lvl7pPr marL="2282037" indent="0">
              <a:buNone/>
              <a:defRPr sz="700"/>
            </a:lvl7pPr>
            <a:lvl8pPr marL="2662376" indent="0">
              <a:buNone/>
              <a:defRPr sz="700"/>
            </a:lvl8pPr>
            <a:lvl9pPr marL="3042715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F2262-1709-41F8-8843-25FE1FB3C6D2}" type="datetime1">
              <a:rPr lang="it-IT"/>
              <a:pPr>
                <a:defRPr/>
              </a:pPr>
              <a:t>12/07/2018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21403-D3A6-4472-9D68-2EB96BA97B2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393F34-83E0-4EBB-95D4-32851D22B44F}" type="datetime1">
              <a:rPr lang="it-IT"/>
              <a:pPr>
                <a:defRPr/>
              </a:pPr>
              <a:t>12/07/2018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08B0B-BDFC-484A-891B-2FE526474E4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916051" y="140373"/>
            <a:ext cx="1214312" cy="299881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70316" y="140373"/>
            <a:ext cx="3511279" cy="299881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8F1B5-5819-4FBF-B8F3-FB7FE91D6081}" type="datetime1">
              <a:rPr lang="it-IT"/>
              <a:pPr>
                <a:defRPr/>
              </a:pPr>
              <a:t>12/07/2018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7B5B2-F0E4-4620-BB0E-B29F28C776B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11797" y="525025"/>
            <a:ext cx="6252233" cy="1575063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0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411797" y="2159848"/>
            <a:ext cx="6252233" cy="1300247"/>
          </a:xfrm>
        </p:spPr>
        <p:txBody>
          <a:bodyPr/>
          <a:lstStyle>
            <a:lvl1pPr marL="60846" indent="0" algn="l">
              <a:buNone/>
              <a:defRPr sz="1600">
                <a:solidFill>
                  <a:schemeClr val="tx1"/>
                </a:solidFill>
              </a:defRPr>
            </a:lvl1pPr>
            <a:lvl2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6EA56-9ED2-45C8-A57C-6F74EA60010A}" type="datetime1">
              <a:rPr lang="fr-FR"/>
              <a:pPr>
                <a:defRPr/>
              </a:pPr>
              <a:t>12/07/2018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94C8-7F9C-4849-9E2C-8AF4554912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69302" y="139890"/>
            <a:ext cx="4862073" cy="58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880" tIns="24441" rIns="48880" bIns="2444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69302" y="820262"/>
            <a:ext cx="4862073" cy="2319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880" tIns="24441" rIns="48880" bIns="244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69302" y="3257202"/>
            <a:ext cx="1262233" cy="187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880" tIns="24441" rIns="48880" bIns="24441" numCol="1" anchor="ctr" anchorCtr="0" compatLnSpc="1">
            <a:prstTxWarp prst="textNoShape">
              <a:avLst/>
            </a:prstTxWarp>
          </a:bodyPr>
          <a:lstStyle>
            <a:lvl1pPr>
              <a:defRPr sz="7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6483B1A-2D8A-4D91-8245-77C9D01D4BB0}" type="datetime1">
              <a:rPr lang="it-IT"/>
              <a:pPr>
                <a:defRPr/>
              </a:pPr>
              <a:t>12/07/2018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844804" y="3257202"/>
            <a:ext cx="1711069" cy="187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880" tIns="24441" rIns="48880" bIns="24441" numCol="1" anchor="ctr" anchorCtr="0" compatLnSpc="1">
            <a:prstTxWarp prst="textNoShape">
              <a:avLst/>
            </a:prstTxWarp>
          </a:bodyPr>
          <a:lstStyle>
            <a:lvl1pPr algn="ctr">
              <a:defRPr sz="7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869140" y="3257202"/>
            <a:ext cx="1262234" cy="187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880" tIns="24441" rIns="48880" bIns="24441" numCol="1" anchor="ctr" anchorCtr="0" compatLnSpc="1">
            <a:prstTxWarp prst="textNoShape">
              <a:avLst/>
            </a:prstTxWarp>
          </a:bodyPr>
          <a:lstStyle>
            <a:lvl1pPr algn="r">
              <a:defRPr sz="7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9824C58-6D69-4B43-9B3E-B90B0E9BDA9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8" r:id="rId1"/>
    <p:sldLayoutId id="2147484329" r:id="rId2"/>
    <p:sldLayoutId id="2147484330" r:id="rId3"/>
    <p:sldLayoutId id="2147484331" r:id="rId4"/>
    <p:sldLayoutId id="2147484332" r:id="rId5"/>
    <p:sldLayoutId id="2147484333" r:id="rId6"/>
    <p:sldLayoutId id="2147484334" r:id="rId7"/>
    <p:sldLayoutId id="2147484335" r:id="rId8"/>
    <p:sldLayoutId id="2147484336" r:id="rId9"/>
    <p:sldLayoutId id="2147484337" r:id="rId10"/>
    <p:sldLayoutId id="2147484338" r:id="rId11"/>
  </p:sldLayoutIdLst>
  <p:transition spd="slow" advClick="0" advTm="4000">
    <p:fade/>
  </p:transition>
  <p:txStyles>
    <p:titleStyle>
      <a:lvl1pPr algn="ctr" defTabSz="48556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8556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8556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8556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8556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380339" algn="ctr" defTabSz="488631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760679" algn="ctr" defTabSz="488631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1141018" algn="ctr" defTabSz="488631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1521357" algn="ctr" defTabSz="488631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81440" indent="-181440" algn="l" defTabSz="48556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700">
          <a:solidFill>
            <a:schemeClr val="tx1"/>
          </a:solidFill>
          <a:latin typeface="+mn-lt"/>
          <a:ea typeface="+mn-ea"/>
          <a:cs typeface="+mn-cs"/>
        </a:defRPr>
      </a:lvl1pPr>
      <a:lvl2pPr marL="393983" indent="-150336" algn="l" defTabSz="48556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609982" indent="-119232" algn="l" defTabSz="48556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00">
          <a:solidFill>
            <a:schemeClr val="tx1"/>
          </a:solidFill>
          <a:latin typeface="+mn-lt"/>
        </a:defRPr>
      </a:lvl3pPr>
      <a:lvl4pPr marL="851901" indent="-119232" algn="l" defTabSz="48556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100">
          <a:solidFill>
            <a:schemeClr val="tx1"/>
          </a:solidFill>
          <a:latin typeface="+mn-lt"/>
        </a:defRPr>
      </a:lvl4pPr>
      <a:lvl5pPr marL="1097277" indent="-119232" algn="l" defTabSz="48556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100">
          <a:solidFill>
            <a:schemeClr val="tx1"/>
          </a:solidFill>
          <a:latin typeface="+mn-lt"/>
        </a:defRPr>
      </a:lvl5pPr>
      <a:lvl6pPr marL="1480419" indent="-122819" algn="l" defTabSz="48863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100">
          <a:solidFill>
            <a:schemeClr val="tx1"/>
          </a:solidFill>
          <a:latin typeface="+mn-lt"/>
        </a:defRPr>
      </a:lvl6pPr>
      <a:lvl7pPr marL="1860758" indent="-122819" algn="l" defTabSz="48863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100">
          <a:solidFill>
            <a:schemeClr val="tx1"/>
          </a:solidFill>
          <a:latin typeface="+mn-lt"/>
        </a:defRPr>
      </a:lvl7pPr>
      <a:lvl8pPr marL="2241097" indent="-122819" algn="l" defTabSz="48863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100">
          <a:solidFill>
            <a:schemeClr val="tx1"/>
          </a:solidFill>
          <a:latin typeface="+mn-lt"/>
        </a:defRPr>
      </a:lvl8pPr>
      <a:lvl9pPr marL="2621437" indent="-122819" algn="l" defTabSz="48863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1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339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0679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1018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1357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1697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2037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2376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2715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69302" y="139890"/>
            <a:ext cx="4862073" cy="58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874" tIns="24436" rIns="48874" bIns="2443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69302" y="820262"/>
            <a:ext cx="4862073" cy="2413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874" tIns="24436" rIns="48874" bIns="244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69302" y="3287404"/>
            <a:ext cx="1262233" cy="190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874" tIns="24436" rIns="48874" bIns="24436" numCol="1" anchor="b" anchorCtr="0" compatLnSpc="1">
            <a:prstTxWarp prst="textNoShape">
              <a:avLst/>
            </a:prstTxWarp>
          </a:bodyPr>
          <a:lstStyle>
            <a:lvl1pPr>
              <a:defRPr sz="7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AE12B3F7-D8E4-440E-93C2-6B6146DC43B5}" type="datetime1">
              <a:rPr lang="fr-FR"/>
              <a:pPr>
                <a:defRPr/>
              </a:pPr>
              <a:t>12/07/2018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844804" y="3287404"/>
            <a:ext cx="1711069" cy="190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874" tIns="24436" rIns="48874" bIns="24436" numCol="1" anchor="b" anchorCtr="0" compatLnSpc="1">
            <a:prstTxWarp prst="textNoShape">
              <a:avLst/>
            </a:prstTxWarp>
          </a:bodyPr>
          <a:lstStyle>
            <a:lvl1pPr algn="ctr">
              <a:defRPr sz="7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4678876" y="3287404"/>
            <a:ext cx="452499" cy="190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4436" rIns="0" bIns="24436" numCol="1" anchor="b" anchorCtr="0" compatLnSpc="1">
            <a:prstTxWarp prst="textNoShape">
              <a:avLst/>
            </a:prstTxWarp>
          </a:bodyPr>
          <a:lstStyle>
            <a:lvl1pPr algn="r">
              <a:defRPr sz="7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1FD8D1A3-6D6B-4AD4-9A7C-48513DC52CA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39" r:id="rId1"/>
  </p:sldLayoutIdLst>
  <p:transition spd="slow" advClick="0" advTm="4000">
    <p:fade/>
  </p:transition>
  <p:hf hdr="0" ftr="0" dt="0"/>
  <p:txStyles>
    <p:titleStyle>
      <a:lvl1pPr algn="ctr" defTabSz="485567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85567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85567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85567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85567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80285" algn="ctr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Bookman Old Style" pitchFamily="18" charset="0"/>
        </a:defRPr>
      </a:lvl6pPr>
      <a:lvl7pPr marL="760571" algn="ctr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Bookman Old Style" pitchFamily="18" charset="0"/>
        </a:defRPr>
      </a:lvl7pPr>
      <a:lvl8pPr marL="1140856" algn="ctr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Bookman Old Style" pitchFamily="18" charset="0"/>
        </a:defRPr>
      </a:lvl8pPr>
      <a:lvl9pPr marL="1521140" algn="ctr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Bookman Old Style" pitchFamily="18" charset="0"/>
        </a:defRPr>
      </a:lvl9pPr>
    </p:titleStyle>
    <p:bodyStyle>
      <a:lvl1pPr marL="288576" indent="-216000" algn="l" defTabSz="485567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459646" indent="-146880" algn="l" defTabSz="485567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2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601342" indent="-119232" algn="l" defTabSz="485567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2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718845" indent="-95040" algn="l" defTabSz="485567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11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822525" indent="-95040" algn="l" defTabSz="485567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11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467901" indent="-152115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1635225" indent="-15211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02552" indent="-15211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969877" indent="-15211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339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0679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1018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1357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1697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2037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2376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2715" algn="l" defTabSz="7606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2783436" y="243142"/>
            <a:ext cx="2365174" cy="576846"/>
          </a:xfrm>
          <a:prstGeom prst="rect">
            <a:avLst/>
          </a:prstGeom>
        </p:spPr>
        <p:txBody>
          <a:bodyPr wrap="none" lIns="99532" tIns="49766" rIns="99532" bIns="49766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200" b="1" kern="10" dirty="0" smtClean="0">
                <a:ln w="11430"/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Karen Noles</a:t>
            </a:r>
            <a:endParaRPr lang="fr-FR" sz="4200" b="1" kern="10" dirty="0" smtClean="0">
              <a:ln w="11430"/>
              <a:blipFill>
                <a:blip r:embed="rId3"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3282020" y="1324728"/>
            <a:ext cx="1578851" cy="432634"/>
          </a:xfrm>
          <a:prstGeom prst="rect">
            <a:avLst/>
          </a:prstGeom>
        </p:spPr>
        <p:txBody>
          <a:bodyPr wrap="none" lIns="99532" tIns="49766" rIns="99532" bIns="49766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200" b="1" kern="10" dirty="0" smtClean="0">
                <a:ln w="11430"/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Artiste - Peintre</a:t>
            </a: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3531312" y="2045785"/>
            <a:ext cx="1080267" cy="432634"/>
          </a:xfrm>
          <a:prstGeom prst="rect">
            <a:avLst/>
          </a:prstGeom>
        </p:spPr>
        <p:txBody>
          <a:bodyPr wrap="none" lIns="99532" tIns="49766" rIns="99532" bIns="49766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200" b="1" kern="10" dirty="0" smtClean="0">
                <a:ln w="11430"/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Concept</a:t>
            </a:r>
          </a:p>
          <a:p>
            <a:pPr algn="ctr"/>
            <a:r>
              <a:rPr lang="fr-FR" sz="4200" b="1" kern="10" dirty="0" smtClean="0">
                <a:ln w="11430"/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Aldo</a:t>
            </a:r>
          </a:p>
        </p:txBody>
      </p:sp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3492425" y="3125514"/>
            <a:ext cx="1329559" cy="216317"/>
          </a:xfrm>
          <a:prstGeom prst="rect">
            <a:avLst/>
          </a:prstGeom>
        </p:spPr>
        <p:txBody>
          <a:bodyPr wrap="none" lIns="99532" tIns="49766" rIns="99532" bIns="49766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200" b="1" kern="10" dirty="0" smtClean="0">
                <a:ln w="11430"/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Auto  &amp;  Music</a:t>
            </a:r>
          </a:p>
        </p:txBody>
      </p:sp>
      <p:pic>
        <p:nvPicPr>
          <p:cNvPr id="8" name="Image 7" descr="Image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049" y="126000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fade/>
    <p:sndAc>
      <p:stSnd>
        <p:snd r:embed="rId2" name="Ruby Tuesday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3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126000"/>
            <a:ext cx="2530800" cy="3250800"/>
          </a:xfrm>
          <a:prstGeom prst="rect">
            <a:avLst/>
          </a:prstGeom>
        </p:spPr>
      </p:pic>
      <p:pic>
        <p:nvPicPr>
          <p:cNvPr id="3" name="Image 2" descr="Image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2000" y="126000"/>
            <a:ext cx="252984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257" y="126000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2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49" y="126000"/>
            <a:ext cx="2530800" cy="3249168"/>
          </a:xfrm>
          <a:prstGeom prst="rect">
            <a:avLst/>
          </a:prstGeom>
        </p:spPr>
      </p:pic>
      <p:pic>
        <p:nvPicPr>
          <p:cNvPr id="38914" name="Picture 2" descr="https://nolesfineart.com/wp-content/uploads/2017/05/Little-Kootenai-Dancer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2345" y="126000"/>
            <a:ext cx="2520000" cy="32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257" y="129730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126000"/>
            <a:ext cx="2529840" cy="3255264"/>
          </a:xfrm>
          <a:prstGeom prst="rect">
            <a:avLst/>
          </a:prstGeom>
        </p:spPr>
      </p:pic>
      <p:pic>
        <p:nvPicPr>
          <p:cNvPr id="6" name="Image 5" descr="Image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2000" y="126000"/>
            <a:ext cx="252984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257" y="126000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6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126000"/>
            <a:ext cx="2529840" cy="3255264"/>
          </a:xfrm>
          <a:prstGeom prst="rect">
            <a:avLst/>
          </a:prstGeom>
        </p:spPr>
      </p:pic>
      <p:pic>
        <p:nvPicPr>
          <p:cNvPr id="4" name="Image 3" descr="Image45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2000" y="126000"/>
            <a:ext cx="252984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 descr="Image42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0" y="126000"/>
            <a:ext cx="4320000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8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800" y="126000"/>
            <a:ext cx="2530800" cy="3249168"/>
          </a:xfrm>
          <a:prstGeom prst="rect">
            <a:avLst/>
          </a:prstGeom>
        </p:spPr>
      </p:pic>
      <p:pic>
        <p:nvPicPr>
          <p:cNvPr id="3" name="Image 2" descr="Image34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2345" y="126000"/>
            <a:ext cx="2530800" cy="3250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257" y="129730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5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126000"/>
            <a:ext cx="2530800" cy="3249168"/>
          </a:xfrm>
          <a:prstGeom prst="rect">
            <a:avLst/>
          </a:prstGeom>
        </p:spPr>
      </p:pic>
      <p:pic>
        <p:nvPicPr>
          <p:cNvPr id="6" name="Image 4" descr="Image50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000" y="126000"/>
            <a:ext cx="2530800" cy="325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 descr="Image38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0" y="126000"/>
            <a:ext cx="4320000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126000"/>
            <a:ext cx="2529840" cy="3249168"/>
          </a:xfrm>
          <a:prstGeom prst="rect">
            <a:avLst/>
          </a:prstGeom>
        </p:spPr>
      </p:pic>
      <p:pic>
        <p:nvPicPr>
          <p:cNvPr id="4" name="Image 3" descr="Image39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126000"/>
            <a:ext cx="252984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 descr="Image43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0" y="126000"/>
            <a:ext cx="4320000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7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126000"/>
            <a:ext cx="2530800" cy="3249168"/>
          </a:xfrm>
          <a:prstGeom prst="rect">
            <a:avLst/>
          </a:prstGeom>
        </p:spPr>
      </p:pic>
      <p:pic>
        <p:nvPicPr>
          <p:cNvPr id="2" name="Image 1" descr="Image36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49" y="126000"/>
            <a:ext cx="2530800" cy="324916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7" descr="Image65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0" y="126000"/>
            <a:ext cx="4320000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4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126000"/>
            <a:ext cx="2530800" cy="3255264"/>
          </a:xfrm>
          <a:prstGeom prst="rect">
            <a:avLst/>
          </a:prstGeom>
        </p:spPr>
      </p:pic>
      <p:pic>
        <p:nvPicPr>
          <p:cNvPr id="4" name="Image 3" descr="Image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2000" y="126000"/>
            <a:ext cx="252984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257" y="129730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126000"/>
            <a:ext cx="2529840" cy="3255264"/>
          </a:xfrm>
          <a:prstGeom prst="rect">
            <a:avLst/>
          </a:prstGeom>
        </p:spPr>
      </p:pic>
      <p:pic>
        <p:nvPicPr>
          <p:cNvPr id="4" name="Image 3" descr="Image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126000"/>
            <a:ext cx="252984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257" y="129730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126000"/>
            <a:ext cx="2529840" cy="3255264"/>
          </a:xfrm>
          <a:prstGeom prst="rect">
            <a:avLst/>
          </a:prstGeom>
        </p:spPr>
      </p:pic>
      <p:pic>
        <p:nvPicPr>
          <p:cNvPr id="7" name="Image 6" descr="Image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2000" y="126000"/>
            <a:ext cx="252984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Karen Noles    Native American paintings   Tutt'Art@ ()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0" y="126000"/>
            <a:ext cx="4320000" cy="32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&quot;Crow Dolls&quot; huile sur toile de Karen Noles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2000" y="126000"/>
            <a:ext cx="2520000" cy="3240000"/>
          </a:xfrm>
          <a:prstGeom prst="rect">
            <a:avLst/>
          </a:prstGeom>
          <a:noFill/>
        </p:spPr>
      </p:pic>
      <p:pic>
        <p:nvPicPr>
          <p:cNvPr id="55302" name="Picture 6" descr="&quot;Little Dove&quot; huile sur toile de Karen Noles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8000" y="126000"/>
            <a:ext cx="2520000" cy="32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753" y="126000"/>
            <a:ext cx="3249168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&quot;Automne Fawn&quot; 24 &quot;X 18&quot; Huile sur toile de lin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2345" y="126000"/>
            <a:ext cx="2520000" cy="3240000"/>
          </a:xfrm>
          <a:prstGeom prst="rect">
            <a:avLst/>
          </a:prstGeom>
          <a:noFill/>
        </p:spPr>
      </p:pic>
      <p:pic>
        <p:nvPicPr>
          <p:cNvPr id="53252" name="Picture 4" descr="&quot;Feather Fan&quot; huile sur toile de Karen Noles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000" y="126000"/>
            <a:ext cx="2520000" cy="32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753" y="129730"/>
            <a:ext cx="3249168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&quot;Gardiens sacrÃ©s&quot; huile sur toile par Karen Noles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000" y="126000"/>
            <a:ext cx="2520000" cy="3240000"/>
          </a:xfrm>
          <a:prstGeom prst="rect">
            <a:avLst/>
          </a:prstGeom>
          <a:noFill/>
        </p:spPr>
      </p:pic>
      <p:pic>
        <p:nvPicPr>
          <p:cNvPr id="3" name="Picture 2" descr="&quot;Fille des anciens&quot; huile sur toile par Karen Noles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2345" y="126000"/>
            <a:ext cx="2520000" cy="32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126000"/>
            <a:ext cx="2529840" cy="3255264"/>
          </a:xfrm>
          <a:prstGeom prst="rect">
            <a:avLst/>
          </a:prstGeom>
        </p:spPr>
      </p:pic>
      <p:pic>
        <p:nvPicPr>
          <p:cNvPr id="5" name="Image 4" descr="Image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126000"/>
            <a:ext cx="252984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126000"/>
            <a:ext cx="2529840" cy="3255264"/>
          </a:xfrm>
          <a:prstGeom prst="rect">
            <a:avLst/>
          </a:prstGeom>
        </p:spPr>
      </p:pic>
      <p:pic>
        <p:nvPicPr>
          <p:cNvPr id="5" name="Image 4" descr="Image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126000"/>
            <a:ext cx="252984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2772345" y="243142"/>
            <a:ext cx="2504013" cy="866148"/>
          </a:xfrm>
          <a:prstGeom prst="rect">
            <a:avLst/>
          </a:prstGeom>
        </p:spPr>
        <p:txBody>
          <a:bodyPr wrap="none" lIns="99532" tIns="49766" rIns="99532" bIns="49766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200" b="1" kern="10" dirty="0" smtClean="0">
                <a:ln w="11430"/>
                <a:blipFill>
                  <a:blip r:embed="rId2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The Rolling Stones</a:t>
            </a:r>
          </a:p>
          <a:p>
            <a:pPr algn="ctr"/>
            <a:r>
              <a:rPr lang="fr-FR" sz="4200" b="1" kern="10" dirty="0" smtClean="0">
                <a:ln w="11430"/>
                <a:blipFill>
                  <a:blip r:embed="rId2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/>
              </a:rPr>
              <a:t>Ruby Tuesday</a:t>
            </a:r>
            <a:endParaRPr lang="fr-FR" sz="4200" b="1" kern="10" dirty="0" smtClean="0">
              <a:ln w="11430"/>
              <a:blipFill>
                <a:blip r:embed="rId2"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4528481" y="2983159"/>
            <a:ext cx="747877" cy="360528"/>
          </a:xfrm>
          <a:prstGeom prst="rect">
            <a:avLst/>
          </a:prstGeom>
        </p:spPr>
        <p:txBody>
          <a:bodyPr wrap="none" lIns="99532" tIns="49766" rIns="99532" bIns="49766" fromWordArt="1">
            <a:prstTxWarp prst="textInflate">
              <a:avLst>
                <a:gd name="adj" fmla="val 292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200" b="1" kern="10" dirty="0" smtClean="0">
                <a:ln w="11430"/>
                <a:blipFill>
                  <a:blip r:embed="rId2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Aldo</a:t>
            </a:r>
          </a:p>
        </p:txBody>
      </p:sp>
      <p:pic>
        <p:nvPicPr>
          <p:cNvPr id="1026" name="Picture 2" descr="&quot;Divine Dreamer&quot; huile sur toile par Karen Noles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049" y="126000"/>
            <a:ext cx="2448272" cy="32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4492</TotalTime>
  <Words>17</Words>
  <Application>Microsoft Office PowerPoint</Application>
  <PresentationFormat>Personnalisé</PresentationFormat>
  <Paragraphs>9</Paragraphs>
  <Slides>31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31</vt:i4>
      </vt:variant>
    </vt:vector>
  </HeadingPairs>
  <TitlesOfParts>
    <vt:vector size="33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80</cp:revision>
  <dcterms:created xsi:type="dcterms:W3CDTF">2007-07-01T09:41:01Z</dcterms:created>
  <dcterms:modified xsi:type="dcterms:W3CDTF">2018-07-12T14:35:43Z</dcterms:modified>
</cp:coreProperties>
</file>