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0" r:id="rId3"/>
    <p:sldId id="286" r:id="rId4"/>
    <p:sldId id="262" r:id="rId5"/>
    <p:sldId id="277" r:id="rId6"/>
    <p:sldId id="301" r:id="rId7"/>
    <p:sldId id="276" r:id="rId8"/>
    <p:sldId id="314" r:id="rId9"/>
    <p:sldId id="281" r:id="rId10"/>
    <p:sldId id="259" r:id="rId11"/>
    <p:sldId id="294" r:id="rId12"/>
    <p:sldId id="322" r:id="rId13"/>
    <p:sldId id="275" r:id="rId14"/>
    <p:sldId id="300" r:id="rId15"/>
    <p:sldId id="332" r:id="rId16"/>
    <p:sldId id="264" r:id="rId17"/>
    <p:sldId id="329" r:id="rId18"/>
    <p:sldId id="370" r:id="rId19"/>
    <p:sldId id="256" r:id="rId20"/>
    <p:sldId id="260" r:id="rId21"/>
    <p:sldId id="285" r:id="rId22"/>
    <p:sldId id="320" r:id="rId23"/>
    <p:sldId id="328" r:id="rId24"/>
    <p:sldId id="352" r:id="rId25"/>
    <p:sldId id="337" r:id="rId26"/>
    <p:sldId id="339" r:id="rId27"/>
    <p:sldId id="355" r:id="rId28"/>
    <p:sldId id="316" r:id="rId29"/>
    <p:sldId id="267" r:id="rId30"/>
    <p:sldId id="338" r:id="rId31"/>
    <p:sldId id="283" r:id="rId32"/>
    <p:sldId id="334" r:id="rId33"/>
    <p:sldId id="351" r:id="rId34"/>
    <p:sldId id="291" r:id="rId35"/>
    <p:sldId id="313" r:id="rId36"/>
    <p:sldId id="323" r:id="rId37"/>
    <p:sldId id="287" r:id="rId38"/>
    <p:sldId id="315" r:id="rId39"/>
    <p:sldId id="346" r:id="rId40"/>
    <p:sldId id="347" r:id="rId41"/>
    <p:sldId id="343" r:id="rId42"/>
    <p:sldId id="344" r:id="rId43"/>
    <p:sldId id="345" r:id="rId44"/>
    <p:sldId id="368" r:id="rId45"/>
    <p:sldId id="356" r:id="rId46"/>
    <p:sldId id="361" r:id="rId47"/>
    <p:sldId id="362" r:id="rId48"/>
    <p:sldId id="363" r:id="rId49"/>
    <p:sldId id="365" r:id="rId50"/>
    <p:sldId id="366" r:id="rId51"/>
    <p:sldId id="364" r:id="rId52"/>
    <p:sldId id="369" r:id="rId53"/>
    <p:sldId id="371" r:id="rId54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A12B"/>
    <a:srgbClr val="72AF2F"/>
    <a:srgbClr val="7EC234"/>
    <a:srgbClr val="339933"/>
    <a:srgbClr val="00CC66"/>
    <a:srgbClr val="00CC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390" y="3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903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494BA-BE3B-4028-AAA6-0E9F441B9579}" type="datetimeFigureOut">
              <a:rPr lang="hu-HU" smtClean="0"/>
              <a:pPr/>
              <a:t>2018. 07. 02.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08565-9C81-4F2E-9C2B-A7B84AA51612}" type="slidenum">
              <a:rPr lang="hu-HU" smtClean="0"/>
              <a:pPr/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167" smtClean="0"/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46048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eaLnBrk="0" fontAlgn="base" hangingPunct="0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eaLnBrk="0" fontAlgn="base" hangingPunct="0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eaLnBrk="0" fontAlgn="base" hangingPunct="0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eaLnBrk="0" fontAlgn="base" hangingPunct="0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YourPowerpoints" TargetMode="External"/><Relationship Id="rId3" Type="http://schemas.openxmlformats.org/officeDocument/2006/relationships/hyperlink" Target="http://www.yourpowerpoints.com/newsletter" TargetMode="External"/><Relationship Id="rId7" Type="http://schemas.openxmlformats.org/officeDocument/2006/relationships/image" Target="../media/image54.png"/><Relationship Id="rId12" Type="http://schemas.openxmlformats.org/officeDocument/2006/relationships/image" Target="../media/image57.png"/><Relationship Id="rId2" Type="http://schemas.openxmlformats.org/officeDocument/2006/relationships/hyperlink" Target="http://www.yourpowerpoint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facebook.com/yourpowerpoints/" TargetMode="External"/><Relationship Id="rId11" Type="http://schemas.openxmlformats.org/officeDocument/2006/relationships/image" Target="../media/image56.png"/><Relationship Id="rId5" Type="http://schemas.openxmlformats.org/officeDocument/2006/relationships/image" Target="../media/image53.png"/><Relationship Id="rId10" Type="http://schemas.openxmlformats.org/officeDocument/2006/relationships/hyperlink" Target="https://plus.google.com/+Yourpowerpoints1/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87499724830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r="10039"/>
          <a:stretch>
            <a:fillRect/>
          </a:stretch>
        </p:blipFill>
        <p:spPr>
          <a:xfrm>
            <a:off x="-2" y="0"/>
            <a:ext cx="9144001" cy="5715000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5292080" y="473685"/>
            <a:ext cx="316945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000" b="0" cap="none" spc="0" dirty="0" smtClean="0">
                <a:ln w="10160">
                  <a:noFill/>
                  <a:prstDash val="solid"/>
                </a:ln>
                <a:solidFill>
                  <a:srgbClr val="72AF2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  <a:cs typeface="Courier New" pitchFamily="49" charset="0"/>
              </a:rPr>
              <a:t>Bolzano</a:t>
            </a:r>
            <a:endParaRPr lang="hu-HU" sz="6000" b="0" cap="none" spc="0" dirty="0">
              <a:ln w="10160">
                <a:noFill/>
                <a:prstDash val="solid"/>
              </a:ln>
              <a:solidFill>
                <a:srgbClr val="72AF2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Tm="6000">
    <p:blinds dir="vert"/>
    <p:sndAc>
      <p:stSnd>
        <p:snd r:embed="rId2" name="Eros Ramazzotti - Se bastasse una canz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lzano-italy-europe.jpg"/>
          <p:cNvPicPr>
            <a:picLocks noChangeAspect="1"/>
          </p:cNvPicPr>
          <p:nvPr/>
        </p:nvPicPr>
        <p:blipFill>
          <a:blip r:embed="rId2" cstate="print"/>
          <a:srcRect r="10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3-bozen-bolzano-panora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lzano,_Rittner_Seilbahn_0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66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Funivia-del-Reno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lzano,_Rittner_Seilbahn,_Talstation.JPG"/>
          <p:cNvPicPr>
            <a:picLocks noChangeAspect="1"/>
          </p:cNvPicPr>
          <p:nvPr/>
        </p:nvPicPr>
        <p:blipFill>
          <a:blip r:embed="rId2" cstate="print"/>
          <a:srcRect b="1045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umento-della-Vittoria-Bolzano-1024x68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21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lzano-3.jpg"/>
          <p:cNvPicPr>
            <a:picLocks noChangeAspect="1"/>
          </p:cNvPicPr>
          <p:nvPr/>
        </p:nvPicPr>
        <p:blipFill>
          <a:blip r:embed="rId2" cstate="print"/>
          <a:srcRect t="4094" b="12598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-waltherplatz-bozen-bolzano.jpg"/>
          <p:cNvPicPr>
            <a:picLocks noChangeAspect="1"/>
          </p:cNvPicPr>
          <p:nvPr/>
        </p:nvPicPr>
        <p:blipFill>
          <a:blip r:embed="rId2" cstate="print"/>
          <a:srcRect b="933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667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569" b="178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Bozen_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TZ-Freie-Uni-BZ-000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2620"/>
          <a:stretch>
            <a:fillRect/>
          </a:stretch>
        </p:blipFill>
        <p:spPr>
          <a:xfrm>
            <a:off x="0" y="35"/>
            <a:ext cx="9144000" cy="5714965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cciata-hot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892527997_dc028e4c76_b.jpg"/>
          <p:cNvPicPr>
            <a:picLocks noChangeAspect="1"/>
          </p:cNvPicPr>
          <p:nvPr/>
        </p:nvPicPr>
        <p:blipFill>
          <a:blip r:embed="rId2" cstate="print"/>
          <a:srcRect t="2509" b="334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-obstplatz-bozen-erb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933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zen-südtirol-altstadt-laubengass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mg00284Laurin_Mos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01-idealpark-bolzano-centro_storico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3780" r="327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2-laubengasse-bozen-centru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olzano-den-koselige-gamlebyen-har-mye-fin-arkitektur-1643x11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-bolzano-centro-citt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zen-altstadt-dr.-streiter-gass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tel-figl-aussen-0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041486434_fbb723eae0_b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277" t="369" r="277" b="16978"/>
          <a:stretch>
            <a:fillRect/>
          </a:stretch>
        </p:blipFill>
        <p:spPr>
          <a:xfrm>
            <a:off x="0" y="0"/>
            <a:ext cx="9144000" cy="569995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430173091_38f3a70c22_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aghaus-Bozen-24-09-14-1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662" b="3550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zza_del_grano_Kornplatz_L_Ognibeni-0002-1653x1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-05-06_10h57_33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rcRect l="419" t="10607" r="419" b="669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928595987_e6c23cd768_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24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olzano-03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940" b="1343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056042246_3702d223aa_b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54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us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15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fe-Monika_Goethestrass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72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aubengasse_Portici-1653x1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44754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069" b="3379"/>
          <a:stretch>
            <a:fillRect/>
          </a:stretch>
        </p:blipFill>
        <p:spPr>
          <a:xfrm>
            <a:off x="0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Bozen_Silbergasse_ViaArgentierismg-1650x1100.jpg"/>
          <p:cNvPicPr>
            <a:picLocks noChangeAspect="1"/>
          </p:cNvPicPr>
          <p:nvPr/>
        </p:nvPicPr>
        <p:blipFill>
          <a:blip r:embed="rId2" cstate="print"/>
          <a:srcRect b="652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ighlife2-1656x1100.jpg"/>
          <p:cNvPicPr>
            <a:picLocks noChangeAspect="1"/>
          </p:cNvPicPr>
          <p:nvPr/>
        </p:nvPicPr>
        <p:blipFill>
          <a:blip r:embed="rId2" cstate="print"/>
          <a:srcRect t="2405" b="3436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758618068-Bolzano.jpg"/>
          <p:cNvPicPr>
            <a:picLocks noChangeAspect="1"/>
          </p:cNvPicPr>
          <p:nvPr/>
        </p:nvPicPr>
        <p:blipFill>
          <a:blip r:embed="rId2" cstate="print"/>
          <a:srcRect t="1734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Bolzano - 01.jpg"/>
          <p:cNvPicPr>
            <a:picLocks noChangeAspect="1"/>
          </p:cNvPicPr>
          <p:nvPr/>
        </p:nvPicPr>
        <p:blipFill>
          <a:blip r:embed="rId2" cstate="print"/>
          <a:srcRect l="420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olzano-02.jpg"/>
          <p:cNvPicPr>
            <a:picLocks noChangeAspect="1"/>
          </p:cNvPicPr>
          <p:nvPr/>
        </p:nvPicPr>
        <p:blipFill>
          <a:blip r:embed="rId2" cstate="print"/>
          <a:srcRect t="531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zen-gries-kloster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889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hrzeichen.jpg"/>
          <p:cNvPicPr>
            <a:picLocks noChangeAspect="1"/>
          </p:cNvPicPr>
          <p:nvPr/>
        </p:nvPicPr>
        <p:blipFill>
          <a:blip r:embed="rId2" cstate="print"/>
          <a:srcRect t="162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-runkelstein-schloss-bolzan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447" b="489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Ritten_Renon_panoramic_view.jpg"/>
          <p:cNvPicPr>
            <a:picLocks noChangeAspect="1"/>
          </p:cNvPicPr>
          <p:nvPr/>
        </p:nvPicPr>
        <p:blipFill>
          <a:blip r:embed="rId2" cstate="print"/>
          <a:srcRect t="5154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znerWeinberge_vigneti-1735x11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3497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350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87552546846.jpg"/>
          <p:cNvPicPr>
            <a:picLocks noChangeAspect="1"/>
          </p:cNvPicPr>
          <p:nvPr/>
        </p:nvPicPr>
        <p:blipFill>
          <a:blip r:embed="rId2" cstate="print"/>
          <a:srcRect l="3396" r="664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98751997545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5167" r="487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64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FCD6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5000" b="1">
                <a:solidFill>
                  <a:srgbClr val="000000"/>
                </a:solidFill>
                <a:latin typeface="Kristen ITC" pitchFamily="66" charset="0"/>
              </a:rPr>
              <a:t>¿Did you like it?</a:t>
            </a:r>
            <a:r>
              <a:rPr lang="es-ES" altLang="es-ES" sz="40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itchFamily="66" charset="0"/>
              </a:rPr>
              <a:t>You can see more</a:t>
            </a:r>
            <a:br>
              <a:rPr lang="es-ES" altLang="es-ES" sz="3667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itchFamily="66" charset="0"/>
                <a:hlinkClick r:id="rId2"/>
              </a:rPr>
              <a:t>Here</a:t>
            </a:r>
            <a:endParaRPr lang="es-ES" altLang="es-ES" sz="3667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053" name="Text Box 11"/>
          <p:cNvSpPr txBox="1">
            <a:spLocks noChangeArrowheads="1"/>
          </p:cNvSpPr>
          <p:nvPr/>
        </p:nvSpPr>
        <p:spPr bwMode="auto">
          <a:xfrm>
            <a:off x="1746250" y="3974042"/>
            <a:ext cx="22225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es-ES" sz="1500" b="1">
                <a:solidFill>
                  <a:srgbClr val="000000"/>
                </a:solidFill>
                <a:latin typeface="Kristen ITC" pitchFamily="66" charset="0"/>
              </a:rPr>
              <a:t>You can also receive powerpoints in your mailbox by subscribing here:</a:t>
            </a:r>
            <a:endParaRPr lang="es-ES" altLang="es-ES" sz="1500" b="1">
              <a:solidFill>
                <a:srgbClr val="0066FF"/>
              </a:solidFill>
            </a:endParaRPr>
          </a:p>
        </p:txBody>
      </p:sp>
      <p:pic>
        <p:nvPicPr>
          <p:cNvPr id="2054" name="Picture 10" descr="emai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7" descr="flechas-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1" descr="facebook-icon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03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2" descr="twitter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3" descr="Web-Google-plus-Metro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492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n 1">
            <a:hlinkClick r:id="rId2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50271"/>
            <a:ext cx="4868333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44239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Presentación en pantalla (16:10)</PresentationFormat>
  <Paragraphs>3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9" baseType="lpstr">
      <vt:lpstr>Arial</vt:lpstr>
      <vt:lpstr>Bookman Old Style</vt:lpstr>
      <vt:lpstr>Calibri</vt:lpstr>
      <vt:lpstr>Courier New</vt:lpstr>
      <vt:lpstr>Kristen ITC</vt:lpstr>
      <vt:lpstr>Office-téma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/>
  <cp:lastModifiedBy/>
  <cp:revision>31</cp:revision>
  <dcterms:created xsi:type="dcterms:W3CDTF">2018-05-06T11:33:49Z</dcterms:created>
  <dcterms:modified xsi:type="dcterms:W3CDTF">2018-07-02T14:00:24Z</dcterms:modified>
</cp:coreProperties>
</file>