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93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4" r:id="rId38"/>
  </p:sldIdLst>
  <p:sldSz cx="9144000" cy="6858000" type="screen4x3"/>
  <p:notesSz cx="6858000" cy="9144000"/>
  <p:photoAlbum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pBrrMAwO9RCaZnkiQ6MFA==" hashData="OjtSqBR2L9S0vbX9mw8LDt5toDsvjCUoE4udXNLDXGWS+9OF51hmvlA+bPHmA7AwqIjtZp1B2yltlTrdLsBVVQ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79" d="100"/>
          <a:sy n="79" d="100"/>
        </p:scale>
        <p:origin x="132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1AE2F-FB5F-40AD-BB61-08F138421D3B}" type="datetimeFigureOut">
              <a:rPr lang="he-IL" smtClean="0"/>
              <a:t>ד'/אב/תשע"ח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022B9-FF1F-4A0F-AC91-E29E8FC94CD9}" type="slidenum">
              <a:rPr lang="he-IL" smtClean="0"/>
              <a:t>‹N°›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71298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split/>
      </p:transition>
    </mc:Choice>
    <mc:Fallback xmlns="">
      <p:transition spd="slow" advClick="0" advTm="7000">
        <p:split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1AE2F-FB5F-40AD-BB61-08F138421D3B}" type="datetimeFigureOut">
              <a:rPr lang="he-IL" smtClean="0"/>
              <a:t>ד'/אב/תשע"ח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022B9-FF1F-4A0F-AC91-E29E8FC94CD9}" type="slidenum">
              <a:rPr lang="he-IL" smtClean="0"/>
              <a:t>‹N°›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22621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split/>
      </p:transition>
    </mc:Choice>
    <mc:Fallback xmlns="">
      <p:transition spd="slow" advClick="0" advTm="7000">
        <p:split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1AE2F-FB5F-40AD-BB61-08F138421D3B}" type="datetimeFigureOut">
              <a:rPr lang="he-IL" smtClean="0"/>
              <a:t>ד'/אב/תשע"ח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022B9-FF1F-4A0F-AC91-E29E8FC94CD9}" type="slidenum">
              <a:rPr lang="he-IL" smtClean="0"/>
              <a:t>‹N°›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91405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split/>
      </p:transition>
    </mc:Choice>
    <mc:Fallback xmlns="">
      <p:transition spd="slow" advClick="0" advTm="7000">
        <p:split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1AE2F-FB5F-40AD-BB61-08F138421D3B}" type="datetimeFigureOut">
              <a:rPr lang="he-IL" smtClean="0"/>
              <a:t>ד'/אב/תשע"ח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022B9-FF1F-4A0F-AC91-E29E8FC94CD9}" type="slidenum">
              <a:rPr lang="he-IL" smtClean="0"/>
              <a:t>‹N°›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19267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split/>
      </p:transition>
    </mc:Choice>
    <mc:Fallback xmlns="">
      <p:transition spd="slow" advClick="0" advTm="7000">
        <p:split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1AE2F-FB5F-40AD-BB61-08F138421D3B}" type="datetimeFigureOut">
              <a:rPr lang="he-IL" smtClean="0"/>
              <a:t>ד'/אב/תשע"ח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022B9-FF1F-4A0F-AC91-E29E8FC94CD9}" type="slidenum">
              <a:rPr lang="he-IL" smtClean="0"/>
              <a:t>‹N°›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4286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split/>
      </p:transition>
    </mc:Choice>
    <mc:Fallback xmlns="">
      <p:transition spd="slow" advClick="0" advTm="7000">
        <p:split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1AE2F-FB5F-40AD-BB61-08F138421D3B}" type="datetimeFigureOut">
              <a:rPr lang="he-IL" smtClean="0"/>
              <a:t>ד'/אב/תשע"ח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022B9-FF1F-4A0F-AC91-E29E8FC94CD9}" type="slidenum">
              <a:rPr lang="he-IL" smtClean="0"/>
              <a:t>‹N°›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39292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split/>
      </p:transition>
    </mc:Choice>
    <mc:Fallback xmlns="">
      <p:transition spd="slow" advClick="0" advTm="7000">
        <p:split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1AE2F-FB5F-40AD-BB61-08F138421D3B}" type="datetimeFigureOut">
              <a:rPr lang="he-IL" smtClean="0"/>
              <a:t>ד'/אב/תשע"ח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022B9-FF1F-4A0F-AC91-E29E8FC94CD9}" type="slidenum">
              <a:rPr lang="he-IL" smtClean="0"/>
              <a:t>‹N°›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68712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split/>
      </p:transition>
    </mc:Choice>
    <mc:Fallback xmlns="">
      <p:transition spd="slow" advClick="0" advTm="7000">
        <p:split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1AE2F-FB5F-40AD-BB61-08F138421D3B}" type="datetimeFigureOut">
              <a:rPr lang="he-IL" smtClean="0"/>
              <a:t>ד'/אב/תשע"ח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022B9-FF1F-4A0F-AC91-E29E8FC94CD9}" type="slidenum">
              <a:rPr lang="he-IL" smtClean="0"/>
              <a:t>‹N°›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58980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split/>
      </p:transition>
    </mc:Choice>
    <mc:Fallback xmlns="">
      <p:transition spd="slow" advClick="0" advTm="7000">
        <p:split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1AE2F-FB5F-40AD-BB61-08F138421D3B}" type="datetimeFigureOut">
              <a:rPr lang="he-IL" smtClean="0"/>
              <a:t>ד'/אב/תשע"ח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022B9-FF1F-4A0F-AC91-E29E8FC94CD9}" type="slidenum">
              <a:rPr lang="he-IL" smtClean="0"/>
              <a:t>‹N°›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27483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split/>
      </p:transition>
    </mc:Choice>
    <mc:Fallback xmlns="">
      <p:transition spd="slow" advClick="0" advTm="7000">
        <p:split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1AE2F-FB5F-40AD-BB61-08F138421D3B}" type="datetimeFigureOut">
              <a:rPr lang="he-IL" smtClean="0"/>
              <a:t>ד'/אב/תשע"ח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022B9-FF1F-4A0F-AC91-E29E8FC94CD9}" type="slidenum">
              <a:rPr lang="he-IL" smtClean="0"/>
              <a:t>‹N°›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83290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split/>
      </p:transition>
    </mc:Choice>
    <mc:Fallback xmlns="">
      <p:transition spd="slow" advClick="0" advTm="7000">
        <p:split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1AE2F-FB5F-40AD-BB61-08F138421D3B}" type="datetimeFigureOut">
              <a:rPr lang="he-IL" smtClean="0"/>
              <a:t>ד'/אב/תשע"ח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022B9-FF1F-4A0F-AC91-E29E8FC94CD9}" type="slidenum">
              <a:rPr lang="he-IL" smtClean="0"/>
              <a:t>‹N°›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64797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split/>
      </p:transition>
    </mc:Choice>
    <mc:Fallback xmlns="">
      <p:transition spd="slow" advClick="0" advTm="7000">
        <p:split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71AE2F-FB5F-40AD-BB61-08F138421D3B}" type="datetimeFigureOut">
              <a:rPr lang="he-IL" smtClean="0"/>
              <a:t>ד'/אב/תשע"ח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4022B9-FF1F-4A0F-AC91-E29E8FC94CD9}" type="slidenum">
              <a:rPr lang="he-IL" smtClean="0"/>
              <a:t>‹N°›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7823314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split/>
      </p:transition>
    </mc:Choice>
    <mc:Fallback xmlns="">
      <p:transition spd="slow" advClick="0" advTm="7000">
        <p:split/>
      </p:transition>
    </mc:Fallback>
  </mc:AlternateConten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gi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-images-photos.com/newsletter_google.htm" TargetMode="External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png"/><Relationship Id="rId4" Type="http://schemas.openxmlformats.org/officeDocument/2006/relationships/hyperlink" Target="http://www.pps-images-photo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15616" y="1700808"/>
            <a:ext cx="662473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3200" b="1" dirty="0">
                <a:latin typeface="Monotype Corsiva" panose="03010101010201010101" pitchFamily="66" charset="0"/>
              </a:rPr>
              <a:t>L’Islande est une terre d’aventure plantée en plein Atlantique Nord, au bord de l’Arctique. Flanquée de paysages inouïs, où s’inscrivent en majesté d’impressionnantes chutes d’eau, d’immenses </a:t>
            </a:r>
            <a:r>
              <a:rPr lang="fr-FR" sz="3200" b="1" dirty="0" smtClean="0">
                <a:latin typeface="Monotype Corsiva" panose="03010101010201010101" pitchFamily="66" charset="0"/>
              </a:rPr>
              <a:t>  </a:t>
            </a:r>
            <a:r>
              <a:rPr lang="fr-FR" sz="3200" b="1" dirty="0">
                <a:latin typeface="Monotype Corsiva" panose="03010101010201010101" pitchFamily="66" charset="0"/>
              </a:rPr>
              <a:t>volcans, d’eau pure et de mystères !</a:t>
            </a:r>
            <a:endParaRPr lang="fr-FR" sz="3200" dirty="0"/>
          </a:p>
        </p:txBody>
      </p:sp>
    </p:spTree>
    <p:extLst>
      <p:ext uri="{BB962C8B-B14F-4D97-AF65-F5344CB8AC3E}">
        <p14:creationId xmlns:p14="http://schemas.microsoft.com/office/powerpoint/2010/main" val="3902615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>
        <p:split/>
      </p:transition>
    </mc:Choice>
    <mc:Fallback>
      <p:transition spd="slow">
        <p:split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"/>
          <p:cNvPicPr>
            <a:picLocks noGrp="1" noChangeAspect="1"/>
          </p:cNvPicPr>
          <p:nvPr isPhoto="1"/>
        </p:nvPicPr>
        <p:blipFill>
          <a:blip r:embed="rId4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3563"/>
            <a:ext cx="9144000" cy="573087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2023866" y="563563"/>
            <a:ext cx="5096267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9600" dirty="0" err="1" smtClean="0">
                <a:solidFill>
                  <a:srgbClr val="FFFF00"/>
                </a:solidFill>
                <a:latin typeface="Algerian" panose="04020705040A02060702" pitchFamily="82" charset="0"/>
              </a:rPr>
              <a:t>Iseland</a:t>
            </a:r>
            <a:endParaRPr lang="he-IL" sz="9600" dirty="0">
              <a:solidFill>
                <a:srgbClr val="FFFF00"/>
              </a:solidFill>
              <a:latin typeface="Algerian" panose="04020705040A02060702" pitchFamily="82" charset="0"/>
            </a:endParaRPr>
          </a:p>
        </p:txBody>
      </p:sp>
      <p:pic>
        <p:nvPicPr>
          <p:cNvPr id="4" name="Andre Rieu - Romance For Clara   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0818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split/>
      </p:transition>
    </mc:Choice>
    <mc:Fallback xmlns="">
      <p:transition spd="slow" advClick="0" advTm="7000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84225"/>
            <a:ext cx="9144000" cy="52895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45517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split/>
      </p:transition>
    </mc:Choice>
    <mc:Fallback xmlns="">
      <p:transition spd="slow" advClick="0" advTm="7000">
        <p:split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2450"/>
            <a:ext cx="9144000" cy="57515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08706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split/>
      </p:transition>
    </mc:Choice>
    <mc:Fallback xmlns="">
      <p:transition spd="slow" advClick="0" advTm="7000">
        <p:split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1138"/>
            <a:ext cx="9144000" cy="64341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494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split/>
      </p:transition>
    </mc:Choice>
    <mc:Fallback xmlns="">
      <p:transition spd="slow" advClick="0" advTm="7000">
        <p:split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5313"/>
            <a:ext cx="9144000" cy="56657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8711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split/>
      </p:transition>
    </mc:Choice>
    <mc:Fallback xmlns="">
      <p:transition spd="slow" advClick="0" advTm="7000">
        <p:split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92163"/>
            <a:ext cx="9144000" cy="52736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11540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split/>
      </p:transition>
    </mc:Choice>
    <mc:Fallback xmlns="">
      <p:transition spd="slow" advClick="0" advTm="7000">
        <p:split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1825"/>
            <a:ext cx="9144000" cy="55943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29192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split/>
      </p:transition>
    </mc:Choice>
    <mc:Fallback xmlns="">
      <p:transition spd="slow" advClick="0" advTm="7000">
        <p:split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50"/>
            <a:ext cx="9144000" cy="56245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97063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split/>
      </p:transition>
    </mc:Choice>
    <mc:Fallback xmlns="">
      <p:transition spd="slow" advClick="0" advTm="7000">
        <p:split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2763"/>
            <a:ext cx="9144000" cy="58324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72433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split/>
      </p:transition>
    </mc:Choice>
    <mc:Fallback xmlns="">
      <p:transition spd="slow" advClick="0" advTm="7000">
        <p:split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35425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split/>
      </p:transition>
    </mc:Choice>
    <mc:Fallback xmlns="">
      <p:transition spd="slow" advClick="0" advTm="7000">
        <p:split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8300"/>
            <a:ext cx="9144000" cy="61198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00443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split/>
      </p:transition>
    </mc:Choice>
    <mc:Fallback xmlns="">
      <p:transition spd="slow" advClick="0" advTm="7000">
        <p:split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1350"/>
            <a:ext cx="9144000" cy="55753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0119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split/>
      </p:transition>
    </mc:Choice>
    <mc:Fallback xmlns="">
      <p:transition spd="slow" advClick="0" advTm="7000">
        <p:split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8013"/>
            <a:ext cx="9144000" cy="56403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4643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split/>
      </p:transition>
    </mc:Choice>
    <mc:Fallback xmlns="">
      <p:transition spd="slow" advClick="0" advTm="7000">
        <p:split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8625"/>
            <a:ext cx="9144000" cy="60007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90695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split/>
      </p:transition>
    </mc:Choice>
    <mc:Fallback xmlns="">
      <p:transition spd="slow" advClick="0" advTm="7000">
        <p:split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9588"/>
            <a:ext cx="9144000" cy="58388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88947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split/>
      </p:transition>
    </mc:Choice>
    <mc:Fallback xmlns="">
      <p:transition spd="slow" advClick="0" advTm="7000">
        <p:split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1663"/>
            <a:ext cx="9144000" cy="56546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29898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split/>
      </p:transition>
    </mc:Choice>
    <mc:Fallback xmlns="">
      <p:transition spd="slow" advClick="0" advTm="7000">
        <p:split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8325"/>
            <a:ext cx="9144000" cy="57197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7036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split/>
      </p:transition>
    </mc:Choice>
    <mc:Fallback xmlns="">
      <p:transition spd="slow" advClick="0" advTm="7000">
        <p:split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8350"/>
            <a:ext cx="9144000" cy="53213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50675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split/>
      </p:transition>
    </mc:Choice>
    <mc:Fallback xmlns="">
      <p:transition spd="slow" advClick="0" advTm="7000">
        <p:split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5125"/>
            <a:ext cx="9144000" cy="61277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77736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split/>
      </p:transition>
    </mc:Choice>
    <mc:Fallback xmlns="">
      <p:transition spd="slow" advClick="0" advTm="7000">
        <p:split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71513"/>
            <a:ext cx="9144000" cy="55133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85166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split/>
      </p:transition>
    </mc:Choice>
    <mc:Fallback xmlns="">
      <p:transition spd="slow" advClick="0" advTm="7000">
        <p:split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4350"/>
            <a:ext cx="9144000" cy="58277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3709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split/>
      </p:transition>
    </mc:Choice>
    <mc:Fallback xmlns="">
      <p:transition spd="slow" advClick="0" advTm="7000">
        <p:split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46100"/>
            <a:ext cx="9144000" cy="57642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17567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split/>
      </p:transition>
    </mc:Choice>
    <mc:Fallback xmlns="">
      <p:transition spd="slow" advClick="0" advTm="7000">
        <p:split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256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split/>
      </p:transition>
    </mc:Choice>
    <mc:Fallback xmlns="">
      <p:transition spd="slow" advClick="0" advTm="7000">
        <p:split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7225"/>
            <a:ext cx="9144000" cy="55435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88207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split/>
      </p:transition>
    </mc:Choice>
    <mc:Fallback xmlns="">
      <p:transition spd="slow" advClick="0" advTm="7000">
        <p:split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4200"/>
            <a:ext cx="9144000" cy="56880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19691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split/>
      </p:transition>
    </mc:Choice>
    <mc:Fallback xmlns="">
      <p:transition spd="slow" advClick="0" advTm="7000">
        <p:split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76300"/>
            <a:ext cx="9144000" cy="51054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43305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split/>
      </p:transition>
    </mc:Choice>
    <mc:Fallback xmlns="">
      <p:transition spd="slow" advClick="0" advTm="7000">
        <p:split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913"/>
            <a:ext cx="9144000" cy="57165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20348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split/>
      </p:transition>
    </mc:Choice>
    <mc:Fallback xmlns="">
      <p:transition spd="slow" advClick="0" advTm="7000">
        <p:split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1988"/>
            <a:ext cx="9144000" cy="55340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51553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split/>
      </p:transition>
    </mc:Choice>
    <mc:Fallback xmlns="">
      <p:transition spd="slow" advClick="0" advTm="7000">
        <p:split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7825"/>
            <a:ext cx="9144000" cy="61007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57413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split/>
      </p:transition>
    </mc:Choice>
    <mc:Fallback xmlns="">
      <p:transition spd="slow" advClick="0" advTm="7000">
        <p:split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1188"/>
            <a:ext cx="9144000" cy="56340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46831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split/>
      </p:transition>
    </mc:Choice>
    <mc:Fallback xmlns="">
      <p:transition spd="slow" advClick="0" advTm="7000">
        <p:split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8963"/>
            <a:ext cx="9144000" cy="56800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34042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split/>
      </p:transition>
    </mc:Choice>
    <mc:Fallback xmlns="">
      <p:transition spd="slow" advClick="0" advTm="7000">
        <p:split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875"/>
            <a:ext cx="9144000" cy="58086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68779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split/>
      </p:transition>
    </mc:Choice>
    <mc:Fallback xmlns="">
      <p:transition spd="slow" advClick="0" advTm="7000">
        <p:split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7825"/>
            <a:ext cx="9144000" cy="61007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87610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split/>
      </p:transition>
    </mc:Choice>
    <mc:Fallback xmlns="">
      <p:transition spd="slow" advClick="0" advTm="7000">
        <p:split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9750"/>
            <a:ext cx="9144000" cy="57769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68432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split/>
      </p:transition>
    </mc:Choice>
    <mc:Fallback xmlns="">
      <p:transition spd="slow" advClick="0" advTm="7000">
        <p:split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50"/>
            <a:ext cx="9144000" cy="562451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22718" y="6488668"/>
            <a:ext cx="32067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Andre </a:t>
            </a:r>
            <a:r>
              <a:rPr lang="en-US" dirty="0" err="1" smtClean="0"/>
              <a:t>Rieu</a:t>
            </a:r>
            <a:r>
              <a:rPr lang="en-US" dirty="0" smtClean="0"/>
              <a:t> - Romance For Clara </a:t>
            </a:r>
            <a:endParaRPr lang="he-IL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0" y="3790721"/>
            <a:ext cx="1798320" cy="269748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622092" y="0"/>
            <a:ext cx="25219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Source images - internet </a:t>
            </a:r>
            <a:endParaRPr lang="he-IL" dirty="0"/>
          </a:p>
        </p:txBody>
      </p:sp>
      <p:pic>
        <p:nvPicPr>
          <p:cNvPr id="1026" name="Picture 2" descr="D:\Documents\PPSX gotovie\3e72a2bcdc75b2b3190741a14b2f77c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5254302"/>
            <a:ext cx="1763688" cy="1763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3867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45000">
        <p:split/>
      </p:transition>
    </mc:Choice>
    <mc:Fallback xmlns="">
      <p:transition spd="slow" advClick="0" advTm="45000">
        <p:split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1139825"/>
            <a:ext cx="6337300" cy="457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hlinkClick r:id="rId3"/>
          </p:cNvPr>
          <p:cNvSpPr/>
          <p:nvPr/>
        </p:nvSpPr>
        <p:spPr>
          <a:xfrm>
            <a:off x="1358760" y="3730749"/>
            <a:ext cx="6427167" cy="261610"/>
          </a:xfrm>
          <a:prstGeom prst="rect">
            <a:avLst/>
          </a:prstGeom>
          <a:noFill/>
          <a:scene3d>
            <a:camera prst="orthographicFront"/>
            <a:lightRig rig="balanced" dir="t">
              <a:rot lat="0" lon="0" rev="2100000"/>
            </a:lightRig>
          </a:scene3d>
          <a:sp3d>
            <a:bevelT w="139700" h="139700" prst="divot"/>
          </a:sp3d>
        </p:spPr>
        <p:txBody>
          <a:bodyPr spcFirstLastPara="1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050" spc="3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ickhead" pitchFamily="2" charset="0"/>
                <a:cs typeface="Andalus" pitchFamily="2" charset="-78"/>
                <a:hlinkClick r:id="rId3" tooltip="Cliquez ici pour recevoir 1 pps par jour"/>
              </a:rPr>
              <a:t>Recevez un pps par jour en cliquant ici</a:t>
            </a:r>
            <a:endParaRPr lang="fr-FR" sz="1050" spc="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hickhead" pitchFamily="2" charset="0"/>
              <a:cs typeface="Andalus" pitchFamily="2" charset="-78"/>
            </a:endParaRPr>
          </a:p>
        </p:txBody>
      </p:sp>
      <p:sp>
        <p:nvSpPr>
          <p:cNvPr id="6" name="Rectangle 5">
            <a:hlinkClick r:id="rId4"/>
          </p:cNvPr>
          <p:cNvSpPr/>
          <p:nvPr/>
        </p:nvSpPr>
        <p:spPr>
          <a:xfrm>
            <a:off x="-176320" y="2636912"/>
            <a:ext cx="9490227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  <a:hlinkClick r:id="rId4"/>
              </a:rPr>
              <a:t>pps-images-photos.com</a:t>
            </a:r>
            <a:endParaRPr lang="fr-FR" sz="2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609244" y="2151515"/>
            <a:ext cx="1888631" cy="40011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 prst="angle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b="1" dirty="0">
                <a:ln w="50800"/>
                <a:solidFill>
                  <a:schemeClr val="bg1">
                    <a:shade val="50000"/>
                  </a:schemeClr>
                </a:solidFill>
                <a:latin typeface="AR DARLING" panose="02000000000000000000" pitchFamily="2" charset="0"/>
                <a:cs typeface="+mn-cs"/>
              </a:rPr>
              <a:t>Téléchargé sur</a:t>
            </a:r>
          </a:p>
        </p:txBody>
      </p:sp>
      <p:sp>
        <p:nvSpPr>
          <p:cNvPr id="2" name="Rectangle 1"/>
          <p:cNvSpPr/>
          <p:nvPr/>
        </p:nvSpPr>
        <p:spPr>
          <a:xfrm rot="5638658">
            <a:off x="2290186" y="1215374"/>
            <a:ext cx="4561498" cy="4636701"/>
          </a:xfrm>
          <a:prstGeom prst="rect">
            <a:avLst/>
          </a:prstGeom>
          <a:noFill/>
        </p:spPr>
        <p:txBody>
          <a:bodyPr spcFirstLastPara="1" wrap="none">
            <a:prstTxWarp prst="textCircle">
              <a:avLst/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b="1" spc="270" dirty="0">
                <a:ln w="1905"/>
                <a:solidFill>
                  <a:srgbClr val="FF99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cs typeface="+mn-cs"/>
              </a:rPr>
              <a:t>Beaucoup de sites disent qu’ils ont les meilleurs pps. Nous, nous disons que c’est a vous de juger</a:t>
            </a:r>
          </a:p>
        </p:txBody>
      </p:sp>
      <p:pic>
        <p:nvPicPr>
          <p:cNvPr id="2054" name="Picture 6" descr="D:\EasyPHP-DevServer-13.1VC9\data\localweb\pps_com\01_ a ajouter\Images\favicon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0550" y="1019175"/>
            <a:ext cx="323850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501211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80</Words>
  <Application>Microsoft Office PowerPoint</Application>
  <PresentationFormat>Affichage à l'écran (4:3)</PresentationFormat>
  <Paragraphs>8</Paragraphs>
  <Slides>37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37</vt:i4>
      </vt:variant>
    </vt:vector>
  </HeadingPairs>
  <TitlesOfParts>
    <vt:vector size="46" baseType="lpstr">
      <vt:lpstr>Algerian</vt:lpstr>
      <vt:lpstr>Andalus</vt:lpstr>
      <vt:lpstr>AR DARLING</vt:lpstr>
      <vt:lpstr>Arial</vt:lpstr>
      <vt:lpstr>Calibri</vt:lpstr>
      <vt:lpstr>Monotype Corsiva</vt:lpstr>
      <vt:lpstr>Thickhead</vt:lpstr>
      <vt:lpstr>Times New Roman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ibolit</dc:creator>
  <cp:lastModifiedBy>   </cp:lastModifiedBy>
  <cp:revision>1</cp:revision>
  <dcterms:created xsi:type="dcterms:W3CDTF">2016-05-07T11:23:03Z</dcterms:created>
  <dcterms:modified xsi:type="dcterms:W3CDTF">2018-07-16T09:02:28Z</dcterms:modified>
</cp:coreProperties>
</file>