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2TzEY7NtyFrXPxI/jvaiQ" hashData="8yoQxOlWECvJiqKRmTSrYKLclZ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D3894-99A3-4E01-A62F-20FDF037371B}" type="datetimeFigureOut">
              <a:rPr lang="fr-FR" smtClean="0"/>
              <a:pPr/>
              <a:t>04/06/2018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00F3E-B694-40F1-9191-38305DC7F3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Italie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wikipedia.org/wiki/Lac_Majeur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14357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i="1" dirty="0" smtClean="0"/>
              <a:t>Les îles Borromées sont des îles </a:t>
            </a:r>
            <a:r>
              <a:rPr lang="fr-FR" sz="2800" i="1" dirty="0" smtClean="0">
                <a:hlinkClick r:id="rId3" tooltip="Italie"/>
              </a:rPr>
              <a:t>italiennes</a:t>
            </a:r>
            <a:r>
              <a:rPr lang="fr-FR" sz="2800" i="1" dirty="0" smtClean="0"/>
              <a:t> du </a:t>
            </a:r>
            <a:r>
              <a:rPr lang="fr-FR" sz="2800" i="1" dirty="0" smtClean="0">
                <a:hlinkClick r:id="rId4" tooltip="Lac Majeur"/>
              </a:rPr>
              <a:t>lac Majeur</a:t>
            </a:r>
            <a:r>
              <a:rPr lang="fr-FR" sz="2800" i="1" dirty="0" smtClean="0"/>
              <a:t>. Elles sont au nombre de cinq, mais seules trois se visitent. </a:t>
            </a:r>
          </a:p>
          <a:p>
            <a:r>
              <a:rPr lang="fr-FR" sz="2800" i="1" dirty="0" smtClean="0"/>
              <a:t>La région bénéficie d'un climat qui apporte une douceur très appréciée dès le début du printemps.</a:t>
            </a:r>
          </a:p>
          <a:p>
            <a:endParaRPr lang="fr-FR" sz="2800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1500166" y="0"/>
            <a:ext cx="6572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spc="300" dirty="0" smtClean="0"/>
              <a:t>L  e s    I l e s   B o r r o m é e s</a:t>
            </a:r>
            <a:endParaRPr lang="fr-FR" sz="2800" b="1" i="1" spc="300" dirty="0"/>
          </a:p>
        </p:txBody>
      </p:sp>
    </p:spTree>
  </p:cSld>
  <p:clrMapOvr>
    <a:masterClrMapping/>
  </p:clrMapOvr>
  <p:transition spd="slow" advClick="0" advTm="15000">
    <p:sndAc>
      <p:stSnd>
        <p:snd r:embed="rId2" name="02 - Die Bouzouki - Eine-Freude vertreibt 100 Sorgen - Junger Ta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ola bella fleu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14612" y="214290"/>
            <a:ext cx="3929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/>
              <a:t>I S O L A   B E L L A </a:t>
            </a:r>
            <a:endParaRPr lang="fr-FR" sz="3200" b="1" i="1" dirty="0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ola bella fleu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isola bella jardi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isola bella belveder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isola bella jardin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isola bella fleurs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ola bella fleur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sola bella jard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isola bella jardin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isola bella jardin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isola bella jardin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ola bella jardi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sola bella jardi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isola bell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isola palais nouveau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42844" y="214290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/>
              <a:t>P A L A I S  C HA R L E S  I I I   </a:t>
            </a:r>
            <a:endParaRPr lang="fr-FR" sz="3200" b="1" i="1" dirty="0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ola palais nouv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sola bella palais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isola bella palais charles3 de..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isola bella palais charles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isola bella palai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ola bella pala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sola bella palais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isola bella palais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isola bella palais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pecheur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714480" y="428604"/>
            <a:ext cx="6357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/>
              <a:t>I S O L A   D E I   P E S C A T O R I </a:t>
            </a:r>
            <a:endParaRPr lang="fr-FR" sz="3200" b="1" i="1" dirty="0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5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che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pecheur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pecheur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pecheur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pecheur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cheur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pecheur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pecheur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isola madre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714612" y="285728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/>
              <a:t>I S O L A  M A D R E </a:t>
            </a:r>
            <a:endParaRPr lang="fr-FR" sz="3200" b="1" i="1" dirty="0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6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ola madr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sola mad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villa torant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villa toranto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villa toranto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xit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0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a toranto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villa toranto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villa toranto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villa toranto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palais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14282" y="6143644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/>
              <a:t>B Y  N I K Y </a:t>
            </a:r>
            <a:endParaRPr lang="fr-FR" sz="3200" b="1" i="1" dirty="0"/>
          </a:p>
        </p:txBody>
      </p:sp>
      <p:sp>
        <p:nvSpPr>
          <p:cNvPr id="8" name="ZoneTexte 7"/>
          <p:cNvSpPr txBox="1"/>
          <p:nvPr/>
        </p:nvSpPr>
        <p:spPr>
          <a:xfrm>
            <a:off x="5357818" y="6143644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/>
              <a:t>P H O T O S  D U  N E T </a:t>
            </a:r>
            <a:endParaRPr lang="fr-FR" sz="2800" b="1" i="1" dirty="0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4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126</Words>
  <Application>Microsoft Office PowerPoint</Application>
  <PresentationFormat>Affichage à l'écran (4:3)</PresentationFormat>
  <Paragraphs>9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Niky</dc:creator>
  <cp:lastModifiedBy>Niky</cp:lastModifiedBy>
  <cp:revision>21</cp:revision>
  <dcterms:created xsi:type="dcterms:W3CDTF">2018-06-02T18:30:55Z</dcterms:created>
  <dcterms:modified xsi:type="dcterms:W3CDTF">2018-06-04T13:23:22Z</dcterms:modified>
</cp:coreProperties>
</file>