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54"/>
  </p:notesMasterIdLst>
  <p:sldIdLst>
    <p:sldId id="374" r:id="rId2"/>
    <p:sldId id="485" r:id="rId3"/>
    <p:sldId id="460" r:id="rId4"/>
    <p:sldId id="445" r:id="rId5"/>
    <p:sldId id="462" r:id="rId6"/>
    <p:sldId id="463" r:id="rId7"/>
    <p:sldId id="450" r:id="rId8"/>
    <p:sldId id="446" r:id="rId9"/>
    <p:sldId id="447" r:id="rId10"/>
    <p:sldId id="464" r:id="rId11"/>
    <p:sldId id="486" r:id="rId12"/>
    <p:sldId id="488" r:id="rId13"/>
    <p:sldId id="490" r:id="rId14"/>
    <p:sldId id="480" r:id="rId15"/>
    <p:sldId id="491" r:id="rId16"/>
    <p:sldId id="483" r:id="rId17"/>
    <p:sldId id="481" r:id="rId18"/>
    <p:sldId id="465" r:id="rId19"/>
    <p:sldId id="472" r:id="rId20"/>
    <p:sldId id="492" r:id="rId21"/>
    <p:sldId id="494" r:id="rId22"/>
    <p:sldId id="498" r:id="rId23"/>
    <p:sldId id="499" r:id="rId24"/>
    <p:sldId id="500" r:id="rId25"/>
    <p:sldId id="501" r:id="rId26"/>
    <p:sldId id="502" r:id="rId27"/>
    <p:sldId id="503" r:id="rId28"/>
    <p:sldId id="504" r:id="rId29"/>
    <p:sldId id="505" r:id="rId30"/>
    <p:sldId id="507" r:id="rId31"/>
    <p:sldId id="508" r:id="rId32"/>
    <p:sldId id="509" r:id="rId33"/>
    <p:sldId id="510" r:id="rId34"/>
    <p:sldId id="506" r:id="rId35"/>
    <p:sldId id="511" r:id="rId36"/>
    <p:sldId id="512" r:id="rId37"/>
    <p:sldId id="513" r:id="rId38"/>
    <p:sldId id="516" r:id="rId39"/>
    <p:sldId id="517" r:id="rId40"/>
    <p:sldId id="520" r:id="rId41"/>
    <p:sldId id="521" r:id="rId42"/>
    <p:sldId id="522" r:id="rId43"/>
    <p:sldId id="518" r:id="rId44"/>
    <p:sldId id="523" r:id="rId45"/>
    <p:sldId id="524" r:id="rId46"/>
    <p:sldId id="525" r:id="rId47"/>
    <p:sldId id="526" r:id="rId48"/>
    <p:sldId id="496" r:id="rId49"/>
    <p:sldId id="473" r:id="rId50"/>
    <p:sldId id="474" r:id="rId51"/>
    <p:sldId id="519" r:id="rId52"/>
    <p:sldId id="479" r:id="rId53"/>
  </p:sldIdLst>
  <p:sldSz cx="4321175" cy="3240088"/>
  <p:notesSz cx="6858000" cy="9144000"/>
  <p:defaultTextStyle>
    <a:defPPr>
      <a:defRPr lang="hu-HU"/>
    </a:defPPr>
    <a:lvl1pPr algn="l" rtl="0" eaLnBrk="0" fontAlgn="base" hangingPunct="0">
      <a:spcBef>
        <a:spcPct val="0"/>
      </a:spcBef>
      <a:spcAft>
        <a:spcPct val="0"/>
      </a:spcAft>
      <a:defRPr sz="11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215900" indent="241300" algn="l" rtl="0" eaLnBrk="0" fontAlgn="base" hangingPunct="0">
      <a:spcBef>
        <a:spcPct val="0"/>
      </a:spcBef>
      <a:spcAft>
        <a:spcPct val="0"/>
      </a:spcAft>
      <a:defRPr sz="11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431800" indent="482600" algn="l" rtl="0" eaLnBrk="0" fontAlgn="base" hangingPunct="0">
      <a:spcBef>
        <a:spcPct val="0"/>
      </a:spcBef>
      <a:spcAft>
        <a:spcPct val="0"/>
      </a:spcAft>
      <a:defRPr sz="11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647700" indent="723900" algn="l" rtl="0" eaLnBrk="0" fontAlgn="base" hangingPunct="0">
      <a:spcBef>
        <a:spcPct val="0"/>
      </a:spcBef>
      <a:spcAft>
        <a:spcPct val="0"/>
      </a:spcAft>
      <a:defRPr sz="11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863600" indent="965200" algn="l" rtl="0" eaLnBrk="0" fontAlgn="base" hangingPunct="0">
      <a:spcBef>
        <a:spcPct val="0"/>
      </a:spcBef>
      <a:spcAft>
        <a:spcPct val="0"/>
      </a:spcAft>
      <a:defRPr sz="11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1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11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11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11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gjnxGl9yeclZeXKRW3ovw==" hashData="KogtZnQXpJyyJSTc9W4vYX+/LV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70B38"/>
    <a:srgbClr val="FE626D"/>
    <a:srgbClr val="D60093"/>
    <a:srgbClr val="FFCCCC"/>
    <a:srgbClr val="CCCCFF"/>
    <a:srgbClr val="9966FF"/>
    <a:srgbClr val="00CC66"/>
    <a:srgbClr val="FFCCFF"/>
    <a:srgbClr val="666699"/>
    <a:srgbClr val="FFFFD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02" autoAdjust="0"/>
    <p:restoredTop sz="94600" autoAdjust="0"/>
  </p:normalViewPr>
  <p:slideViewPr>
    <p:cSldViewPr>
      <p:cViewPr>
        <p:scale>
          <a:sx n="130" d="100"/>
          <a:sy n="130" d="100"/>
        </p:scale>
        <p:origin x="-883" y="-677"/>
      </p:cViewPr>
      <p:guideLst>
        <p:guide orient="horz" pos="1021"/>
        <p:guide pos="136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Espace réservé de l'en-tête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0179" name="Espace réservé de la date 2"/>
          <p:cNvSpPr>
            <a:spLocks noGrp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1200E4F0-2070-433F-88CE-0494EB284E9F}" type="datetimeFigureOut">
              <a:rPr lang="fr-FR"/>
              <a:pPr>
                <a:defRPr/>
              </a:pPr>
              <a:t>07/07/2018</a:t>
            </a:fld>
            <a:endParaRPr lang="fr-FR"/>
          </a:p>
        </p:txBody>
      </p:sp>
      <p:sp>
        <p:nvSpPr>
          <p:cNvPr id="44036" name="Espace réservé de l'image des diapositives 3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81" name="Espace réservé des commentaires 4"/>
          <p:cNvSpPr>
            <a:spLocks noGrp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50182" name="Espace réservé du pied de page 5"/>
          <p:cNvSpPr>
            <a:spLocks noGrp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0183" name="Espace réservé du numéro de diapositive 6"/>
          <p:cNvSpPr>
            <a:spLocks noGrp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039D411B-96A4-43DF-8760-ACBF11C5730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6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215900" algn="l" rtl="0" eaLnBrk="0" fontAlgn="base" hangingPunct="0">
      <a:spcBef>
        <a:spcPct val="30000"/>
      </a:spcBef>
      <a:spcAft>
        <a:spcPct val="0"/>
      </a:spcAft>
      <a:defRPr sz="6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431800" algn="l" rtl="0" eaLnBrk="0" fontAlgn="base" hangingPunct="0">
      <a:spcBef>
        <a:spcPct val="30000"/>
      </a:spcBef>
      <a:spcAft>
        <a:spcPct val="0"/>
      </a:spcAft>
      <a:defRPr sz="6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647700" algn="l" rtl="0" eaLnBrk="0" fontAlgn="base" hangingPunct="0">
      <a:spcBef>
        <a:spcPct val="30000"/>
      </a:spcBef>
      <a:spcAft>
        <a:spcPct val="0"/>
      </a:spcAft>
      <a:defRPr sz="6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863600" algn="l" rtl="0" eaLnBrk="0" fontAlgn="base" hangingPunct="0">
      <a:spcBef>
        <a:spcPct val="30000"/>
      </a:spcBef>
      <a:spcAft>
        <a:spcPct val="0"/>
      </a:spcAft>
      <a:defRPr sz="6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1080135" algn="l" defTabSz="432054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6pPr>
    <a:lvl7pPr marL="1296162" algn="l" defTabSz="432054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7pPr>
    <a:lvl8pPr marL="1512189" algn="l" defTabSz="432054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8pPr>
    <a:lvl9pPr marL="1728216" algn="l" defTabSz="432054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24088" y="1006528"/>
            <a:ext cx="3672999" cy="69451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648176" y="1836050"/>
            <a:ext cx="3024823" cy="828022"/>
          </a:xfrm>
        </p:spPr>
        <p:txBody>
          <a:bodyPr/>
          <a:lstStyle>
            <a:lvl1pPr marL="0" indent="0" algn="ctr">
              <a:buNone/>
              <a:defRPr/>
            </a:lvl1pPr>
            <a:lvl2pPr marL="216027" indent="0" algn="ctr">
              <a:buNone/>
              <a:defRPr/>
            </a:lvl2pPr>
            <a:lvl3pPr marL="432054" indent="0" algn="ctr">
              <a:buNone/>
              <a:defRPr/>
            </a:lvl3pPr>
            <a:lvl4pPr marL="648081" indent="0" algn="ctr">
              <a:buNone/>
              <a:defRPr/>
            </a:lvl4pPr>
            <a:lvl5pPr marL="864108" indent="0" algn="ctr">
              <a:buNone/>
              <a:defRPr/>
            </a:lvl5pPr>
            <a:lvl6pPr marL="1080135" indent="0" algn="ctr">
              <a:buNone/>
              <a:defRPr/>
            </a:lvl6pPr>
            <a:lvl7pPr marL="1296162" indent="0" algn="ctr">
              <a:buNone/>
              <a:defRPr/>
            </a:lvl7pPr>
            <a:lvl8pPr marL="1512189" indent="0" algn="ctr">
              <a:buNone/>
              <a:defRPr/>
            </a:lvl8pPr>
            <a:lvl9pPr marL="1728216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42F9F1-4C36-4BE9-8C18-08F99B6EBB22}" type="slidenum">
              <a:rPr lang="ar-SA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5F7A40-1CEB-474E-8B21-D58ACD9BD8F5}" type="slidenum">
              <a:rPr lang="ar-SA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41343" y="2082057"/>
            <a:ext cx="3672999" cy="643517"/>
          </a:xfrm>
        </p:spPr>
        <p:txBody>
          <a:bodyPr anchor="t"/>
          <a:lstStyle>
            <a:lvl1pPr algn="l">
              <a:defRPr sz="19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41343" y="1373288"/>
            <a:ext cx="3672999" cy="708769"/>
          </a:xfrm>
        </p:spPr>
        <p:txBody>
          <a:bodyPr anchor="b"/>
          <a:lstStyle>
            <a:lvl1pPr marL="0" indent="0">
              <a:buNone/>
              <a:defRPr sz="900"/>
            </a:lvl1pPr>
            <a:lvl2pPr marL="216027" indent="0">
              <a:buNone/>
              <a:defRPr sz="900"/>
            </a:lvl2pPr>
            <a:lvl3pPr marL="432054" indent="0">
              <a:buNone/>
              <a:defRPr sz="800"/>
            </a:lvl3pPr>
            <a:lvl4pPr marL="648081" indent="0">
              <a:buNone/>
              <a:defRPr sz="700"/>
            </a:lvl4pPr>
            <a:lvl5pPr marL="864108" indent="0">
              <a:buNone/>
              <a:defRPr sz="700"/>
            </a:lvl5pPr>
            <a:lvl6pPr marL="1080135" indent="0">
              <a:buNone/>
              <a:defRPr sz="700"/>
            </a:lvl6pPr>
            <a:lvl7pPr marL="1296162" indent="0">
              <a:buNone/>
              <a:defRPr sz="700"/>
            </a:lvl7pPr>
            <a:lvl8pPr marL="1512189" indent="0">
              <a:buNone/>
              <a:defRPr sz="700"/>
            </a:lvl8pPr>
            <a:lvl9pPr marL="1728216" indent="0">
              <a:buNone/>
              <a:defRPr sz="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EC1752-F6BD-4F03-8AF2-55C91DED83D1}" type="slidenum">
              <a:rPr lang="ar-SA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24088" y="936025"/>
            <a:ext cx="1800490" cy="1944053"/>
          </a:xfrm>
        </p:spPr>
        <p:txBody>
          <a:bodyPr/>
          <a:lstStyle>
            <a:lvl1pPr>
              <a:defRPr sz="1300"/>
            </a:lvl1pPr>
            <a:lvl2pPr>
              <a:defRPr sz="110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196597" y="936025"/>
            <a:ext cx="1800490" cy="1944053"/>
          </a:xfrm>
        </p:spPr>
        <p:txBody>
          <a:bodyPr/>
          <a:lstStyle>
            <a:lvl1pPr>
              <a:defRPr sz="1300"/>
            </a:lvl1pPr>
            <a:lvl2pPr>
              <a:defRPr sz="1100"/>
            </a:lvl2pPr>
            <a:lvl3pPr>
              <a:defRPr sz="90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2B324E-E314-4464-B0BD-3E576A6B1F6A}" type="slidenum">
              <a:rPr lang="ar-SA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6059" y="129754"/>
            <a:ext cx="3889058" cy="540015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16059" y="725270"/>
            <a:ext cx="1909269" cy="302258"/>
          </a:xfrm>
        </p:spPr>
        <p:txBody>
          <a:bodyPr anchor="b"/>
          <a:lstStyle>
            <a:lvl1pPr marL="0" indent="0">
              <a:buNone/>
              <a:defRPr sz="1100" b="1"/>
            </a:lvl1pPr>
            <a:lvl2pPr marL="216027" indent="0">
              <a:buNone/>
              <a:defRPr sz="900" b="1"/>
            </a:lvl2pPr>
            <a:lvl3pPr marL="432054" indent="0">
              <a:buNone/>
              <a:defRPr sz="900" b="1"/>
            </a:lvl3pPr>
            <a:lvl4pPr marL="648081" indent="0">
              <a:buNone/>
              <a:defRPr sz="800" b="1"/>
            </a:lvl4pPr>
            <a:lvl5pPr marL="864108" indent="0">
              <a:buNone/>
              <a:defRPr sz="800" b="1"/>
            </a:lvl5pPr>
            <a:lvl6pPr marL="1080135" indent="0">
              <a:buNone/>
              <a:defRPr sz="800" b="1"/>
            </a:lvl6pPr>
            <a:lvl7pPr marL="1296162" indent="0">
              <a:buNone/>
              <a:defRPr sz="800" b="1"/>
            </a:lvl7pPr>
            <a:lvl8pPr marL="1512189" indent="0">
              <a:buNone/>
              <a:defRPr sz="800" b="1"/>
            </a:lvl8pPr>
            <a:lvl9pPr marL="1728216" indent="0">
              <a:buNone/>
              <a:defRPr sz="8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16059" y="1027528"/>
            <a:ext cx="1909269" cy="1866801"/>
          </a:xfrm>
        </p:spPr>
        <p:txBody>
          <a:bodyPr/>
          <a:lstStyle>
            <a:lvl1pPr>
              <a:defRPr sz="1100"/>
            </a:lvl1pPr>
            <a:lvl2pPr>
              <a:defRPr sz="9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  <a:lvl6pPr>
              <a:defRPr sz="800"/>
            </a:lvl6pPr>
            <a:lvl7pPr>
              <a:defRPr sz="800"/>
            </a:lvl7pPr>
            <a:lvl8pPr>
              <a:defRPr sz="800"/>
            </a:lvl8pPr>
            <a:lvl9pPr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2195097" y="725270"/>
            <a:ext cx="1910019" cy="302258"/>
          </a:xfrm>
        </p:spPr>
        <p:txBody>
          <a:bodyPr anchor="b"/>
          <a:lstStyle>
            <a:lvl1pPr marL="0" indent="0">
              <a:buNone/>
              <a:defRPr sz="1100" b="1"/>
            </a:lvl1pPr>
            <a:lvl2pPr marL="216027" indent="0">
              <a:buNone/>
              <a:defRPr sz="900" b="1"/>
            </a:lvl2pPr>
            <a:lvl3pPr marL="432054" indent="0">
              <a:buNone/>
              <a:defRPr sz="900" b="1"/>
            </a:lvl3pPr>
            <a:lvl4pPr marL="648081" indent="0">
              <a:buNone/>
              <a:defRPr sz="800" b="1"/>
            </a:lvl4pPr>
            <a:lvl5pPr marL="864108" indent="0">
              <a:buNone/>
              <a:defRPr sz="800" b="1"/>
            </a:lvl5pPr>
            <a:lvl6pPr marL="1080135" indent="0">
              <a:buNone/>
              <a:defRPr sz="800" b="1"/>
            </a:lvl6pPr>
            <a:lvl7pPr marL="1296162" indent="0">
              <a:buNone/>
              <a:defRPr sz="800" b="1"/>
            </a:lvl7pPr>
            <a:lvl8pPr marL="1512189" indent="0">
              <a:buNone/>
              <a:defRPr sz="800" b="1"/>
            </a:lvl8pPr>
            <a:lvl9pPr marL="1728216" indent="0">
              <a:buNone/>
              <a:defRPr sz="8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2195097" y="1027528"/>
            <a:ext cx="1910019" cy="1866801"/>
          </a:xfrm>
        </p:spPr>
        <p:txBody>
          <a:bodyPr/>
          <a:lstStyle>
            <a:lvl1pPr>
              <a:defRPr sz="1100"/>
            </a:lvl1pPr>
            <a:lvl2pPr>
              <a:defRPr sz="900"/>
            </a:lvl2pPr>
            <a:lvl3pPr>
              <a:defRPr sz="900"/>
            </a:lvl3pPr>
            <a:lvl4pPr>
              <a:defRPr sz="800"/>
            </a:lvl4pPr>
            <a:lvl5pPr>
              <a:defRPr sz="800"/>
            </a:lvl5pPr>
            <a:lvl6pPr>
              <a:defRPr sz="800"/>
            </a:lvl6pPr>
            <a:lvl7pPr>
              <a:defRPr sz="800"/>
            </a:lvl7pPr>
            <a:lvl8pPr>
              <a:defRPr sz="800"/>
            </a:lvl8pPr>
            <a:lvl9pPr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3D8CE1-BD45-4408-9B69-1ECD64D3CB2B}" type="slidenum">
              <a:rPr lang="ar-SA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86DA0F-21A0-440D-BD98-2D94AE0EAC72}" type="slidenum">
              <a:rPr lang="ar-SA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2F230B-0CD9-451D-9BFC-CBE74055CFB5}" type="slidenum">
              <a:rPr lang="ar-SA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6059" y="129003"/>
            <a:ext cx="1421637" cy="549015"/>
          </a:xfrm>
        </p:spPr>
        <p:txBody>
          <a:bodyPr anchor="b"/>
          <a:lstStyle>
            <a:lvl1pPr algn="l">
              <a:defRPr sz="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689459" y="129004"/>
            <a:ext cx="2415657" cy="2765325"/>
          </a:xfrm>
        </p:spPr>
        <p:txBody>
          <a:bodyPr/>
          <a:lstStyle>
            <a:lvl1pPr>
              <a:defRPr sz="1500"/>
            </a:lvl1pPr>
            <a:lvl2pPr>
              <a:defRPr sz="1300"/>
            </a:lvl2pPr>
            <a:lvl3pPr>
              <a:defRPr sz="110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16059" y="678019"/>
            <a:ext cx="1421637" cy="2216310"/>
          </a:xfrm>
        </p:spPr>
        <p:txBody>
          <a:bodyPr/>
          <a:lstStyle>
            <a:lvl1pPr marL="0" indent="0">
              <a:buNone/>
              <a:defRPr sz="700"/>
            </a:lvl1pPr>
            <a:lvl2pPr marL="216027" indent="0">
              <a:buNone/>
              <a:defRPr sz="600"/>
            </a:lvl2pPr>
            <a:lvl3pPr marL="432054" indent="0">
              <a:buNone/>
              <a:defRPr sz="500"/>
            </a:lvl3pPr>
            <a:lvl4pPr marL="648081" indent="0">
              <a:buNone/>
              <a:defRPr sz="400"/>
            </a:lvl4pPr>
            <a:lvl5pPr marL="864108" indent="0">
              <a:buNone/>
              <a:defRPr sz="400"/>
            </a:lvl5pPr>
            <a:lvl6pPr marL="1080135" indent="0">
              <a:buNone/>
              <a:defRPr sz="400"/>
            </a:lvl6pPr>
            <a:lvl7pPr marL="1296162" indent="0">
              <a:buNone/>
              <a:defRPr sz="400"/>
            </a:lvl7pPr>
            <a:lvl8pPr marL="1512189" indent="0">
              <a:buNone/>
              <a:defRPr sz="400"/>
            </a:lvl8pPr>
            <a:lvl9pPr marL="1728216" indent="0">
              <a:buNone/>
              <a:defRPr sz="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EC1C55-AC50-424F-AF8F-6FED2A683A77}" type="slidenum">
              <a:rPr lang="ar-SA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46981" y="2268061"/>
            <a:ext cx="2592705" cy="267758"/>
          </a:xfrm>
        </p:spPr>
        <p:txBody>
          <a:bodyPr anchor="b"/>
          <a:lstStyle>
            <a:lvl1pPr algn="l">
              <a:defRPr sz="9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846981" y="289508"/>
            <a:ext cx="2592705" cy="1944053"/>
          </a:xfrm>
        </p:spPr>
        <p:txBody>
          <a:bodyPr/>
          <a:lstStyle>
            <a:lvl1pPr marL="0" indent="0">
              <a:buNone/>
              <a:defRPr sz="1500"/>
            </a:lvl1pPr>
            <a:lvl2pPr marL="216027" indent="0">
              <a:buNone/>
              <a:defRPr sz="1300"/>
            </a:lvl2pPr>
            <a:lvl3pPr marL="432054" indent="0">
              <a:buNone/>
              <a:defRPr sz="1100"/>
            </a:lvl3pPr>
            <a:lvl4pPr marL="648081" indent="0">
              <a:buNone/>
              <a:defRPr sz="900"/>
            </a:lvl4pPr>
            <a:lvl5pPr marL="864108" indent="0">
              <a:buNone/>
              <a:defRPr sz="900"/>
            </a:lvl5pPr>
            <a:lvl6pPr marL="1080135" indent="0">
              <a:buNone/>
              <a:defRPr sz="900"/>
            </a:lvl6pPr>
            <a:lvl7pPr marL="1296162" indent="0">
              <a:buNone/>
              <a:defRPr sz="900"/>
            </a:lvl7pPr>
            <a:lvl8pPr marL="1512189" indent="0">
              <a:buNone/>
              <a:defRPr sz="900"/>
            </a:lvl8pPr>
            <a:lvl9pPr marL="1728216" indent="0">
              <a:buNone/>
              <a:defRPr sz="9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46981" y="2535819"/>
            <a:ext cx="2592705" cy="380260"/>
          </a:xfrm>
        </p:spPr>
        <p:txBody>
          <a:bodyPr/>
          <a:lstStyle>
            <a:lvl1pPr marL="0" indent="0">
              <a:buNone/>
              <a:defRPr sz="700"/>
            </a:lvl1pPr>
            <a:lvl2pPr marL="216027" indent="0">
              <a:buNone/>
              <a:defRPr sz="600"/>
            </a:lvl2pPr>
            <a:lvl3pPr marL="432054" indent="0">
              <a:buNone/>
              <a:defRPr sz="500"/>
            </a:lvl3pPr>
            <a:lvl4pPr marL="648081" indent="0">
              <a:buNone/>
              <a:defRPr sz="400"/>
            </a:lvl4pPr>
            <a:lvl5pPr marL="864108" indent="0">
              <a:buNone/>
              <a:defRPr sz="400"/>
            </a:lvl5pPr>
            <a:lvl6pPr marL="1080135" indent="0">
              <a:buNone/>
              <a:defRPr sz="400"/>
            </a:lvl6pPr>
            <a:lvl7pPr marL="1296162" indent="0">
              <a:buNone/>
              <a:defRPr sz="400"/>
            </a:lvl7pPr>
            <a:lvl8pPr marL="1512189" indent="0">
              <a:buNone/>
              <a:defRPr sz="400"/>
            </a:lvl8pPr>
            <a:lvl9pPr marL="1728216" indent="0">
              <a:buNone/>
              <a:defRPr sz="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73361D-9CCF-4E9F-B828-920F4BA8B4E2}" type="slidenum">
              <a:rPr lang="ar-SA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621613-FA0E-4378-B683-2695B7F62847}" type="slidenum">
              <a:rPr lang="ar-SA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  <p:transition spd="slow" advClick="0" advTm="4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3078837" y="288008"/>
            <a:ext cx="918250" cy="259207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24088" y="288008"/>
            <a:ext cx="2682729" cy="259207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76389B-9C6C-4C22-BFE4-1A4CAAEF2F1F}" type="slidenum">
              <a:rPr lang="ar-SA"/>
              <a:pPr>
                <a:defRPr/>
              </a:pPr>
              <a:t>‹N°›</a:t>
            </a:fld>
            <a:endParaRPr lang="hu-HU"/>
          </a:p>
        </p:txBody>
      </p:sp>
    </p:spTree>
  </p:cSld>
  <p:clrMapOvr>
    <a:masterClrMapping/>
  </p:clrMapOvr>
  <p:transition spd="slow" advClick="0" advTm="4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23850" y="287338"/>
            <a:ext cx="3673475" cy="541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3205" tIns="21603" rIns="43205" bIns="21603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23850" y="936625"/>
            <a:ext cx="3673475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3205" tIns="21603" rIns="43205" bIns="2160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 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23850" y="2952750"/>
            <a:ext cx="900113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3205" tIns="21603" rIns="43205" bIns="21603" numCol="1" anchor="t" anchorCtr="0" compatLnSpc="1">
            <a:prstTxWarp prst="textNoShape">
              <a:avLst/>
            </a:prstTxWarp>
          </a:bodyPr>
          <a:lstStyle>
            <a:lvl1pPr>
              <a:defRPr sz="7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476375" y="2952750"/>
            <a:ext cx="1368425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3205" tIns="21603" rIns="43205" bIns="21603" numCol="1" anchor="t" anchorCtr="0" compatLnSpc="1">
            <a:prstTxWarp prst="textNoShape">
              <a:avLst/>
            </a:prstTxWarp>
          </a:bodyPr>
          <a:lstStyle>
            <a:lvl1pPr algn="ctr">
              <a:defRPr sz="700"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097213" y="2952750"/>
            <a:ext cx="900112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3205" tIns="21603" rIns="43205" bIns="21603" numCol="1" anchor="t" anchorCtr="0" compatLnSpc="1">
            <a:prstTxWarp prst="textNoShape">
              <a:avLst/>
            </a:prstTxWarp>
          </a:bodyPr>
          <a:lstStyle>
            <a:lvl1pPr algn="r">
              <a:defRPr sz="700">
                <a:cs typeface="Times New Roman" pitchFamily="18" charset="0"/>
              </a:defRPr>
            </a:lvl1pPr>
          </a:lstStyle>
          <a:p>
            <a:pPr>
              <a:defRPr/>
            </a:pPr>
            <a:fld id="{5FFAFE61-42F6-42D3-8BA5-7A839208A6F3}" type="slidenum">
              <a:rPr lang="ar-SA"/>
              <a:pPr>
                <a:defRPr/>
              </a:pPr>
              <a:t>‹N°›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4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Times New Roman" pitchFamily="18" charset="0"/>
        </a:defRPr>
      </a:lvl5pPr>
      <a:lvl6pPr marL="216027" algn="ctr" rtl="0" eaLnBrk="0" fontAlgn="base" hangingPunct="0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Times New Roman" pitchFamily="18" charset="0"/>
        </a:defRPr>
      </a:lvl6pPr>
      <a:lvl7pPr marL="432054" algn="ctr" rtl="0" eaLnBrk="0" fontAlgn="base" hangingPunct="0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Times New Roman" pitchFamily="18" charset="0"/>
        </a:defRPr>
      </a:lvl7pPr>
      <a:lvl8pPr marL="648081" algn="ctr" rtl="0" eaLnBrk="0" fontAlgn="base" hangingPunct="0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Times New Roman" pitchFamily="18" charset="0"/>
        </a:defRPr>
      </a:lvl8pPr>
      <a:lvl9pPr marL="864108" algn="ctr" rtl="0" eaLnBrk="0" fontAlgn="base" hangingPunct="0">
        <a:spcBef>
          <a:spcPct val="0"/>
        </a:spcBef>
        <a:spcAft>
          <a:spcPct val="0"/>
        </a:spcAft>
        <a:defRPr sz="2100">
          <a:solidFill>
            <a:schemeClr val="tx2"/>
          </a:solidFill>
          <a:latin typeface="Times New Roman" pitchFamily="18" charset="0"/>
        </a:defRPr>
      </a:lvl9pPr>
    </p:titleStyle>
    <p:bodyStyle>
      <a:lvl1pPr marL="161925" indent="-161925" algn="l" rtl="0" eaLnBrk="0" fontAlgn="base" hangingPunct="0">
        <a:spcBef>
          <a:spcPct val="20000"/>
        </a:spcBef>
        <a:spcAft>
          <a:spcPct val="0"/>
        </a:spcAft>
        <a:buChar char="•"/>
        <a:defRPr sz="1500">
          <a:solidFill>
            <a:schemeClr val="tx1"/>
          </a:solidFill>
          <a:latin typeface="+mn-lt"/>
          <a:ea typeface="+mn-ea"/>
          <a:cs typeface="+mn-cs"/>
        </a:defRPr>
      </a:lvl1pPr>
      <a:lvl2pPr marL="350838" indent="-134938" algn="l" rtl="0" eaLnBrk="0" fontAlgn="base" hangingPunct="0">
        <a:spcBef>
          <a:spcPct val="20000"/>
        </a:spcBef>
        <a:spcAft>
          <a:spcPct val="0"/>
        </a:spcAft>
        <a:buChar char="–"/>
        <a:defRPr sz="1300">
          <a:solidFill>
            <a:schemeClr val="tx1"/>
          </a:solidFill>
          <a:latin typeface="+mn-lt"/>
        </a:defRPr>
      </a:lvl2pPr>
      <a:lvl3pPr marL="539750" indent="-107950" algn="l" rtl="0" eaLnBrk="0" fontAlgn="base" hangingPunct="0">
        <a:spcBef>
          <a:spcPct val="20000"/>
        </a:spcBef>
        <a:spcAft>
          <a:spcPct val="0"/>
        </a:spcAft>
        <a:buChar char="•"/>
        <a:defRPr sz="1100">
          <a:solidFill>
            <a:schemeClr val="tx1"/>
          </a:solidFill>
          <a:latin typeface="+mn-lt"/>
        </a:defRPr>
      </a:lvl3pPr>
      <a:lvl4pPr marL="755650" indent="-107950" algn="l" rtl="0" eaLnBrk="0" fontAlgn="base" hangingPunct="0">
        <a:spcBef>
          <a:spcPct val="20000"/>
        </a:spcBef>
        <a:spcAft>
          <a:spcPct val="0"/>
        </a:spcAft>
        <a:buChar char="–"/>
        <a:defRPr sz="900">
          <a:solidFill>
            <a:schemeClr val="tx1"/>
          </a:solidFill>
          <a:latin typeface="+mn-lt"/>
        </a:defRPr>
      </a:lvl4pPr>
      <a:lvl5pPr marL="971550" indent="-107950" algn="l" rtl="0" eaLnBrk="0" fontAlgn="base" hangingPunct="0">
        <a:spcBef>
          <a:spcPct val="20000"/>
        </a:spcBef>
        <a:spcAft>
          <a:spcPct val="0"/>
        </a:spcAft>
        <a:buChar char="»"/>
        <a:defRPr sz="900">
          <a:solidFill>
            <a:schemeClr val="tx1"/>
          </a:solidFill>
          <a:latin typeface="+mn-lt"/>
        </a:defRPr>
      </a:lvl5pPr>
      <a:lvl6pPr marL="1188149" indent="-108014" algn="l" rtl="0" eaLnBrk="0" fontAlgn="base" hangingPunct="0">
        <a:spcBef>
          <a:spcPct val="20000"/>
        </a:spcBef>
        <a:spcAft>
          <a:spcPct val="0"/>
        </a:spcAft>
        <a:buChar char="»"/>
        <a:defRPr sz="900">
          <a:solidFill>
            <a:schemeClr val="tx1"/>
          </a:solidFill>
          <a:latin typeface="+mn-lt"/>
        </a:defRPr>
      </a:lvl6pPr>
      <a:lvl7pPr marL="1404176" indent="-108014" algn="l" rtl="0" eaLnBrk="0" fontAlgn="base" hangingPunct="0">
        <a:spcBef>
          <a:spcPct val="20000"/>
        </a:spcBef>
        <a:spcAft>
          <a:spcPct val="0"/>
        </a:spcAft>
        <a:buChar char="»"/>
        <a:defRPr sz="900">
          <a:solidFill>
            <a:schemeClr val="tx1"/>
          </a:solidFill>
          <a:latin typeface="+mn-lt"/>
        </a:defRPr>
      </a:lvl7pPr>
      <a:lvl8pPr marL="1620203" indent="-108014" algn="l" rtl="0" eaLnBrk="0" fontAlgn="base" hangingPunct="0">
        <a:spcBef>
          <a:spcPct val="20000"/>
        </a:spcBef>
        <a:spcAft>
          <a:spcPct val="0"/>
        </a:spcAft>
        <a:buChar char="»"/>
        <a:defRPr sz="900">
          <a:solidFill>
            <a:schemeClr val="tx1"/>
          </a:solidFill>
          <a:latin typeface="+mn-lt"/>
        </a:defRPr>
      </a:lvl8pPr>
      <a:lvl9pPr marL="1836230" indent="-108014" algn="l" rtl="0" eaLnBrk="0" fontAlgn="base" hangingPunct="0">
        <a:spcBef>
          <a:spcPct val="20000"/>
        </a:spcBef>
        <a:spcAft>
          <a:spcPct val="0"/>
        </a:spcAft>
        <a:buChar char="»"/>
        <a:defRPr sz="9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43205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1pPr>
      <a:lvl2pPr marL="216027" algn="l" defTabSz="43205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2pPr>
      <a:lvl3pPr marL="432054" algn="l" defTabSz="43205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3pPr>
      <a:lvl4pPr marL="648081" algn="l" defTabSz="43205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4pPr>
      <a:lvl5pPr marL="864108" algn="l" defTabSz="43205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5pPr>
      <a:lvl6pPr marL="1080135" algn="l" defTabSz="43205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6pPr>
      <a:lvl7pPr marL="1296162" algn="l" defTabSz="43205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7pPr>
      <a:lvl8pPr marL="1512189" algn="l" defTabSz="43205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8pPr>
      <a:lvl9pPr marL="1728216" algn="l" defTabSz="432054" rtl="0" eaLnBrk="1" latinLnBrk="0" hangingPunct="1">
        <a:defRPr sz="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Image6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035" y="199676"/>
            <a:ext cx="4261104" cy="2840736"/>
          </a:xfrm>
          <a:prstGeom prst="rect">
            <a:avLst/>
          </a:prstGeom>
        </p:spPr>
      </p:pic>
      <p:pic>
        <p:nvPicPr>
          <p:cNvPr id="7" name="Image 6" descr="Image2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C0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" y="170735"/>
            <a:ext cx="4294054" cy="2898617"/>
          </a:xfrm>
          <a:prstGeom prst="rect">
            <a:avLst/>
          </a:prstGeom>
        </p:spPr>
      </p:pic>
      <p:pic>
        <p:nvPicPr>
          <p:cNvPr id="6" name="Image 5" descr="Ciné-trous-blancs+rouge++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1"/>
            <a:ext cx="4321175" cy="3240088"/>
          </a:xfrm>
          <a:prstGeom prst="rect">
            <a:avLst/>
          </a:prstGeom>
        </p:spPr>
      </p:pic>
      <p:sp>
        <p:nvSpPr>
          <p:cNvPr id="63492" name="Rectangle 4"/>
          <p:cNvSpPr>
            <a:spLocks noChangeArrowheads="1"/>
          </p:cNvSpPr>
          <p:nvPr/>
        </p:nvSpPr>
        <p:spPr bwMode="auto">
          <a:xfrm>
            <a:off x="432395" y="323900"/>
            <a:ext cx="1584176" cy="720080"/>
          </a:xfrm>
          <a:prstGeom prst="rect">
            <a:avLst/>
          </a:prstGeom>
          <a:solidFill>
            <a:srgbClr val="BBE0E3">
              <a:alpha val="0"/>
            </a:srgbClr>
          </a:solidFill>
          <a:ln w="9525">
            <a:solidFill>
              <a:srgbClr val="000000">
                <a:alpha val="0"/>
              </a:srgbClr>
            </a:solidFill>
            <a:miter lim="800000"/>
            <a:headEnd/>
            <a:tailEnd/>
          </a:ln>
          <a:effectLst/>
        </p:spPr>
        <p:txBody>
          <a:bodyPr wrap="none" lIns="43205" tIns="21603" rIns="43205" bIns="21603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fr-FR" sz="1800" b="1" i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Disneyland</a:t>
            </a:r>
          </a:p>
          <a:p>
            <a:pPr algn="ctr" eaLnBrk="1" hangingPunct="1">
              <a:defRPr/>
            </a:pPr>
            <a:r>
              <a:rPr lang="fr-FR" sz="1800" b="1" i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Californie</a:t>
            </a:r>
          </a:p>
          <a:p>
            <a:pPr algn="ctr" eaLnBrk="1" hangingPunct="1">
              <a:defRPr/>
            </a:pPr>
            <a:r>
              <a:rPr lang="fr-FR" sz="1800" b="1" i="1" dirty="0" err="1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Etats-Unis</a:t>
            </a:r>
            <a:endParaRPr lang="fr-FR" sz="1800" b="1" i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63494" name="Text Box 6"/>
          <p:cNvSpPr txBox="1">
            <a:spLocks noChangeArrowheads="1"/>
          </p:cNvSpPr>
          <p:nvPr/>
        </p:nvSpPr>
        <p:spPr bwMode="auto">
          <a:xfrm>
            <a:off x="2952675" y="395908"/>
            <a:ext cx="1079500" cy="2052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43205" tIns="21603" rIns="43205" bIns="21603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fr-FR" sz="1050" b="1" i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Concept Aldo</a:t>
            </a:r>
            <a:endParaRPr lang="fr-FR" sz="1050" b="1" i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3097213" y="2771775"/>
            <a:ext cx="1079500" cy="2052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43205" tIns="21603" rIns="43205" bIns="21603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fr-FR" sz="1050" b="1" i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Auto &amp; Music</a:t>
            </a:r>
          </a:p>
        </p:txBody>
      </p:sp>
    </p:spTree>
  </p:cSld>
  <p:clrMapOvr>
    <a:masterClrMapping/>
  </p:clrMapOvr>
  <p:transition spd="slow" advClick="0" advTm="8000">
    <p:fade/>
    <p:sndAc>
      <p:stSnd>
        <p:snd r:embed="rId2" name="Chris Norman -Here Comes The Nigh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3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63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2" grpId="0" animBg="1" autoUpdateAnimBg="0"/>
      <p:bldP spid="63494" grpId="0" autoUpdateAnimBg="0"/>
      <p:bldP spid="8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8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99676"/>
            <a:ext cx="4261104" cy="2840736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0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" y="170735"/>
            <a:ext cx="4294054" cy="2898617"/>
          </a:xfrm>
          <a:prstGeom prst="rect">
            <a:avLst/>
          </a:prstGeom>
        </p:spPr>
      </p:pic>
      <p:pic>
        <p:nvPicPr>
          <p:cNvPr id="3" name="Image 2" descr="Ciné-trous-blancs+rouge++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6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99676"/>
            <a:ext cx="4261104" cy="2840736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0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" y="170735"/>
            <a:ext cx="4294054" cy="2898617"/>
          </a:xfrm>
          <a:prstGeom prst="rect">
            <a:avLst/>
          </a:prstGeom>
        </p:spPr>
      </p:pic>
      <p:pic>
        <p:nvPicPr>
          <p:cNvPr id="3" name="Image 2" descr="Ciné-trous-blancs+rouge++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7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99676"/>
            <a:ext cx="4261104" cy="2840736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0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" y="170735"/>
            <a:ext cx="4294054" cy="2898617"/>
          </a:xfrm>
          <a:prstGeom prst="rect">
            <a:avLst/>
          </a:prstGeom>
        </p:spPr>
      </p:pic>
      <p:pic>
        <p:nvPicPr>
          <p:cNvPr id="3" name="Image 2" descr="Ciné-trous-blancs+rouge++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6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99676"/>
            <a:ext cx="4261104" cy="2840736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0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" y="170735"/>
            <a:ext cx="4294054" cy="2898617"/>
          </a:xfrm>
          <a:prstGeom prst="rect">
            <a:avLst/>
          </a:prstGeom>
        </p:spPr>
      </p:pic>
      <p:pic>
        <p:nvPicPr>
          <p:cNvPr id="3" name="Image 2" descr="Ciné-trous-blancs+rouge++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6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99676"/>
            <a:ext cx="4261104" cy="2840736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0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" y="170735"/>
            <a:ext cx="4294054" cy="2898617"/>
          </a:xfrm>
          <a:prstGeom prst="rect">
            <a:avLst/>
          </a:prstGeom>
        </p:spPr>
      </p:pic>
      <p:pic>
        <p:nvPicPr>
          <p:cNvPr id="3" name="Image 2" descr="Ciné-trous-blancs+rouge++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7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99676"/>
            <a:ext cx="4261104" cy="2840736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0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" y="170735"/>
            <a:ext cx="4294054" cy="2898617"/>
          </a:xfrm>
          <a:prstGeom prst="rect">
            <a:avLst/>
          </a:prstGeom>
        </p:spPr>
      </p:pic>
      <p:pic>
        <p:nvPicPr>
          <p:cNvPr id="3" name="Image 2" descr="Ciné-trous-blancs+rouge++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7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208820"/>
            <a:ext cx="4261104" cy="2822448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0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" y="170735"/>
            <a:ext cx="4294054" cy="2898617"/>
          </a:xfrm>
          <a:prstGeom prst="rect">
            <a:avLst/>
          </a:prstGeom>
        </p:spPr>
      </p:pic>
      <p:pic>
        <p:nvPicPr>
          <p:cNvPr id="3" name="Image 2" descr="Ciné-trous-blancs+rouge++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7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66148"/>
            <a:ext cx="4261104" cy="2907792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0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" y="170735"/>
            <a:ext cx="4294054" cy="2898617"/>
          </a:xfrm>
          <a:prstGeom prst="rect">
            <a:avLst/>
          </a:prstGeom>
        </p:spPr>
      </p:pic>
      <p:pic>
        <p:nvPicPr>
          <p:cNvPr id="3" name="Image 2" descr="Ciné-trous-blancs+rouge++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7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72244"/>
            <a:ext cx="4261104" cy="2895600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0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" y="170735"/>
            <a:ext cx="4294054" cy="2898617"/>
          </a:xfrm>
          <a:prstGeom prst="rect">
            <a:avLst/>
          </a:prstGeom>
        </p:spPr>
      </p:pic>
      <p:pic>
        <p:nvPicPr>
          <p:cNvPr id="3" name="Image 2" descr="Ciné-trous-blancs+rouge++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7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208820"/>
            <a:ext cx="4261104" cy="2822448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0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" y="170735"/>
            <a:ext cx="4294054" cy="2898617"/>
          </a:xfrm>
          <a:prstGeom prst="rect">
            <a:avLst/>
          </a:prstGeom>
        </p:spPr>
      </p:pic>
      <p:pic>
        <p:nvPicPr>
          <p:cNvPr id="3" name="Image 2" descr="Ciné-trous-blancs+rouge++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7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72244"/>
            <a:ext cx="4261104" cy="2895600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0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" y="170735"/>
            <a:ext cx="4294054" cy="2898617"/>
          </a:xfrm>
          <a:prstGeom prst="rect">
            <a:avLst/>
          </a:prstGeom>
        </p:spPr>
      </p:pic>
      <p:pic>
        <p:nvPicPr>
          <p:cNvPr id="3" name="Image 2" descr="Ciné-trous-blancs+rouge++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7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99676"/>
            <a:ext cx="4261104" cy="2840736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0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" y="170735"/>
            <a:ext cx="4294054" cy="2898617"/>
          </a:xfrm>
          <a:prstGeom prst="rect">
            <a:avLst/>
          </a:prstGeom>
        </p:spPr>
      </p:pic>
      <p:pic>
        <p:nvPicPr>
          <p:cNvPr id="3" name="Image 2" descr="Ciné-trous-blancs+rouge++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8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99676"/>
            <a:ext cx="4261104" cy="2840736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0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" y="170735"/>
            <a:ext cx="4294054" cy="2898617"/>
          </a:xfrm>
          <a:prstGeom prst="rect">
            <a:avLst/>
          </a:prstGeom>
        </p:spPr>
      </p:pic>
      <p:pic>
        <p:nvPicPr>
          <p:cNvPr id="3" name="Image 2" descr="Ciné-trous-blancs+rouge++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8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205772"/>
            <a:ext cx="4261104" cy="2828544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0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" y="170735"/>
            <a:ext cx="4294054" cy="2898617"/>
          </a:xfrm>
          <a:prstGeom prst="rect">
            <a:avLst/>
          </a:prstGeom>
        </p:spPr>
      </p:pic>
      <p:pic>
        <p:nvPicPr>
          <p:cNvPr id="3" name="Image 2" descr="Ciné-trous-blancs+rouge++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8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208820"/>
            <a:ext cx="4261104" cy="2822448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0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" y="170735"/>
            <a:ext cx="4294054" cy="2898617"/>
          </a:xfrm>
          <a:prstGeom prst="rect">
            <a:avLst/>
          </a:prstGeom>
        </p:spPr>
      </p:pic>
      <p:pic>
        <p:nvPicPr>
          <p:cNvPr id="3" name="Image 2" descr="Ciné-trous-blancs+rouge++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8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208820"/>
            <a:ext cx="4261104" cy="2822448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0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" y="170735"/>
            <a:ext cx="4294054" cy="2898617"/>
          </a:xfrm>
          <a:prstGeom prst="rect">
            <a:avLst/>
          </a:prstGeom>
        </p:spPr>
      </p:pic>
      <p:pic>
        <p:nvPicPr>
          <p:cNvPr id="3" name="Image 2" descr="Ciné-trous-blancs+rouge++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8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99676"/>
            <a:ext cx="4261104" cy="2840736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0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" y="170735"/>
            <a:ext cx="4294054" cy="2898617"/>
          </a:xfrm>
          <a:prstGeom prst="rect">
            <a:avLst/>
          </a:prstGeom>
        </p:spPr>
      </p:pic>
      <p:pic>
        <p:nvPicPr>
          <p:cNvPr id="3" name="Image 2" descr="Ciné-trous-blancs+rouge++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9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93580"/>
            <a:ext cx="4261104" cy="2852928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0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" y="170735"/>
            <a:ext cx="4294054" cy="2898617"/>
          </a:xfrm>
          <a:prstGeom prst="rect">
            <a:avLst/>
          </a:prstGeom>
        </p:spPr>
      </p:pic>
      <p:pic>
        <p:nvPicPr>
          <p:cNvPr id="3" name="Image 2" descr="Ciné-trous-blancs+rouge++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9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208820"/>
            <a:ext cx="4261104" cy="2822448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0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" y="170735"/>
            <a:ext cx="4294054" cy="2898617"/>
          </a:xfrm>
          <a:prstGeom prst="rect">
            <a:avLst/>
          </a:prstGeom>
        </p:spPr>
      </p:pic>
      <p:pic>
        <p:nvPicPr>
          <p:cNvPr id="3" name="Image 2" descr="Ciné-trous-blancs+rouge++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9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72244"/>
            <a:ext cx="4261104" cy="2895600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0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" y="170735"/>
            <a:ext cx="4294054" cy="2898617"/>
          </a:xfrm>
          <a:prstGeom prst="rect">
            <a:avLst/>
          </a:prstGeom>
        </p:spPr>
      </p:pic>
      <p:pic>
        <p:nvPicPr>
          <p:cNvPr id="3" name="Image 2" descr="Ciné-trous-blancs+rouge++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9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72244"/>
            <a:ext cx="4261104" cy="2895600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0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" y="170735"/>
            <a:ext cx="4294054" cy="2898617"/>
          </a:xfrm>
          <a:prstGeom prst="rect">
            <a:avLst/>
          </a:prstGeom>
        </p:spPr>
      </p:pic>
      <p:pic>
        <p:nvPicPr>
          <p:cNvPr id="3" name="Image 2" descr="Ciné-trous-blancs+rouge++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9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96628"/>
            <a:ext cx="4261104" cy="2846832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0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" y="170735"/>
            <a:ext cx="4294054" cy="2898617"/>
          </a:xfrm>
          <a:prstGeom prst="rect">
            <a:avLst/>
          </a:prstGeom>
        </p:spPr>
      </p:pic>
      <p:pic>
        <p:nvPicPr>
          <p:cNvPr id="3" name="Image 2" descr="Ciné-trous-blancs+rouge++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9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96628"/>
            <a:ext cx="4261104" cy="2846832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0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" y="170735"/>
            <a:ext cx="4294054" cy="2898617"/>
          </a:xfrm>
          <a:prstGeom prst="rect">
            <a:avLst/>
          </a:prstGeom>
        </p:spPr>
      </p:pic>
      <p:pic>
        <p:nvPicPr>
          <p:cNvPr id="3" name="Image 2" descr="Ciné-trous-blancs+rouge++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9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208820"/>
            <a:ext cx="4261104" cy="2822448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0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" y="170735"/>
            <a:ext cx="4294054" cy="2898617"/>
          </a:xfrm>
          <a:prstGeom prst="rect">
            <a:avLst/>
          </a:prstGeom>
        </p:spPr>
      </p:pic>
      <p:pic>
        <p:nvPicPr>
          <p:cNvPr id="3" name="Image 2" descr="Ciné-trous-blancs+rouge++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9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99676"/>
            <a:ext cx="4261104" cy="2840736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0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" y="170735"/>
            <a:ext cx="4294054" cy="2898617"/>
          </a:xfrm>
          <a:prstGeom prst="rect">
            <a:avLst/>
          </a:prstGeom>
        </p:spPr>
      </p:pic>
      <p:pic>
        <p:nvPicPr>
          <p:cNvPr id="3" name="Image 2" descr="Ciné-trous-blancs+rouge++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1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99676"/>
            <a:ext cx="4261104" cy="2840736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0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" y="170735"/>
            <a:ext cx="4294054" cy="2898617"/>
          </a:xfrm>
          <a:prstGeom prst="rect">
            <a:avLst/>
          </a:prstGeom>
        </p:spPr>
      </p:pic>
      <p:pic>
        <p:nvPicPr>
          <p:cNvPr id="3" name="Image 2" descr="Ciné-trous-blancs+rouge++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1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99676"/>
            <a:ext cx="4261104" cy="2840736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0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" y="170735"/>
            <a:ext cx="4294054" cy="2898617"/>
          </a:xfrm>
          <a:prstGeom prst="rect">
            <a:avLst/>
          </a:prstGeom>
        </p:spPr>
      </p:pic>
      <p:pic>
        <p:nvPicPr>
          <p:cNvPr id="3" name="Image 2" descr="Ciné-trous-blancs+rouge++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1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93580"/>
            <a:ext cx="4261104" cy="2852928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0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" y="170735"/>
            <a:ext cx="4294054" cy="2898617"/>
          </a:xfrm>
          <a:prstGeom prst="rect">
            <a:avLst/>
          </a:prstGeom>
        </p:spPr>
      </p:pic>
      <p:pic>
        <p:nvPicPr>
          <p:cNvPr id="3" name="Image 2" descr="Ciné-trous-blancs+rouge++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10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99676"/>
            <a:ext cx="4261104" cy="2840736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0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" y="170735"/>
            <a:ext cx="4294054" cy="2898617"/>
          </a:xfrm>
          <a:prstGeom prst="rect">
            <a:avLst/>
          </a:prstGeom>
        </p:spPr>
      </p:pic>
      <p:pic>
        <p:nvPicPr>
          <p:cNvPr id="3" name="Image 2" descr="Ciné-trous-blancs+rouge++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10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99676"/>
            <a:ext cx="4261104" cy="2840736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0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" y="170735"/>
            <a:ext cx="4294054" cy="2898617"/>
          </a:xfrm>
          <a:prstGeom prst="rect">
            <a:avLst/>
          </a:prstGeom>
        </p:spPr>
      </p:pic>
      <p:pic>
        <p:nvPicPr>
          <p:cNvPr id="3" name="Image 2" descr="Ciné-trous-blancs+rouge++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10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202724"/>
            <a:ext cx="4261104" cy="2834640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0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" y="170735"/>
            <a:ext cx="4294054" cy="2898617"/>
          </a:xfrm>
          <a:prstGeom prst="rect">
            <a:avLst/>
          </a:prstGeom>
        </p:spPr>
      </p:pic>
      <p:pic>
        <p:nvPicPr>
          <p:cNvPr id="3" name="Image 2" descr="Ciné-trous-blancs+rouge++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10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72244"/>
            <a:ext cx="4261104" cy="2895600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0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" y="170735"/>
            <a:ext cx="4294054" cy="2898617"/>
          </a:xfrm>
          <a:prstGeom prst="rect">
            <a:avLst/>
          </a:prstGeom>
        </p:spPr>
      </p:pic>
      <p:pic>
        <p:nvPicPr>
          <p:cNvPr id="3" name="Image 2" descr="Ciné-trous-blancs+rouge++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10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99676"/>
            <a:ext cx="4261104" cy="2840736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0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" y="170735"/>
            <a:ext cx="4294054" cy="2898617"/>
          </a:xfrm>
          <a:prstGeom prst="rect">
            <a:avLst/>
          </a:prstGeom>
        </p:spPr>
      </p:pic>
      <p:pic>
        <p:nvPicPr>
          <p:cNvPr id="3" name="Image 2" descr="Ciné-trous-blancs+rouge++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10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99676"/>
            <a:ext cx="4261104" cy="2840736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0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" y="170735"/>
            <a:ext cx="4294054" cy="2898617"/>
          </a:xfrm>
          <a:prstGeom prst="rect">
            <a:avLst/>
          </a:prstGeom>
        </p:spPr>
      </p:pic>
      <p:pic>
        <p:nvPicPr>
          <p:cNvPr id="3" name="Image 2" descr="Ciné-trous-blancs+rouge++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1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99676"/>
            <a:ext cx="4261104" cy="2840736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0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" y="170735"/>
            <a:ext cx="4294054" cy="2898617"/>
          </a:xfrm>
          <a:prstGeom prst="rect">
            <a:avLst/>
          </a:prstGeom>
        </p:spPr>
      </p:pic>
      <p:pic>
        <p:nvPicPr>
          <p:cNvPr id="3" name="Image 2" descr="Ciné-trous-blancs+rouge++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1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99676"/>
            <a:ext cx="4261104" cy="2840736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0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" y="170735"/>
            <a:ext cx="4294054" cy="2898617"/>
          </a:xfrm>
          <a:prstGeom prst="rect">
            <a:avLst/>
          </a:prstGeom>
        </p:spPr>
      </p:pic>
      <p:pic>
        <p:nvPicPr>
          <p:cNvPr id="3" name="Image 2" descr="Ciné-trous-blancs+rouge++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1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99676"/>
            <a:ext cx="4261104" cy="2840736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0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" y="170735"/>
            <a:ext cx="4294054" cy="2898617"/>
          </a:xfrm>
          <a:prstGeom prst="rect">
            <a:avLst/>
          </a:prstGeom>
        </p:spPr>
      </p:pic>
      <p:pic>
        <p:nvPicPr>
          <p:cNvPr id="3" name="Image 2" descr="Ciné-trous-blancs+rouge++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1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72244"/>
            <a:ext cx="4261104" cy="2895600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0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" y="170735"/>
            <a:ext cx="4294054" cy="2898617"/>
          </a:xfrm>
          <a:prstGeom prst="rect">
            <a:avLst/>
          </a:prstGeom>
        </p:spPr>
      </p:pic>
      <p:pic>
        <p:nvPicPr>
          <p:cNvPr id="3" name="Image 2" descr="Ciné-trous-blancs+rouge++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1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87484"/>
            <a:ext cx="4261104" cy="2865120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0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" y="170735"/>
            <a:ext cx="4294054" cy="2898617"/>
          </a:xfrm>
          <a:prstGeom prst="rect">
            <a:avLst/>
          </a:prstGeom>
        </p:spPr>
      </p:pic>
      <p:pic>
        <p:nvPicPr>
          <p:cNvPr id="3" name="Image 2" descr="Ciné-trous-blancs+rouge++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1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99676"/>
            <a:ext cx="4261104" cy="2840736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0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" y="170735"/>
            <a:ext cx="4294054" cy="2898617"/>
          </a:xfrm>
          <a:prstGeom prst="rect">
            <a:avLst/>
          </a:prstGeom>
        </p:spPr>
      </p:pic>
      <p:pic>
        <p:nvPicPr>
          <p:cNvPr id="3" name="Image 2" descr="Ciné-trous-blancs+rouge++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1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99676"/>
            <a:ext cx="4261104" cy="2840736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0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" y="170735"/>
            <a:ext cx="4294054" cy="2898617"/>
          </a:xfrm>
          <a:prstGeom prst="rect">
            <a:avLst/>
          </a:prstGeom>
        </p:spPr>
      </p:pic>
      <p:pic>
        <p:nvPicPr>
          <p:cNvPr id="3" name="Image 2" descr="Ciné-trous-blancs+rouge++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1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208820"/>
            <a:ext cx="4261104" cy="2822448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0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" y="170735"/>
            <a:ext cx="4294054" cy="2898617"/>
          </a:xfrm>
          <a:prstGeom prst="rect">
            <a:avLst/>
          </a:prstGeom>
        </p:spPr>
      </p:pic>
      <p:pic>
        <p:nvPicPr>
          <p:cNvPr id="3" name="Image 2" descr="Ciné-trous-blancs+rouge++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1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99676"/>
            <a:ext cx="4261104" cy="2840736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0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" y="170735"/>
            <a:ext cx="4294054" cy="2898617"/>
          </a:xfrm>
          <a:prstGeom prst="rect">
            <a:avLst/>
          </a:prstGeom>
        </p:spPr>
      </p:pic>
      <p:pic>
        <p:nvPicPr>
          <p:cNvPr id="3" name="Image 2" descr="Ciné-trous-blancs+rouge++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1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99676"/>
            <a:ext cx="4261104" cy="2840736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0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" y="170735"/>
            <a:ext cx="4294054" cy="2898617"/>
          </a:xfrm>
          <a:prstGeom prst="rect">
            <a:avLst/>
          </a:prstGeom>
        </p:spPr>
      </p:pic>
      <p:pic>
        <p:nvPicPr>
          <p:cNvPr id="3" name="Image 2" descr="Ciné-trous-blancs+rouge++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1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99676"/>
            <a:ext cx="4261104" cy="2840736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0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" y="170735"/>
            <a:ext cx="4294054" cy="2898617"/>
          </a:xfrm>
          <a:prstGeom prst="rect">
            <a:avLst/>
          </a:prstGeom>
        </p:spPr>
      </p:pic>
      <p:pic>
        <p:nvPicPr>
          <p:cNvPr id="3" name="Image 2" descr="Ciné-trous-blancs+rouge++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1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99676"/>
            <a:ext cx="4261104" cy="2840736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0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" y="170735"/>
            <a:ext cx="4294054" cy="2898617"/>
          </a:xfrm>
          <a:prstGeom prst="rect">
            <a:avLst/>
          </a:prstGeom>
        </p:spPr>
      </p:pic>
      <p:pic>
        <p:nvPicPr>
          <p:cNvPr id="3" name="Image 2" descr="Ciné-trous-blancs+rouge++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Image1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95" y="172244"/>
            <a:ext cx="4291584" cy="2895600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0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" y="170735"/>
            <a:ext cx="4294054" cy="2898617"/>
          </a:xfrm>
          <a:prstGeom prst="rect">
            <a:avLst/>
          </a:prstGeom>
        </p:spPr>
      </p:pic>
      <p:pic>
        <p:nvPicPr>
          <p:cNvPr id="3" name="Image 2" descr="Ciné-trous-blancs+rouge++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1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99676"/>
            <a:ext cx="4261104" cy="2840736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0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" y="170735"/>
            <a:ext cx="4294054" cy="2898617"/>
          </a:xfrm>
          <a:prstGeom prst="rect">
            <a:avLst/>
          </a:prstGeom>
        </p:spPr>
      </p:pic>
      <p:pic>
        <p:nvPicPr>
          <p:cNvPr id="3" name="Image 2" descr="Ciné-trous-blancs+rouge++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9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72244"/>
            <a:ext cx="4261104" cy="2895600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0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" y="170735"/>
            <a:ext cx="4294054" cy="2898617"/>
          </a:xfrm>
          <a:prstGeom prst="rect">
            <a:avLst/>
          </a:prstGeom>
        </p:spPr>
      </p:pic>
      <p:pic>
        <p:nvPicPr>
          <p:cNvPr id="3" name="Image 2" descr="Ciné-trous-blancs+rouge++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Image1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196628"/>
            <a:ext cx="4261104" cy="2846832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0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" y="170735"/>
            <a:ext cx="4294054" cy="2898617"/>
          </a:xfrm>
          <a:prstGeom prst="rect">
            <a:avLst/>
          </a:prstGeom>
        </p:spPr>
      </p:pic>
      <p:pic>
        <p:nvPicPr>
          <p:cNvPr id="3" name="Image 2" descr="Ciné-trous-blancs+rouge++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"/>
            <a:ext cx="4321175" cy="3240088"/>
          </a:xfrm>
          <a:prstGeom prst="rect">
            <a:avLst/>
          </a:prstGeom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8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0035" y="208820"/>
            <a:ext cx="4261104" cy="2822448"/>
          </a:xfrm>
          <a:prstGeom prst="rect">
            <a:avLst/>
          </a:prstGeom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000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" y="170735"/>
            <a:ext cx="4294054" cy="2898617"/>
          </a:xfrm>
          <a:prstGeom prst="rect">
            <a:avLst/>
          </a:prstGeom>
        </p:spPr>
      </p:pic>
      <p:pic>
        <p:nvPicPr>
          <p:cNvPr id="3" name="Image 2" descr="Ciné-trous-blancs+rouge++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"/>
            <a:ext cx="4321175" cy="3240088"/>
          </a:xfrm>
          <a:prstGeom prst="rect">
            <a:avLst/>
          </a:prstGeom>
        </p:spPr>
      </p:pic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144363" y="323900"/>
            <a:ext cx="2160240" cy="504056"/>
          </a:xfrm>
          <a:prstGeom prst="rect">
            <a:avLst/>
          </a:prstGeom>
          <a:solidFill>
            <a:srgbClr val="BBE0E3">
              <a:alpha val="0"/>
            </a:srgbClr>
          </a:solidFill>
          <a:ln w="9525">
            <a:solidFill>
              <a:srgbClr val="000000">
                <a:alpha val="0"/>
              </a:srgbClr>
            </a:solidFill>
            <a:miter lim="800000"/>
            <a:headEnd/>
            <a:tailEnd/>
          </a:ln>
          <a:effectLst/>
        </p:spPr>
        <p:txBody>
          <a:bodyPr wrap="none" lIns="43205" tIns="21603" rIns="43205" bIns="21603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en-US" sz="1400" b="1" i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Chris Norman </a:t>
            </a:r>
          </a:p>
          <a:p>
            <a:pPr algn="ctr" eaLnBrk="1" hangingPunct="1">
              <a:defRPr/>
            </a:pPr>
            <a:r>
              <a:rPr lang="en-US" sz="1400" b="1" i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Here Comes The Night</a:t>
            </a:r>
            <a:endParaRPr lang="fr-FR" sz="1400" b="1" i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3600747" y="2700164"/>
            <a:ext cx="576064" cy="2898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43205" tIns="21603" rIns="43205" bIns="21603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fr-FR" sz="1600" b="1" i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Monotype Corsiva" pitchFamily="66" charset="0"/>
                <a:cs typeface="Arial" pitchFamily="34" charset="0"/>
              </a:rPr>
              <a:t>Aldo</a:t>
            </a:r>
            <a:endParaRPr lang="fr-FR" sz="1600" b="1" i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Monotype Corsiva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 autoUpdateAnimBg="0"/>
      <p:bldP spid="7" grpId="0" autoUpdateAnimBg="0"/>
    </p:bldLst>
  </p:timing>
</p:sld>
</file>

<file path=ppt/theme/theme1.xml><?xml version="1.0" encoding="utf-8"?>
<a:theme xmlns:a="http://schemas.openxmlformats.org/drawingml/2006/main" name="Default 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u-H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u-HU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2893</TotalTime>
  <Words>15</Words>
  <Application>Microsoft Office PowerPoint</Application>
  <PresentationFormat>Personnalisé</PresentationFormat>
  <Paragraphs>8</Paragraphs>
  <Slides>52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52</vt:i4>
      </vt:variant>
    </vt:vector>
  </HeadingPairs>
  <TitlesOfParts>
    <vt:vector size="53" baseType="lpstr">
      <vt:lpstr>Default Design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Aldo</dc:creator>
  <cp:lastModifiedBy>Aldo</cp:lastModifiedBy>
  <cp:revision>237</cp:revision>
  <dcterms:created xsi:type="dcterms:W3CDTF">2001-04-11T13:31:21Z</dcterms:created>
  <dcterms:modified xsi:type="dcterms:W3CDTF">2018-07-07T10:52:25Z</dcterms:modified>
</cp:coreProperties>
</file>