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25"/>
  </p:notesMasterIdLst>
  <p:sldIdLst>
    <p:sldId id="296" r:id="rId2"/>
    <p:sldId id="256" r:id="rId3"/>
    <p:sldId id="264" r:id="rId4"/>
    <p:sldId id="278" r:id="rId5"/>
    <p:sldId id="279" r:id="rId6"/>
    <p:sldId id="280" r:id="rId7"/>
    <p:sldId id="281" r:id="rId8"/>
    <p:sldId id="26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73" r:id="rId24"/>
  </p:sldIdLst>
  <p:sldSz cx="9144000" cy="5143500" type="screen16x9"/>
  <p:notesSz cx="6858000" cy="9144000"/>
  <p:embeddedFontLst>
    <p:embeddedFont>
      <p:font typeface="BadaBoom BB" panose="020B0603050302020204" pitchFamily="34" charset="0"/>
      <p:regular r:id="rId26"/>
    </p:embeddedFont>
    <p:embeddedFont>
      <p:font typeface="Dopestyle " pitchFamily="2" charset="0"/>
      <p:regular r:id="rId27"/>
    </p:embeddedFont>
    <p:embeddedFont>
      <p:font typeface="Kimberley Bl" panose="020B0A04020202080504" pitchFamily="34" charset="0"/>
      <p:bold r:id="rId28"/>
    </p:embeddedFont>
    <p:embeddedFont>
      <p:font typeface="Montserrat" panose="00000500000000000000" pitchFamily="50" charset="0"/>
      <p:regular r:id="rId29"/>
      <p:bold r:id="rId30"/>
      <p:italic r:id="rId31"/>
      <p:boldItalic r:id="rId32"/>
    </p:embeddedFont>
    <p:embeddedFont>
      <p:font typeface="Playfair Displ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2700" y="1991850"/>
            <a:ext cx="8118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0480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975" y="0"/>
            <a:ext cx="9144000" cy="5143500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95E3C3-3F9A-4DEC-9BAC-77737EB15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5ABC67-38B2-491A-8B53-79C83B70619C}"/>
              </a:ext>
            </a:extLst>
          </p:cNvPr>
          <p:cNvSpPr txBox="1"/>
          <p:nvPr/>
        </p:nvSpPr>
        <p:spPr>
          <a:xfrm>
            <a:off x="412750" y="1974850"/>
            <a:ext cx="8426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Tout d’abord désolé pour les fautes va y’en avoir un max, j’ai pas la foie de corriger &lt;3.</a:t>
            </a:r>
          </a:p>
        </p:txBody>
      </p:sp>
    </p:spTree>
    <p:extLst>
      <p:ext uri="{BB962C8B-B14F-4D97-AF65-F5344CB8AC3E}">
        <p14:creationId xmlns:p14="http://schemas.microsoft.com/office/powerpoint/2010/main" val="134797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9E8FB14-530A-44E5-8E9D-948AD2F746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80D549-8FB3-4FA9-8ABB-45825F6F026C}"/>
              </a:ext>
            </a:extLst>
          </p:cNvPr>
          <p:cNvSpPr txBox="1"/>
          <p:nvPr/>
        </p:nvSpPr>
        <p:spPr>
          <a:xfrm>
            <a:off x="558800" y="298450"/>
            <a:ext cx="789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DE TA GAME AVEC BARIK . ID DE LA GAME : 271484358 / MAP PLAGE DU SERPENT.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641607-24A9-4C05-A918-DD33A5DCA207}"/>
              </a:ext>
            </a:extLst>
          </p:cNvPr>
          <p:cNvSpPr txBox="1"/>
          <p:nvPr/>
        </p:nvSpPr>
        <p:spPr>
          <a:xfrm>
            <a:off x="469900" y="98425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POINTS POSITIFS 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000" dirty="0"/>
              <a:t>TOURELLE ET SHIELD PLACE CORRECTEMENT.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TU EXPLOITES LES HAUTEURS EN DEF, ESSAYE D’INSISTER ENCORE PLUS.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LES CHOIX DES STUFFS SONT BONS ( Sauf à la fin )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TU METS UNE BONNE PRESSION SUR TES ADVERSAIRES LORS DE LA PHASE DE CAPTURE , TU HESITE PAS A LES AGRESSER ET CA C’EST BIEN.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A68138-529A-4DFC-B313-30C0ECF38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95" y="679595"/>
            <a:ext cx="780905" cy="7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D5ED27-2FB2-4182-AE44-052AD7459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C654DB-EF03-498A-9ED6-6B413460DA6E}"/>
              </a:ext>
            </a:extLst>
          </p:cNvPr>
          <p:cNvSpPr txBox="1"/>
          <p:nvPr/>
        </p:nvSpPr>
        <p:spPr>
          <a:xfrm>
            <a:off x="317500" y="351300"/>
            <a:ext cx="8496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POINTS A AMELIORER 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TU GARDES TROP LONGTEMPS LE MEME FOCUS, ESSAYE DE FOCUS LES CIBLES DERRIERE LES TANKS PLUS SOUVENT.</a:t>
            </a:r>
          </a:p>
          <a:p>
            <a:pPr marL="285750" indent="-285750">
              <a:buFontTx/>
              <a:buChar char="-"/>
            </a:pPr>
            <a:r>
              <a:rPr lang="fr-FR" dirty="0"/>
              <a:t>REGARDE BIEN LES % DE CAPTURE DU PAYLOAD, TU DOIS +  AGRESSER LA INARA QUI</a:t>
            </a:r>
          </a:p>
          <a:p>
            <a:r>
              <a:rPr lang="fr-FR" dirty="0"/>
              <a:t>       FREE CAP LE POINT, TU DOIS TOUT LE TEMPS REGARDER LES POURCENTAGES DE CAPTURE ET CONTEST A 90% AU MAX.</a:t>
            </a:r>
          </a:p>
          <a:p>
            <a:pPr marL="285750" indent="-285750">
              <a:buFontTx/>
              <a:buChar char="-"/>
            </a:pPr>
            <a:r>
              <a:rPr lang="fr-FR" dirty="0"/>
              <a:t>ETRE PLUS VIF ET RAPIDE DANS L’EXECUTION DE TES SORTS, TU MEURS ALORS QUE TU N’A PAS UTILISE TON DASH DE SURVIE. </a:t>
            </a:r>
          </a:p>
          <a:p>
            <a:pPr marL="285750" indent="-285750">
              <a:buFontTx/>
              <a:buChar char="-"/>
            </a:pPr>
            <a:r>
              <a:rPr lang="fr-FR" dirty="0"/>
              <a:t>T’AS PAS LE DROIT DE SORTIR UN CHAMPION OU TU AS AUSSI PEU D’AIM. TU DOIS ETRE A 2-3 SHOOTS REUSSIT SUR 10 TIRS. FAUT QUE TU CHECK LE REPLAY ET QUE TU ES LE DECLIC. </a:t>
            </a:r>
          </a:p>
          <a:p>
            <a:pPr marL="285750" indent="-285750">
              <a:buFontTx/>
              <a:buChar char="-"/>
            </a:pPr>
            <a:r>
              <a:rPr lang="fr-FR" dirty="0"/>
              <a:t>APRES EFFECTIVEMENT LA LEG TROMBLON EST DIFFICILE A PRENDRE EN MAIN, TU AURAIS PEUT ETRE DU PRENDRE UNE AUTRE LEG AVEC BARIK?. *</a:t>
            </a:r>
          </a:p>
          <a:p>
            <a:pPr marL="285750" indent="-285750">
              <a:buFontTx/>
              <a:buChar char="-"/>
            </a:pPr>
            <a:r>
              <a:rPr lang="fr-FR" dirty="0"/>
              <a:t>LORS DU ROUND FINAL A 3 – 3, TU AS COMME ITEMS CAUT 3 ET REVI 3, IL TE RESTE 481 CREDITS, TU PEUX DONC CHOISIR UN DERNIER ITEM, MALHEREUSEMENT TU NE CHOISIS PAS LE BON. TU AS CHOISIS MOTIVATION. TU ETAIS DÉJÀ A 100% DE TON ULT, SACHANT QUE C’ EST ASSEZ LONG DE MONTER L’ULT AVEC BARIK, ET QUE TU MANQUE D’AIM AVEC, IL EST SUR A 99% QUE TU NE RECUPERERA JAMAIS UN 2 EME ULT LORS DE CE ROUND FINAL</a:t>
            </a:r>
          </a:p>
        </p:txBody>
      </p:sp>
    </p:spTree>
    <p:extLst>
      <p:ext uri="{BB962C8B-B14F-4D97-AF65-F5344CB8AC3E}">
        <p14:creationId xmlns:p14="http://schemas.microsoft.com/office/powerpoint/2010/main" val="400910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1878C4-34CF-42C2-BD95-7C1ABAE721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53E088-B6A0-4FC0-B3DF-27A138F57631}"/>
              </a:ext>
            </a:extLst>
          </p:cNvPr>
          <p:cNvSpPr txBox="1"/>
          <p:nvPr/>
        </p:nvSpPr>
        <p:spPr>
          <a:xfrm>
            <a:off x="196850" y="3048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CAVALIER AURAIT ÉTÉ UN CHOIX INTERESSANT A LA PLACE DE MOTIVATION.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TU PEUX AMELIORER LES MOMENTS OU TU PLACE TON ULT. SOUVENT SUR LE POINT QUAND 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ENNEMIS SE SONT REPLIES ETC.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12096E-7C9A-4925-9BC7-246DA76B72CB}"/>
              </a:ext>
            </a:extLst>
          </p:cNvPr>
          <p:cNvSpPr txBox="1"/>
          <p:nvPr/>
        </p:nvSpPr>
        <p:spPr>
          <a:xfrm>
            <a:off x="387350" y="1689795"/>
            <a:ext cx="808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Conclusion :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1AA56A-1EC3-46B7-851B-035906E657AF}"/>
              </a:ext>
            </a:extLst>
          </p:cNvPr>
          <p:cNvSpPr txBox="1"/>
          <p:nvPr/>
        </p:nvSpPr>
        <p:spPr>
          <a:xfrm>
            <a:off x="304800" y="225564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pense que tu ne t’a pas joué </a:t>
            </a:r>
            <a:r>
              <a:rPr lang="fr-FR" dirty="0" err="1"/>
              <a:t>Barik</a:t>
            </a:r>
            <a:r>
              <a:rPr lang="fr-FR" dirty="0"/>
              <a:t> de la journée avant de le sortir lors du </a:t>
            </a:r>
            <a:r>
              <a:rPr lang="fr-FR" dirty="0" err="1"/>
              <a:t>scrim</a:t>
            </a:r>
            <a:r>
              <a:rPr lang="fr-FR" dirty="0"/>
              <a:t>.</a:t>
            </a:r>
          </a:p>
          <a:p>
            <a:r>
              <a:rPr lang="fr-FR" dirty="0"/>
              <a:t>Je pense aussi que tu ne bosses jamais ton Aim, que ce soit au stand de tir ou avec des logiciels.</a:t>
            </a:r>
          </a:p>
          <a:p>
            <a:r>
              <a:rPr lang="fr-FR" dirty="0"/>
              <a:t>Maintenant </a:t>
            </a:r>
            <a:r>
              <a:rPr lang="fr-FR" dirty="0" err="1"/>
              <a:t>Zaby</a:t>
            </a:r>
            <a:r>
              <a:rPr lang="fr-FR" dirty="0"/>
              <a:t> tu es dans une team, et faut que tu montre à tout le monde que tu peux devenir une machine. </a:t>
            </a:r>
          </a:p>
          <a:p>
            <a:r>
              <a:rPr lang="fr-FR" dirty="0"/>
              <a:t>Mais pour ça, va falloir en avoir envie. Je comprend que Paladins ne reste qu’un jeux, mais comme j’ai dis</a:t>
            </a:r>
          </a:p>
          <a:p>
            <a:r>
              <a:rPr lang="fr-FR" dirty="0"/>
              <a:t>Précédemment, c’est une expérience qui te sera bénéfique pour plus tard dans ta vie. Apprendre à se dépasser et à trouver les solutions dans un domaine, là en l’occurrence Paladins.</a:t>
            </a:r>
          </a:p>
          <a:p>
            <a:endParaRPr lang="fr-FR" dirty="0"/>
          </a:p>
          <a:p>
            <a:r>
              <a:rPr lang="fr-FR" dirty="0"/>
              <a:t>TON OBJ , REVENIR A UN W R POSITIF , GAGNER EN AIM EN EN GAME SENS.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05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9C5817-552B-4945-807A-4F13606DF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0766DE-D713-401B-BD13-C2AA84AB9F54}"/>
              </a:ext>
            </a:extLst>
          </p:cNvPr>
          <p:cNvSpPr txBox="1"/>
          <p:nvPr/>
        </p:nvSpPr>
        <p:spPr>
          <a:xfrm>
            <a:off x="311150" y="175650"/>
            <a:ext cx="8902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TON PROGRAMME A FAIRE SUR 1 MOIS. </a:t>
            </a:r>
          </a:p>
          <a:p>
            <a:r>
              <a:rPr lang="fr-FR" dirty="0"/>
              <a:t>-    15 MN DE STAND DE TIR, 15 MN D’AIM HERO, si tu peux pas payer tu prends la version gratuite AIMTASTIC sur </a:t>
            </a:r>
            <a:r>
              <a:rPr lang="fr-FR" dirty="0" err="1"/>
              <a:t>stream</a:t>
            </a:r>
            <a:r>
              <a:rPr lang="fr-FR" dirty="0"/>
              <a:t>. On discutera des exos en MP.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JE VEUX QUE TU REGARDES 2 GAMES PAR JOURS SUR LA CHAINE PALADINS COMPETITIVE.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JE VEUX QUE TU REPLAY UNE GAME PAR JOUR QUE TU AS FAIT EN RANKED ET QUE TU NOTES TOUTE TES ERREURS SUR UN DOCUMENT TEXTE.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JE VEUX QUE TU T ’ADAPTE A TA TEAM EN CASUAL , SI Y A BESOIN D UN HEAL DU PREND UN HEAL , UN TANK TU PRENDS UN TANK , CA FAIT PARTIS DU PROCESSUS POUR RETROUVER UN WINRATE POSITIF.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JE VEUX QUE TU ABANDONNE PAS, QUE TU FASSE CE PUTIN DE PROG SUR 30 JOURS, ET SI TU</a:t>
            </a:r>
          </a:p>
          <a:p>
            <a:pPr marL="285750" indent="-285750">
              <a:buFontTx/>
              <a:buChar char="-"/>
            </a:pPr>
            <a:r>
              <a:rPr lang="fr-FR" dirty="0"/>
              <a:t>N ARRIVE PAS AU BOUT, C EST QUE TU ES PAREIL DANS LA VIE.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JE CROIS EN TON POTENTIEL , SINON JE T’AIDERAIS PAS.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94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9E9BB-C785-4381-BBBC-7BCB0382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ANALYSE 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speirs147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F57C1F-97E4-426C-B184-42314BD70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1F47E1-0291-4535-A037-6437B1945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4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65451C-0708-4DC7-8214-B0F35360D8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1B9722-8263-4406-B750-BBAF93FC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726" y="175650"/>
            <a:ext cx="3318623" cy="45931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1DD723-B437-4864-9C28-2D817AAF7DD3}"/>
              </a:ext>
            </a:extLst>
          </p:cNvPr>
          <p:cNvSpPr txBox="1"/>
          <p:nvPr/>
        </p:nvSpPr>
        <p:spPr>
          <a:xfrm>
            <a:off x="488951" y="1586865"/>
            <a:ext cx="31623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Stats plus que correct, y’a rien à dire de négatif dessus. C’est très dur de remonter son W/r , donc si tu arrives à choper le 55% ça sera très bien.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09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FAD822-217E-4416-B3F7-E3AB148B33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CCA2D7-5060-452E-9542-98F9C9F92915}"/>
              </a:ext>
            </a:extLst>
          </p:cNvPr>
          <p:cNvSpPr txBox="1"/>
          <p:nvPr/>
        </p:nvSpPr>
        <p:spPr>
          <a:xfrm>
            <a:off x="304800" y="184150"/>
            <a:ext cx="801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DE DU SCRIM SUR SERPENT BEACH AVEC MAKOA / ID : 271484358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8EC86C-DADC-4C33-AFA7-DAFA150EACD6}"/>
              </a:ext>
            </a:extLst>
          </p:cNvPr>
          <p:cNvSpPr txBox="1"/>
          <p:nvPr/>
        </p:nvSpPr>
        <p:spPr>
          <a:xfrm>
            <a:off x="501650" y="895350"/>
            <a:ext cx="772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POINTS POSITIFS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90D095-7465-4EA7-BB86-0461597D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95" y="679595"/>
            <a:ext cx="780905" cy="7809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1471FC-8D3E-4753-8087-9F8073073BD2}"/>
              </a:ext>
            </a:extLst>
          </p:cNvPr>
          <p:cNvSpPr txBox="1"/>
          <p:nvPr/>
        </p:nvSpPr>
        <p:spPr>
          <a:xfrm>
            <a:off x="387350" y="1835150"/>
            <a:ext cx="772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PLACEMENT GLOBAL OK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GRAB OK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FOCUS OK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SENS DU TEAMPLAY ( SHIELD ETC )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TU UTILISES TES ULTIS. 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Aim peux mieux faire mais dans l’ensemble OK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656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8EB886-A780-4632-AD8B-1C67B68F5B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0CBA09-E8E7-4572-BC80-D3FEFA266ED1}"/>
              </a:ext>
            </a:extLst>
          </p:cNvPr>
          <p:cNvSpPr txBox="1"/>
          <p:nvPr/>
        </p:nvSpPr>
        <p:spPr>
          <a:xfrm>
            <a:off x="279400" y="351300"/>
            <a:ext cx="84645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POINTS A REVOIR :</a:t>
            </a:r>
          </a:p>
          <a:p>
            <a:r>
              <a:rPr lang="fr-FR" dirty="0"/>
              <a:t>- 1 ER ROUND , FAUT VRAIMENT ALLER CONTEST PLUS VITE , FAUT METTRE LA PRESION A LA</a:t>
            </a:r>
          </a:p>
          <a:p>
            <a:r>
              <a:rPr lang="fr-FR" dirty="0"/>
              <a:t>INARA QUI ÉTAIT FREE CAP, SURTOUT QUE DES FOIS VOUS AVIEZ PRIS UN KILL ET AVIEZ </a:t>
            </a:r>
          </a:p>
          <a:p>
            <a:r>
              <a:rPr lang="fr-FR" dirty="0"/>
              <a:t>L’AVANTAGE NUMERIQUE , ET INARA CAPPAIT QUAND MEME.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DEPLOIEMENT DES SHIELDS DOIT ETRE PLUS REFLECHIT. LE PLACER AU BON MOMENT. J’AI REMARQUE QUE TU AIME BIEN DEPLOYER ET INSTANT CANCEL TON SHIELD.C’EST UN SORT QUI MET DU TEMPS A REVENIR.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TU N’AS PAS PRIS REVIVIFIER , AVEC MAKOA QUAND TU AS JENOS LUMINARY C’EST LA BASE AVEC UN TANK.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DEBUT DU ROUND DU 3 – 1 TU AS DECIDE DE FLANK AVEC MAKOA DERRIERE LES ENNEMIS. A LA BASE C ÉTAIT UNE BONNE IDEE MAIS POURQUOI TU N’ES PAS ALLER </a:t>
            </a:r>
          </a:p>
          <a:p>
            <a:pPr marL="285750" indent="-285750">
              <a:buFontTx/>
              <a:buChar char="-"/>
            </a:pPr>
            <a:r>
              <a:rPr lang="fr-FR" dirty="0"/>
              <a:t>JUSQU’AU BOUT , TU T’ES STOP ET TU ES MORT AVANT D’UTILISER TON ULT . TU AURAIS DU FONCER DANS LE TAS ET ULT LE STRIX ET LE VIK, TU ETAIS TELLEMENT PROCHE D’EUX. REGARDE LE REPLAY A 3 – 1 SI TU TE SOUVIENS PLUS.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DES FOIS TU FEEDS ET TU JOUES VRAIMENT TROP AGRESSIF , C EST DOMMAGE CAR AU FINAL TU MEURS BCP.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51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40EA0C-C20C-4A31-A9BA-BB60087C3B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CF03DC-CBB3-4D91-A720-393554D9EBF1}"/>
              </a:ext>
            </a:extLst>
          </p:cNvPr>
          <p:cNvSpPr txBox="1"/>
          <p:nvPr/>
        </p:nvSpPr>
        <p:spPr>
          <a:xfrm>
            <a:off x="263525" y="910100"/>
            <a:ext cx="8616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PTIT PROGRAMME SI TU VEUX T AMELIORER </a:t>
            </a:r>
          </a:p>
          <a:p>
            <a:r>
              <a:rPr lang="fr-FR" dirty="0"/>
              <a:t>-    15 MN DE STAND DE TIR, 15 MN D’AIM HERO, si tu peux pas payer tu prends la version gratuite AIMTASTIC sur </a:t>
            </a:r>
            <a:r>
              <a:rPr lang="fr-FR" dirty="0" err="1"/>
              <a:t>stream</a:t>
            </a:r>
            <a:r>
              <a:rPr lang="fr-FR" dirty="0"/>
              <a:t>. On discutera des exos en MP.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REGARDE UN GAMEPLAY SUR PALADINS COMPETITIVE D UN CHAMPION QUE TU COMPTE</a:t>
            </a:r>
          </a:p>
          <a:p>
            <a:pPr marL="285750" indent="-285750">
              <a:buFontTx/>
              <a:buChar char="-"/>
            </a:pPr>
            <a:r>
              <a:rPr lang="fr-FR" dirty="0"/>
              <a:t>SORTIRE EN SCRIM, ET NE FAIT PAS QUE REGARDER , TROUVE CE QU’IL FAIT DE MIEUX QUE TOI.</a:t>
            </a:r>
          </a:p>
          <a:p>
            <a:endParaRPr lang="fr-FR" dirty="0"/>
          </a:p>
          <a:p>
            <a:r>
              <a:rPr lang="fr-FR" dirty="0"/>
              <a:t>- JE VEUX QUE TU REPLAY UNE GAME PAR JOUR QUE TU AS FAIT EN RANKED ET QUE TU NOTES TOUTE TES ERREURS SUR UN DOCUMENT TEXTE. </a:t>
            </a:r>
          </a:p>
          <a:p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JE CROIS EN TON POTENTIEL , SINON JE T’AIDERAIS PAS</a:t>
            </a:r>
          </a:p>
        </p:txBody>
      </p:sp>
    </p:spTree>
    <p:extLst>
      <p:ext uri="{BB962C8B-B14F-4D97-AF65-F5344CB8AC3E}">
        <p14:creationId xmlns:p14="http://schemas.microsoft.com/office/powerpoint/2010/main" val="320614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CEB33-4AEC-445A-A9E7-7568E477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ANALYSE DIZAX67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FB9DD0-B885-49E3-BFA8-390BF3EB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075" y="3721225"/>
            <a:ext cx="6671100" cy="1198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7B3899-F2C5-41DD-A3B3-F273BEBDF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7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B75DF6-0773-46A6-B35B-F18B824A6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19420A-929B-4A3E-B34C-71FAC360E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3500"/>
            <a:ext cx="9144000" cy="520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Google Shape;38;p9"/>
          <p:cNvSpPr txBox="1">
            <a:spLocks noGrp="1"/>
          </p:cNvSpPr>
          <p:nvPr>
            <p:ph type="ctrTitle"/>
          </p:nvPr>
        </p:nvSpPr>
        <p:spPr>
          <a:xfrm>
            <a:off x="512700" y="1991850"/>
            <a:ext cx="8118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chemeClr val="tx1"/>
                </a:solidFill>
                <a:latin typeface="Kimberley Bl" panose="020B0A04020202080504" pitchFamily="34" charset="0"/>
              </a:rPr>
              <a:t>Coaching</a:t>
            </a:r>
            <a:br>
              <a:rPr lang="fr-FR" sz="4400" dirty="0">
                <a:solidFill>
                  <a:schemeClr val="tx1"/>
                </a:solidFill>
                <a:latin typeface="Kimberley Bl" panose="020B0A04020202080504" pitchFamily="34" charset="0"/>
              </a:rPr>
            </a:br>
            <a:r>
              <a:rPr lang="fr-FR" sz="4400" dirty="0">
                <a:solidFill>
                  <a:schemeClr val="tx1"/>
                </a:solidFill>
                <a:latin typeface="Kimberley Bl" panose="020B0A04020202080504" pitchFamily="34" charset="0"/>
              </a:rPr>
              <a:t>de la </a:t>
            </a:r>
            <a:r>
              <a:rPr lang="fr-FR" sz="4400" dirty="0" err="1">
                <a:solidFill>
                  <a:schemeClr val="tx1"/>
                </a:solidFill>
                <a:latin typeface="Kimberley Bl" panose="020B0A04020202080504" pitchFamily="34" charset="0"/>
              </a:rPr>
              <a:t>Artemis</a:t>
            </a:r>
            <a:br>
              <a:rPr lang="fr-FR" sz="4400" dirty="0">
                <a:solidFill>
                  <a:schemeClr val="tx1"/>
                </a:solidFill>
                <a:latin typeface="Kimberley Bl" panose="020B0A04020202080504" pitchFamily="34" charset="0"/>
              </a:rPr>
            </a:br>
            <a:r>
              <a:rPr lang="fr-FR" sz="4400" dirty="0">
                <a:solidFill>
                  <a:schemeClr val="tx1"/>
                </a:solidFill>
                <a:latin typeface="Kimberley Bl" panose="020B0A04020202080504" pitchFamily="34" charset="0"/>
              </a:rPr>
              <a:t>par  </a:t>
            </a:r>
            <a:r>
              <a:rPr lang="fr-FR" sz="4400" dirty="0" err="1">
                <a:solidFill>
                  <a:schemeClr val="tx1"/>
                </a:solidFill>
                <a:latin typeface="Kimberley Bl" panose="020B0A04020202080504" pitchFamily="34" charset="0"/>
              </a:rPr>
              <a:t>Aisling</a:t>
            </a:r>
            <a:endParaRPr sz="4400" dirty="0">
              <a:solidFill>
                <a:schemeClr val="tx1"/>
              </a:solidFill>
              <a:latin typeface="Kimberley Bl" panose="020B0A040202020805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 err="1">
                <a:solidFill>
                  <a:schemeClr val="tx1"/>
                </a:solidFill>
                <a:latin typeface="Kimberley Bl" panose="020B0A04020202080504" pitchFamily="34" charset="0"/>
              </a:rPr>
              <a:t>Roster</a:t>
            </a:r>
            <a:r>
              <a:rPr lang="fr-FR" sz="4400" dirty="0">
                <a:solidFill>
                  <a:schemeClr val="tx1"/>
                </a:solidFill>
                <a:latin typeface="Kimberley Bl" panose="020B0A040202020805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Dopestyle " pitchFamily="2" charset="0"/>
              </a:rPr>
              <a:t>Wekono</a:t>
            </a:r>
            <a:br>
              <a:rPr lang="fr-FR" sz="4400" dirty="0">
                <a:solidFill>
                  <a:schemeClr val="tx1"/>
                </a:solidFill>
                <a:latin typeface="Dopestyle " pitchFamily="2" charset="0"/>
              </a:rPr>
            </a:br>
            <a:r>
              <a:rPr lang="fr-FR" sz="4400" dirty="0">
                <a:solidFill>
                  <a:schemeClr val="tx1"/>
                </a:solidFill>
                <a:latin typeface="Dopestyle " pitchFamily="2" charset="0"/>
              </a:rPr>
              <a:t>- Power Point évolutif (</a:t>
            </a:r>
            <a:endParaRPr sz="4400" dirty="0">
              <a:solidFill>
                <a:schemeClr val="tx1"/>
              </a:solidFill>
              <a:latin typeface="Dopestyle 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9E9262-705D-46E7-83BD-E7541D5AB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3201"/>
            <a:ext cx="3168911" cy="39879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BD223C1-E852-4EF0-B5DF-DB93DCDF1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927" y="2571750"/>
            <a:ext cx="541424" cy="6810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FE4581-149E-451F-BF95-9C3CC17357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1B57B0-603D-4658-B9E4-73C07B1C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571" y="527050"/>
            <a:ext cx="2871379" cy="36848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CF1A774-F107-40EA-BA3E-96EB1491134B}"/>
              </a:ext>
            </a:extLst>
          </p:cNvPr>
          <p:cNvSpPr txBox="1"/>
          <p:nvPr/>
        </p:nvSpPr>
        <p:spPr>
          <a:xfrm>
            <a:off x="349250" y="527050"/>
            <a:ext cx="4083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Statistiques normales. Du moment que ton W/r est positif ça me va. Les pros ont en moyenne entre 60 et 65% de W/r. </a:t>
            </a:r>
          </a:p>
          <a:p>
            <a:r>
              <a:rPr lang="fr-FR" dirty="0"/>
              <a:t>Pour améliorer son W/r faut devenir meilleur.</a:t>
            </a:r>
          </a:p>
          <a:p>
            <a:r>
              <a:rPr lang="fr-FR" dirty="0"/>
              <a:t>S’adapter à sa team en casual. Et progresser sur</a:t>
            </a:r>
          </a:p>
          <a:p>
            <a:r>
              <a:rPr lang="fr-FR" dirty="0" err="1"/>
              <a:t>L’aim</a:t>
            </a:r>
            <a:r>
              <a:rPr lang="fr-FR" dirty="0"/>
              <a:t> et le </a:t>
            </a:r>
            <a:r>
              <a:rPr lang="fr-FR" dirty="0" err="1"/>
              <a:t>game</a:t>
            </a:r>
            <a:r>
              <a:rPr lang="fr-FR" dirty="0"/>
              <a:t> sens. </a:t>
            </a:r>
          </a:p>
        </p:txBody>
      </p:sp>
    </p:spTree>
    <p:extLst>
      <p:ext uri="{BB962C8B-B14F-4D97-AF65-F5344CB8AC3E}">
        <p14:creationId xmlns:p14="http://schemas.microsoft.com/office/powerpoint/2010/main" val="98391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FEA879-3F65-40C3-8559-082DA5D807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698340-CA7C-4B7C-8DDF-75841C4482B8}"/>
              </a:ext>
            </a:extLst>
          </p:cNvPr>
          <p:cNvSpPr txBox="1"/>
          <p:nvPr/>
        </p:nvSpPr>
        <p:spPr>
          <a:xfrm>
            <a:off x="336550" y="215900"/>
            <a:ext cx="855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DE TA GAME AVEC JENOS . ID DE LA GAME : 271484358 / MAP PLAGE DU SERPENT.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22F2A1-2567-4F2C-BF18-B1F33C17BF47}"/>
              </a:ext>
            </a:extLst>
          </p:cNvPr>
          <p:cNvSpPr txBox="1"/>
          <p:nvPr/>
        </p:nvSpPr>
        <p:spPr>
          <a:xfrm>
            <a:off x="444500" y="933450"/>
            <a:ext cx="81851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GAME AVES JENOS GLOBALEMENT MAITRISE , JUSTE QUELQUES POINTS A REVOIR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CHOIX DES CARTES EN FONCTION DES ENNEMIS EST IMPORTANT. SUR CETTE GAME Y’AVAIT UN STRIX CONTRE TOI , TU AURAIS DU METTRE LA CARTE POUR REVEAL DANS TON DECK , C EST LA BASE !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CA PEUT ETRE INTERESSANT QUE TU HEAL TA EVIE OU TON FLANC EN DEBUT DE ROUND SACHANT QU’IL VA DE L’AUTRE COTE , TU PEUX DESCENDRE DU CHEVAL PLUS </a:t>
            </a:r>
          </a:p>
          <a:p>
            <a:pPr marL="285750" indent="-285750">
              <a:buFontTx/>
              <a:buChar char="-"/>
            </a:pPr>
            <a:r>
              <a:rPr lang="fr-FR" dirty="0"/>
              <a:t>TOT AVEC JENOS ET ENSUITE DASH.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VOUS PERDEZ 2 A 0 , DEBUT DU ROUND SUIVANT , TU ES A 100% DE TON ULTI . QUELQUES MINUTES PLUS TARD , HOP 3 -0 , VOUS PERDEZ LE POINT , ET TU N’AS PAS CLAQUE TON ULT. </a:t>
            </a:r>
          </a:p>
        </p:txBody>
      </p:sp>
    </p:spTree>
    <p:extLst>
      <p:ext uri="{BB962C8B-B14F-4D97-AF65-F5344CB8AC3E}">
        <p14:creationId xmlns:p14="http://schemas.microsoft.com/office/powerpoint/2010/main" val="399060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CAA763E-6BBA-4F30-AD21-35917D26E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D64936-FC9D-4AB3-8571-18BE711FD9D2}"/>
              </a:ext>
            </a:extLst>
          </p:cNvPr>
          <p:cNvSpPr txBox="1"/>
          <p:nvPr/>
        </p:nvSpPr>
        <p:spPr>
          <a:xfrm>
            <a:off x="234950" y="127000"/>
            <a:ext cx="8362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un Powerpoint Evolutif , C’est-à-dire que je vais souvent rajouter des trucs et vous renvoyer un lien avec le </a:t>
            </a:r>
            <a:r>
              <a:rPr lang="fr-FR" dirty="0" err="1"/>
              <a:t>powerpoint</a:t>
            </a:r>
            <a:r>
              <a:rPr lang="fr-FR" dirty="0"/>
              <a:t> actualisé. C’est que le début. je ferais </a:t>
            </a:r>
            <a:r>
              <a:rPr lang="fr-FR" dirty="0" err="1"/>
              <a:t>prochainnements</a:t>
            </a:r>
            <a:r>
              <a:rPr lang="fr-FR" dirty="0"/>
              <a:t> l’analyse pour Amung0 , </a:t>
            </a:r>
          </a:p>
          <a:p>
            <a:r>
              <a:rPr lang="fr-FR" dirty="0"/>
              <a:t>Mais tu étais pas là lors du </a:t>
            </a:r>
            <a:r>
              <a:rPr lang="fr-FR" dirty="0" err="1"/>
              <a:t>scrim</a:t>
            </a:r>
            <a:r>
              <a:rPr lang="fr-FR" dirty="0"/>
              <a:t> que j’ai analysé. Pour </a:t>
            </a:r>
            <a:r>
              <a:rPr lang="fr-FR" dirty="0" err="1"/>
              <a:t>trunique</a:t>
            </a:r>
            <a:r>
              <a:rPr lang="fr-FR" dirty="0"/>
              <a:t> aussi.</a:t>
            </a:r>
          </a:p>
          <a:p>
            <a:endParaRPr lang="fr-FR" dirty="0"/>
          </a:p>
          <a:p>
            <a:r>
              <a:rPr lang="fr-FR" dirty="0"/>
              <a:t>On va parler des choses à connaitre en team comme les </a:t>
            </a:r>
            <a:r>
              <a:rPr lang="fr-FR" dirty="0" err="1"/>
              <a:t>callouts</a:t>
            </a:r>
            <a:r>
              <a:rPr lang="fr-FR" dirty="0"/>
              <a:t> des </a:t>
            </a:r>
            <a:r>
              <a:rPr lang="fr-FR" dirty="0" err="1"/>
              <a:t>maps</a:t>
            </a:r>
            <a:r>
              <a:rPr lang="fr-FR" dirty="0"/>
              <a:t> </a:t>
            </a:r>
            <a:r>
              <a:rPr lang="fr-FR" dirty="0" err="1"/>
              <a:t>etc</a:t>
            </a:r>
            <a:r>
              <a:rPr lang="fr-FR" dirty="0"/>
              <a:t> . </a:t>
            </a:r>
          </a:p>
          <a:p>
            <a:endParaRPr lang="fr-FR" dirty="0"/>
          </a:p>
          <a:p>
            <a:r>
              <a:rPr lang="fr-FR" dirty="0"/>
              <a:t>Si vous avez des questions n’hésitez pas.</a:t>
            </a:r>
          </a:p>
          <a:p>
            <a:endParaRPr lang="fr-FR" dirty="0"/>
          </a:p>
          <a:p>
            <a:r>
              <a:rPr lang="fr-FR" dirty="0"/>
              <a:t>Twitter : </a:t>
            </a:r>
            <a:r>
              <a:rPr lang="fr-FR" dirty="0" err="1"/>
              <a:t>Aislingtv</a:t>
            </a:r>
            <a:endParaRPr lang="fr-FR" dirty="0"/>
          </a:p>
          <a:p>
            <a:r>
              <a:rPr lang="fr-FR" dirty="0"/>
              <a:t>Ou sur le discord.</a:t>
            </a:r>
          </a:p>
        </p:txBody>
      </p:sp>
    </p:spTree>
    <p:extLst>
      <p:ext uri="{BB962C8B-B14F-4D97-AF65-F5344CB8AC3E}">
        <p14:creationId xmlns:p14="http://schemas.microsoft.com/office/powerpoint/2010/main" val="2772933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ctrTitle" idx="4294967295"/>
          </p:nvPr>
        </p:nvSpPr>
        <p:spPr>
          <a:xfrm>
            <a:off x="1275150" y="19918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0" dirty="0">
                <a:latin typeface="+mj-lt"/>
              </a:rPr>
              <a:t>A</a:t>
            </a:r>
            <a:r>
              <a:rPr lang="en" sz="12000" dirty="0">
                <a:latin typeface="+mj-lt"/>
              </a:rPr>
              <a:t> biento</a:t>
            </a:r>
            <a:r>
              <a:rPr lang="fr-FR" sz="12000" dirty="0">
                <a:latin typeface="+mj-lt"/>
              </a:rPr>
              <a:t>t</a:t>
            </a:r>
            <a:endParaRPr sz="12000" dirty="0">
              <a:latin typeface="+mj-lt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subTitle" idx="4294967295"/>
          </p:nvPr>
        </p:nvSpPr>
        <p:spPr>
          <a:xfrm>
            <a:off x="1275150" y="3934274"/>
            <a:ext cx="6593700" cy="12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3138251" y="1126800"/>
            <a:ext cx="2889900" cy="28899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1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Courage</a:t>
            </a:r>
            <a:endParaRPr sz="19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669500" y="1126800"/>
            <a:ext cx="2889900" cy="28899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Motivation</a:t>
            </a:r>
            <a:endParaRPr sz="24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5607002" y="1126800"/>
            <a:ext cx="2889900" cy="28899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Plaisir</a:t>
            </a:r>
            <a:endParaRPr sz="30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4F9323-B0DB-43B7-9305-7EC3B631F587}"/>
              </a:ext>
            </a:extLst>
          </p:cNvPr>
          <p:cNvSpPr txBox="1"/>
          <p:nvPr/>
        </p:nvSpPr>
        <p:spPr>
          <a:xfrm>
            <a:off x="1092200" y="222250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BadaBoom BB" panose="020B0603050302020204" pitchFamily="34" charset="0"/>
              </a:rPr>
              <a:t>La base de la base de la base pour gagner plus de </a:t>
            </a:r>
            <a:r>
              <a:rPr lang="fr-FR" sz="2400" dirty="0" err="1">
                <a:solidFill>
                  <a:schemeClr val="bg1"/>
                </a:solidFill>
                <a:latin typeface="BadaBoom BB" panose="020B0603050302020204" pitchFamily="34" charset="0"/>
              </a:rPr>
              <a:t>Scrims</a:t>
            </a:r>
            <a:r>
              <a:rPr lang="fr-FR" sz="2400" dirty="0">
                <a:solidFill>
                  <a:schemeClr val="bg1"/>
                </a:solidFill>
                <a:latin typeface="BadaBoom BB" panose="020B0603050302020204" pitchFamily="34" charset="0"/>
              </a:rPr>
              <a:t> avec la </a:t>
            </a:r>
            <a:r>
              <a:rPr lang="fr-FR" sz="2400" dirty="0" err="1">
                <a:solidFill>
                  <a:schemeClr val="bg1"/>
                </a:solidFill>
                <a:latin typeface="BadaBoom BB" panose="020B0603050302020204" pitchFamily="34" charset="0"/>
              </a:rPr>
              <a:t>Artemis</a:t>
            </a:r>
            <a:r>
              <a:rPr lang="fr-FR" sz="2400" dirty="0">
                <a:solidFill>
                  <a:schemeClr val="bg1"/>
                </a:solidFill>
                <a:latin typeface="BadaBoom BB" panose="020B0603050302020204" pitchFamily="34" charset="0"/>
              </a:rPr>
              <a:t>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C12740-C783-40E6-A240-50B2C1DC97A3}"/>
              </a:ext>
            </a:extLst>
          </p:cNvPr>
          <p:cNvSpPr txBox="1"/>
          <p:nvPr/>
        </p:nvSpPr>
        <p:spPr>
          <a:xfrm>
            <a:off x="831850" y="4089400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Vidéo à regarder sur </a:t>
            </a:r>
            <a:r>
              <a:rPr lang="fr-FR" dirty="0" err="1"/>
              <a:t>youtube</a:t>
            </a:r>
            <a:r>
              <a:rPr lang="fr-FR" dirty="0"/>
              <a:t> : </a:t>
            </a:r>
          </a:p>
          <a:p>
            <a:r>
              <a:rPr lang="fr-FR" dirty="0"/>
              <a:t>Secrets de la motivation - </a:t>
            </a:r>
            <a:r>
              <a:rPr lang="fr-FR" dirty="0" err="1"/>
              <a:t>WakeUpCalls</a:t>
            </a:r>
            <a:r>
              <a:rPr lang="fr-FR" dirty="0"/>
              <a:t> #4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FDD41C-3578-45E1-8597-B8214ED74170}"/>
              </a:ext>
            </a:extLst>
          </p:cNvPr>
          <p:cNvSpPr txBox="1"/>
          <p:nvPr/>
        </p:nvSpPr>
        <p:spPr>
          <a:xfrm>
            <a:off x="3670300" y="4089400"/>
            <a:ext cx="23578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00001,% des joueurs deviennent pro </a:t>
            </a:r>
            <a:r>
              <a:rPr lang="fr-FR" sz="1050" dirty="0" err="1"/>
              <a:t>player</a:t>
            </a:r>
            <a:r>
              <a:rPr lang="fr-FR" sz="1050" dirty="0"/>
              <a:t> sur paladins. Pourquoi? Y’a évidemment le talent, la chance </a:t>
            </a:r>
            <a:r>
              <a:rPr lang="fr-FR" sz="1050" dirty="0" err="1"/>
              <a:t>etc</a:t>
            </a:r>
            <a:r>
              <a:rPr lang="fr-FR" sz="1050" dirty="0"/>
              <a:t>, mais y’a surtout le courage de pas céder à cette flemme et </a:t>
            </a:r>
          </a:p>
          <a:p>
            <a:r>
              <a:rPr lang="fr-FR" sz="1050" dirty="0"/>
              <a:t>à ses acquis.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E4FB58-8A63-4132-A056-CDAA205FDBD5}"/>
              </a:ext>
            </a:extLst>
          </p:cNvPr>
          <p:cNvSpPr txBox="1"/>
          <p:nvPr/>
        </p:nvSpPr>
        <p:spPr>
          <a:xfrm>
            <a:off x="6299200" y="4146550"/>
            <a:ext cx="2508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parle pas du strix hein. </a:t>
            </a:r>
          </a:p>
          <a:p>
            <a:r>
              <a:rPr lang="fr-FR" dirty="0"/>
              <a:t>Faut pas oublier que c’est un jeu. Faut s’amuser et kiffer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8F7CAE6-32B7-435F-90EA-28354BC53B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DB5D0E-509E-4465-9F73-2BD0229516D5}"/>
              </a:ext>
            </a:extLst>
          </p:cNvPr>
          <p:cNvSpPr txBox="1"/>
          <p:nvPr/>
        </p:nvSpPr>
        <p:spPr>
          <a:xfrm>
            <a:off x="488950" y="190500"/>
            <a:ext cx="8204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 les gars , tranquille ? C’est </a:t>
            </a:r>
            <a:r>
              <a:rPr lang="fr-FR" dirty="0" err="1"/>
              <a:t>Aisling</a:t>
            </a:r>
            <a:r>
              <a:rPr lang="fr-FR" dirty="0"/>
              <a:t>. J’espère que vous vous portez bien. Sachez déjà que j’suis</a:t>
            </a:r>
          </a:p>
          <a:p>
            <a:r>
              <a:rPr lang="fr-FR" dirty="0"/>
              <a:t>Vraiment content de vous écrire ces petits conseils, j’espère que vous allez progresser ensemble. </a:t>
            </a:r>
          </a:p>
          <a:p>
            <a:endParaRPr lang="fr-FR" dirty="0"/>
          </a:p>
          <a:p>
            <a:r>
              <a:rPr lang="fr-FR" dirty="0"/>
              <a:t>Je vous fait ce  Powerpoint pour exposer plusieurs sujets et idées qui me viennent afin d’améliorer votre équipe, le </a:t>
            </a:r>
            <a:r>
              <a:rPr lang="fr-FR" dirty="0" err="1"/>
              <a:t>roster</a:t>
            </a:r>
            <a:r>
              <a:rPr lang="fr-FR" dirty="0"/>
              <a:t> </a:t>
            </a:r>
            <a:r>
              <a:rPr lang="fr-FR" dirty="0" err="1"/>
              <a:t>Wekono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Je veux aussi vous dire que je vous </a:t>
            </a:r>
            <a:r>
              <a:rPr lang="fr-FR" dirty="0" err="1"/>
              <a:t>réspecte</a:t>
            </a:r>
            <a:r>
              <a:rPr lang="fr-FR" dirty="0"/>
              <a:t> beaucoup, et que mes critiques ne sont pas là pour </a:t>
            </a:r>
          </a:p>
          <a:p>
            <a:r>
              <a:rPr lang="fr-FR" dirty="0"/>
              <a:t>Vous enfoncer mais pour vous aider à progresser, en team et individuellement. </a:t>
            </a:r>
          </a:p>
          <a:p>
            <a:endParaRPr lang="fr-FR" dirty="0"/>
          </a:p>
          <a:p>
            <a:r>
              <a:rPr lang="fr-FR" dirty="0"/>
              <a:t>J’avais un «  coach  »quand je débutais sur Paladins  PC qui passait son temps à dire à moi et ma team : </a:t>
            </a:r>
          </a:p>
          <a:p>
            <a:r>
              <a:rPr lang="fr-FR" dirty="0"/>
              <a:t>«  vous savez les gars à votre niveau c’est pas les meilleurs qui gagnent mais les moins pourris, ce genre de team comme là votre se dissout au bout de quelques jours , </a:t>
            </a:r>
            <a:r>
              <a:rPr lang="fr-FR" dirty="0" err="1"/>
              <a:t>etc</a:t>
            </a:r>
            <a:r>
              <a:rPr lang="fr-FR" dirty="0"/>
              <a:t> </a:t>
            </a:r>
            <a:r>
              <a:rPr lang="fr-FR" dirty="0" err="1"/>
              <a:t>etc</a:t>
            </a:r>
            <a:r>
              <a:rPr lang="fr-FR" dirty="0"/>
              <a:t> …»</a:t>
            </a:r>
          </a:p>
          <a:p>
            <a:endParaRPr lang="fr-FR" dirty="0"/>
          </a:p>
          <a:p>
            <a:r>
              <a:rPr lang="fr-FR" dirty="0"/>
              <a:t>Cette personne voulait peut-être à la base partir d’une bonne intention en nous aidant mais elle  s’y prenait très mal. Il nous mettait plus la pression qu’autre chose et j’avais vraiment du mal à m’exprimer. </a:t>
            </a:r>
          </a:p>
          <a:p>
            <a:endParaRPr lang="fr-FR" dirty="0"/>
          </a:p>
          <a:p>
            <a:r>
              <a:rPr lang="fr-FR" dirty="0"/>
              <a:t>Il ne mettait jamais en avant nos qualités mes uniquement nos </a:t>
            </a:r>
            <a:r>
              <a:rPr lang="fr-FR" dirty="0" err="1"/>
              <a:t>defauts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Je ne veux absolument pas ça. </a:t>
            </a:r>
          </a:p>
        </p:txBody>
      </p:sp>
    </p:spTree>
    <p:extLst>
      <p:ext uri="{BB962C8B-B14F-4D97-AF65-F5344CB8AC3E}">
        <p14:creationId xmlns:p14="http://schemas.microsoft.com/office/powerpoint/2010/main" val="213955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AB4BD4-9453-4367-944B-A8D99171A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CBFC2C-8D13-49FE-9D9A-FD9B34C27EBA}"/>
              </a:ext>
            </a:extLst>
          </p:cNvPr>
          <p:cNvSpPr txBox="1"/>
          <p:nvPr/>
        </p:nvSpPr>
        <p:spPr>
          <a:xfrm>
            <a:off x="146050" y="120650"/>
            <a:ext cx="8832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Avant, quand on me donnait un conseil, je m’énervais et je me sentais agressé dans mon honneur de merde. </a:t>
            </a:r>
          </a:p>
          <a:p>
            <a:r>
              <a:rPr lang="fr-FR" dirty="0"/>
              <a:t>Je me disais toujours «  Mais pour qui il se prend ce type à me donner des conseils alors qu’il est nul à chier   » </a:t>
            </a:r>
          </a:p>
          <a:p>
            <a:endParaRPr lang="fr-FR" dirty="0"/>
          </a:p>
          <a:p>
            <a:r>
              <a:rPr lang="fr-FR" dirty="0"/>
              <a:t>Mais un jour j’ai eu un déclic et j’ai compris que c’est tellement positif de prendre les conseils des gens, ça t’aide énormément à progresser. Et si une personne te donne un conseil, dis toi que ça ne fait pas de toi un </a:t>
            </a:r>
          </a:p>
          <a:p>
            <a:r>
              <a:rPr lang="fr-FR" dirty="0"/>
              <a:t>Joueur mauvais ou je sais pas quoi. Même les meilleurs cherchent toujours à s’améliorer.</a:t>
            </a:r>
          </a:p>
          <a:p>
            <a:endParaRPr lang="fr-FR" dirty="0"/>
          </a:p>
          <a:p>
            <a:r>
              <a:rPr lang="fr-FR" dirty="0"/>
              <a:t>Sachez aussi que l’implication que vous allez mettre pour progresser avec votre équipe, ça va pas seulement</a:t>
            </a:r>
          </a:p>
          <a:p>
            <a:r>
              <a:rPr lang="fr-FR" dirty="0"/>
              <a:t>Vous aider pour Paladins, ça va vous apporter une expérience pour plus tard aussi. Le fait de se dépasser, de </a:t>
            </a:r>
          </a:p>
          <a:p>
            <a:r>
              <a:rPr lang="fr-FR" dirty="0"/>
              <a:t>Chercher à progresser dans un domaine, de chercher les problèmes et surtout TROUVER LES SOLUTIONS,</a:t>
            </a:r>
          </a:p>
          <a:p>
            <a:r>
              <a:rPr lang="fr-FR" dirty="0"/>
              <a:t>C’est vraiment des éléments qui vous bonifieront pour vos futurs projets.   </a:t>
            </a:r>
          </a:p>
          <a:p>
            <a:endParaRPr lang="fr-FR" dirty="0"/>
          </a:p>
          <a:p>
            <a:r>
              <a:rPr lang="fr-FR" dirty="0"/>
              <a:t>Un </a:t>
            </a:r>
            <a:r>
              <a:rPr lang="fr-FR" dirty="0" err="1"/>
              <a:t>ptit</a:t>
            </a:r>
            <a:r>
              <a:rPr lang="fr-FR" dirty="0"/>
              <a:t> truc 	aussi, je vais parler de notions par rapport à Paladins mais aussi des notions que vous allez </a:t>
            </a:r>
          </a:p>
          <a:p>
            <a:r>
              <a:rPr lang="fr-FR" dirty="0"/>
              <a:t>Peut </a:t>
            </a:r>
            <a:r>
              <a:rPr lang="fr-FR" dirty="0" err="1"/>
              <a:t>etre</a:t>
            </a:r>
            <a:r>
              <a:rPr lang="fr-FR" dirty="0"/>
              <a:t>  penser inutile mais qui au final sont importante pour votre progression en team.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27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08103-2DCD-456F-9382-267563D6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BON ON MONTE LA ARTEMIS EN HAUT ? LET’S 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A6BF7B-0FAC-4553-A3C9-5D0C6A8A3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38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2BF20F-9831-448F-A380-6C7251ABAC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CE9B9D-F9C2-404A-980A-761FBD318C68}"/>
              </a:ext>
            </a:extLst>
          </p:cNvPr>
          <p:cNvSpPr txBox="1"/>
          <p:nvPr/>
        </p:nvSpPr>
        <p:spPr>
          <a:xfrm>
            <a:off x="95250" y="95250"/>
            <a:ext cx="8845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TU VEUX PROGRESSER EN TEAM ? FAUT PROGRESSER INDIVIDUELLEMENT DÉJÀ !</a:t>
            </a:r>
          </a:p>
          <a:p>
            <a:endParaRPr lang="fr-FR" dirty="0"/>
          </a:p>
          <a:p>
            <a:r>
              <a:rPr lang="fr-FR" dirty="0"/>
              <a:t>- IL FAUT : UNE TOUR GAMING , UN CLAVIER SOURIS TAPIS DE QUALITE. UN ECRAN QUI TOURNE LES 144 IMAGES/SECONDE. SI TU N’AS PAS CA ET QUE STAGNE C’EST NORMAL. ECONOMISE ET</a:t>
            </a:r>
          </a:p>
          <a:p>
            <a:r>
              <a:rPr lang="fr-FR" dirty="0"/>
              <a:t>ACHETE TOI TOUT CA , SURTOUT POUR POUVOIR SORTIR DU 60HZ, CAR QUAND TU FAIS DES SCRIMS CONTRE DES MECS QUI ONT 175 FPS ET TOI 60 , C’EST IMPOSSIBLE POUR TOI DE WIN. </a:t>
            </a:r>
          </a:p>
          <a:p>
            <a:r>
              <a:rPr lang="fr-FR" dirty="0"/>
              <a:t>OUBLIE PAS, JE TE DONNE TOUTES LES INFOS POUR DEVENIR UN MONSTRE , LIBRE A TOI DE </a:t>
            </a:r>
          </a:p>
          <a:p>
            <a:r>
              <a:rPr lang="fr-FR" dirty="0"/>
              <a:t>RESTER SUR TES ACQUIS. SI TU ES VRAIMENT MOTIVE A TOUT NIQUER AVEC TA TEAM, TU FERA </a:t>
            </a:r>
          </a:p>
          <a:p>
            <a:r>
              <a:rPr lang="fr-FR" dirty="0"/>
              <a:t>TOUT POUR AVOIR UN SETUP DE QUALITE. SINON C’EST QUE TU NE REPONDS PAS A LA BASE DE </a:t>
            </a:r>
          </a:p>
          <a:p>
            <a:r>
              <a:rPr lang="fr-FR" dirty="0"/>
              <a:t>LA BASE POUR PROGRESSER.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ENSUITE LES GARS, FAUT ALLER DANS VOS PARAMETRES, ET METTRE TOUT EN LOW GRAPHIQUES. IMPOSSIBLE DE SCRIM AVEC DES GRAPHISMES POUSSES SUR PALADINS.              EN BAISSANT VOS GRAPHIQUES VOUS ALLEZ VOUS Y HABITUER GRAPHIQUEMENT. CA VA</a:t>
            </a:r>
          </a:p>
          <a:p>
            <a:r>
              <a:rPr lang="fr-FR" dirty="0"/>
              <a:t>      ETRE EFFECTIVEMENT MOINS BEAU A REGARDER MAIS TU VAS GAGNER EN FLUIDITE               ET SURTOUT TU AURAS QUE L’ESSENTIEL SUR TON ECRAN.</a:t>
            </a:r>
          </a:p>
          <a:p>
            <a:endParaRPr lang="fr-FR" dirty="0"/>
          </a:p>
          <a:p>
            <a:r>
              <a:rPr lang="fr-FR" dirty="0"/>
              <a:t>ENSUITE POUR TON FOV C’EST COMME TU LE SENS MAIS JE TE CONSEIL DE LE SITUER ENTRE</a:t>
            </a:r>
          </a:p>
          <a:p>
            <a:r>
              <a:rPr lang="fr-FR" dirty="0"/>
              <a:t>105 ET 120.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9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+mj-lt"/>
              </a:rPr>
              <a:t>ANALYSE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GZPZABY</a:t>
            </a:r>
            <a:endParaRPr dirty="0">
              <a:latin typeface="+mj-l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754331-B0D9-49A4-872C-68D7AA4741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199359-FFFF-4B5F-9509-155671E63119}"/>
              </a:ext>
            </a:extLst>
          </p:cNvPr>
          <p:cNvSpPr txBox="1"/>
          <p:nvPr/>
        </p:nvSpPr>
        <p:spPr>
          <a:xfrm>
            <a:off x="387350" y="376842"/>
            <a:ext cx="429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STATISTIQUES DE GZPZABY.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CD9173-1B51-4038-8876-59227515D8E7}"/>
              </a:ext>
            </a:extLst>
          </p:cNvPr>
          <p:cNvSpPr txBox="1"/>
          <p:nvPr/>
        </p:nvSpPr>
        <p:spPr>
          <a:xfrm>
            <a:off x="425450" y="825500"/>
            <a:ext cx="2571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On va pas se le cacher mon </a:t>
            </a:r>
            <a:r>
              <a:rPr lang="fr-FR" sz="1200" dirty="0" err="1"/>
              <a:t>zaby</a:t>
            </a:r>
            <a:r>
              <a:rPr lang="fr-FR" sz="1200" dirty="0"/>
              <a:t>, les stats pas bonnes. Le W/R est important</a:t>
            </a:r>
          </a:p>
          <a:p>
            <a:r>
              <a:rPr lang="fr-FR" sz="1200" dirty="0"/>
              <a:t>car il définit la chose suivante :</a:t>
            </a:r>
          </a:p>
          <a:p>
            <a:r>
              <a:rPr lang="fr-FR" sz="1200" dirty="0"/>
              <a:t>Quand on tombe avec toi en </a:t>
            </a:r>
            <a:r>
              <a:rPr lang="fr-FR" sz="1200" dirty="0" err="1"/>
              <a:t>game</a:t>
            </a:r>
            <a:r>
              <a:rPr lang="fr-FR" sz="1200" dirty="0"/>
              <a:t>, on a plus de chance de gagner ou de perdre ? </a:t>
            </a:r>
          </a:p>
          <a:p>
            <a:r>
              <a:rPr lang="fr-FR" sz="1200" dirty="0"/>
              <a:t>Bon du coup la réponse est qu’on a plus de chance de perdre. Mais plus ton W/r va </a:t>
            </a:r>
          </a:p>
          <a:p>
            <a:r>
              <a:rPr lang="fr-FR" sz="1200" dirty="0"/>
              <a:t>augmenter, plus on saura que tu a progressé . Ton objectif avant 2019 , AVOIR 50% de </a:t>
            </a:r>
          </a:p>
          <a:p>
            <a:r>
              <a:rPr lang="fr-FR" sz="1200" dirty="0"/>
              <a:t>W/R .</a:t>
            </a:r>
          </a:p>
          <a:p>
            <a:r>
              <a:rPr lang="fr-FR" sz="1200" dirty="0"/>
              <a:t>Voici les stats d’</a:t>
            </a:r>
            <a:r>
              <a:rPr lang="fr-FR" sz="1200" dirty="0" err="1"/>
              <a:t>Iker</a:t>
            </a:r>
            <a:r>
              <a:rPr lang="fr-FR" sz="1200" dirty="0"/>
              <a:t> pour te </a:t>
            </a:r>
          </a:p>
          <a:p>
            <a:r>
              <a:rPr lang="fr-FR" sz="1200" dirty="0"/>
              <a:t>Donner une idée.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F8AE7D5-D5A2-43C1-A390-6201B133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6" y="3872488"/>
            <a:ext cx="2552124" cy="11670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7F1107-D037-44D8-8F71-8C9B3B48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442" y="0"/>
            <a:ext cx="3733207" cy="51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1771"/>
      </p:ext>
    </p:extLst>
  </p:cSld>
  <p:clrMapOvr>
    <a:masterClrMapping/>
  </p:clrMapOvr>
</p:sld>
</file>

<file path=ppt/theme/theme1.xml><?xml version="1.0" encoding="utf-8"?>
<a:theme xmlns:a="http://schemas.openxmlformats.org/drawingml/2006/main" name="Kathar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1888</Words>
  <Application>Microsoft Office PowerPoint</Application>
  <PresentationFormat>Affichage à l'écran (16:9)</PresentationFormat>
  <Paragraphs>199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Montserrat</vt:lpstr>
      <vt:lpstr>Dopestyle </vt:lpstr>
      <vt:lpstr>Arial</vt:lpstr>
      <vt:lpstr>BadaBoom BB</vt:lpstr>
      <vt:lpstr>Kimberley Bl</vt:lpstr>
      <vt:lpstr>Playfair Display</vt:lpstr>
      <vt:lpstr>Katharine template</vt:lpstr>
      <vt:lpstr>Présentation PowerPoint</vt:lpstr>
      <vt:lpstr>Coaching de la Artemis par  Aisling Roster Wekono - Power Point évolutif (</vt:lpstr>
      <vt:lpstr>Présentation PowerPoint</vt:lpstr>
      <vt:lpstr>Présentation PowerPoint</vt:lpstr>
      <vt:lpstr>Présentation PowerPoint</vt:lpstr>
      <vt:lpstr>BON ON MONTE LA ARTEMIS EN HAUT ? LET’S GO</vt:lpstr>
      <vt:lpstr>Présentation PowerPoint</vt:lpstr>
      <vt:lpstr>ANALYSE GZPZABY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  speirs147</vt:lpstr>
      <vt:lpstr>Présentation PowerPoint</vt:lpstr>
      <vt:lpstr>Présentation PowerPoint</vt:lpstr>
      <vt:lpstr>Présentation PowerPoint</vt:lpstr>
      <vt:lpstr>Présentation PowerPoint</vt:lpstr>
      <vt:lpstr>ANALYSE DIZAX67 </vt:lpstr>
      <vt:lpstr>Présentation PowerPoint</vt:lpstr>
      <vt:lpstr>Présentation PowerPoint</vt:lpstr>
      <vt:lpstr>Présentation PowerPoint</vt:lpstr>
      <vt:lpstr>A bientot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de la Artemis par Aisling Roster Wekono</dc:title>
  <dc:creator>UserPC</dc:creator>
  <cp:lastModifiedBy>andy kraiem</cp:lastModifiedBy>
  <cp:revision>25</cp:revision>
  <dcterms:modified xsi:type="dcterms:W3CDTF">2018-09-02T07:07:38Z</dcterms:modified>
</cp:coreProperties>
</file>