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6" r:id="rId3"/>
    <p:sldId id="284" r:id="rId4"/>
    <p:sldId id="306" r:id="rId5"/>
    <p:sldId id="303" r:id="rId6"/>
    <p:sldId id="283" r:id="rId7"/>
    <p:sldId id="308" r:id="rId8"/>
    <p:sldId id="291" r:id="rId9"/>
    <p:sldId id="302" r:id="rId10"/>
    <p:sldId id="309" r:id="rId11"/>
    <p:sldId id="297" r:id="rId12"/>
    <p:sldId id="282" r:id="rId13"/>
    <p:sldId id="280" r:id="rId14"/>
    <p:sldId id="304" r:id="rId15"/>
    <p:sldId id="287" r:id="rId16"/>
    <p:sldId id="305" r:id="rId17"/>
    <p:sldId id="289" r:id="rId18"/>
    <p:sldId id="295" r:id="rId19"/>
    <p:sldId id="293" r:id="rId20"/>
    <p:sldId id="285" r:id="rId21"/>
    <p:sldId id="307" r:id="rId22"/>
    <p:sldId id="301" r:id="rId23"/>
    <p:sldId id="300" r:id="rId24"/>
    <p:sldId id="298" r:id="rId25"/>
    <p:sldId id="277" r:id="rId26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H9hgBNHpP5jH7QklDltGQ==" hashData="v1iOWCkSiL2NSKydQT4jHRNaB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B9BB"/>
    <a:srgbClr val="FCE2D4"/>
    <a:srgbClr val="FFD9DA"/>
    <a:srgbClr val="FFAFAF"/>
    <a:srgbClr val="FFCC99"/>
    <a:srgbClr val="FF6D6D"/>
    <a:srgbClr val="977C0B"/>
    <a:srgbClr val="FF65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46" autoAdjust="0"/>
    <p:restoredTop sz="94692" autoAdjust="0"/>
  </p:normalViewPr>
  <p:slideViewPr>
    <p:cSldViewPr>
      <p:cViewPr varScale="1">
        <p:scale>
          <a:sx n="89" d="100"/>
          <a:sy n="89" d="100"/>
        </p:scale>
        <p:origin x="-2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7F7C4-0D22-4A26-B275-81DD843C659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5836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F4C1A-7C97-483E-9C5A-CF3ACF28BAB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05153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85AA4-2567-49F5-9526-DD82A37DD7D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757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3A655-1236-4215-B0BE-D3C0CC2EA0B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9753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D1160-7C2B-412F-A8E8-BF59AFA9810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27741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FEF6D-7E46-4575-A36E-DB8C7CFF7D0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8615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D0FB8-A311-417B-8D8F-3F919FDDBE4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35186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05CC4-76D8-4B21-81BB-6743EBAD0FD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90316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3D5A6-6C4C-4744-96FF-B50E188D1EA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71103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FC305-6913-4D1E-8FF5-BD990312E1E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6826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24CDC-3590-4A7B-948C-4B3A8AA791C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14367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ítulo, clip-art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lip-art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AC296-265D-4C19-A198-20A38AFC98A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00379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8D9D6CF-E461-4620-B2EF-E62A6BC1CE5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nia\Downloads\Imagem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38200" y="457200"/>
            <a:ext cx="7528023" cy="5594360"/>
          </a:xfrm>
          <a:prstGeom prst="rect">
            <a:avLst/>
          </a:prstGeom>
          <a:noFill/>
        </p:spPr>
        <p:txBody>
          <a:bodyPr wrap="none">
            <a:prstTxWarp prst="textWave2">
              <a:avLst>
                <a:gd name="adj1" fmla="val 4671"/>
                <a:gd name="adj2" fmla="val 176"/>
              </a:avLst>
            </a:prstTxWarp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5400" b="1" dirty="0">
                <a:ln w="10541" cmpd="sng">
                  <a:solidFill>
                    <a:srgbClr val="FFAFAF"/>
                  </a:solidFill>
                  <a:prstDash val="solid"/>
                </a:ln>
                <a:solidFill>
                  <a:srgbClr val="FFD9DA"/>
                </a:solidFill>
                <a:latin typeface="Arial" pitchFamily="34" charset="0"/>
                <a:cs typeface="Arial" pitchFamily="34" charset="0"/>
              </a:rPr>
              <a:t>UN PIANO</a:t>
            </a:r>
          </a:p>
          <a:p>
            <a:pPr algn="ctr">
              <a:spcBef>
                <a:spcPct val="50000"/>
              </a:spcBef>
              <a:defRPr/>
            </a:pPr>
            <a:r>
              <a:rPr lang="fr-CA" sz="5400" b="1" dirty="0">
                <a:ln w="10541" cmpd="sng">
                  <a:solidFill>
                    <a:srgbClr val="FFAFAF"/>
                  </a:solidFill>
                  <a:prstDash val="solid"/>
                </a:ln>
                <a:solidFill>
                  <a:srgbClr val="FFD9DA"/>
                </a:solidFill>
                <a:latin typeface="Arial" pitchFamily="34" charset="0"/>
                <a:cs typeface="Arial" pitchFamily="34" charset="0"/>
              </a:rPr>
              <a:t> PLEURE À VARSOVIE</a:t>
            </a:r>
          </a:p>
          <a:p>
            <a:pPr algn="ctr">
              <a:spcBef>
                <a:spcPct val="50000"/>
              </a:spcBef>
              <a:defRPr/>
            </a:pPr>
            <a:endParaRPr lang="fr-CA" sz="5400" b="1" dirty="0">
              <a:ln w="10541" cmpd="sng">
                <a:solidFill>
                  <a:srgbClr val="FFAFAF"/>
                </a:solidFill>
                <a:prstDash val="solid"/>
              </a:ln>
              <a:solidFill>
                <a:srgbClr val="FFD9DA"/>
              </a:solidFill>
              <a:latin typeface="Storybook" pitchFamily="2" charset="0"/>
            </a:endParaRPr>
          </a:p>
          <a:p>
            <a:pPr algn="ctr">
              <a:spcBef>
                <a:spcPct val="50000"/>
              </a:spcBef>
              <a:defRPr/>
            </a:pPr>
            <a:endParaRPr lang="fr-CA" sz="5400" b="1" dirty="0">
              <a:ln w="10541" cmpd="sng">
                <a:solidFill>
                  <a:srgbClr val="FFAFAF"/>
                </a:solidFill>
                <a:prstDash val="solid"/>
              </a:ln>
              <a:solidFill>
                <a:srgbClr val="FFD9DA"/>
              </a:solidFill>
              <a:latin typeface="Storybook" pitchFamily="2" charset="0"/>
            </a:endParaRPr>
          </a:p>
          <a:p>
            <a:pPr algn="ctr">
              <a:spcBef>
                <a:spcPct val="50000"/>
              </a:spcBef>
              <a:defRPr/>
            </a:pPr>
            <a:endParaRPr lang="fr-CA" sz="5400" b="1" dirty="0">
              <a:ln w="10541" cmpd="sng">
                <a:solidFill>
                  <a:srgbClr val="FFAFAF"/>
                </a:solidFill>
                <a:prstDash val="solid"/>
              </a:ln>
              <a:solidFill>
                <a:srgbClr val="FFD9DA"/>
              </a:solidFill>
              <a:latin typeface="Storybook" pitchFamily="2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CA" sz="5400" b="1" dirty="0">
                <a:ln w="10541" cmpd="sng">
                  <a:solidFill>
                    <a:srgbClr val="FFAFAF"/>
                  </a:solidFill>
                  <a:prstDash val="solid"/>
                </a:ln>
                <a:solidFill>
                  <a:srgbClr val="FFD9DA"/>
                </a:solidFill>
                <a:latin typeface="Arial" pitchFamily="34" charset="0"/>
                <a:cs typeface="Arial" pitchFamily="34" charset="0"/>
              </a:rPr>
              <a:t>Alain Morisod</a:t>
            </a:r>
          </a:p>
          <a:p>
            <a:pPr algn="ctr">
              <a:spcBef>
                <a:spcPct val="50000"/>
              </a:spcBef>
              <a:defRPr/>
            </a:pPr>
            <a:r>
              <a:rPr lang="fr-CA" sz="5400" b="1" dirty="0">
                <a:ln w="10541" cmpd="sng">
                  <a:solidFill>
                    <a:srgbClr val="FFAFAF"/>
                  </a:solidFill>
                  <a:prstDash val="solid"/>
                </a:ln>
                <a:solidFill>
                  <a:srgbClr val="FFD9DA"/>
                </a:solidFill>
                <a:latin typeface="Arial" pitchFamily="34" charset="0"/>
                <a:cs typeface="Arial" pitchFamily="34" charset="0"/>
              </a:rPr>
              <a:t> &amp; Sweet People</a:t>
            </a:r>
            <a:endParaRPr lang="pt-BR" sz="5400" b="1" dirty="0">
              <a:ln w="10541" cmpd="sng">
                <a:solidFill>
                  <a:srgbClr val="FFAFAF"/>
                </a:solidFill>
                <a:prstDash val="solid"/>
              </a:ln>
              <a:solidFill>
                <a:srgbClr val="FFD9DA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057400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3" y="16510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795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563" y="1219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688" y="5715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258762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938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stSnd loop="1">
        <p:snd r:embed="rId2" name="Un Piano Pleure à Varsovie - Alain Morisod &amp; Sweet People_reduc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Piano à Varsov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9" r="65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95446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2418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8626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575" y="3810000"/>
            <a:ext cx="669925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162300"/>
            <a:ext cx="669925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517842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3" y="4529138"/>
            <a:ext cx="669925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Playing_piano_4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0"/>
            <a:ext cx="54864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533400"/>
            <a:ext cx="595313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3" y="1651000"/>
            <a:ext cx="595312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163" y="1795463"/>
            <a:ext cx="595312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63" y="1219200"/>
            <a:ext cx="595312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688" y="571500"/>
            <a:ext cx="595312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2587625"/>
            <a:ext cx="595313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938338"/>
            <a:ext cx="595313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52400" y="0"/>
            <a:ext cx="3505200" cy="677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pt-BR" sz="1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Un piano pleure à Varsovie</a:t>
            </a:r>
          </a:p>
          <a:p>
            <a:pPr>
              <a:defRPr/>
            </a:pP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Un piano pleure à Varsovie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veut l'empêcher de chanter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étouffe ses mélodies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L'amour n'a plus droit de cité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neige et les matins sont gris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 froid pénètre jusqu'au cœur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liberté n'est plus qu'un leure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Et Frédéric pleure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Les enfants qui s'aiment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Où iront-ils danser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ville a figure de carême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y marche au pas cadanser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campagne noire et frileuse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Semble d'elle même porter le deuil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Les oiseaux tristes se recueuillent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 ciel est bas, maisons vides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Un piano pleure à Varsovie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veut l'empêcher de chanter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Son âme n'est pas assouvie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Son cœur croit à la liberté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Il attend dans les matins gris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Que reviennent les jours meilleurs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Mais il ne peut chanter pour l'heure</a:t>
            </a:r>
            <a:b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Et Frédéric pleure</a:t>
            </a:r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8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37133_125781540812707_100001425850661_156224_503969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7" r="37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170941_1727232773434_1016862443_31882034_573266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Piano a Va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3"/>
          <a:stretch>
            <a:fillRect/>
          </a:stretch>
        </p:blipFill>
        <p:spPr bwMode="auto">
          <a:xfrm>
            <a:off x="-152400" y="0"/>
            <a:ext cx="9653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681538"/>
            <a:ext cx="7270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49688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863" y="511333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788" y="4537075"/>
            <a:ext cx="7270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38893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5" y="59055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5256213"/>
            <a:ext cx="7270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0" y="304800"/>
            <a:ext cx="4572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Un piano pleure à Varsovie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veut l'empêcher de chanter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étouffe ses mélodies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L'amour n'a plus droit de cité</a:t>
            </a:r>
            <a:endParaRPr lang="pt-B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37133_125781530812708_100001425850661_156221_6265680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0"/>
            <a:ext cx="3667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0"/>
            <a:ext cx="3810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POLÔNIA (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3" descr="67582_153693228005294_100000938533560_255847_5973916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6"/>
          <a:stretch>
            <a:fillRect/>
          </a:stretch>
        </p:blipFill>
        <p:spPr bwMode="auto">
          <a:xfrm>
            <a:off x="-228600" y="0"/>
            <a:ext cx="9551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1214438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3" y="1501775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163" y="1646238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63" y="1069975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688" y="422275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2438400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1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89113"/>
            <a:ext cx="149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288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809625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954088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377825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9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685800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0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746250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1" descr="LARME Imag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1096963"/>
            <a:ext cx="2730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75" y="2836863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863" y="3124200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63" y="3268663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463" y="2692400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6488" y="2044700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0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5" y="4060825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1" descr="LARME Image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300" y="3411538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5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3421063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6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3708400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7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852863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8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276600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9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628900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0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3" y="4645025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1" descr="LARME Image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995738"/>
            <a:ext cx="139700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Retângulo 39"/>
          <p:cNvSpPr/>
          <p:nvPr/>
        </p:nvSpPr>
        <p:spPr>
          <a:xfrm>
            <a:off x="304800" y="685800"/>
            <a:ext cx="4572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neige et les matins sont gris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 froid pénètre jusqu'au cœur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liberté n'est plus qu'un leure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Et Frédéric pleure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71948_156767877697829_100000938533560_270851_4601966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piano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183063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470400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614863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38600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390900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5407025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757738"/>
            <a:ext cx="2921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Piano_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67"/>
          <a:stretch>
            <a:fillRect/>
          </a:stretch>
        </p:blipFill>
        <p:spPr bwMode="auto">
          <a:xfrm>
            <a:off x="-228600" y="0"/>
            <a:ext cx="969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792163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0" y="1079500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00" y="1223963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647700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25" y="0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163" y="2016125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366838"/>
            <a:ext cx="368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67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0" y="4114800"/>
            <a:ext cx="48768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Les enfants qui s'aiment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Où iront-ils danser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ville a figure de carême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y marche au pas cadanser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2" descr="POLÔNIA (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170888_1727284774734_1016862443_31882276_1559909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piano a varsov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10001"/>
          <a:stretch>
            <a:fillRect/>
          </a:stretch>
        </p:blipFill>
        <p:spPr bwMode="auto">
          <a:xfrm>
            <a:off x="-228600" y="0"/>
            <a:ext cx="9563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601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75" y="792163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863" y="1079500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963" y="1223963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63" y="647700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488" y="0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2016125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1366838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2819400" y="304800"/>
            <a:ext cx="6096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La campagne noire et frileuse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Semble d'elle même porter le deuil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Les oiseaux tristes se recueuillent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Le ciel est bas, maisons vides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70850_1727282134668_1016862443_31882264_456514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a varsov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/>
          <a:stretch>
            <a:fillRect/>
          </a:stretch>
        </p:blipFill>
        <p:spPr bwMode="auto">
          <a:xfrm>
            <a:off x="-57150" y="-304800"/>
            <a:ext cx="920115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92125"/>
            <a:ext cx="422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779463"/>
            <a:ext cx="422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688" y="923925"/>
            <a:ext cx="422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188" y="347663"/>
            <a:ext cx="422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-300038"/>
            <a:ext cx="422275" cy="42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0" y="1716088"/>
            <a:ext cx="422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025" y="1066800"/>
            <a:ext cx="422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91440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Gueto-de-Varsóvia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8"/>
          <a:stretch>
            <a:fillRect/>
          </a:stretch>
        </p:blipFill>
        <p:spPr bwMode="auto">
          <a:xfrm>
            <a:off x="-192088" y="0"/>
            <a:ext cx="9336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1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28600" y="457200"/>
            <a:ext cx="4953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Un piano pleure à Varsovie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On veut l'empêcher de chanter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Son âme n'est pas assouvie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Son cœur croit à la liberté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piano 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/>
          <a:stretch>
            <a:fillRect/>
          </a:stretch>
        </p:blipFill>
        <p:spPr bwMode="auto">
          <a:xfrm>
            <a:off x="-277813" y="0"/>
            <a:ext cx="9421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5478463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5765800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300" y="5910263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334000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825" y="4686300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363" y="6702425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638" y="6053138"/>
            <a:ext cx="3016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0" y="381000"/>
            <a:ext cx="66294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Il attend dans les matins gris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Que reviennent les jours meilleurs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Mais il ne peut chanter pour l'heure</a:t>
            </a:r>
            <a:b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Et Frédéric pleure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piano-26-06-2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024438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8" y="5311775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138" y="5456238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38" y="4879975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663" y="4232275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6248400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ARME Ima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475" y="5599113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132722_122723871125275_100001629876687_146608_1396232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171533_1727277214545_1016862443_31882251_3765849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033" descr="C:\Users\Vania\Downloads\Poland_Zelazowa_Wo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tângulo 2"/>
          <p:cNvSpPr>
            <a:spLocks noChangeArrowheads="1"/>
          </p:cNvSpPr>
          <p:nvPr/>
        </p:nvSpPr>
        <p:spPr bwMode="auto">
          <a:xfrm>
            <a:off x="228600" y="228600"/>
            <a:ext cx="8686800" cy="3540125"/>
          </a:xfrm>
          <a:prstGeom prst="rect">
            <a:avLst/>
          </a:prstGeom>
          <a:solidFill>
            <a:schemeClr val="tx1">
              <a:alpha val="36862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latin typeface="Arial" charset="0"/>
                <a:ea typeface="Meiryo UI" pitchFamily="34" charset="-128"/>
                <a:cs typeface="Arial" charset="0"/>
              </a:rPr>
              <a:t>A música se refere a FRÉDÉRIC (Frédéric Chopin)...  à falta de liberdade em Varsóvia, à tristeza na cidade, às casas vazias, aos tempos cinzentos, à falta de espaço para o amor e para os jovens.  </a:t>
            </a:r>
          </a:p>
          <a:p>
            <a:pPr algn="ctr">
              <a:defRPr/>
            </a:pPr>
            <a:endParaRPr lang="es-ES" sz="2000" b="1" dirty="0">
              <a:solidFill>
                <a:schemeClr val="bg1"/>
              </a:solidFill>
              <a:latin typeface="Arial" charset="0"/>
              <a:ea typeface="Meiryo UI" pitchFamily="34" charset="-128"/>
              <a:cs typeface="Arial" charset="0"/>
            </a:endParaRPr>
          </a:p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latin typeface="Arial" charset="0"/>
                <a:ea typeface="Meiryo UI" pitchFamily="34" charset="-128"/>
                <a:cs typeface="Arial" charset="0"/>
              </a:rPr>
              <a:t>Frédéric crê em dias melhores, mas ainda nao consegue cantar.</a:t>
            </a:r>
          </a:p>
          <a:p>
            <a:pPr algn="ctr">
              <a:defRPr/>
            </a:pPr>
            <a:endParaRPr lang="es-ES" sz="2000" b="1" dirty="0">
              <a:solidFill>
                <a:schemeClr val="bg1"/>
              </a:solidFill>
              <a:latin typeface="Arial" charset="0"/>
              <a:ea typeface="Meiryo UI" pitchFamily="34" charset="-128"/>
              <a:cs typeface="Arial" charset="0"/>
            </a:endParaRPr>
          </a:p>
          <a:p>
            <a:pPr algn="ctr">
              <a:defRPr/>
            </a:pPr>
            <a:r>
              <a:rPr lang="es-ES" sz="4400" b="1" dirty="0">
                <a:solidFill>
                  <a:schemeClr val="bg1"/>
                </a:solidFill>
                <a:latin typeface="Arial" charset="0"/>
                <a:ea typeface="Meiryo UI" pitchFamily="34" charset="-128"/>
                <a:cs typeface="Arial" charset="0"/>
              </a:rPr>
              <a:t> </a:t>
            </a:r>
            <a:r>
              <a:rPr lang="es-ES" sz="4400" b="1" dirty="0">
                <a:solidFill>
                  <a:srgbClr val="FFB9B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Meiryo UI" pitchFamily="34" charset="-128"/>
                <a:cs typeface="Arial" charset="0"/>
              </a:rPr>
              <a:t>E Frédéric chora... </a:t>
            </a:r>
            <a:r>
              <a:rPr lang="es-ES" sz="1800" b="1" dirty="0">
                <a:solidFill>
                  <a:srgbClr val="FFB9B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Meiryo UI" pitchFamily="34" charset="-128"/>
                <a:cs typeface="Arial" charset="0"/>
              </a:rPr>
              <a:t>(et Frédéric pleure)</a:t>
            </a:r>
          </a:p>
          <a:p>
            <a:pPr algn="ctr">
              <a:defRPr/>
            </a:pPr>
            <a:endParaRPr lang="es-ES" sz="2000" b="1" dirty="0">
              <a:solidFill>
                <a:schemeClr val="bg1"/>
              </a:solidFill>
              <a:latin typeface="Arial" charset="0"/>
              <a:ea typeface="Meiryo UI" pitchFamily="34" charset="-128"/>
              <a:cs typeface="Arial" charset="0"/>
            </a:endParaRPr>
          </a:p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latin typeface="Arial" charset="0"/>
                <a:ea typeface="Meiryo UI" pitchFamily="34" charset="-128"/>
                <a:cs typeface="Arial" charset="0"/>
              </a:rPr>
              <a:t>Esta é a casa onde nasceu Frédéric Chopin,</a:t>
            </a:r>
          </a:p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latin typeface="Arial" charset="0"/>
                <a:ea typeface="Meiryo UI" pitchFamily="34" charset="-128"/>
                <a:cs typeface="Arial" charset="0"/>
              </a:rPr>
              <a:t> em  22 de fevereiro de 1810,  perto de Varsóvia. </a:t>
            </a:r>
            <a:endParaRPr lang="pt-BR" sz="2000" dirty="0">
              <a:latin typeface="Arial" charset="0"/>
              <a:ea typeface="Meiryo UI" pitchFamily="34" charset="-128"/>
              <a:cs typeface="Arial" charset="0"/>
            </a:endParaRPr>
          </a:p>
        </p:txBody>
      </p:sp>
      <p:pic>
        <p:nvPicPr>
          <p:cNvPr id="24580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ile:Pere-Lachaise Chopin gra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51816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CaixaDeTexto 3"/>
          <p:cNvSpPr txBox="1">
            <a:spLocks noChangeArrowheads="1"/>
          </p:cNvSpPr>
          <p:nvPr/>
        </p:nvSpPr>
        <p:spPr bwMode="auto">
          <a:xfrm>
            <a:off x="7162800" y="762000"/>
            <a:ext cx="19812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fr-FR">
                <a:solidFill>
                  <a:schemeClr val="bg1"/>
                </a:solidFill>
              </a:rPr>
              <a:t>Chopin morreu aos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fr-FR">
                <a:solidFill>
                  <a:schemeClr val="bg1"/>
                </a:solidFill>
              </a:rPr>
              <a:t> 39 anos de idade, em Paris, onde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fr-FR">
                <a:solidFill>
                  <a:schemeClr val="bg1"/>
                </a:solidFill>
              </a:rPr>
              <a:t>foi sepultado.</a:t>
            </a:r>
            <a:endParaRPr lang="pt-BR" altLang="fr-FR">
              <a:solidFill>
                <a:schemeClr val="bg1"/>
              </a:solidFill>
            </a:endParaRPr>
          </a:p>
        </p:txBody>
      </p:sp>
      <p:pic>
        <p:nvPicPr>
          <p:cNvPr id="25604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5181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Un piano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" descr="D:\6 - PICTURES, TEXTS , STATIONARY -  STOCK\3- GIF, EMF, PNG\Máscara.e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304800" y="228600"/>
            <a:ext cx="8610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Música:</a:t>
            </a:r>
            <a:r>
              <a:rPr lang="fr-CA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</a:t>
            </a:r>
          </a:p>
          <a:p>
            <a:pPr algn="ctr">
              <a:spcBef>
                <a:spcPct val="50000"/>
              </a:spcBef>
              <a:defRPr/>
            </a:pP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UN PIANO PLEURE A VARSOVIE</a:t>
            </a:r>
          </a:p>
          <a:p>
            <a:pPr algn="ctr">
              <a:spcBef>
                <a:spcPct val="50000"/>
              </a:spcBef>
              <a:defRPr/>
            </a:pPr>
            <a:endParaRPr lang="fr-CA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C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Alain Morisod &amp; Sweet People</a:t>
            </a:r>
          </a:p>
        </p:txBody>
      </p:sp>
      <p:pic>
        <p:nvPicPr>
          <p:cNvPr id="4" name="Picture 5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1287463"/>
            <a:ext cx="312737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1574800"/>
            <a:ext cx="312738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0" y="1719263"/>
            <a:ext cx="312738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143000"/>
            <a:ext cx="312738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025" y="495300"/>
            <a:ext cx="312738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3" y="2511425"/>
            <a:ext cx="312737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" descr="LARME Imag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38" y="1862138"/>
            <a:ext cx="312737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013" y="3217863"/>
            <a:ext cx="236537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05200"/>
            <a:ext cx="2365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3649663"/>
            <a:ext cx="2365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0" y="3073400"/>
            <a:ext cx="2365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025" y="2425700"/>
            <a:ext cx="2365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563" y="4441825"/>
            <a:ext cx="236537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1" descr="LARME Imag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838" y="3792538"/>
            <a:ext cx="236537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4" descr="D:\6 - PICTURES, TEXTS , STATIONARY -  STOCK\3- GIF, EMF, PNG\Dripping gold divide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0560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4.81481E-6 L -0.00486 0.6129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162</Words>
  <Application>Microsoft Office PowerPoint</Application>
  <PresentationFormat>Affichage à l'écran (4:3)</PresentationFormat>
  <Paragraphs>30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1" baseType="lpstr">
      <vt:lpstr>Times New Roman</vt:lpstr>
      <vt:lpstr>Arial</vt:lpstr>
      <vt:lpstr>Calibri</vt:lpstr>
      <vt:lpstr>Meiryo UI</vt:lpstr>
      <vt:lpstr>Bodoni MT Black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Benoît Beaulieu</dc:creator>
  <cp:lastModifiedBy>Lucienne</cp:lastModifiedBy>
  <cp:revision>41</cp:revision>
  <dcterms:created xsi:type="dcterms:W3CDTF">2005-11-22T00:37:58Z</dcterms:created>
  <dcterms:modified xsi:type="dcterms:W3CDTF">2018-08-16T09:49:38Z</dcterms:modified>
</cp:coreProperties>
</file>