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83" r:id="rId3"/>
    <p:sldId id="257" r:id="rId4"/>
    <p:sldId id="276" r:id="rId5"/>
    <p:sldId id="270" r:id="rId6"/>
    <p:sldId id="271" r:id="rId7"/>
    <p:sldId id="267" r:id="rId8"/>
    <p:sldId id="260" r:id="rId9"/>
    <p:sldId id="310" r:id="rId10"/>
    <p:sldId id="256" r:id="rId11"/>
    <p:sldId id="259" r:id="rId12"/>
    <p:sldId id="263" r:id="rId13"/>
    <p:sldId id="264" r:id="rId14"/>
    <p:sldId id="266" r:id="rId15"/>
    <p:sldId id="314" r:id="rId16"/>
    <p:sldId id="292" r:id="rId17"/>
    <p:sldId id="299" r:id="rId18"/>
    <p:sldId id="286" r:id="rId19"/>
    <p:sldId id="272" r:id="rId20"/>
    <p:sldId id="262" r:id="rId21"/>
    <p:sldId id="277" r:id="rId22"/>
    <p:sldId id="279" r:id="rId23"/>
    <p:sldId id="281" r:id="rId24"/>
    <p:sldId id="280" r:id="rId25"/>
    <p:sldId id="269" r:id="rId26"/>
    <p:sldId id="284" r:id="rId27"/>
    <p:sldId id="275" r:id="rId28"/>
    <p:sldId id="285" r:id="rId29"/>
    <p:sldId id="274" r:id="rId30"/>
    <p:sldId id="287" r:id="rId31"/>
    <p:sldId id="288" r:id="rId32"/>
    <p:sldId id="289" r:id="rId33"/>
    <p:sldId id="290" r:id="rId34"/>
    <p:sldId id="306" r:id="rId35"/>
    <p:sldId id="320" r:id="rId36"/>
    <p:sldId id="313" r:id="rId37"/>
    <p:sldId id="298" r:id="rId38"/>
    <p:sldId id="301" r:id="rId39"/>
    <p:sldId id="305" r:id="rId40"/>
    <p:sldId id="309" r:id="rId41"/>
    <p:sldId id="300" r:id="rId42"/>
    <p:sldId id="295" r:id="rId43"/>
    <p:sldId id="297" r:id="rId44"/>
    <p:sldId id="294" r:id="rId45"/>
    <p:sldId id="308" r:id="rId46"/>
    <p:sldId id="296" r:id="rId47"/>
    <p:sldId id="261" r:id="rId48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bJYKNDiPYjpdp4xpIzjLg==" hashData="/VV3CjeB+rDgdWUGZoUO1VF6AV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FDC0-7083-4204-81F6-89622B05D95C}" type="datetimeFigureOut">
              <a:rPr lang="hu-HU" smtClean="0"/>
              <a:pPr/>
              <a:t>2018.07.11.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4DC77-63B3-4A81-9D16-83842270C0E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FDC0-7083-4204-81F6-89622B05D95C}" type="datetimeFigureOut">
              <a:rPr lang="hu-HU" smtClean="0"/>
              <a:pPr/>
              <a:t>2018.07.11.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4DC77-63B3-4A81-9D16-83842270C0E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FDC0-7083-4204-81F6-89622B05D95C}" type="datetimeFigureOut">
              <a:rPr lang="hu-HU" smtClean="0"/>
              <a:pPr/>
              <a:t>2018.07.11.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4DC77-63B3-4A81-9D16-83842270C0E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FDC0-7083-4204-81F6-89622B05D95C}" type="datetimeFigureOut">
              <a:rPr lang="hu-HU" smtClean="0"/>
              <a:pPr/>
              <a:t>2018.07.11.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4DC77-63B3-4A81-9D16-83842270C0E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FDC0-7083-4204-81F6-89622B05D95C}" type="datetimeFigureOut">
              <a:rPr lang="hu-HU" smtClean="0"/>
              <a:pPr/>
              <a:t>2018.07.11.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4DC77-63B3-4A81-9D16-83842270C0E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FDC0-7083-4204-81F6-89622B05D95C}" type="datetimeFigureOut">
              <a:rPr lang="hu-HU" smtClean="0"/>
              <a:pPr/>
              <a:t>2018.07.11.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4DC77-63B3-4A81-9D16-83842270C0E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FDC0-7083-4204-81F6-89622B05D95C}" type="datetimeFigureOut">
              <a:rPr lang="hu-HU" smtClean="0"/>
              <a:pPr/>
              <a:t>2018.07.11.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4DC77-63B3-4A81-9D16-83842270C0E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FDC0-7083-4204-81F6-89622B05D95C}" type="datetimeFigureOut">
              <a:rPr lang="hu-HU" smtClean="0"/>
              <a:pPr/>
              <a:t>2018.07.11.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4DC77-63B3-4A81-9D16-83842270C0E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FDC0-7083-4204-81F6-89622B05D95C}" type="datetimeFigureOut">
              <a:rPr lang="hu-HU" smtClean="0"/>
              <a:pPr/>
              <a:t>2018.07.11.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4DC77-63B3-4A81-9D16-83842270C0E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FDC0-7083-4204-81F6-89622B05D95C}" type="datetimeFigureOut">
              <a:rPr lang="hu-HU" smtClean="0"/>
              <a:pPr/>
              <a:t>2018.07.11.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4DC77-63B3-4A81-9D16-83842270C0E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FDC0-7083-4204-81F6-89622B05D95C}" type="datetimeFigureOut">
              <a:rPr lang="hu-HU" smtClean="0"/>
              <a:pPr/>
              <a:t>2018.07.11.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4DC77-63B3-4A81-9D16-83842270C0E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20FDC0-7083-4204-81F6-89622B05D95C}" type="datetimeFigureOut">
              <a:rPr lang="hu-HU" smtClean="0"/>
              <a:pPr/>
              <a:t>2018.07.11.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B4DC77-63B3-4A81-9D16-83842270C0EC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llroom web background 2014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l="2362" t="420" r="236" b="420"/>
          <a:stretch>
            <a:fillRect/>
          </a:stretch>
        </p:blipFill>
        <p:spPr>
          <a:xfrm>
            <a:off x="-1" y="287333"/>
            <a:ext cx="9121879" cy="5223519"/>
          </a:xfrm>
          <a:prstGeom prst="rect">
            <a:avLst/>
          </a:prstGeom>
        </p:spPr>
      </p:pic>
      <p:pic>
        <p:nvPicPr>
          <p:cNvPr id="3" name="Kép 2" descr="zahl0836.gif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30000"/>
          </a:blip>
          <a:stretch>
            <a:fillRect/>
          </a:stretch>
        </p:blipFill>
        <p:spPr>
          <a:xfrm>
            <a:off x="2123728" y="2353444"/>
            <a:ext cx="590550" cy="666750"/>
          </a:xfrm>
          <a:prstGeom prst="rect">
            <a:avLst/>
          </a:prstGeom>
        </p:spPr>
      </p:pic>
      <p:pic>
        <p:nvPicPr>
          <p:cNvPr id="4" name="Kép 3" descr="zahl0833.gif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30000"/>
          </a:blip>
          <a:stretch>
            <a:fillRect/>
          </a:stretch>
        </p:blipFill>
        <p:spPr>
          <a:xfrm>
            <a:off x="2771800" y="2353444"/>
            <a:ext cx="571500" cy="666750"/>
          </a:xfrm>
          <a:prstGeom prst="rect">
            <a:avLst/>
          </a:prstGeom>
        </p:spPr>
      </p:pic>
      <p:pic>
        <p:nvPicPr>
          <p:cNvPr id="5" name="Kép 4" descr="zahl0846.gif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30000"/>
          </a:blip>
          <a:stretch>
            <a:fillRect/>
          </a:stretch>
        </p:blipFill>
        <p:spPr>
          <a:xfrm>
            <a:off x="3491880" y="2406774"/>
            <a:ext cx="571500" cy="666750"/>
          </a:xfrm>
          <a:prstGeom prst="rect">
            <a:avLst/>
          </a:prstGeom>
        </p:spPr>
      </p:pic>
      <p:pic>
        <p:nvPicPr>
          <p:cNvPr id="6" name="Kép 5" descr="zahl0835.gif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30000"/>
          </a:blip>
          <a:stretch>
            <a:fillRect/>
          </a:stretch>
        </p:blipFill>
        <p:spPr>
          <a:xfrm>
            <a:off x="4139952" y="2406774"/>
            <a:ext cx="609600" cy="666750"/>
          </a:xfrm>
          <a:prstGeom prst="rect">
            <a:avLst/>
          </a:prstGeom>
        </p:spPr>
      </p:pic>
      <p:pic>
        <p:nvPicPr>
          <p:cNvPr id="7" name="Kép 6" descr="zahl0841.gif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30000"/>
          </a:blip>
          <a:stretch>
            <a:fillRect/>
          </a:stretch>
        </p:blipFill>
        <p:spPr>
          <a:xfrm>
            <a:off x="4860032" y="2406774"/>
            <a:ext cx="171450" cy="666750"/>
          </a:xfrm>
          <a:prstGeom prst="rect">
            <a:avLst/>
          </a:prstGeom>
        </p:spPr>
      </p:pic>
      <p:pic>
        <p:nvPicPr>
          <p:cNvPr id="8" name="Kép 7" descr="zahl0846.gif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30000"/>
          </a:blip>
          <a:stretch>
            <a:fillRect/>
          </a:stretch>
        </p:blipFill>
        <p:spPr>
          <a:xfrm>
            <a:off x="5148064" y="2406774"/>
            <a:ext cx="571500" cy="666750"/>
          </a:xfrm>
          <a:prstGeom prst="rect">
            <a:avLst/>
          </a:prstGeom>
        </p:spPr>
      </p:pic>
      <p:pic>
        <p:nvPicPr>
          <p:cNvPr id="9" name="Kép 8" descr="zahl0839.gif"/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30000"/>
          </a:blip>
          <a:stretch>
            <a:fillRect/>
          </a:stretch>
        </p:blipFill>
        <p:spPr>
          <a:xfrm>
            <a:off x="5815558" y="2406774"/>
            <a:ext cx="628650" cy="666750"/>
          </a:xfrm>
          <a:prstGeom prst="rect">
            <a:avLst/>
          </a:prstGeom>
        </p:spPr>
      </p:pic>
      <p:pic>
        <p:nvPicPr>
          <p:cNvPr id="11" name="Kép 10" descr="crystalball.gif"/>
          <p:cNvPicPr>
            <a:picLocks noChangeAspect="1"/>
          </p:cNvPicPr>
          <p:nvPr/>
        </p:nvPicPr>
        <p:blipFill>
          <a:blip r:embed="rId10" cstate="print">
            <a:lum contrast="10000"/>
          </a:blip>
          <a:stretch>
            <a:fillRect/>
          </a:stretch>
        </p:blipFill>
        <p:spPr>
          <a:xfrm>
            <a:off x="2843808" y="3073524"/>
            <a:ext cx="1440160" cy="1440160"/>
          </a:xfrm>
          <a:prstGeom prst="rect">
            <a:avLst/>
          </a:prstGeom>
        </p:spPr>
      </p:pic>
    </p:spTree>
  </p:cSld>
  <p:clrMapOvr>
    <a:masterClrMapping/>
  </p:clrMapOvr>
  <p:transition spd="med" advTm="7000">
    <p:wheel spokes="8"/>
    <p:sndAc>
      <p:stSnd>
        <p:snd r:embed="rId2" name="ABBA - Dancing Quee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ballroom-dancing-wallpaper-4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665820" y="416138"/>
            <a:ext cx="7812360" cy="4882724"/>
          </a:xfrm>
          <a:prstGeom prst="rect">
            <a:avLst/>
          </a:prstGeom>
        </p:spPr>
      </p:pic>
      <p:pic>
        <p:nvPicPr>
          <p:cNvPr id="8" name="Kép 7" descr="frame_red_black_magnetism05-p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1-nydfcomp-143.jpg"/>
          <p:cNvPicPr>
            <a:picLocks noChangeAspect="1"/>
          </p:cNvPicPr>
          <p:nvPr/>
        </p:nvPicPr>
        <p:blipFill>
          <a:blip r:embed="rId2" cstate="print"/>
          <a:srcRect l="9417" r="10830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llroom Dancing Wallpapers Downloa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50" y="0"/>
            <a:ext cx="85725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llroom Dancing hd photos    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4535" b="7811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llroom Dancing image        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6047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llroom Dancing full H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76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9034469-tango-wallpapers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l="2001" t="80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nce-shoes-legs-man-wom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10f61cdb92cc2f5acad2f14af85b51f8cf27170996411205f5-pimgpsh_fullsize_distr.jpg"/>
          <p:cNvPicPr>
            <a:picLocks noChangeAspect="1"/>
          </p:cNvPicPr>
          <p:nvPr/>
        </p:nvPicPr>
        <p:blipFill>
          <a:blip r:embed="rId2" cstate="print"/>
          <a:srcRect l="662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27746.jpg"/>
          <p:cNvPicPr>
            <a:picLocks noChangeAspect="1"/>
          </p:cNvPicPr>
          <p:nvPr/>
        </p:nvPicPr>
        <p:blipFill>
          <a:blip r:embed="rId2" cstate="print"/>
          <a:srcRect b="5669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b44213733fb47e20cda8c363ef11716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667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llroom Dancing Computer Background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15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llroom Dancing Download Free Backgrounds HD.jpg"/>
          <p:cNvPicPr>
            <a:picLocks noChangeAspect="1"/>
          </p:cNvPicPr>
          <p:nvPr/>
        </p:nvPicPr>
        <p:blipFill>
          <a:blip r:embed="rId2" cstate="print"/>
          <a:srcRect t="567" b="5669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 descr="latin-dance-show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459828"/>
            <a:ext cx="9144000" cy="5255172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wp781138648-tango-wallpapers.jpg"/>
          <p:cNvPicPr>
            <a:picLocks noChangeAspect="1"/>
          </p:cNvPicPr>
          <p:nvPr/>
        </p:nvPicPr>
        <p:blipFill>
          <a:blip r:embed="rId2" cstate="print"/>
          <a:srcRect t="3806" b="228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llpapers Of Ballroom Danci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17084"/>
            <a:ext cx="9144000" cy="5197916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Dancing With The Stars Images.jpg"/>
          <p:cNvPicPr>
            <a:picLocks noChangeAspect="1"/>
          </p:cNvPicPr>
          <p:nvPr/>
        </p:nvPicPr>
        <p:blipFill>
          <a:blip r:embed="rId2" cstate="print"/>
          <a:srcRect r="1010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llroom Dancing Image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3787" b="356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rtsfon.com-128968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l="4281" r="575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llroom Dancing Wallpapers HD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t="6614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ballroom-dancing-2.jpg"/>
          <p:cNvPicPr>
            <a:picLocks noChangeAspect="1"/>
          </p:cNvPicPr>
          <p:nvPr/>
        </p:nvPicPr>
        <p:blipFill>
          <a:blip r:embed="rId2" cstate="print"/>
          <a:srcRect t="554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llroom-Dancing-Background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b="1462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llroom-dancing-4.jpg"/>
          <p:cNvPicPr>
            <a:picLocks noChangeAspect="1"/>
          </p:cNvPicPr>
          <p:nvPr/>
        </p:nvPicPr>
        <p:blipFill>
          <a:blip r:embed="rId2" cstate="print"/>
          <a:srcRect l="8858" r="4134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llroom Dancing HD download.jpg"/>
          <p:cNvPicPr>
            <a:picLocks noChangeAspect="1"/>
          </p:cNvPicPr>
          <p:nvPr/>
        </p:nvPicPr>
        <p:blipFill>
          <a:blip r:embed="rId2" cstate="print"/>
          <a:srcRect l="4921" r="1969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llroom-dancing-wallpaper-8.jpg"/>
          <p:cNvPicPr>
            <a:picLocks noChangeAspect="1"/>
          </p:cNvPicPr>
          <p:nvPr/>
        </p:nvPicPr>
        <p:blipFill>
          <a:blip r:embed="rId2" cstate="print"/>
          <a:srcRect t="2625" b="3281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llroom Dancing Wallpapers and Backgrounds.jpg"/>
          <p:cNvPicPr>
            <a:picLocks noChangeAspect="1"/>
          </p:cNvPicPr>
          <p:nvPr/>
        </p:nvPicPr>
        <p:blipFill>
          <a:blip r:embed="rId2" cstate="print"/>
          <a:srcRect l="4724" r="4724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est images of Ballroom Dancing.jpg"/>
          <p:cNvPicPr>
            <a:picLocks noChangeAspect="1"/>
          </p:cNvPicPr>
          <p:nvPr/>
        </p:nvPicPr>
        <p:blipFill>
          <a:blip r:embed="rId2" cstate="print"/>
          <a:srcRect b="2140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llroom Dancing Wallpaper HQ.jpg"/>
          <p:cNvPicPr>
            <a:picLocks noChangeAspect="1"/>
          </p:cNvPicPr>
          <p:nvPr/>
        </p:nvPicPr>
        <p:blipFill>
          <a:blip r:embed="rId2" cstate="print"/>
          <a:srcRect l="2520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wts-results-week-3-zendaya-aly-raisman-are-safe-12.jpg"/>
          <p:cNvPicPr>
            <a:picLocks noChangeAspect="1"/>
          </p:cNvPicPr>
          <p:nvPr/>
        </p:nvPicPr>
        <p:blipFill>
          <a:blip r:embed="rId2" cstate="print"/>
          <a:srcRect l="967" t="4337" r="967" b="2891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8028384" y="5233764"/>
            <a:ext cx="1115616" cy="4812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wts-results-week-3-zendaya-aly-raisman-are-safe-13.jpg"/>
          <p:cNvPicPr>
            <a:picLocks noChangeAspect="1"/>
          </p:cNvPicPr>
          <p:nvPr/>
        </p:nvPicPr>
        <p:blipFill>
          <a:blip r:embed="rId2" cstate="print"/>
          <a:srcRect l="967" t="7228" r="967" b="1446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8028384" y="5161756"/>
            <a:ext cx="1115616" cy="55324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lamenco Cover 2014 800x4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8296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eader_Tango.jpg"/>
          <p:cNvPicPr>
            <a:picLocks noChangeAspect="1"/>
          </p:cNvPicPr>
          <p:nvPr/>
        </p:nvPicPr>
        <p:blipFill>
          <a:blip r:embed="rId2" cstate="print">
            <a:lum bright="20000" contrast="10000"/>
          </a:blip>
          <a:stretch>
            <a:fillRect/>
          </a:stretch>
        </p:blipFill>
        <p:spPr>
          <a:xfrm>
            <a:off x="7303" y="0"/>
            <a:ext cx="9129393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canstockphoto16282232.jpg"/>
          <p:cNvPicPr>
            <a:picLocks noChangeAspect="1"/>
          </p:cNvPicPr>
          <p:nvPr/>
        </p:nvPicPr>
        <p:blipFill>
          <a:blip r:embed="rId2" cstate="print"/>
          <a:srcRect t="4432" b="1108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lomar-Ballroom-Teacher-Dance-Training.jpg"/>
          <p:cNvPicPr>
            <a:picLocks noChangeAspect="1"/>
          </p:cNvPicPr>
          <p:nvPr/>
        </p:nvPicPr>
        <p:blipFill>
          <a:blip r:embed="rId2" cstate="print"/>
          <a:srcRect t="2371" b="1944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rik linder and shelly meshkausk 17205459b-(zf-9473-30283-1-002) particle 02@1x 2.jpg"/>
          <p:cNvPicPr>
            <a:picLocks noChangeAspect="1"/>
          </p:cNvPicPr>
          <p:nvPr/>
        </p:nvPicPr>
        <p:blipFill>
          <a:blip r:embed="rId2" cstate="print"/>
          <a:srcRect t="10799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The-Different-Types-of-Ballroom-Dancing-Part-1-1.jpg"/>
          <p:cNvPicPr>
            <a:picLocks noChangeAspect="1"/>
          </p:cNvPicPr>
          <p:nvPr/>
        </p:nvPicPr>
        <p:blipFill>
          <a:blip r:embed="rId2" cstate="print"/>
          <a:srcRect l="4331" r="570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a81d88965451.png"/>
          <p:cNvPicPr>
            <a:picLocks noChangeAspect="1"/>
          </p:cNvPicPr>
          <p:nvPr/>
        </p:nvPicPr>
        <p:blipFill>
          <a:blip r:embed="rId2" cstate="print"/>
          <a:srcRect b="6168"/>
          <a:stretch>
            <a:fillRect/>
          </a:stretch>
        </p:blipFill>
        <p:spPr>
          <a:xfrm>
            <a:off x="0" y="895893"/>
            <a:ext cx="9144000" cy="4819107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balnie_tancy03(27).jpg"/>
          <p:cNvPicPr>
            <a:picLocks noChangeAspect="1"/>
          </p:cNvPicPr>
          <p:nvPr/>
        </p:nvPicPr>
        <p:blipFill>
          <a:blip r:embed="rId2" cstate="print"/>
          <a:srcRect r="19914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nce-edge-slide20.jpg"/>
          <p:cNvPicPr>
            <a:picLocks noChangeAspect="1"/>
          </p:cNvPicPr>
          <p:nvPr/>
        </p:nvPicPr>
        <p:blipFill>
          <a:blip r:embed="rId2" cstate="print"/>
          <a:srcRect r="5906"/>
          <a:stretch>
            <a:fillRect/>
          </a:stretch>
        </p:blipFill>
        <p:spPr>
          <a:xfrm>
            <a:off x="0" y="248755"/>
            <a:ext cx="9144000" cy="5466245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 SB1d--_Xw91J5AGNLjZRLQ.jpe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7553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hotos of Dancing With The Stars.jpg"/>
          <p:cNvPicPr>
            <a:picLocks noChangeAspect="1"/>
          </p:cNvPicPr>
          <p:nvPr/>
        </p:nvPicPr>
        <p:blipFill>
          <a:blip r:embed="rId2" cstate="print"/>
          <a:srcRect l="9921" r="10063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ophie_ellis_and_bextor_contestants_of_strictly_come_dancing_tv_serial_phot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xresdefault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l="984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nce11.jpg"/>
          <p:cNvPicPr>
            <a:picLocks noChangeAspect="1"/>
          </p:cNvPicPr>
          <p:nvPr/>
        </p:nvPicPr>
        <p:blipFill>
          <a:blip r:embed="rId2" cstate="print"/>
          <a:srcRect b="571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QkjBABz9e.jpg"/>
          <p:cNvPicPr>
            <a:picLocks noChangeAspect="1"/>
          </p:cNvPicPr>
          <p:nvPr/>
        </p:nvPicPr>
        <p:blipFill>
          <a:blip r:embed="rId2" cstate="print"/>
          <a:srcRect t="638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221396001_5547838271001_5547841131001-vs.jpg"/>
          <p:cNvPicPr>
            <a:picLocks noChangeAspect="1"/>
          </p:cNvPicPr>
          <p:nvPr/>
        </p:nvPicPr>
        <p:blipFill>
          <a:blip r:embed="rId2" cstate="print"/>
          <a:srcRect l="4921" r="492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aláírás.gif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3995936" y="3793604"/>
            <a:ext cx="1219200" cy="904875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38001"/>
            <a:ext cx="1752403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rgbClr val="FFC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http://judy-pps.blogspot.com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rgbClr val="FFC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236105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rgbClr val="FFC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rgbClr val="FFC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20000"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6</Words>
  <Application>Microsoft Office PowerPoint</Application>
  <PresentationFormat>Diavetítés a képernyőre (16:10 oldalarány)</PresentationFormat>
  <Paragraphs>2</Paragraphs>
  <Slides>47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47</vt:i4>
      </vt:variant>
    </vt:vector>
  </HeadingPairs>
  <TitlesOfParts>
    <vt:vector size="48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30</cp:revision>
  <dcterms:created xsi:type="dcterms:W3CDTF">2018-07-10T07:01:31Z</dcterms:created>
  <dcterms:modified xsi:type="dcterms:W3CDTF">2018-07-11T06:32:02Z</dcterms:modified>
</cp:coreProperties>
</file>