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iAjkF276FBxo5747RULIg==" hashData="ZxHRis3ykRg/1F7ypdKCqKxAONk4gBIn47Ob8Ld1y3JquUzCFbe+O2zSTUGeiGFHxQBPWRC1pTNjR3fEK0zU8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289DC2-1205-4E8A-AF2F-675400533F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B0173C0-4183-44D0-B764-45ECA858F3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3D292A4-D94A-4444-BCAF-3100495E3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7F4E3E0-F45D-4FBB-ADF7-4CA86BAAE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5020CDD-EA70-4342-A943-A15DFE526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89527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589E75-7D50-49E8-90F4-36E5D8C03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325DCAD-3358-443B-BBBF-035568A310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250A9D6-AEC4-42A2-9D29-F8960A7F5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8FC4AAF-031B-4928-A1AE-ED7CE1FBB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24C0CCA-4197-4699-8B09-9B873213A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87761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8D3AB-A887-4314-AE1A-3501A7DB6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B0F99FD-3155-454F-85DA-FD3104886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C98B835-B254-42E7-9E10-CEEE8D4B1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A9E23C-4AA5-4038-98AA-AA86F8A28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D0836CE-7FC2-4233-82AA-6923C7463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75971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2B9F3D-9B26-4359-BBDF-50F3FFC1B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836B146-3C63-47F7-A933-7EC6EF867D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3D25E4A-BD5D-48CB-86BC-C6DFC5D0F9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0433689-D340-4170-9DFA-10BE4DD8C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0856B9F-C063-45CA-BC79-A24A24C7C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40F3D0D-44EA-4E28-842B-BE84A27A2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59231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CE186C-49F7-4C87-92B1-707B3C147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6FCF7C7-51A2-497A-ACBC-CABB5C410D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A14B2EA-F3A4-41F4-A3C3-4222BE1D96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1F20160-4B3C-4EE0-AF02-A6FF83E609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739CD73D-751A-4D38-8FED-CC9B430DFC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AE4DC33B-9A51-4EC0-AADD-60F816247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9E47B43-281B-417F-B350-FE2AD5EA9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5BFD7C1B-4CA4-4DD5-8C0A-0CB16B9AB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68363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B2A6EC-6D06-478E-8066-30C74C151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B13DCBC-AD53-46F1-9A34-9F7C642D4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0050C11-D53B-48B0-9CE9-333D5DB7E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7F5B1548-6483-4345-880B-0EDD8E19E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38667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CBB71DA-6C4D-479E-AE7E-921B1A2AD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BD005A9-1219-4BD9-972E-E95C39A81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7866F43-3049-42A4-A420-9C191FA97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63470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94C0E3-660A-4348-B66E-ABAF9293D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92312D-0097-4594-ACBD-398E035449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253097C-A61C-4D29-9F01-EC2D7E6E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9523D8A-7686-45B8-8B4F-8038402F6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172C8CF-1F52-42DB-818A-A6FA0496D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FB615B9-4252-4123-9F5F-6E5F77EB3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05908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984498-1949-466D-B4CD-7588CFAC4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05BD653-3DD2-4FCA-9CEC-64FB909216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09B0440-F814-4FBC-BBFF-9148D7EB66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169D7A0-888B-4CEE-9D1E-9A34E6FC6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4ECF662-9036-41F3-8ECB-A4438F90D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2AAE358-C781-47CE-AB3C-6CCA42700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50778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0BA6E2-E4FB-4D85-A6EF-859675934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1593AE2-14B8-4E7E-ADBF-D8BBEE0986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825529C-81C8-48EA-ADD9-431E8DD13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5C31A3F-1305-4BBD-AF0D-A6625CC94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7E8472A-7E3E-4BBA-BFCC-4B65A7E19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28783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C622F6EE-61BE-4317-892B-E739B88C97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7D96130-83DF-4606-B562-5EFEE4069D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A11F0FA-8D7D-4135-852C-1D493F8A1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BECD2BF-C4CA-4EA4-8C0F-1EEAD323E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004458-BB75-4FFF-80E0-A0F0D3A02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99281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43A3FB25-FB78-4604-9FD2-6CB92C3D3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6FDB057-168E-4A3B-9B99-4F4046AB6D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A1EC46E-5560-479E-A38D-9270EB0EB3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0E83B-7A3E-4CF4-9406-C94D4D975041}" type="datetimeFigureOut">
              <a:rPr lang="nl-NL" smtClean="0"/>
              <a:t>11-7-2018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01DAE71-FFB4-427E-B582-F7DFC60DB2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B25425-A09C-4C59-852B-CC65A844D9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AF40-4F33-4A13-A7D5-2B5A04354F55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64771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audio" Target="../media/audio13.wav"/><Relationship Id="rId3" Type="http://schemas.openxmlformats.org/officeDocument/2006/relationships/image" Target="../media/image1.jpg"/><Relationship Id="rId7" Type="http://schemas.openxmlformats.org/officeDocument/2006/relationships/image" Target="../media/image3.gif"/><Relationship Id="rId12" Type="http://schemas.openxmlformats.org/officeDocument/2006/relationships/audio" Target="../media/audio7.wav"/><Relationship Id="rId17" Type="http://schemas.openxmlformats.org/officeDocument/2006/relationships/audio" Target="../media/audio12.wav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10" Type="http://schemas.openxmlformats.org/officeDocument/2006/relationships/audio" Target="../media/audio5.wav"/><Relationship Id="rId4" Type="http://schemas.openxmlformats.org/officeDocument/2006/relationships/hyperlink" Target="http://blog.seniorennet.be/papua1962/" TargetMode="External"/><Relationship Id="rId9" Type="http://schemas.openxmlformats.org/officeDocument/2006/relationships/audio" Target="../media/audio4.wav"/><Relationship Id="rId14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B23D067-7DA6-4BF2-8579-FFF42EF7A2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5813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A7D14093-EFCF-4E49-911A-B427961EBE83}"/>
              </a:ext>
            </a:extLst>
          </p:cNvPr>
          <p:cNvSpPr/>
          <p:nvPr/>
        </p:nvSpPr>
        <p:spPr>
          <a:xfrm>
            <a:off x="4581649" y="199131"/>
            <a:ext cx="31950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5400" dirty="0">
                <a:solidFill>
                  <a:schemeClr val="bg1"/>
                </a:solidFill>
                <a:latin typeface="Adobe Caslon Pro Bold" panose="0205070206050A020403" pitchFamily="18" charset="0"/>
              </a:rPr>
              <a:t>The Judds</a:t>
            </a:r>
          </a:p>
        </p:txBody>
      </p:sp>
      <p:pic>
        <p:nvPicPr>
          <p:cNvPr id="5" name="Picture 3" descr="C:\Users\John\Documents\01.Ludo\button12.png">
            <a:hlinkClick r:id="rId4"/>
            <a:extLst>
              <a:ext uri="{FF2B5EF4-FFF2-40B4-BE49-F238E27FC236}">
                <a16:creationId xmlns:a16="http://schemas.microsoft.com/office/drawing/2014/main" id="{7605AABA-E471-4870-9492-7E6FD593A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354" y="6658869"/>
            <a:ext cx="1623180" cy="169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fbeelding 6">
            <a:hlinkClick r:id="" action="ppaction://noaction">
              <a:snd r:embed="rId6" name="Born To Be Blue.wav"/>
            </a:hlinkClick>
            <a:extLst>
              <a:ext uri="{FF2B5EF4-FFF2-40B4-BE49-F238E27FC236}">
                <a16:creationId xmlns:a16="http://schemas.microsoft.com/office/drawing/2014/main" id="{EF04B6A9-704B-4A4B-9F03-503594FE3A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28" y="199131"/>
            <a:ext cx="866272" cy="817183"/>
          </a:xfrm>
          <a:prstGeom prst="rect">
            <a:avLst/>
          </a:prstGeom>
        </p:spPr>
      </p:pic>
      <p:pic>
        <p:nvPicPr>
          <p:cNvPr id="8" name="Afbeelding 7">
            <a:hlinkClick r:id="" action="ppaction://noaction">
              <a:snd r:embed="rId8" name="Don't Be Cruel.wav"/>
            </a:hlinkClick>
            <a:extLst>
              <a:ext uri="{FF2B5EF4-FFF2-40B4-BE49-F238E27FC236}">
                <a16:creationId xmlns:a16="http://schemas.microsoft.com/office/drawing/2014/main" id="{7FDA6CBE-0F5C-49A0-8774-BD07418789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28" y="1078582"/>
            <a:ext cx="866272" cy="817183"/>
          </a:xfrm>
          <a:prstGeom prst="rect">
            <a:avLst/>
          </a:prstGeom>
        </p:spPr>
      </p:pic>
      <p:pic>
        <p:nvPicPr>
          <p:cNvPr id="9" name="Afbeelding 8">
            <a:hlinkClick r:id="" action="ppaction://noaction">
              <a:snd r:embed="rId9" name="Give  A Little Love To Me.wav"/>
            </a:hlinkClick>
            <a:extLst>
              <a:ext uri="{FF2B5EF4-FFF2-40B4-BE49-F238E27FC236}">
                <a16:creationId xmlns:a16="http://schemas.microsoft.com/office/drawing/2014/main" id="{1ACC343F-C6E2-439F-8920-6E2200F4C9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28" y="1958033"/>
            <a:ext cx="866272" cy="817183"/>
          </a:xfrm>
          <a:prstGeom prst="rect">
            <a:avLst/>
          </a:prstGeom>
        </p:spPr>
      </p:pic>
      <p:pic>
        <p:nvPicPr>
          <p:cNvPr id="10" name="Afbeelding 9">
            <a:hlinkClick r:id="" action="ppaction://noaction">
              <a:snd r:embed="rId10" name="Lazy Country Evening.wav"/>
            </a:hlinkClick>
            <a:extLst>
              <a:ext uri="{FF2B5EF4-FFF2-40B4-BE49-F238E27FC236}">
                <a16:creationId xmlns:a16="http://schemas.microsoft.com/office/drawing/2014/main" id="{921ACEFE-685C-4EF9-B180-2085A69511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5" y="2901784"/>
            <a:ext cx="866272" cy="817183"/>
          </a:xfrm>
          <a:prstGeom prst="rect">
            <a:avLst/>
          </a:prstGeom>
        </p:spPr>
      </p:pic>
      <p:pic>
        <p:nvPicPr>
          <p:cNvPr id="11" name="Afbeelding 10">
            <a:hlinkClick r:id="" action="ppaction://noaction">
              <a:snd r:embed="rId11" name="Love Can Build A Bridge.wav"/>
            </a:hlinkClick>
            <a:extLst>
              <a:ext uri="{FF2B5EF4-FFF2-40B4-BE49-F238E27FC236}">
                <a16:creationId xmlns:a16="http://schemas.microsoft.com/office/drawing/2014/main" id="{48CCA18E-3532-4E24-95D5-7540A97D8F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89" y="3907803"/>
            <a:ext cx="866272" cy="817183"/>
          </a:xfrm>
          <a:prstGeom prst="rect">
            <a:avLst/>
          </a:prstGeom>
        </p:spPr>
      </p:pic>
      <p:pic>
        <p:nvPicPr>
          <p:cNvPr id="12" name="Afbeelding 11">
            <a:hlinkClick r:id="" action="ppaction://noaction">
              <a:snd r:embed="rId12" name="Sweetest Gift.wav"/>
            </a:hlinkClick>
            <a:extLst>
              <a:ext uri="{FF2B5EF4-FFF2-40B4-BE49-F238E27FC236}">
                <a16:creationId xmlns:a16="http://schemas.microsoft.com/office/drawing/2014/main" id="{937CEC1B-8389-4753-B26F-7D099977C9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89" y="4787254"/>
            <a:ext cx="866272" cy="817183"/>
          </a:xfrm>
          <a:prstGeom prst="rect">
            <a:avLst/>
          </a:prstGeom>
        </p:spPr>
      </p:pic>
      <p:pic>
        <p:nvPicPr>
          <p:cNvPr id="13" name="Afbeelding 12">
            <a:hlinkClick r:id="" action="ppaction://noaction">
              <a:snd r:embed="rId13" name="Working In A Coal Mine.wav"/>
            </a:hlinkClick>
            <a:extLst>
              <a:ext uri="{FF2B5EF4-FFF2-40B4-BE49-F238E27FC236}">
                <a16:creationId xmlns:a16="http://schemas.microsoft.com/office/drawing/2014/main" id="{5F2B0F15-D191-4137-B6C2-FA04D31D6E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41" y="5742236"/>
            <a:ext cx="866272" cy="817183"/>
          </a:xfrm>
          <a:prstGeom prst="rect">
            <a:avLst/>
          </a:prstGeom>
        </p:spPr>
      </p:pic>
      <p:pic>
        <p:nvPicPr>
          <p:cNvPr id="14" name="Afbeelding 13">
            <a:hlinkClick r:id="" action="ppaction://noaction">
              <a:snd r:embed="rId14" name="Don't You Hear Jerusalem Moan.wav"/>
            </a:hlinkClick>
            <a:extLst>
              <a:ext uri="{FF2B5EF4-FFF2-40B4-BE49-F238E27FC236}">
                <a16:creationId xmlns:a16="http://schemas.microsoft.com/office/drawing/2014/main" id="{40B8776A-655D-4D85-80A9-9AA495B06A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802" y="162298"/>
            <a:ext cx="866272" cy="817183"/>
          </a:xfrm>
          <a:prstGeom prst="rect">
            <a:avLst/>
          </a:prstGeom>
        </p:spPr>
      </p:pic>
      <p:pic>
        <p:nvPicPr>
          <p:cNvPr id="15" name="Afbeelding 14">
            <a:hlinkClick r:id="" action="ppaction://noaction">
              <a:snd r:embed="rId15" name="Guardian Angels.wav"/>
            </a:hlinkClick>
            <a:extLst>
              <a:ext uri="{FF2B5EF4-FFF2-40B4-BE49-F238E27FC236}">
                <a16:creationId xmlns:a16="http://schemas.microsoft.com/office/drawing/2014/main" id="{F472F4F4-DBCF-4997-8DC2-17953CBB45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359" y="1487173"/>
            <a:ext cx="866272" cy="817183"/>
          </a:xfrm>
          <a:prstGeom prst="rect">
            <a:avLst/>
          </a:prstGeom>
        </p:spPr>
      </p:pic>
      <p:pic>
        <p:nvPicPr>
          <p:cNvPr id="16" name="Afbeelding 15">
            <a:hlinkClick r:id="" action="ppaction://noaction">
              <a:snd r:embed="rId2" name="More Fun Than The Law Allows.wav"/>
            </a:hlinkClick>
            <a:extLst>
              <a:ext uri="{FF2B5EF4-FFF2-40B4-BE49-F238E27FC236}">
                <a16:creationId xmlns:a16="http://schemas.microsoft.com/office/drawing/2014/main" id="{2FE432FF-D887-46A4-A1A3-99322A1987F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24" y="199130"/>
            <a:ext cx="866272" cy="817183"/>
          </a:xfrm>
          <a:prstGeom prst="rect">
            <a:avLst/>
          </a:prstGeom>
        </p:spPr>
      </p:pic>
      <p:pic>
        <p:nvPicPr>
          <p:cNvPr id="17" name="Afbeelding 16">
            <a:hlinkClick r:id="" action="ppaction://noaction">
              <a:snd r:embed="rId16" name="John Deere Tractor.wav"/>
            </a:hlinkClick>
            <a:extLst>
              <a:ext uri="{FF2B5EF4-FFF2-40B4-BE49-F238E27FC236}">
                <a16:creationId xmlns:a16="http://schemas.microsoft.com/office/drawing/2014/main" id="{00C4F896-E920-4C9F-9DA4-0D45ABBF37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513" y="2972249"/>
            <a:ext cx="866272" cy="817183"/>
          </a:xfrm>
          <a:prstGeom prst="rect">
            <a:avLst/>
          </a:prstGeom>
        </p:spPr>
      </p:pic>
      <p:pic>
        <p:nvPicPr>
          <p:cNvPr id="18" name="Afbeelding 17">
            <a:hlinkClick r:id="" action="ppaction://noaction">
              <a:snd r:embed="rId17" name="Old Pictures.wav"/>
            </a:hlinkClick>
            <a:extLst>
              <a:ext uri="{FF2B5EF4-FFF2-40B4-BE49-F238E27FC236}">
                <a16:creationId xmlns:a16="http://schemas.microsoft.com/office/drawing/2014/main" id="{9CF4DE92-24F2-4486-8DA2-F8B96361D7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938" y="4322245"/>
            <a:ext cx="866272" cy="817183"/>
          </a:xfrm>
          <a:prstGeom prst="rect">
            <a:avLst/>
          </a:prstGeom>
        </p:spPr>
      </p:pic>
      <p:pic>
        <p:nvPicPr>
          <p:cNvPr id="19" name="Afbeelding 18">
            <a:hlinkClick r:id="" action="ppaction://noaction">
              <a:snd r:embed="rId18" name="One Little Teardrop.wav"/>
            </a:hlinkClick>
            <a:extLst>
              <a:ext uri="{FF2B5EF4-FFF2-40B4-BE49-F238E27FC236}">
                <a16:creationId xmlns:a16="http://schemas.microsoft.com/office/drawing/2014/main" id="{80EA4E2B-ABA2-42BF-9831-5A4E4B9173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048" y="5495410"/>
            <a:ext cx="866272" cy="817183"/>
          </a:xfrm>
          <a:prstGeom prst="rect">
            <a:avLst/>
          </a:prstGeom>
        </p:spPr>
      </p:pic>
      <p:sp>
        <p:nvSpPr>
          <p:cNvPr id="21" name="Rechthoek 20">
            <a:extLst>
              <a:ext uri="{FF2B5EF4-FFF2-40B4-BE49-F238E27FC236}">
                <a16:creationId xmlns:a16="http://schemas.microsoft.com/office/drawing/2014/main" id="{B6524771-7E56-4FC8-A4F2-8833EF5315E0}"/>
              </a:ext>
            </a:extLst>
          </p:cNvPr>
          <p:cNvSpPr/>
          <p:nvPr/>
        </p:nvSpPr>
        <p:spPr>
          <a:xfrm>
            <a:off x="969061" y="416069"/>
            <a:ext cx="13537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Born To Be Blue</a:t>
            </a:r>
          </a:p>
        </p:txBody>
      </p:sp>
      <p:sp>
        <p:nvSpPr>
          <p:cNvPr id="22" name="Rechthoek 21">
            <a:extLst>
              <a:ext uri="{FF2B5EF4-FFF2-40B4-BE49-F238E27FC236}">
                <a16:creationId xmlns:a16="http://schemas.microsoft.com/office/drawing/2014/main" id="{08602D0F-21C8-41BC-B997-260E2E883743}"/>
              </a:ext>
            </a:extLst>
          </p:cNvPr>
          <p:cNvSpPr/>
          <p:nvPr/>
        </p:nvSpPr>
        <p:spPr>
          <a:xfrm>
            <a:off x="934697" y="1244720"/>
            <a:ext cx="12554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Don't Be Cruel</a:t>
            </a:r>
          </a:p>
        </p:txBody>
      </p:sp>
      <p:sp>
        <p:nvSpPr>
          <p:cNvPr id="23" name="Rechthoek 22">
            <a:extLst>
              <a:ext uri="{FF2B5EF4-FFF2-40B4-BE49-F238E27FC236}">
                <a16:creationId xmlns:a16="http://schemas.microsoft.com/office/drawing/2014/main" id="{6AF673EE-58C8-4A2F-8898-C1CC2E8027FA}"/>
              </a:ext>
            </a:extLst>
          </p:cNvPr>
          <p:cNvSpPr/>
          <p:nvPr/>
        </p:nvSpPr>
        <p:spPr>
          <a:xfrm>
            <a:off x="2805675" y="862424"/>
            <a:ext cx="25698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Don't You Hear Jerusalem Moan</a:t>
            </a:r>
            <a:endParaRPr lang="nl-NL" sz="1400" b="1" dirty="0">
              <a:solidFill>
                <a:schemeClr val="bg1"/>
              </a:solidFill>
            </a:endParaRPr>
          </a:p>
        </p:txBody>
      </p:sp>
      <p:sp>
        <p:nvSpPr>
          <p:cNvPr id="24" name="Rechthoek 23">
            <a:extLst>
              <a:ext uri="{FF2B5EF4-FFF2-40B4-BE49-F238E27FC236}">
                <a16:creationId xmlns:a16="http://schemas.microsoft.com/office/drawing/2014/main" id="{FA631AE2-B1D6-47CA-9DD3-0ABB32AAD710}"/>
              </a:ext>
            </a:extLst>
          </p:cNvPr>
          <p:cNvSpPr/>
          <p:nvPr/>
        </p:nvSpPr>
        <p:spPr>
          <a:xfrm>
            <a:off x="934697" y="2244194"/>
            <a:ext cx="200343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Give  A Little Love To Me</a:t>
            </a:r>
            <a:endParaRPr lang="nl-NL" sz="1400" b="1" dirty="0">
              <a:solidFill>
                <a:schemeClr val="bg1"/>
              </a:solidFill>
            </a:endParaRPr>
          </a:p>
        </p:txBody>
      </p:sp>
      <p:sp>
        <p:nvSpPr>
          <p:cNvPr id="25" name="Rechthoek 24">
            <a:extLst>
              <a:ext uri="{FF2B5EF4-FFF2-40B4-BE49-F238E27FC236}">
                <a16:creationId xmlns:a16="http://schemas.microsoft.com/office/drawing/2014/main" id="{A6508A8F-365B-4C76-BA5F-66C4B8D2ED87}"/>
              </a:ext>
            </a:extLst>
          </p:cNvPr>
          <p:cNvSpPr/>
          <p:nvPr/>
        </p:nvSpPr>
        <p:spPr>
          <a:xfrm>
            <a:off x="3485954" y="2227978"/>
            <a:ext cx="14052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Guardian Angels</a:t>
            </a:r>
          </a:p>
        </p:txBody>
      </p:sp>
      <p:sp>
        <p:nvSpPr>
          <p:cNvPr id="26" name="Rechthoek 25">
            <a:extLst>
              <a:ext uri="{FF2B5EF4-FFF2-40B4-BE49-F238E27FC236}">
                <a16:creationId xmlns:a16="http://schemas.microsoft.com/office/drawing/2014/main" id="{2EFD3928-E463-41A1-AF27-C5287184CB4B}"/>
              </a:ext>
            </a:extLst>
          </p:cNvPr>
          <p:cNvSpPr/>
          <p:nvPr/>
        </p:nvSpPr>
        <p:spPr>
          <a:xfrm>
            <a:off x="3772254" y="3693362"/>
            <a:ext cx="15815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John Deere Tractor</a:t>
            </a:r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DF332317-E902-4C43-AEFB-EB12EB91B902}"/>
              </a:ext>
            </a:extLst>
          </p:cNvPr>
          <p:cNvSpPr/>
          <p:nvPr/>
        </p:nvSpPr>
        <p:spPr>
          <a:xfrm>
            <a:off x="874546" y="3200103"/>
            <a:ext cx="17566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Lazy Country Evening</a:t>
            </a:r>
          </a:p>
        </p:txBody>
      </p:sp>
      <p:sp>
        <p:nvSpPr>
          <p:cNvPr id="28" name="Rechthoek 27">
            <a:extLst>
              <a:ext uri="{FF2B5EF4-FFF2-40B4-BE49-F238E27FC236}">
                <a16:creationId xmlns:a16="http://schemas.microsoft.com/office/drawing/2014/main" id="{23363BEA-2829-49D4-930C-ECA4ECC2F66B}"/>
              </a:ext>
            </a:extLst>
          </p:cNvPr>
          <p:cNvSpPr/>
          <p:nvPr/>
        </p:nvSpPr>
        <p:spPr>
          <a:xfrm>
            <a:off x="934697" y="4141935"/>
            <a:ext cx="19390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Love Can Build A Bridge</a:t>
            </a:r>
            <a:endParaRPr lang="nl-NL" sz="1400" b="1" dirty="0">
              <a:solidFill>
                <a:schemeClr val="bg1"/>
              </a:solidFill>
            </a:endParaRPr>
          </a:p>
        </p:txBody>
      </p:sp>
      <p:sp>
        <p:nvSpPr>
          <p:cNvPr id="29" name="Rechthoek 28">
            <a:extLst>
              <a:ext uri="{FF2B5EF4-FFF2-40B4-BE49-F238E27FC236}">
                <a16:creationId xmlns:a16="http://schemas.microsoft.com/office/drawing/2014/main" id="{F9197FBD-ECCB-4601-A5F3-84560B616072}"/>
              </a:ext>
            </a:extLst>
          </p:cNvPr>
          <p:cNvSpPr/>
          <p:nvPr/>
        </p:nvSpPr>
        <p:spPr>
          <a:xfrm>
            <a:off x="7495310" y="886295"/>
            <a:ext cx="25009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More Fun Than The Law Allows</a:t>
            </a:r>
            <a:endParaRPr lang="nl-NL" sz="1400" b="1" dirty="0">
              <a:solidFill>
                <a:schemeClr val="bg1"/>
              </a:solidFill>
            </a:endParaRPr>
          </a:p>
        </p:txBody>
      </p:sp>
      <p:sp>
        <p:nvSpPr>
          <p:cNvPr id="30" name="Rechthoek 29">
            <a:extLst>
              <a:ext uri="{FF2B5EF4-FFF2-40B4-BE49-F238E27FC236}">
                <a16:creationId xmlns:a16="http://schemas.microsoft.com/office/drawing/2014/main" id="{A487257C-93A1-4ACA-BBE2-173D7ED7BAAD}"/>
              </a:ext>
            </a:extLst>
          </p:cNvPr>
          <p:cNvSpPr/>
          <p:nvPr/>
        </p:nvSpPr>
        <p:spPr>
          <a:xfrm>
            <a:off x="3914688" y="5063050"/>
            <a:ext cx="10867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Old Pictures</a:t>
            </a:r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70B64128-01C8-408A-8F39-752433A56CD5}"/>
              </a:ext>
            </a:extLst>
          </p:cNvPr>
          <p:cNvSpPr/>
          <p:nvPr/>
        </p:nvSpPr>
        <p:spPr>
          <a:xfrm>
            <a:off x="3551999" y="6251642"/>
            <a:ext cx="16133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One Little Teardrop</a:t>
            </a:r>
          </a:p>
        </p:txBody>
      </p:sp>
      <p:sp>
        <p:nvSpPr>
          <p:cNvPr id="32" name="Rechthoek 31">
            <a:extLst>
              <a:ext uri="{FF2B5EF4-FFF2-40B4-BE49-F238E27FC236}">
                <a16:creationId xmlns:a16="http://schemas.microsoft.com/office/drawing/2014/main" id="{640D29DD-463F-440D-9D0A-4529C9A2336C}"/>
              </a:ext>
            </a:extLst>
          </p:cNvPr>
          <p:cNvSpPr/>
          <p:nvPr/>
        </p:nvSpPr>
        <p:spPr>
          <a:xfrm>
            <a:off x="1012090" y="5063050"/>
            <a:ext cx="11780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Sweetest Gift</a:t>
            </a:r>
          </a:p>
        </p:txBody>
      </p:sp>
      <p:sp>
        <p:nvSpPr>
          <p:cNvPr id="33" name="Rechthoek 32">
            <a:extLst>
              <a:ext uri="{FF2B5EF4-FFF2-40B4-BE49-F238E27FC236}">
                <a16:creationId xmlns:a16="http://schemas.microsoft.com/office/drawing/2014/main" id="{A6D22F3E-227F-47CF-A425-26A5666C7588}"/>
              </a:ext>
            </a:extLst>
          </p:cNvPr>
          <p:cNvSpPr/>
          <p:nvPr/>
        </p:nvSpPr>
        <p:spPr>
          <a:xfrm>
            <a:off x="966725" y="6077330"/>
            <a:ext cx="19393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Working In A Coal Mine</a:t>
            </a:r>
            <a:endParaRPr lang="nl-NL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3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More Fun Than The Law Allows.wav"/>
          </p:stSnd>
        </p:sndAc>
      </p:transition>
    </mc:Choice>
    <mc:Fallback>
      <p:transition spd="slow">
        <p:sndAc>
          <p:stSnd>
            <p:snd r:embed="rId2" name="More Fun Than The Law Allow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51</Words>
  <Application>Microsoft Office PowerPoint</Application>
  <PresentationFormat>Breedbeeld</PresentationFormat>
  <Paragraphs>14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6" baseType="lpstr">
      <vt:lpstr>Adobe Caslon Pro Bold</vt:lpstr>
      <vt:lpstr>Arial</vt:lpstr>
      <vt:lpstr>Calibri</vt:lpstr>
      <vt:lpstr>Calibri Light</vt:lpstr>
      <vt:lpstr>Kantoorthema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3</cp:revision>
  <dcterms:created xsi:type="dcterms:W3CDTF">2018-07-11T08:24:30Z</dcterms:created>
  <dcterms:modified xsi:type="dcterms:W3CDTF">2018-07-11T08:46:55Z</dcterms:modified>
</cp:coreProperties>
</file>