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9144000" cy="6858000" type="screen4x3"/>
  <p:notesSz cx="6858000" cy="9144000"/>
  <p:photoAlbum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7" d="100"/>
          <a:sy n="77" d="100"/>
        </p:scale>
        <p:origin x="-126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DCA6F-4BFC-42B1-AF86-0EB389D1BE87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62D51-29F3-4530-AB51-31AC431CEFD5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ACC4B8-22C8-4E4E-9A86-3683C0214B28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EFD2E-A76E-412D-B9C8-5F2406C02C2F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58394-B7A9-455A-A4B5-9DD40C0AD71A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47FA0-B1EB-4D30-BD02-CF023E7233A7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4B486A-5DF4-44E0-A22E-85000A46B56E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4E441-2C80-49A8-9B0A-78D22C87A9CD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9B120-EEC2-4E31-A956-73E30941172A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B986B-F777-4FAA-9D83-49C3A30D1C68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A9442B-502C-45BF-A0E4-C4130EE79F56}" type="slidenum">
              <a:rPr lang="he-IL"/>
              <a:pPr/>
              <a:t>‹N°›</a:t>
            </a:fld>
            <a:endParaRPr lang="en-US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177C6FF9-F2A5-4703-80D4-439E20B61B2B}" type="slidenum">
              <a:rPr lang="he-IL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Coraux d’Hawaïï</a:t>
            </a:r>
          </a:p>
        </p:txBody>
      </p:sp>
    </p:spTree>
  </p:cSld>
  <p:clrMapOvr>
    <a:masterClrMapping/>
  </p:clrMapOvr>
  <p:transition advTm="5000">
    <p:sndAc>
      <p:stSnd loop="1">
        <p:snd r:embed="rId2" name="hawaienne avec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075" name="Rectangle 3" descr="1c"/>
          <p:cNvSpPr>
            <a:spLocks noGrp="1" noChangeAspect="1" noChangeArrowheads="1"/>
          </p:cNvSpPr>
          <p:nvPr isPhoto="1"/>
        </p:nvSpPr>
        <p:spPr bwMode="auto">
          <a:xfrm>
            <a:off x="0" y="1096963"/>
            <a:ext cx="9144000" cy="46624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099" name="Rectangle 3" descr="2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123" name="Rectangle 3" descr="1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147" name="Rectangle 3" descr="13"/>
          <p:cNvSpPr>
            <a:spLocks noGrp="1" noChangeAspect="1" noChangeArrowheads="1"/>
          </p:cNvSpPr>
          <p:nvPr isPhoto="1"/>
        </p:nvSpPr>
        <p:spPr bwMode="auto">
          <a:xfrm>
            <a:off x="0" y="377825"/>
            <a:ext cx="9144000" cy="61007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171" name="Rectangle 3" descr="1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195" name="Rectangle 3" descr="1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219" name="Rectangle 3" descr="18b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243" name="Rectangle 3" descr="19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267" name="Rectangle 3" descr="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291" name="Rectangle 3" descr="2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315" name="Rectangle 3" descr="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339" name="Rectangle 3" descr="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363" name="Rectangle 3" descr="3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387" name="Rectangle 3" descr="4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411" name="Rectangle 3" descr="4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435" name="Rectangle 3" descr="42"/>
          <p:cNvSpPr>
            <a:spLocks noGrp="1" noChangeAspect="1" noChangeArrowheads="1"/>
          </p:cNvSpPr>
          <p:nvPr isPhoto="1"/>
        </p:nvSpPr>
        <p:spPr bwMode="auto">
          <a:xfrm>
            <a:off x="9525" y="0"/>
            <a:ext cx="912495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459" name="Rectangle 3" descr="2005_0719Image000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483" name="Rectangle 3" descr="2006_0320Image009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1507" name="Rectangle 3" descr="2006_0202Image00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</Words>
  <Application>Microsoft Office PowerPoint</Application>
  <PresentationFormat>Affichage à l'écran (4:3)</PresentationFormat>
  <Paragraphs>3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3" baseType="lpstr">
      <vt:lpstr>Arial</vt:lpstr>
      <vt:lpstr>Default Design</vt:lpstr>
      <vt:lpstr>Coraux d’Hawaïï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Ocean2k Presents</dc:title>
  <dc:creator>Ocean2k</dc:creator>
  <cp:lastModifiedBy>alain griot</cp:lastModifiedBy>
  <cp:revision>4</cp:revision>
  <dcterms:created xsi:type="dcterms:W3CDTF">2006-06-05T07:50:06Z</dcterms:created>
  <dcterms:modified xsi:type="dcterms:W3CDTF">2017-03-07T18:44:41Z</dcterms:modified>
</cp:coreProperties>
</file>