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44"/>
  </p:notesMasterIdLst>
  <p:sldIdLst>
    <p:sldId id="436" r:id="rId2"/>
    <p:sldId id="422" r:id="rId3"/>
    <p:sldId id="421" r:id="rId4"/>
    <p:sldId id="420" r:id="rId5"/>
    <p:sldId id="424" r:id="rId6"/>
    <p:sldId id="423" r:id="rId7"/>
    <p:sldId id="425" r:id="rId8"/>
    <p:sldId id="426" r:id="rId9"/>
    <p:sldId id="427" r:id="rId10"/>
    <p:sldId id="428" r:id="rId11"/>
    <p:sldId id="429" r:id="rId12"/>
    <p:sldId id="461" r:id="rId13"/>
    <p:sldId id="430" r:id="rId14"/>
    <p:sldId id="431" r:id="rId15"/>
    <p:sldId id="432" r:id="rId16"/>
    <p:sldId id="433" r:id="rId17"/>
    <p:sldId id="434" r:id="rId18"/>
    <p:sldId id="462" r:id="rId19"/>
    <p:sldId id="437" r:id="rId20"/>
    <p:sldId id="438" r:id="rId21"/>
    <p:sldId id="439" r:id="rId22"/>
    <p:sldId id="440" r:id="rId23"/>
    <p:sldId id="441" r:id="rId24"/>
    <p:sldId id="463" r:id="rId25"/>
    <p:sldId id="445" r:id="rId26"/>
    <p:sldId id="442" r:id="rId27"/>
    <p:sldId id="443" r:id="rId28"/>
    <p:sldId id="446" r:id="rId29"/>
    <p:sldId id="449" r:id="rId30"/>
    <p:sldId id="464" r:id="rId31"/>
    <p:sldId id="447" r:id="rId32"/>
    <p:sldId id="448" r:id="rId33"/>
    <p:sldId id="450" r:id="rId34"/>
    <p:sldId id="451" r:id="rId35"/>
    <p:sldId id="452" r:id="rId36"/>
    <p:sldId id="465" r:id="rId37"/>
    <p:sldId id="453" r:id="rId38"/>
    <p:sldId id="454" r:id="rId39"/>
    <p:sldId id="455" r:id="rId40"/>
    <p:sldId id="457" r:id="rId41"/>
    <p:sldId id="456" r:id="rId42"/>
    <p:sldId id="458" r:id="rId43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mdu5Bl8auiuizYIge1m4w==" hashData="nbSVFVrP0ejIs9joM0b7ftsKsD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E582F2"/>
    <a:srgbClr val="990099"/>
    <a:srgbClr val="0B25E3"/>
    <a:srgbClr val="0099FF"/>
    <a:srgbClr val="000000"/>
    <a:srgbClr val="090240"/>
    <a:srgbClr val="12037D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778" y="-677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78F4DDDA-E2F5-4EF3-870C-CD0735E28043}" type="datetimeFigureOut">
              <a:rPr lang="fr-FR"/>
              <a:pPr>
                <a:defRPr/>
              </a:pPr>
              <a:t>27/05/2018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8A7E965D-EC7A-40D4-BCB5-931FF4E25EF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D784B-B176-45FF-9658-2F72B98CC8F8}" type="datetime1">
              <a:rPr lang="it-IT"/>
              <a:pPr>
                <a:defRPr/>
              </a:pPr>
              <a:t>27/05/2018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28EEE-4EBC-4F03-9B47-796BC9C5D07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C6A1B-FD90-4CD6-A7AF-5F38BE16A4E8}" type="datetime1">
              <a:rPr lang="it-IT"/>
              <a:pPr>
                <a:defRPr/>
              </a:pPr>
              <a:t>27/05/2018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9E1B6-4428-46C1-9243-00C15AE86D9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576DB7-FB85-409F-A9EC-8BC33A54DC72}" type="datetime1">
              <a:rPr lang="it-IT"/>
              <a:pPr>
                <a:defRPr/>
              </a:pPr>
              <a:t>27/05/2018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64270-6035-42F2-A8DE-569970B8E17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EE966-05A5-433B-A4A8-0D6C414CB1A2}" type="datetime1">
              <a:rPr lang="it-IT"/>
              <a:pPr>
                <a:defRPr/>
              </a:pPr>
              <a:t>27/05/2018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15AFDD-7D66-4B82-A183-FD94EBD5DA3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04A3E7-9EA9-499E-BE77-4E7C70817794}" type="datetime1">
              <a:rPr lang="it-IT"/>
              <a:pPr>
                <a:defRPr/>
              </a:pPr>
              <a:t>27/05/2018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9A01D-3313-48B6-8DEC-0635046CFE8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5CF0D1-5278-48BA-B915-0E50F89452C1}" type="datetime1">
              <a:rPr lang="it-IT"/>
              <a:pPr>
                <a:defRPr/>
              </a:pPr>
              <a:t>27/05/2018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BA8A3-98D4-435A-8FA3-FE3FD66F67D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6B4827-B933-45D5-8373-53A9CE9A574D}" type="datetime1">
              <a:rPr lang="it-IT"/>
              <a:pPr>
                <a:defRPr/>
              </a:pPr>
              <a:t>27/05/2018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F87DD-5BF6-4663-8A11-1E83540F0E9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6AF1F8-9D1F-40A4-BD3B-680845CBA175}" type="datetime1">
              <a:rPr lang="it-IT"/>
              <a:pPr>
                <a:defRPr/>
              </a:pPr>
              <a:t>27/05/2018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C2F7A5-9B37-40D9-A51A-1D8D136C70D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C4D26E-00C5-42F5-80CF-17D8F1C48BB0}" type="datetime1">
              <a:rPr lang="it-IT"/>
              <a:pPr>
                <a:defRPr/>
              </a:pPr>
              <a:t>27/05/2018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F9E04-AFE1-4D8F-8588-5E683121D56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F41C0-FC73-4D67-A32F-9E8028844922}" type="datetime1">
              <a:rPr lang="it-IT"/>
              <a:pPr>
                <a:defRPr/>
              </a:pPr>
              <a:t>27/05/2018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9B93E-C76F-45DD-BE1A-666A821CFC6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9E3C3-AB81-4A85-A60C-85AA04179CA4}" type="datetime1">
              <a:rPr lang="it-IT"/>
              <a:pPr>
                <a:defRPr/>
              </a:pPr>
              <a:t>27/05/2018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D90AB3-40A7-481E-B17E-07DAADE2CDF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D0FBBCA-D345-4E56-87F1-AD19A050437C}" type="datetime1">
              <a:rPr lang="it-IT"/>
              <a:pPr>
                <a:defRPr/>
              </a:pPr>
              <a:t>27/05/2018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7B8269D-0F01-4899-97DA-672D4C78D82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4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2" descr="Image1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138" y="0"/>
            <a:ext cx="3979862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2" descr="...... copi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865188" y="252413"/>
            <a:ext cx="1366837" cy="79216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990099"/>
                  </a:solidFill>
                  <a:miter lim="800000"/>
                  <a:headEnd/>
                  <a:tailEnd/>
                </a:ln>
                <a:solidFill>
                  <a:srgbClr val="E582F2"/>
                </a:solidFill>
                <a:latin typeface="Arial Black"/>
              </a:rPr>
              <a:t>Cluny</a:t>
            </a:r>
          </a:p>
          <a:p>
            <a:pPr algn="ctr"/>
            <a:r>
              <a:rPr lang="fr-FR" sz="3600" kern="10">
                <a:ln w="9360">
                  <a:solidFill>
                    <a:srgbClr val="990099"/>
                  </a:solidFill>
                  <a:miter lim="800000"/>
                  <a:headEnd/>
                  <a:tailEnd/>
                </a:ln>
                <a:solidFill>
                  <a:srgbClr val="E582F2"/>
                </a:solidFill>
                <a:latin typeface="Arial Black"/>
              </a:rPr>
              <a:t>Saône et Loire</a:t>
            </a:r>
          </a:p>
          <a:p>
            <a:pPr algn="ctr"/>
            <a:r>
              <a:rPr lang="fr-FR" sz="3600" kern="10">
                <a:ln w="9360">
                  <a:solidFill>
                    <a:srgbClr val="990099"/>
                  </a:solidFill>
                  <a:miter lim="800000"/>
                  <a:headEnd/>
                  <a:tailEnd/>
                </a:ln>
                <a:solidFill>
                  <a:srgbClr val="E582F2"/>
                </a:solidFill>
                <a:latin typeface="Arial Black"/>
              </a:rPr>
              <a:t>France</a:t>
            </a:r>
          </a:p>
        </p:txBody>
      </p:sp>
      <p:sp>
        <p:nvSpPr>
          <p:cNvPr id="5" name="WordArt 2"/>
          <p:cNvSpPr>
            <a:spLocks noChangeArrowheads="1" noChangeShapeType="1" noTextEdit="1"/>
          </p:cNvSpPr>
          <p:nvPr/>
        </p:nvSpPr>
        <p:spPr bwMode="auto">
          <a:xfrm>
            <a:off x="2881313" y="323850"/>
            <a:ext cx="792162" cy="504825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990099"/>
                  </a:solidFill>
                  <a:miter lim="800000"/>
                  <a:headEnd/>
                  <a:tailEnd/>
                </a:ln>
                <a:solidFill>
                  <a:srgbClr val="E582F2"/>
                </a:solidFill>
                <a:latin typeface="Arial Black"/>
              </a:rPr>
              <a:t>Concept</a:t>
            </a:r>
          </a:p>
          <a:p>
            <a:pPr algn="ctr"/>
            <a:r>
              <a:rPr lang="fr-FR" sz="3600" kern="10">
                <a:ln w="9360">
                  <a:solidFill>
                    <a:srgbClr val="990099"/>
                  </a:solidFill>
                  <a:miter lim="800000"/>
                  <a:headEnd/>
                  <a:tailEnd/>
                </a:ln>
                <a:solidFill>
                  <a:srgbClr val="E582F2"/>
                </a:solidFill>
                <a:latin typeface="Arial Black"/>
              </a:rPr>
              <a:t>Aldo</a:t>
            </a: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2952750" y="2987675"/>
            <a:ext cx="1152525" cy="144463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0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990099"/>
                  </a:solidFill>
                  <a:miter lim="800000"/>
                  <a:headEnd/>
                  <a:tailEnd/>
                </a:ln>
                <a:solidFill>
                  <a:srgbClr val="E582F2"/>
                </a:solidFill>
                <a:latin typeface="Arial Black"/>
              </a:rPr>
              <a:t>Auto  &amp;  Music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2" name="Saint Preux-Concerto pour une vo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4" descr="Image36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075" y="0"/>
            <a:ext cx="3975100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1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Image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0"/>
            <a:ext cx="3886200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Image7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63" y="0"/>
            <a:ext cx="3957637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5" descr="Image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138" y="0"/>
            <a:ext cx="3979862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9" descr="Image9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2025" y="0"/>
            <a:ext cx="2089150" cy="291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6" descr="Image9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988" y="0"/>
            <a:ext cx="1824037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Image 1" descr="...... copie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5" descr="Image3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775" y="0"/>
            <a:ext cx="3962400" cy="293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3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mage8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63" y="0"/>
            <a:ext cx="3957637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 descr="Image3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938" y="0"/>
            <a:ext cx="4059237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1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Image3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913" y="0"/>
            <a:ext cx="4005262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1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5" descr="Image37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075" y="0"/>
            <a:ext cx="3975100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3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4" descr="Image7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2025" y="0"/>
            <a:ext cx="208915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3" descr="Image7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363" y="0"/>
            <a:ext cx="1873250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Image 1" descr="...... copie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6" descr="Image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488" y="0"/>
            <a:ext cx="3967162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4" descr="Image1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0"/>
            <a:ext cx="3886200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Image1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0"/>
            <a:ext cx="3886200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4" descr="Image38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8" y="0"/>
            <a:ext cx="4065587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1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5" descr="Image3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63" y="0"/>
            <a:ext cx="40116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3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4" descr="Image1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2025" y="0"/>
            <a:ext cx="2089150" cy="301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2" descr="Image1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363" y="0"/>
            <a:ext cx="1871662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Image 1" descr="...... copie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Image8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975" y="0"/>
            <a:ext cx="3883025" cy="291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3" descr="Image37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075" y="0"/>
            <a:ext cx="3975100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1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3" descr="Image9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0"/>
            <a:ext cx="3886200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3175"/>
            <a:ext cx="4316412" cy="323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Image9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0"/>
            <a:ext cx="3886200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5" descr="Image37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2588" y="0"/>
            <a:ext cx="3938587" cy="293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3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6" descr="Image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2025" y="0"/>
            <a:ext cx="2089150" cy="301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3" descr="Image8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363" y="0"/>
            <a:ext cx="1847850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Image 1" descr="...... copie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Image9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975" y="0"/>
            <a:ext cx="3883025" cy="291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Image8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138" y="0"/>
            <a:ext cx="3979862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3175"/>
            <a:ext cx="4316412" cy="323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5" descr="Image9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0"/>
            <a:ext cx="3886200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4" descr="Image36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988" y="0"/>
            <a:ext cx="3913187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Image8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138" y="0"/>
            <a:ext cx="3979862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4" descr="Image3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7738" y="0"/>
            <a:ext cx="2103437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Image 6" descr="Image36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00" y="0"/>
            <a:ext cx="2016125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Image 1" descr="...... copie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5" descr="Image1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138" y="0"/>
            <a:ext cx="3979862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3" descr="Image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0"/>
            <a:ext cx="3886200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Image1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138" y="0"/>
            <a:ext cx="3979862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6" descr="Image3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450" y="0"/>
            <a:ext cx="4022725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Image 1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3" descr="Image3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813" y="0"/>
            <a:ext cx="417036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age 1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8" descr="Image38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7738" y="0"/>
            <a:ext cx="2103437" cy="303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Image 6" descr="Image38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363" y="0"/>
            <a:ext cx="187166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Image 1" descr="...... copie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5" descr="Image37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813" y="0"/>
            <a:ext cx="4170362" cy="293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Image 1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5" descr="Image3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075" y="0"/>
            <a:ext cx="3975100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Image 1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3" descr="Image37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Image 1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3" descr="Image37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Image 1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2" descr="Image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0"/>
            <a:ext cx="3886200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2" descr="Image1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925" y="0"/>
            <a:ext cx="403225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Image 2" descr="...... cop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64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865188" y="179884"/>
            <a:ext cx="1223962" cy="864096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fr-FR" sz="3600" kern="10" dirty="0" smtClean="0">
                <a:ln w="9360">
                  <a:solidFill>
                    <a:srgbClr val="990099"/>
                  </a:solidFill>
                  <a:miter lim="800000"/>
                  <a:headEnd/>
                  <a:tailEnd/>
                </a:ln>
                <a:solidFill>
                  <a:srgbClr val="E582F2"/>
                </a:solidFill>
                <a:latin typeface="Arial Black"/>
              </a:rPr>
              <a:t>Saint Preux</a:t>
            </a:r>
          </a:p>
          <a:p>
            <a:pPr algn="ctr"/>
            <a:r>
              <a:rPr lang="fr-FR" sz="3600" kern="10" dirty="0" smtClean="0">
                <a:ln w="9360">
                  <a:solidFill>
                    <a:srgbClr val="990099"/>
                  </a:solidFill>
                  <a:miter lim="800000"/>
                  <a:headEnd/>
                  <a:tailEnd/>
                </a:ln>
                <a:solidFill>
                  <a:srgbClr val="E582F2"/>
                </a:solidFill>
                <a:latin typeface="Arial Black"/>
              </a:rPr>
              <a:t>Concerto pour une voix</a:t>
            </a:r>
            <a:endParaRPr lang="fr-FR" sz="3600" kern="10" dirty="0">
              <a:ln w="9360">
                <a:solidFill>
                  <a:srgbClr val="990099"/>
                </a:solidFill>
                <a:miter lim="800000"/>
                <a:headEnd/>
                <a:tailEnd/>
              </a:ln>
              <a:solidFill>
                <a:srgbClr val="E582F2"/>
              </a:solidFill>
              <a:latin typeface="Arial Black"/>
            </a:endParaRPr>
          </a:p>
        </p:txBody>
      </p:sp>
      <p:sp>
        <p:nvSpPr>
          <p:cNvPr id="5" name="WordArt 2"/>
          <p:cNvSpPr>
            <a:spLocks noChangeArrowheads="1" noChangeShapeType="1" noTextEdit="1"/>
          </p:cNvSpPr>
          <p:nvPr/>
        </p:nvSpPr>
        <p:spPr bwMode="auto">
          <a:xfrm>
            <a:off x="3744913" y="2555875"/>
            <a:ext cx="360362" cy="21590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990099"/>
                  </a:solidFill>
                  <a:miter lim="800000"/>
                  <a:headEnd/>
                  <a:tailEnd/>
                </a:ln>
                <a:solidFill>
                  <a:srgbClr val="E582F2"/>
                </a:solidFill>
                <a:latin typeface="Arial Black"/>
              </a:rPr>
              <a:t>Aldo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3041</TotalTime>
  <Words>17</Words>
  <Application>Microsoft Office PowerPoint</Application>
  <PresentationFormat>Personnalisé</PresentationFormat>
  <Paragraphs>9</Paragraphs>
  <Slides>42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1_Tema di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69</cp:revision>
  <dcterms:created xsi:type="dcterms:W3CDTF">2007-07-01T09:41:01Z</dcterms:created>
  <dcterms:modified xsi:type="dcterms:W3CDTF">2018-05-27T16:26:06Z</dcterms:modified>
</cp:coreProperties>
</file>