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ppt" ContentType="application/vnd.ms-powerpoint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92" r:id="rId4"/>
    <p:sldId id="258" r:id="rId5"/>
    <p:sldId id="263" r:id="rId6"/>
    <p:sldId id="291" r:id="rId7"/>
    <p:sldId id="266" r:id="rId8"/>
    <p:sldId id="269" r:id="rId9"/>
    <p:sldId id="270" r:id="rId10"/>
    <p:sldId id="278" r:id="rId11"/>
    <p:sldId id="262" r:id="rId12"/>
    <p:sldId id="261" r:id="rId13"/>
    <p:sldId id="275" r:id="rId14"/>
    <p:sldId id="271" r:id="rId15"/>
    <p:sldId id="272" r:id="rId16"/>
    <p:sldId id="273" r:id="rId17"/>
    <p:sldId id="274" r:id="rId18"/>
    <p:sldId id="265" r:id="rId19"/>
    <p:sldId id="282" r:id="rId20"/>
    <p:sldId id="277" r:id="rId21"/>
    <p:sldId id="276" r:id="rId22"/>
    <p:sldId id="279" r:id="rId23"/>
    <p:sldId id="280" r:id="rId24"/>
    <p:sldId id="281" r:id="rId25"/>
    <p:sldId id="283" r:id="rId26"/>
    <p:sldId id="287" r:id="rId27"/>
    <p:sldId id="286" r:id="rId28"/>
    <p:sldId id="289" r:id="rId29"/>
    <p:sldId id="288" r:id="rId30"/>
    <p:sldId id="293" r:id="rId31"/>
    <p:sldId id="290" r:id="rId32"/>
    <p:sldId id="284" r:id="rId33"/>
    <p:sldId id="285" r:id="rId34"/>
    <p:sldId id="294" r:id="rId35"/>
  </p:sldIdLst>
  <p:sldSz cx="12192000" cy="6858000"/>
  <p:notesSz cx="6858000" cy="9144000"/>
  <p:embeddedFontLst>
    <p:embeddedFont>
      <p:font typeface="Calibri" panose="020F0502020204030204" pitchFamily="34" charset="0"/>
      <p:regular r:id="rId36"/>
      <p:bold r:id="rId37"/>
      <p:italic r:id="rId38"/>
      <p:boldItalic r:id="rId39"/>
    </p:embeddedFont>
    <p:embeddedFont>
      <p:font typeface="Calibri Light" panose="020F0302020204030204" pitchFamily="34" charset="0"/>
      <p:regular r:id="rId40"/>
      <p:italic r:id="rId41"/>
    </p:embeddedFont>
  </p:embeddedFontLst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0Sijsv19XlhIkDnjhJAog==" hashData="ZyPgD2YUbAhP9xaLwmgs9Vf9es67dhcECD6OPj6xO4/lIrGlDChJhMuaa66iw4scPoAOoR84InOzupbzBm/tT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2481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3395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74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44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879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959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313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440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82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996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38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0343A-6A79-4B3E-B154-D18283460199}" type="datetimeFigureOut">
              <a:rPr lang="fr-FR" smtClean="0"/>
              <a:t>15/02/2018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06009-CCF6-49FB-B0C9-B5238E4D6A2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28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0.gif"/><Relationship Id="rId4" Type="http://schemas.openxmlformats.org/officeDocument/2006/relationships/image" Target="../media/image39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2582" y="178702"/>
            <a:ext cx="5249111" cy="441388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0748" y="420599"/>
            <a:ext cx="4171915" cy="598418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580" y="1975448"/>
            <a:ext cx="4547430" cy="36317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4933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 loop="1">
            <p:snd r:embed="rId2" name="Andr_Verchuren_-_Carillon_d_39_Alsace_-_Copie_mp3c.wav"/>
          </p:stSnd>
        </p:sndAc>
      </p:transition>
    </mc:Choice>
    <mc:Fallback xmlns="">
      <p:transition spd="slow">
        <p:split orient="vert"/>
        <p:sndAc>
          <p:stSnd loop="1">
            <p:snd r:embed="rId6" name="Andr_Verchuren_-_Carillon_d_39_Alsace_-_Copie_mp3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5624" y="727808"/>
            <a:ext cx="8220075" cy="5715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7389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2598" y="859692"/>
            <a:ext cx="8540918" cy="53825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603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00037"/>
            <a:ext cx="9753600" cy="625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40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953" y="414888"/>
            <a:ext cx="9543971" cy="61383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7828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9582" y="792677"/>
            <a:ext cx="9131864" cy="55282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444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95275"/>
            <a:ext cx="9753600" cy="6267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608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76225"/>
            <a:ext cx="9753600" cy="630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694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28612"/>
            <a:ext cx="9753600" cy="6200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5171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222250"/>
            <a:ext cx="10160000" cy="6413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4615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80987"/>
            <a:ext cx="9753600" cy="62960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51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71475"/>
            <a:ext cx="9753600" cy="61150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120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2317" y="496791"/>
            <a:ext cx="8772622" cy="610793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930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4809" y="387647"/>
            <a:ext cx="4266027" cy="600365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427" y="387647"/>
            <a:ext cx="3784427" cy="596192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5697" y="1484924"/>
            <a:ext cx="2660765" cy="4007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70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285750"/>
            <a:ext cx="9753600" cy="6286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026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9321" y="500333"/>
            <a:ext cx="9439952" cy="59707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18224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0111" y="759656"/>
            <a:ext cx="8473440" cy="5760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70223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446" y="756750"/>
            <a:ext cx="9667875" cy="5610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094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6057" y="629728"/>
            <a:ext cx="9513296" cy="586256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6792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127000"/>
            <a:ext cx="10160000" cy="6604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2780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7356" y="957533"/>
            <a:ext cx="8552955" cy="52836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430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023" y="261788"/>
            <a:ext cx="10160000" cy="64897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95851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7538" y="914852"/>
            <a:ext cx="8286628" cy="532536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85769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4952" y="400337"/>
            <a:ext cx="9726394" cy="615194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45931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1" y="742362"/>
            <a:ext cx="8978722" cy="5685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3053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1168" y="695568"/>
            <a:ext cx="7612185" cy="5709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9781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337" y="707170"/>
            <a:ext cx="9620250" cy="5553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99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7046" y="1306654"/>
            <a:ext cx="8640273" cy="4907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379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7877" y="1096738"/>
            <a:ext cx="8294442" cy="49209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179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4149" y="1036272"/>
            <a:ext cx="9048750" cy="5238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327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8786" y="1034343"/>
            <a:ext cx="8159957" cy="504602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821" y="156307"/>
            <a:ext cx="10998856" cy="6314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22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61477" y="592507"/>
            <a:ext cx="8858959" cy="59841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953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4706" y="281353"/>
            <a:ext cx="8815756" cy="6171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10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 1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95511342"/>
              </p:ext>
            </p:extLst>
          </p:nvPr>
        </p:nvGraphicFramePr>
        <p:xfrm>
          <a:off x="2337759" y="799571"/>
          <a:ext cx="6594805" cy="49455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Presentation" r:id="rId3" imgW="4570378" imgH="3427533" progId="PowerPoint.Show.8">
                  <p:embed/>
                </p:oleObj>
              </mc:Choice>
              <mc:Fallback>
                <p:oleObj name="Presentation" r:id="rId3" imgW="4570378" imgH="3427533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37759" y="799571"/>
                        <a:ext cx="6594805" cy="49455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543" y="4252822"/>
            <a:ext cx="1937798" cy="1937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425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0</Words>
  <Application>Microsoft Office PowerPoint</Application>
  <PresentationFormat>Grand écran</PresentationFormat>
  <Paragraphs>0</Paragraphs>
  <Slides>34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Thème Office</vt:lpstr>
      <vt:lpstr>Microsoft PowerPoint 97-2003 Presentation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keywords>portail68</cp:keywords>
  <cp:lastModifiedBy>andre koelbel</cp:lastModifiedBy>
  <cp:revision>32</cp:revision>
  <dcterms:created xsi:type="dcterms:W3CDTF">2017-01-08T14:06:04Z</dcterms:created>
  <dcterms:modified xsi:type="dcterms:W3CDTF">2018-02-15T18:35:21Z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