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2"/>
  </p:notesMasterIdLst>
  <p:sldIdLst>
    <p:sldId id="381" r:id="rId3"/>
    <p:sldId id="424" r:id="rId4"/>
    <p:sldId id="481" r:id="rId5"/>
    <p:sldId id="482" r:id="rId6"/>
    <p:sldId id="483" r:id="rId7"/>
    <p:sldId id="470" r:id="rId8"/>
    <p:sldId id="484" r:id="rId9"/>
    <p:sldId id="485" r:id="rId10"/>
    <p:sldId id="486" r:id="rId11"/>
    <p:sldId id="426" r:id="rId12"/>
    <p:sldId id="487" r:id="rId13"/>
    <p:sldId id="488" r:id="rId14"/>
    <p:sldId id="455" r:id="rId15"/>
    <p:sldId id="489" r:id="rId16"/>
    <p:sldId id="467" r:id="rId17"/>
    <p:sldId id="498" r:id="rId18"/>
    <p:sldId id="468" r:id="rId19"/>
    <p:sldId id="490" r:id="rId20"/>
    <p:sldId id="479" r:id="rId21"/>
    <p:sldId id="491" r:id="rId22"/>
    <p:sldId id="492" r:id="rId23"/>
    <p:sldId id="475" r:id="rId24"/>
    <p:sldId id="493" r:id="rId25"/>
    <p:sldId id="474" r:id="rId26"/>
    <p:sldId id="494" r:id="rId27"/>
    <p:sldId id="473" r:id="rId28"/>
    <p:sldId id="495" r:id="rId29"/>
    <p:sldId id="472" r:id="rId30"/>
    <p:sldId id="496" r:id="rId31"/>
    <p:sldId id="430" r:id="rId32"/>
    <p:sldId id="497" r:id="rId33"/>
    <p:sldId id="428" r:id="rId34"/>
    <p:sldId id="390" r:id="rId35"/>
    <p:sldId id="432" r:id="rId36"/>
    <p:sldId id="445" r:id="rId37"/>
    <p:sldId id="477" r:id="rId38"/>
    <p:sldId id="420" r:id="rId39"/>
    <p:sldId id="480" r:id="rId40"/>
    <p:sldId id="380" r:id="rId41"/>
  </p:sldIdLst>
  <p:sldSz cx="4679950" cy="3509963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1pPr>
    <a:lvl2pPr marL="344488" indent="7938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695325" indent="14288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044575" indent="22225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393825" indent="28575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xR8OtENeGC4sRQGEkLtsQ==" hashData="9hZDCUQPZftQphcdr3/eJlxqB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  <a:srgbClr val="000000"/>
    <a:srgbClr val="990099"/>
    <a:srgbClr val="090240"/>
    <a:srgbClr val="12037D"/>
    <a:srgbClr val="FF9900"/>
    <a:srgbClr val="660033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778" y="-638"/>
      </p:cViewPr>
      <p:guideLst>
        <p:guide orient="horz" pos="1106"/>
        <p:guide pos="14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C0CA45A-5062-4737-9A65-2CAD5A3E5761}" type="datetimeFigureOut">
              <a:rPr lang="fr-FR"/>
              <a:pPr>
                <a:defRPr/>
              </a:pPr>
              <a:t>12/08/2017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6EBFE7D-E6DE-4833-BDC2-7BCF6D81F4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4448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69532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4457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39382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746831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096198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445564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794930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50756" y="1090493"/>
            <a:ext cx="3978443" cy="75187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01510" y="1989829"/>
            <a:ext cx="3276936" cy="895697"/>
          </a:xfrm>
        </p:spPr>
        <p:txBody>
          <a:bodyPr/>
          <a:lstStyle>
            <a:lvl1pPr marL="0" indent="0" algn="ctr">
              <a:buNone/>
              <a:defRPr/>
            </a:lvl1pPr>
            <a:lvl2pPr marL="349416" indent="0" algn="ctr">
              <a:buNone/>
              <a:defRPr/>
            </a:lvl2pPr>
            <a:lvl3pPr marL="698832" indent="0" algn="ctr">
              <a:buNone/>
              <a:defRPr/>
            </a:lvl3pPr>
            <a:lvl4pPr marL="1048248" indent="0" algn="ctr">
              <a:buNone/>
              <a:defRPr/>
            </a:lvl4pPr>
            <a:lvl5pPr marL="1397664" indent="0" algn="ctr">
              <a:buNone/>
              <a:defRPr/>
            </a:lvl5pPr>
            <a:lvl6pPr marL="1747080" indent="0" algn="ctr">
              <a:buNone/>
              <a:defRPr/>
            </a:lvl6pPr>
            <a:lvl7pPr marL="2096497" indent="0" algn="ctr">
              <a:buNone/>
              <a:defRPr/>
            </a:lvl7pPr>
            <a:lvl8pPr marL="2445913" indent="0" algn="ctr">
              <a:buNone/>
              <a:defRPr/>
            </a:lvl8pPr>
            <a:lvl9pPr marL="2795328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B362F-4F0B-4441-B020-53BDF4813804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79F47-C107-4A21-843F-5A4BC0AFBD1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D03E5-3C83-4B80-B14C-55978CD3F551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EF86A-FC4D-4C69-A19C-01BAF1146EE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0174" y="2255626"/>
            <a:ext cx="3977229" cy="697259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0174" y="1487370"/>
            <a:ext cx="3977229" cy="768259"/>
          </a:xfrm>
        </p:spPr>
        <p:txBody>
          <a:bodyPr anchor="b"/>
          <a:lstStyle>
            <a:lvl1pPr marL="0" indent="0">
              <a:buNone/>
              <a:defRPr sz="1500"/>
            </a:lvl1pPr>
            <a:lvl2pPr marL="349416" indent="0">
              <a:buNone/>
              <a:defRPr sz="1400"/>
            </a:lvl2pPr>
            <a:lvl3pPr marL="698832" indent="0">
              <a:buNone/>
              <a:defRPr sz="1300"/>
            </a:lvl3pPr>
            <a:lvl4pPr marL="1048248" indent="0">
              <a:buNone/>
              <a:defRPr sz="1100"/>
            </a:lvl4pPr>
            <a:lvl5pPr marL="1397664" indent="0">
              <a:buNone/>
              <a:defRPr sz="1100"/>
            </a:lvl5pPr>
            <a:lvl6pPr marL="1747080" indent="0">
              <a:buNone/>
              <a:defRPr sz="1100"/>
            </a:lvl6pPr>
            <a:lvl7pPr marL="2096497" indent="0">
              <a:buNone/>
              <a:defRPr sz="1100"/>
            </a:lvl7pPr>
            <a:lvl8pPr marL="2445913" indent="0">
              <a:buNone/>
              <a:defRPr sz="1100"/>
            </a:lvl8pPr>
            <a:lvl9pPr marL="279532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F9595-A959-471D-A7D8-1664EF25D9E4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B8FF-14BF-4AD8-801D-C56958EF37C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34241" y="819235"/>
            <a:ext cx="2047478" cy="231570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398234" y="819235"/>
            <a:ext cx="2047478" cy="231570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98845-00EF-443F-8539-CF05F0470406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C5883-3E66-430E-8A33-B18D4B9A995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34243" y="786468"/>
            <a:ext cx="2068111" cy="3258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9416" indent="0">
              <a:buNone/>
              <a:defRPr sz="1500" b="1"/>
            </a:lvl2pPr>
            <a:lvl3pPr marL="698832" indent="0">
              <a:buNone/>
              <a:defRPr sz="1400" b="1"/>
            </a:lvl3pPr>
            <a:lvl4pPr marL="1048248" indent="0">
              <a:buNone/>
              <a:defRPr sz="1300" b="1"/>
            </a:lvl4pPr>
            <a:lvl5pPr marL="1397664" indent="0">
              <a:buNone/>
              <a:defRPr sz="1300" b="1"/>
            </a:lvl5pPr>
            <a:lvl6pPr marL="1747080" indent="0">
              <a:buNone/>
              <a:defRPr sz="1300" b="1"/>
            </a:lvl6pPr>
            <a:lvl7pPr marL="2096497" indent="0">
              <a:buNone/>
              <a:defRPr sz="1300" b="1"/>
            </a:lvl7pPr>
            <a:lvl8pPr marL="2445913" indent="0">
              <a:buNone/>
              <a:defRPr sz="1300" b="1"/>
            </a:lvl8pPr>
            <a:lvl9pPr marL="2795328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34243" y="1112339"/>
            <a:ext cx="2068111" cy="202259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377603" y="786468"/>
            <a:ext cx="2068111" cy="3258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9416" indent="0">
              <a:buNone/>
              <a:defRPr sz="1500" b="1"/>
            </a:lvl2pPr>
            <a:lvl3pPr marL="698832" indent="0">
              <a:buNone/>
              <a:defRPr sz="1400" b="1"/>
            </a:lvl3pPr>
            <a:lvl4pPr marL="1048248" indent="0">
              <a:buNone/>
              <a:defRPr sz="1300" b="1"/>
            </a:lvl4pPr>
            <a:lvl5pPr marL="1397664" indent="0">
              <a:buNone/>
              <a:defRPr sz="1300" b="1"/>
            </a:lvl5pPr>
            <a:lvl6pPr marL="1747080" indent="0">
              <a:buNone/>
              <a:defRPr sz="1300" b="1"/>
            </a:lvl6pPr>
            <a:lvl7pPr marL="2096497" indent="0">
              <a:buNone/>
              <a:defRPr sz="1300" b="1"/>
            </a:lvl7pPr>
            <a:lvl8pPr marL="2445913" indent="0">
              <a:buNone/>
              <a:defRPr sz="1300" b="1"/>
            </a:lvl8pPr>
            <a:lvl9pPr marL="2795328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377603" y="1112339"/>
            <a:ext cx="2068111" cy="202259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650E8-218D-4AF2-8AC6-3F3A8AB4C010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DCA31-0B92-4A41-9024-A6B20CE14B0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5074D-C9FD-4640-AA7D-D2ABF9AFFEAA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9DAA1-1A93-4417-B3AF-98E323FBB3E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54857-9FAC-4FBF-AD92-C0632F596808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BF648-3F9F-4091-ABE7-710FE392CDE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4243" y="140183"/>
            <a:ext cx="1538946" cy="59349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830232" y="140182"/>
            <a:ext cx="2615480" cy="299475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4243" y="733671"/>
            <a:ext cx="1538946" cy="2401266"/>
          </a:xfrm>
        </p:spPr>
        <p:txBody>
          <a:bodyPr/>
          <a:lstStyle>
            <a:lvl1pPr marL="0" indent="0">
              <a:buNone/>
              <a:defRPr sz="1100"/>
            </a:lvl1pPr>
            <a:lvl2pPr marL="349416" indent="0">
              <a:buNone/>
              <a:defRPr sz="1000"/>
            </a:lvl2pPr>
            <a:lvl3pPr marL="698832" indent="0">
              <a:buNone/>
              <a:defRPr sz="800"/>
            </a:lvl3pPr>
            <a:lvl4pPr marL="1048248" indent="0">
              <a:buNone/>
              <a:defRPr sz="600"/>
            </a:lvl4pPr>
            <a:lvl5pPr marL="1397664" indent="0">
              <a:buNone/>
              <a:defRPr sz="600"/>
            </a:lvl5pPr>
            <a:lvl6pPr marL="1747080" indent="0">
              <a:buNone/>
              <a:defRPr sz="600"/>
            </a:lvl6pPr>
            <a:lvl7pPr marL="2096497" indent="0">
              <a:buNone/>
              <a:defRPr sz="600"/>
            </a:lvl7pPr>
            <a:lvl8pPr marL="2445913" indent="0">
              <a:buNone/>
              <a:defRPr sz="600"/>
            </a:lvl8pPr>
            <a:lvl9pPr marL="2795328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F6F49-2855-4B3E-AF54-EA8E726DF907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A38E7-3AD8-4D60-8A19-F191CBFE1DA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7545" y="2457704"/>
            <a:ext cx="2807242" cy="289463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917545" y="313131"/>
            <a:ext cx="2807242" cy="2106342"/>
          </a:xfrm>
        </p:spPr>
        <p:txBody>
          <a:bodyPr/>
          <a:lstStyle>
            <a:lvl1pPr marL="0" indent="0">
              <a:buNone/>
              <a:defRPr sz="2400"/>
            </a:lvl1pPr>
            <a:lvl2pPr marL="349416" indent="0">
              <a:buNone/>
              <a:defRPr sz="2200"/>
            </a:lvl2pPr>
            <a:lvl3pPr marL="698832" indent="0">
              <a:buNone/>
              <a:defRPr sz="1800"/>
            </a:lvl3pPr>
            <a:lvl4pPr marL="1048248" indent="0">
              <a:buNone/>
              <a:defRPr sz="1500"/>
            </a:lvl4pPr>
            <a:lvl5pPr marL="1397664" indent="0">
              <a:buNone/>
              <a:defRPr sz="1500"/>
            </a:lvl5pPr>
            <a:lvl6pPr marL="1747080" indent="0">
              <a:buNone/>
              <a:defRPr sz="1500"/>
            </a:lvl6pPr>
            <a:lvl7pPr marL="2096497" indent="0">
              <a:buNone/>
              <a:defRPr sz="1500"/>
            </a:lvl7pPr>
            <a:lvl8pPr marL="2445913" indent="0">
              <a:buNone/>
              <a:defRPr sz="1500"/>
            </a:lvl8pPr>
            <a:lvl9pPr marL="2795328" indent="0">
              <a:buNone/>
              <a:defRPr sz="15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7545" y="2747167"/>
            <a:ext cx="2807242" cy="411439"/>
          </a:xfrm>
        </p:spPr>
        <p:txBody>
          <a:bodyPr/>
          <a:lstStyle>
            <a:lvl1pPr marL="0" indent="0">
              <a:buNone/>
              <a:defRPr sz="1100"/>
            </a:lvl1pPr>
            <a:lvl2pPr marL="349416" indent="0">
              <a:buNone/>
              <a:defRPr sz="1000"/>
            </a:lvl2pPr>
            <a:lvl3pPr marL="698832" indent="0">
              <a:buNone/>
              <a:defRPr sz="800"/>
            </a:lvl3pPr>
            <a:lvl4pPr marL="1048248" indent="0">
              <a:buNone/>
              <a:defRPr sz="600"/>
            </a:lvl4pPr>
            <a:lvl5pPr marL="1397664" indent="0">
              <a:buNone/>
              <a:defRPr sz="600"/>
            </a:lvl5pPr>
            <a:lvl6pPr marL="1747080" indent="0">
              <a:buNone/>
              <a:defRPr sz="600"/>
            </a:lvl6pPr>
            <a:lvl7pPr marL="2096497" indent="0">
              <a:buNone/>
              <a:defRPr sz="600"/>
            </a:lvl7pPr>
            <a:lvl8pPr marL="2445913" indent="0">
              <a:buNone/>
              <a:defRPr sz="600"/>
            </a:lvl8pPr>
            <a:lvl9pPr marL="2795328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F2262-1709-41F8-8843-25FE1FB3C6D2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21403-D3A6-4472-9D68-2EB96BA97B2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93F34-83E0-4EBB-95D4-32851D22B44F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08B0B-BDFC-484A-891B-2FE526474E4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393450" y="140182"/>
            <a:ext cx="1052261" cy="299475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34242" y="140182"/>
            <a:ext cx="3042696" cy="299475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8F1B5-5819-4FBF-B8F3-FB7FE91D6081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7B5B2-F0E4-4620-BB0E-B29F28C776B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23391" y="524313"/>
            <a:ext cx="5417867" cy="157292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7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23391" y="2156921"/>
            <a:ext cx="5417867" cy="1298485"/>
          </a:xfrm>
        </p:spPr>
        <p:txBody>
          <a:bodyPr/>
          <a:lstStyle>
            <a:lvl1pPr marL="55899" indent="0" algn="l">
              <a:buNone/>
              <a:defRPr sz="1500">
                <a:solidFill>
                  <a:schemeClr val="tx1"/>
                </a:solidFill>
              </a:defRPr>
            </a:lvl1pPr>
            <a:lvl2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6EA56-9ED2-45C8-A57C-6F74EA60010A}" type="datetime1">
              <a:rPr lang="fr-FR"/>
              <a:pPr>
                <a:defRPr/>
              </a:pPr>
              <a:t>12/08/2017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94C8-7F9C-4849-9E2C-8AF4554912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33363" y="139700"/>
            <a:ext cx="42132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33363" y="819150"/>
            <a:ext cx="4213225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33363" y="3252788"/>
            <a:ext cx="1093787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6483B1A-2D8A-4D91-8245-77C9D01D4BB0}" type="datetime1">
              <a:rPr lang="it-IT"/>
              <a:pPr>
                <a:defRPr/>
              </a:pPr>
              <a:t>12/08/2017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598613" y="3252788"/>
            <a:ext cx="14827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352800" y="3252788"/>
            <a:ext cx="109378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9824C58-6D69-4B43-9B3E-B90B0E9BDA9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8" r:id="rId1"/>
    <p:sldLayoutId id="2147484329" r:id="rId2"/>
    <p:sldLayoutId id="2147484330" r:id="rId3"/>
    <p:sldLayoutId id="2147484331" r:id="rId4"/>
    <p:sldLayoutId id="2147484332" r:id="rId5"/>
    <p:sldLayoutId id="2147484333" r:id="rId6"/>
    <p:sldLayoutId id="2147484334" r:id="rId7"/>
    <p:sldLayoutId id="2147484335" r:id="rId8"/>
    <p:sldLayoutId id="2147484336" r:id="rId9"/>
    <p:sldLayoutId id="2147484337" r:id="rId10"/>
    <p:sldLayoutId id="2147484338" r:id="rId11"/>
  </p:sldLayoutIdLst>
  <p:transition spd="slow" advClick="0" advTm="5000">
    <p:fade/>
  </p:transition>
  <p:txStyles>
    <p:titleStyle>
      <a:lvl1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2pPr>
      <a:lvl3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3pPr>
      <a:lvl4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4pPr>
      <a:lvl5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5pPr>
      <a:lvl6pPr marL="349416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6pPr>
      <a:lvl7pPr marL="698832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7pPr>
      <a:lvl8pPr marL="1048248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8pPr>
      <a:lvl9pPr marL="1397664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9pPr>
    </p:titleStyle>
    <p:bodyStyle>
      <a:lvl1pPr marL="166688" indent="-16668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361950" indent="-138113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60388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00">
          <a:solidFill>
            <a:schemeClr val="tx1"/>
          </a:solidFill>
          <a:latin typeface="+mn-lt"/>
        </a:defRPr>
      </a:lvl3pPr>
      <a:lvl4pPr marL="782638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000">
          <a:solidFill>
            <a:schemeClr val="tx1"/>
          </a:solidFill>
          <a:latin typeface="+mn-lt"/>
        </a:defRPr>
      </a:lvl4pPr>
      <a:lvl5pPr marL="1008063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000">
          <a:solidFill>
            <a:schemeClr val="tx1"/>
          </a:solidFill>
          <a:latin typeface="+mn-lt"/>
        </a:defRPr>
      </a:lvl5pPr>
      <a:lvl6pPr marL="1360054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6pPr>
      <a:lvl7pPr marL="1709470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7pPr>
      <a:lvl8pPr marL="2058886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8pPr>
      <a:lvl9pPr marL="2408302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9416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8832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824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7664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708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6497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5913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9532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33363" y="139700"/>
            <a:ext cx="42132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33363" y="819150"/>
            <a:ext cx="42132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33363" y="3282950"/>
            <a:ext cx="1093787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AE12B3F7-D8E4-440E-93C2-6B6146DC43B5}" type="datetime1">
              <a:rPr lang="fr-FR"/>
              <a:pPr>
                <a:defRPr/>
              </a:pPr>
              <a:t>12/08/2017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598613" y="3282950"/>
            <a:ext cx="14827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4054475" y="3282950"/>
            <a:ext cx="392113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2449" rIns="0" bIns="22449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1FD8D1A3-6D6B-4AD4-9A7C-48513DC52CA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39" r:id="rId1"/>
  </p:sldLayoutIdLst>
  <p:transition spd="slow" advClick="0" advTm="5000">
    <p:fade/>
  </p:transition>
  <p:hf hdr="0" ftr="0" dt="0"/>
  <p:txStyles>
    <p:titleStyle>
      <a:lvl1pPr algn="ctr" defTabSz="446088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49366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6pPr>
      <a:lvl7pPr marL="698733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7pPr>
      <a:lvl8pPr marL="1048099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8pPr>
      <a:lvl9pPr marL="1397464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9pPr>
    </p:titleStyle>
    <p:bodyStyle>
      <a:lvl1pPr marL="265113" indent="-198438" algn="l" defTabSz="446088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422275" indent="-134938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52450" indent="-109538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60400" indent="-87313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755650" indent="-87313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348554" indent="-139747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502274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655996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1809717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1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9416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8832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824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7664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708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6497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5913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9532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2411983" y="242813"/>
            <a:ext cx="2088232" cy="57606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Caroline Young</a:t>
            </a: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2772023" y="1034901"/>
            <a:ext cx="1368152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Artiste - Peintre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2988047" y="1826989"/>
            <a:ext cx="936104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Concept</a:t>
            </a:r>
          </a:p>
          <a:p>
            <a:pPr algn="ctr"/>
            <a:r>
              <a:rPr lang="fr-FR" sz="3900" b="1" kern="1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Aldo</a:t>
            </a: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2916039" y="3195141"/>
            <a:ext cx="1152128" cy="144016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Auto  &amp;  Music</a:t>
            </a:r>
          </a:p>
        </p:txBody>
      </p:sp>
      <p:pic>
        <p:nvPicPr>
          <p:cNvPr id="32770" name="Picture 2" descr="http://img0.liveinternet.ru/images/attach/c/3/76/954/76954878_large_Caroline_Young65.jpg"/>
          <p:cNvPicPr>
            <a:picLocks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07727" y="170805"/>
            <a:ext cx="2136824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/>
    <p:sndAc>
      <p:stSnd>
        <p:snd r:embed="rId2" name="Nino Portelli-Sötét éj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1.liveinternet.ru/images/attach/c/3/76/954/76954887_large_Caroline_Young71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727" y="98797"/>
            <a:ext cx="2198571" cy="3240000"/>
          </a:xfrm>
          <a:prstGeom prst="rect">
            <a:avLst/>
          </a:prstGeom>
          <a:noFill/>
        </p:spPr>
      </p:pic>
      <p:pic>
        <p:nvPicPr>
          <p:cNvPr id="55300" name="Picture 4" descr="http://img0.liveinternet.ru/images/attach/c/3/76/954/76954886_large_Caroline_Young70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98797"/>
            <a:ext cx="2265000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57870"/>
            <a:ext cx="4331043" cy="319422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http://img0.liveinternet.ru/images/attach/c/3/76/954/76954980_large_Caroline_Young134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727" y="98797"/>
            <a:ext cx="2160000" cy="2972126"/>
          </a:xfrm>
          <a:prstGeom prst="rect">
            <a:avLst/>
          </a:prstGeom>
          <a:noFill/>
        </p:spPr>
      </p:pic>
      <p:pic>
        <p:nvPicPr>
          <p:cNvPr id="89092" name="Picture 4" descr="http://img1.liveinternet.ru/images/attach/c/3/76/954/76954981_large_Caroline_Young135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983" y="458837"/>
            <a:ext cx="2160000" cy="2972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http://img0.liveinternet.ru/images/attach/c/3/76/954/76954898_large_Caroline_Young78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983" y="386829"/>
            <a:ext cx="2160000" cy="2972126"/>
          </a:xfrm>
          <a:prstGeom prst="rect">
            <a:avLst/>
          </a:prstGeom>
          <a:noFill/>
        </p:spPr>
      </p:pic>
      <p:pic>
        <p:nvPicPr>
          <p:cNvPr id="4" name="Picture 2" descr="http://img1.liveinternet.ru/images/attach/c/3/76/954/76954901_large_Caroline_Young81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27" y="98797"/>
            <a:ext cx="2160000" cy="2972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img1.liveinternet.ru/images/attach/c/3/76/954/76954961_large_Caroline_Young126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735" y="170805"/>
            <a:ext cx="4320000" cy="31395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img1.liveinternet.ru/images/attach/c/3/76/954/76954959_large_Caroline_Young124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983" y="458837"/>
            <a:ext cx="2160000" cy="2972126"/>
          </a:xfrm>
          <a:prstGeom prst="rect">
            <a:avLst/>
          </a:prstGeom>
          <a:noFill/>
        </p:spPr>
      </p:pic>
      <p:pic>
        <p:nvPicPr>
          <p:cNvPr id="3" name="Image 2" descr="Image16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98797"/>
            <a:ext cx="2160000" cy="297278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4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386829"/>
            <a:ext cx="2160000" cy="2972784"/>
          </a:xfrm>
          <a:prstGeom prst="rect">
            <a:avLst/>
          </a:prstGeom>
        </p:spPr>
      </p:pic>
      <p:pic>
        <p:nvPicPr>
          <p:cNvPr id="5" name="Image 4" descr="Image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98797"/>
            <a:ext cx="2170176" cy="298704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275" y="154781"/>
            <a:ext cx="4343400" cy="3200400"/>
          </a:xfrm>
          <a:prstGeom prst="rect">
            <a:avLst/>
          </a:prstGeom>
        </p:spPr>
      </p:pic>
      <p:pic>
        <p:nvPicPr>
          <p:cNvPr id="3" name="Image 2" descr="Image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453" y="157870"/>
            <a:ext cx="4331043" cy="319422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8" name="Picture 6" descr="http://img0.liveinternet.ru/images/attach/c/3/76/954/76954952_large_Caroline_Young117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727" y="98797"/>
            <a:ext cx="2160000" cy="2972126"/>
          </a:xfrm>
          <a:prstGeom prst="rect">
            <a:avLst/>
          </a:prstGeom>
          <a:noFill/>
        </p:spPr>
      </p:pic>
      <p:pic>
        <p:nvPicPr>
          <p:cNvPr id="5" name="Image 4" descr="Image19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386829"/>
            <a:ext cx="2160000" cy="297278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79495"/>
            <a:ext cx="4331043" cy="3150973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7"/>
            <a:ext cx="2176272" cy="2907792"/>
          </a:xfrm>
          <a:prstGeom prst="rect">
            <a:avLst/>
          </a:prstGeom>
        </p:spPr>
      </p:pic>
      <p:pic>
        <p:nvPicPr>
          <p:cNvPr id="5" name="Image 4" descr="Image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530845"/>
            <a:ext cx="2170176" cy="285902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281438"/>
            <a:ext cx="4331043" cy="2947086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img0.liveinternet.ru/images/attach/c/3/76/955/76955002_large_Caroline_Young10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727" y="170805"/>
            <a:ext cx="2160000" cy="2920387"/>
          </a:xfrm>
          <a:prstGeom prst="rect">
            <a:avLst/>
          </a:prstGeom>
          <a:noFill/>
        </p:spPr>
      </p:pic>
      <p:pic>
        <p:nvPicPr>
          <p:cNvPr id="111620" name="Picture 4" descr="http://img0.liveinternet.ru/images/attach/c/3/76/955/76955030_large_Caroline_Young18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983" y="530845"/>
            <a:ext cx="2160000" cy="28868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54781"/>
            <a:ext cx="4331043" cy="32004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4" name="Picture 4" descr="http://img1.liveinternet.ru/images/attach/c/3/76/954/76954987_large_Caroline_Young3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727" y="98797"/>
            <a:ext cx="2160000" cy="2948907"/>
          </a:xfrm>
          <a:prstGeom prst="rect">
            <a:avLst/>
          </a:prstGeom>
          <a:noFill/>
        </p:spPr>
      </p:pic>
      <p:pic>
        <p:nvPicPr>
          <p:cNvPr id="4" name="Image 3" descr="Image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386829"/>
            <a:ext cx="2176272" cy="296875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45514"/>
            <a:ext cx="4331043" cy="3218935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img1.liveinternet.ru/images/attach/c/3/76/954/76954983_large_Caroline_Young137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727" y="98798"/>
            <a:ext cx="2160000" cy="2960471"/>
          </a:xfrm>
          <a:prstGeom prst="rect">
            <a:avLst/>
          </a:prstGeom>
          <a:noFill/>
        </p:spPr>
      </p:pic>
      <p:pic>
        <p:nvPicPr>
          <p:cNvPr id="3" name="Image 2" descr="Image28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983" y="458837"/>
            <a:ext cx="2160000" cy="292010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9335"/>
            <a:ext cx="4331043" cy="323129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img1.liveinternet.ru/images/attach/c/3/76/954/76954899_large_Caroline_Young79.jpg"/>
          <p:cNvPicPr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735" y="98797"/>
            <a:ext cx="2160000" cy="2951553"/>
          </a:xfrm>
          <a:prstGeom prst="rect">
            <a:avLst/>
          </a:prstGeom>
          <a:noFill/>
        </p:spPr>
      </p:pic>
      <p:pic>
        <p:nvPicPr>
          <p:cNvPr id="3" name="Picture 2" descr="http://img1.liveinternet.ru/images/attach/c/3/76/954/76954895_large_Caroline_Young75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983" y="458837"/>
            <a:ext cx="2160000" cy="29604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42424"/>
            <a:ext cx="4331043" cy="322511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mg0.liveinternet.ru/images/attach/c/3/76/954/76954896_large_Caroline_Young76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983" y="530845"/>
            <a:ext cx="2160000" cy="2880000"/>
          </a:xfrm>
          <a:prstGeom prst="rect">
            <a:avLst/>
          </a:prstGeom>
          <a:noFill/>
        </p:spPr>
      </p:pic>
      <p:pic>
        <p:nvPicPr>
          <p:cNvPr id="3" name="Picture 2" descr="http://img0.liveinternet.ru/images/attach/c/3/76/954/76954902_large_Caroline_Young82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27" y="98797"/>
            <a:ext cx="2160000" cy="2859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781" y="128699"/>
            <a:ext cx="4320387" cy="325256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http://img1.liveinternet.ru/images/attach/c/3/76/954/76954903_large_Caroline_Young83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983" y="458837"/>
            <a:ext cx="2160000" cy="2973447"/>
          </a:xfrm>
          <a:prstGeom prst="rect">
            <a:avLst/>
          </a:prstGeom>
          <a:noFill/>
        </p:spPr>
      </p:pic>
      <p:pic>
        <p:nvPicPr>
          <p:cNvPr id="4" name="Picture 2" descr="http://img1.liveinternet.ru/images/attach/c/3/76/954/76954907_large_Caroline_Young87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27" y="98797"/>
            <a:ext cx="2160000" cy="29317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903" y="127349"/>
            <a:ext cx="4200144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2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727" y="98797"/>
            <a:ext cx="2160000" cy="2869254"/>
          </a:xfrm>
          <a:prstGeom prst="rect">
            <a:avLst/>
          </a:prstGeom>
        </p:spPr>
      </p:pic>
      <p:pic>
        <p:nvPicPr>
          <p:cNvPr id="4" name="Picture 2" descr="http://img0.liveinternet.ru/images/attach/c/3/76/954/76954944_large_Caroline_Young110.jpg"/>
          <p:cNvPicPr>
            <a:picLocks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411983" y="386829"/>
            <a:ext cx="2160000" cy="2972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903" y="127349"/>
            <a:ext cx="4200144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http://www.carolineyoung.com/images/kwan_yin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727" y="98797"/>
            <a:ext cx="2160000" cy="2973176"/>
          </a:xfrm>
          <a:prstGeom prst="rect">
            <a:avLst/>
          </a:prstGeom>
          <a:noFill/>
        </p:spPr>
      </p:pic>
      <p:pic>
        <p:nvPicPr>
          <p:cNvPr id="117764" name="Picture 4" descr="http://www.carolineyoung.com/images/spiritpurity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983" y="530845"/>
            <a:ext cx="2160000" cy="28636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179735" y="98797"/>
            <a:ext cx="4320480" cy="21602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Nino </a:t>
            </a:r>
            <a:r>
              <a:rPr lang="fr-FR" sz="3900" b="1" kern="1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Portelli</a:t>
            </a:r>
            <a:r>
              <a:rPr lang="fr-FR" sz="3900" b="1" kern="1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 - </a:t>
            </a:r>
            <a:r>
              <a:rPr lang="fr-FR" sz="3900" b="1" kern="1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Sötét</a:t>
            </a:r>
            <a:r>
              <a:rPr lang="fr-FR" sz="3900" b="1" kern="1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 </a:t>
            </a:r>
            <a:r>
              <a:rPr lang="fr-FR" sz="3900" b="1" kern="1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éj</a:t>
            </a:r>
            <a:endParaRPr lang="fr-FR" sz="3900" b="1" kern="10" dirty="0" smtClean="0">
              <a:ln w="11430"/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3924151" y="3195141"/>
            <a:ext cx="648072" cy="31482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900" b="1" kern="1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Aldo</a:t>
            </a:r>
          </a:p>
        </p:txBody>
      </p:sp>
      <p:pic>
        <p:nvPicPr>
          <p:cNvPr id="4" name="Image 3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374114"/>
            <a:ext cx="4331043" cy="2761735"/>
          </a:xfrm>
          <a:prstGeom prst="rect">
            <a:avLst/>
          </a:prstGeom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4468</TotalTime>
  <Words>16</Words>
  <Application>Microsoft Office PowerPoint</Application>
  <PresentationFormat>Personnalisé</PresentationFormat>
  <Paragraphs>7</Paragraphs>
  <Slides>39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39</vt:i4>
      </vt:variant>
    </vt:vector>
  </HeadingPairs>
  <TitlesOfParts>
    <vt:vector size="41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86</cp:revision>
  <dcterms:created xsi:type="dcterms:W3CDTF">2007-07-01T09:41:01Z</dcterms:created>
  <dcterms:modified xsi:type="dcterms:W3CDTF">2017-08-12T16:38:56Z</dcterms:modified>
</cp:coreProperties>
</file>