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0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61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9" r:id="rId72"/>
    <p:sldId id="330" r:id="rId73"/>
    <p:sldId id="331" r:id="rId74"/>
    <p:sldId id="332" r:id="rId75"/>
    <p:sldId id="333" r:id="rId76"/>
    <p:sldId id="334" r:id="rId77"/>
    <p:sldId id="335" r:id="rId78"/>
    <p:sldId id="336" r:id="rId79"/>
    <p:sldId id="337" r:id="rId80"/>
    <p:sldId id="338" r:id="rId81"/>
    <p:sldId id="339" r:id="rId82"/>
    <p:sldId id="340" r:id="rId83"/>
    <p:sldId id="341" r:id="rId84"/>
    <p:sldId id="342" r:id="rId85"/>
    <p:sldId id="343" r:id="rId86"/>
    <p:sldId id="344" r:id="rId87"/>
    <p:sldId id="345" r:id="rId88"/>
    <p:sldId id="346" r:id="rId89"/>
    <p:sldId id="347" r:id="rId90"/>
    <p:sldId id="348" r:id="rId91"/>
    <p:sldId id="349" r:id="rId92"/>
    <p:sldId id="350" r:id="rId93"/>
    <p:sldId id="351" r:id="rId94"/>
    <p:sldId id="352" r:id="rId95"/>
    <p:sldId id="353" r:id="rId96"/>
    <p:sldId id="354" r:id="rId97"/>
    <p:sldId id="355" r:id="rId98"/>
    <p:sldId id="356" r:id="rId99"/>
    <p:sldId id="357" r:id="rId100"/>
    <p:sldId id="358" r:id="rId101"/>
    <p:sldId id="359" r:id="rId102"/>
    <p:sldId id="360" r:id="rId103"/>
  </p:sldIdLst>
  <p:sldSz cx="12192000" cy="6858000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Xx9btHk/zWbpkS9m4vMOQ==" hashData="S0KTtDrPaGUhxZG1kBbBJjqvgir1M2C3vAeOAv6RS9wbG8aNaVSAQRxrkIqizJCy3dIDMDx5b7GW6ZIrMlj8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8" d="100"/>
          <a:sy n="78" d="100"/>
        </p:scale>
        <p:origin x="54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3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684AE0-6FD8-40FC-A08A-C8CE9B3BF677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B5CDE-86BC-484E-A17D-33A5018B1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677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0B5CDE-86BC-484E-A17D-33A5018B12D0}" type="slidenum">
              <a:rPr lang="es-ES" smtClean="0"/>
              <a:t>61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269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0B5CDE-86BC-484E-A17D-33A5018B12D0}" type="slidenum">
              <a:rPr lang="es-ES" smtClean="0"/>
              <a:t>95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7289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0B5CDE-86BC-484E-A17D-33A5018B12D0}" type="slidenum">
              <a:rPr lang="es-ES" smtClean="0"/>
              <a:t>102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17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38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9541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8437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420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2431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1411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7223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562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7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475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6537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CB192-B13B-483C-B8A8-B04518BBBBDB}" type="datetimeFigureOut">
              <a:rPr lang="es-ES" smtClean="0"/>
              <a:t>20/07/2018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2393F-83BE-46B3-A81F-2848B6EA8B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89734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eg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8.png"/><Relationship Id="rId4" Type="http://schemas.openxmlformats.org/officeDocument/2006/relationships/image" Target="../media/image10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10065" y="123568"/>
            <a:ext cx="11800703" cy="656143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4" name="03 - Luigi Boccherini - La Musica Notturna Delle Strade Di Madrid, No. 6, Op. 30 (String Quintet In 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2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7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27576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152400" y="142102"/>
            <a:ext cx="11887200" cy="6573795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6283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190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23568" y="98854"/>
            <a:ext cx="11961340" cy="6610865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756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92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68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05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95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96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18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80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887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889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775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4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986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58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635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76184" y="543697"/>
            <a:ext cx="10256108" cy="5758249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26548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7736" y="292608"/>
            <a:ext cx="8796528" cy="6272784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77869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784" y="448056"/>
            <a:ext cx="8790432" cy="5961888"/>
          </a:xfrm>
          <a:prstGeom prst="rect">
            <a:avLst/>
          </a:prstGeom>
          <a:solidFill>
            <a:srgbClr val="000099"/>
          </a:solidFill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07357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5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034" y="551329"/>
            <a:ext cx="10744201" cy="5741896"/>
          </a:xfrm>
          <a:prstGeom prst="rect">
            <a:avLst/>
          </a:prstGeom>
          <a:solidFill>
            <a:srgbClr val="000099"/>
          </a:solidFill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4246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6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3376" y="497541"/>
            <a:ext cx="10609730" cy="5903260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3362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247" y="389965"/>
            <a:ext cx="10824882" cy="598394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680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8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7140" y="537882"/>
            <a:ext cx="9972125" cy="5755341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9412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9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3523" y="564777"/>
            <a:ext cx="10044953" cy="5714999"/>
          </a:xfrm>
          <a:prstGeom prst="rect">
            <a:avLst/>
          </a:prstGeom>
          <a:solidFill>
            <a:srgbClr val="000099"/>
          </a:solidFill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036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0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246" y="470647"/>
            <a:ext cx="10771095" cy="5957048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3478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535" y="457200"/>
            <a:ext cx="11066930" cy="5943600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4598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79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9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9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35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91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44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0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6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54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53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7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58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6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2176" y="565621"/>
            <a:ext cx="5093655" cy="5719191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990" y="565621"/>
            <a:ext cx="4399339" cy="57116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7506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12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75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48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61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1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28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63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80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3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78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26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8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4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5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8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15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31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7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10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7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5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66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2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37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03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87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4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7540" y="524435"/>
            <a:ext cx="8356207" cy="5809129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3" name="Imagen 2" descr="Diapositiva7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9871" y="161363"/>
            <a:ext cx="2990830" cy="524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73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0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7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3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6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0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7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3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46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5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96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69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66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76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33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85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3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9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14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17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65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74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08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7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3374" y="471607"/>
            <a:ext cx="4801175" cy="591478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3" name="Imagen 2" descr="Diapositiva97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26941" y="1855694"/>
            <a:ext cx="3294529" cy="314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83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66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42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0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2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0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6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65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0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16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0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944906" y="3429000"/>
            <a:ext cx="6521823" cy="1425388"/>
          </a:xfrm>
          <a:prstGeom prst="rect">
            <a:avLst/>
          </a:prstGeom>
          <a:solidFill>
            <a:srgbClr val="000099"/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" name="CuadroTexto 2"/>
          <p:cNvSpPr txBox="1"/>
          <p:nvPr/>
        </p:nvSpPr>
        <p:spPr>
          <a:xfrm>
            <a:off x="3113903" y="3429000"/>
            <a:ext cx="6153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Harrington" panose="04040505050A02020702" pitchFamily="82" charset="0"/>
              </a:rPr>
              <a:t>Música: La Música nocturna </a:t>
            </a:r>
            <a:r>
              <a:rPr lang="es-ES" dirty="0" err="1" smtClean="0">
                <a:latin typeface="Harrington" panose="04040505050A02020702" pitchFamily="82" charset="0"/>
              </a:rPr>
              <a:t>delle</a:t>
            </a:r>
            <a:r>
              <a:rPr lang="es-ES" dirty="0" smtClean="0">
                <a:latin typeface="Harrington" panose="04040505050A02020702" pitchFamily="82" charset="0"/>
              </a:rPr>
              <a:t> </a:t>
            </a:r>
            <a:r>
              <a:rPr lang="es-ES" dirty="0" err="1" smtClean="0">
                <a:latin typeface="Harrington" panose="04040505050A02020702" pitchFamily="82" charset="0"/>
              </a:rPr>
              <a:t>strade</a:t>
            </a:r>
            <a:r>
              <a:rPr lang="es-ES" dirty="0" smtClean="0">
                <a:latin typeface="Harrington" panose="04040505050A02020702" pitchFamily="82" charset="0"/>
              </a:rPr>
              <a:t> di Madrid nº6, Op.30 de Luigi Rodolfo Boccherini</a:t>
            </a:r>
          </a:p>
          <a:p>
            <a:pPr algn="ctr"/>
            <a:endParaRPr lang="es-ES" dirty="0" smtClean="0">
              <a:latin typeface="Harrington" panose="04040505050A02020702" pitchFamily="82" charset="0"/>
            </a:endParaRPr>
          </a:p>
          <a:p>
            <a:pPr algn="ctr"/>
            <a:r>
              <a:rPr lang="es-ES" dirty="0" smtClean="0">
                <a:latin typeface="Harrington" panose="04040505050A02020702" pitchFamily="82" charset="0"/>
              </a:rPr>
              <a:t>Madrid 20 de Julio de 2018</a:t>
            </a:r>
            <a:endParaRPr lang="es-ES" dirty="0">
              <a:latin typeface="Harrington" panose="04040505050A02020702" pitchFamily="8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062681" y="6264876"/>
            <a:ext cx="101078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" dirty="0" smtClean="0"/>
              <a:t>Este </a:t>
            </a:r>
            <a:r>
              <a:rPr lang="es-ES" sz="800" dirty="0" err="1" smtClean="0"/>
              <a:t>poweroint</a:t>
            </a:r>
            <a:r>
              <a:rPr lang="es-ES" sz="800" dirty="0" smtClean="0"/>
              <a:t> se ha confeccionado con carácter divulgativo y sin ánimo de lucro. Se distribuye gratuitamente por correo electrónico a amigos. La propiedad de las fotografías pertenece a sus autores.</a:t>
            </a:r>
            <a:endParaRPr lang="es-ES" sz="8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977" y="3297074"/>
            <a:ext cx="530422" cy="84462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36" y="3164649"/>
            <a:ext cx="536554" cy="97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19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</Words>
  <Application>Microsoft Office PowerPoint</Application>
  <PresentationFormat>Panorámica</PresentationFormat>
  <Paragraphs>7</Paragraphs>
  <Slides>102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102</vt:i4>
      </vt:variant>
    </vt:vector>
  </HeadingPairs>
  <TitlesOfParts>
    <vt:vector size="107" baseType="lpstr">
      <vt:lpstr>Arial</vt:lpstr>
      <vt:lpstr>Calibri</vt:lpstr>
      <vt:lpstr>Calibri Light</vt:lpstr>
      <vt:lpstr>Harrington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29</cp:revision>
  <dcterms:created xsi:type="dcterms:W3CDTF">2018-07-19T09:18:33Z</dcterms:created>
  <dcterms:modified xsi:type="dcterms:W3CDTF">2018-07-20T16:54:48Z</dcterms:modified>
</cp:coreProperties>
</file>