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QBKvdn6s7R0KJzvQt/g9g==" hashData="Wjk+ASGf+vUylYlqGp4AEMumoz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-90" y="-222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309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873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111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440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26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56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63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439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794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14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9036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735EA-D843-488D-ABC6-4B0B9F216E8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26/11/2014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3613E-0FD2-4D5B-8101-E392A50B838E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778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99B0E-32FB-4CB6-A907-1CCBF01A8644}" type="datetimeFigureOut">
              <a:rPr lang="fr-FR" smtClean="0"/>
              <a:t>26/11/2014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340E9-2460-4078-BFC0-215C379A7D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65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AD67C0B9-E6DD-444C-BB00-9BE8256A96E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26/11/2014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FF9526A5-A604-4A5C-99EC-60149C82F2BE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FF00"/>
            </a:gs>
            <a:gs pos="23000">
              <a:schemeClr val="accent5">
                <a:lumMod val="89000"/>
              </a:schemeClr>
            </a:gs>
            <a:gs pos="91000">
              <a:srgbClr val="C00000"/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793752"/>
            <a:ext cx="7620000" cy="527049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221503" y="351693"/>
            <a:ext cx="6358596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Beauté de Corrèze  SEGUR le CHATEAU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432516" y="6189785"/>
            <a:ext cx="5809957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Jackdidier.  Texte de Marie L.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Naussac ... la Lozère au mois de ma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971931" y="22098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327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Bar dir="vert"/>
        <p:sndAc>
          <p:stSnd>
            <p:snd r:embed="rId4" name="Naussac ... la Lozère au mois de mai.wav"/>
          </p:stSnd>
        </p:sndAc>
      </p:transition>
    </mc:Choice>
    <mc:Fallback xmlns="">
      <p:transition spd="slow" advClick="0" advTm="7000">
        <p:randomBar dir="vert"/>
        <p:sndAc>
          <p:stSnd>
            <p:snd r:embed="rId7" name="Naussac ... la Lozère au mois de ma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3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6460" flipH="1">
            <a:off x="8039099" y="1005076"/>
            <a:ext cx="2931035" cy="322413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477" y="900332"/>
            <a:ext cx="5680747" cy="51831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7821637" y="4825219"/>
            <a:ext cx="3334043" cy="120032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SEGUR LE CHÂTEAU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classé dans les plus beaux villages de France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28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0"/>
            <a:ext cx="9279988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724358" y="6246056"/>
            <a:ext cx="3094892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Vue générale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4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484" y="0"/>
            <a:ext cx="995992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59990" y="5641145"/>
            <a:ext cx="7469943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C’est un superbe village blotti au creux d’un ruban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Boucle que fait l’ Auvezère, une presqu’île, c’est évident.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34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890" y="0"/>
            <a:ext cx="9889588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04715" y="5739619"/>
            <a:ext cx="6541477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 le promontoire rocheux qui culmine au centre,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Les ruines d’un château fort ,trône, proéminentes.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57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25" y="0"/>
            <a:ext cx="9748909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671668" y="5401995"/>
            <a:ext cx="6372664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décor est embelli par la rivière paisible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Qui ceint les habitations d’un village tranquille.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972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411" y="0"/>
            <a:ext cx="991518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43201" y="5022167"/>
            <a:ext cx="7695028" cy="156965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rocher majestueux est de coloris caramel,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plaisir doux pour les yeux, agrémenté du vert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de la végétation délicieuse en ces lieux magiques,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elle partage sa beauté avec les murs beiges fantastiques.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33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checker/>
      </p:transition>
    </mc:Choice>
    <mc:Fallback xmlns="">
      <p:transition spd="slow" advClick="0" advTm="1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1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887" y="491366"/>
            <a:ext cx="4396867" cy="586019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027" y="491366"/>
            <a:ext cx="3840480" cy="311505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963508" y="3421464"/>
            <a:ext cx="3798277" cy="384705"/>
          </a:xfrm>
          <a:prstGeom prst="rect">
            <a:avLst/>
          </a:prstGeom>
          <a:solidFill>
            <a:schemeClr val="bg1"/>
          </a:solidFill>
        </p:spPr>
        <p:txBody>
          <a:bodyPr wrap="square" lIns="91424" tIns="45712" rIns="91424" bIns="45712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6133513" y="3790796"/>
            <a:ext cx="5373859" cy="230832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Bâtis de pierres, ils constituent l’essentiel des constructions,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L’église s’en enjolive a son ravissant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extérieur blond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et, son intérieur dans sa simplicité est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un divin cocon.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46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13000">
        <p15:prstTrans prst="peelOff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8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317" y="351692"/>
            <a:ext cx="4593777" cy="587898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194" y="351692"/>
            <a:ext cx="4410351" cy="587898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800666" y="6230674"/>
            <a:ext cx="8693833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Son vitrail à l’entrée symbolise le martyr de Saint Léger, si bon.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68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212" y="-20626"/>
            <a:ext cx="10016197" cy="687862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59988" y="5627077"/>
            <a:ext cx="7104184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a sacrifié sa vie pour sauver la ville d’un assaut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Les ruelles pavées au teint ensoleillé sont des joyaux.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70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72531" y="436099"/>
            <a:ext cx="8032652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Admirez les parois de pierres ambrées ornées de verdure,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La maison des Appeaux me stupéfait, c’est un édifice qui dure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51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906" y="0"/>
            <a:ext cx="945348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56936" y="5148776"/>
            <a:ext cx="8299939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Cinq siècles d’histoire, toujours debout, fière, imposante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Tout le village jouit d’un charme et, d’une beauté troublante.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61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229" y="0"/>
            <a:ext cx="97348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2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703" y="0"/>
            <a:ext cx="94534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08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8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211" y="247817"/>
            <a:ext cx="4744424" cy="632342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043" y="247817"/>
            <a:ext cx="4744424" cy="632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44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506" y="0"/>
            <a:ext cx="970029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96086" y="6006906"/>
            <a:ext cx="6330463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Texte poétique de Marie Laborde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58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rgbClr val="C00000"/>
            </a:gs>
            <a:gs pos="63000">
              <a:srgbClr val="FFC000"/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553" y="309282"/>
            <a:ext cx="4630959" cy="61722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96223" y="2082019"/>
            <a:ext cx="3826412" cy="120032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Images et son sélectionnés</a:t>
            </a:r>
          </a:p>
          <a:p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par  Jackdidier.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58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31785" y="2151518"/>
            <a:ext cx="2269169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290</Words>
  <Application>Microsoft Office PowerPoint</Application>
  <PresentationFormat>Personnalisé</PresentationFormat>
  <Paragraphs>35</Paragraphs>
  <Slides>18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18</vt:i4>
      </vt:variant>
    </vt:vector>
  </HeadingPairs>
  <TitlesOfParts>
    <vt:vector size="20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12</cp:revision>
  <dcterms:created xsi:type="dcterms:W3CDTF">2014-11-24T14:19:50Z</dcterms:created>
  <dcterms:modified xsi:type="dcterms:W3CDTF">2014-11-26T08:47:19Z</dcterms:modified>
</cp:coreProperties>
</file>