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59" r:id="rId7"/>
    <p:sldId id="261" r:id="rId8"/>
    <p:sldId id="263" r:id="rId9"/>
    <p:sldId id="264" r:id="rId10"/>
    <p:sldId id="274" r:id="rId11"/>
    <p:sldId id="265" r:id="rId12"/>
    <p:sldId id="266" r:id="rId13"/>
    <p:sldId id="262" r:id="rId14"/>
    <p:sldId id="267" r:id="rId15"/>
    <p:sldId id="270" r:id="rId16"/>
    <p:sldId id="269" r:id="rId17"/>
    <p:sldId id="271" r:id="rId18"/>
    <p:sldId id="276" r:id="rId19"/>
    <p:sldId id="272" r:id="rId20"/>
    <p:sldId id="268" r:id="rId21"/>
    <p:sldId id="273" r:id="rId22"/>
    <p:sldId id="275" r:id="rId23"/>
    <p:sldId id="277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3E/Mh5n1VAQhY2mHUeNaA==" hashData="KGSbFeSm9Mb7wUUOIkw6riBxINxy8Mux+6AuLtSBsrBrwzijW4YMcel5E1wA3249HoCQyu1bikGa77c2BjIe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781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135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7102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260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47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255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528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397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632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1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212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56F11E-C771-44EF-8597-B6D23A748B0F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726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3D1B1-DD8D-417F-A9C0-3D20ACC918DA}" type="datetimeFigureOut">
              <a:rPr lang="fr-FR" smtClean="0"/>
              <a:t>02/01/2018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25805-CD8D-4381-9512-AFFAB8176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568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08701514-9E7B-4B52-85A2-5864F6D93C3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5206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990600"/>
            <a:ext cx="9753600" cy="4876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51819" y="3141406"/>
            <a:ext cx="8917142" cy="92333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Balade romantique en Périgord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374490" y="6061587"/>
            <a:ext cx="7683909" cy="47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Proposée par Jackdidier. Texte poétique de Marie Laborde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Brian Crain - A Love Stor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76094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46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Brian Crain - A Love Story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Brian Crain - A Love Sto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3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104" y="509360"/>
            <a:ext cx="9704438" cy="5919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07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29" y="295327"/>
            <a:ext cx="9910916" cy="6224123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2785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624" y="1167173"/>
            <a:ext cx="6696635" cy="47345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160058" y="282388"/>
            <a:ext cx="60108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C’est une belle région et romantique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Avec le vert tendre de sa végétation,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60059" y="5901693"/>
            <a:ext cx="6010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 rivières et plans d’eau féériques,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La sauvegarde de ses vieilles constructions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15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586" y="176981"/>
            <a:ext cx="9599969" cy="6399979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3955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877" y="451572"/>
            <a:ext cx="4660490" cy="6215928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905432" y="6120581"/>
            <a:ext cx="2684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Dordogne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212540" y="1482044"/>
            <a:ext cx="49888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croise du regard de la roche grise,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Blanche ou dorée sous les rayons du soleil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 font dans le miroir de superbes frises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Bercées par l’ondulation de l’eau en éveil.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62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checker/>
      </p:transition>
    </mc:Choice>
    <mc:Fallback xmlns="">
      <p:transition spd="slow" advClick="0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13" y="402936"/>
            <a:ext cx="10607457" cy="605685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080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96" y="308695"/>
            <a:ext cx="9512709" cy="632229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421329" y="5973097"/>
            <a:ext cx="2035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Beaumont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78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524000"/>
            <a:ext cx="10304602" cy="387391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070257" y="4822723"/>
            <a:ext cx="1769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Périgueux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460812" y="363071"/>
            <a:ext cx="6414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nombreux châteaux et monuments anciens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Jalonnent les fleuves majestueusement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998694" y="5580529"/>
            <a:ext cx="65352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Protégés par de belles forêts comme un écrin divin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Qui les fait resplendir de leur éclat blanchissant.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0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851" y="274504"/>
            <a:ext cx="9586451" cy="638098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480323" y="6076335"/>
            <a:ext cx="1607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Brantome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06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103" y="219696"/>
            <a:ext cx="9660194" cy="63238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02245" y="6061587"/>
            <a:ext cx="2920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Château de </a:t>
            </a:r>
            <a:r>
              <a:rPr lang="fr-FR" sz="2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Castelnaud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69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81" y="1239956"/>
            <a:ext cx="10058399" cy="4498647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823882" y="376518"/>
            <a:ext cx="60108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nombreux ponts enjambent les flots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Parfois agrémentés de petits barrages,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02859" y="5771044"/>
            <a:ext cx="71134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retenues alimentaient des moulins devenus joyaux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Où l’eau s’échappe au dessus du muret en cascade.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836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329" y="283906"/>
            <a:ext cx="9011265" cy="624963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666271" y="5987845"/>
            <a:ext cx="3598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Château de Hautefort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7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524000"/>
            <a:ext cx="10058400" cy="37813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662518" y="430306"/>
            <a:ext cx="68042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nature s’invite généreusement en ces lieux,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Parmi les bâtisses, dans les rues pour les embellir,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96988" y="5499847"/>
            <a:ext cx="69386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 murs de vieilles pierres en sont plus harmonieux,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Leur ton de miel n’en est que plus exquis.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35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348" y="289232"/>
            <a:ext cx="9438968" cy="6164826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32039" y="6017342"/>
            <a:ext cx="3170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Roque- Gageac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50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549" y="280984"/>
            <a:ext cx="8318090" cy="62594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049729" y="6061587"/>
            <a:ext cx="2757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Grotte de Lascaux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6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672" y="1193644"/>
            <a:ext cx="6127376" cy="4595532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608729" y="363071"/>
            <a:ext cx="6642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Saint Médard d’Excideuil, les ballerines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et chaussons de danses jouissent de leur création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656294" y="5271247"/>
            <a:ext cx="1990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village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065928" y="5789176"/>
            <a:ext cx="6185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ce village paisible en bas de la colline,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Son charme paradisiaque enchante la vision.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50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checker/>
      </p:transition>
    </mc:Choice>
    <mc:Fallback xmlns="">
      <p:transition spd="slow" advClick="0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574" y="357655"/>
            <a:ext cx="9099755" cy="614922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816645" y="5973097"/>
            <a:ext cx="15485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Sarlat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2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163" y="1274750"/>
            <a:ext cx="5862919" cy="439718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43200" y="443753"/>
            <a:ext cx="6642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Outre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beauté, le Périgord fantastique est roi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pour les papilles, ses saveurs raffinées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837329" y="5671939"/>
            <a:ext cx="81623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foie gras, de truffes, de cèpes, de noix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nous régalant les jours de fête, c’est la douceur d’un baiser</a:t>
            </a:r>
            <a:endParaRPr lang="fr-F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wheel spokes="1"/>
      </p:transition>
    </mc:Choice>
    <mc:Fallback xmlns="">
      <p:transition spd="slow" advClick="0" advTm="10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110" y="208374"/>
            <a:ext cx="9747006" cy="6522371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3463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C00000"/>
            </a:gs>
            <a:gs pos="4000">
              <a:schemeClr val="accent5">
                <a:lumMod val="0"/>
                <a:lumOff val="100000"/>
              </a:schemeClr>
            </a:gs>
            <a:gs pos="83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898" y="614231"/>
            <a:ext cx="5928850" cy="58226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8565" y="2447365"/>
            <a:ext cx="21784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sélectionnées sur le net par</a:t>
            </a: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Jackdidier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493624" y="2702859"/>
            <a:ext cx="2138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</a:p>
          <a:p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Marie Laborde</a:t>
            </a:r>
            <a:endParaRPr lang="fr-FR" sz="2400" i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39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4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524001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</a:t>
            </a:r>
          </a:p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en 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  <a:p>
            <a:pPr algn="ctr"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29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Arial" panose="020B0604020202020204" pitchFamily="34" charset="0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  <a:p>
            <a:pPr algn="ctr">
              <a:defRPr/>
            </a:pP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63911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panose="020B0604020202020204" pitchFamily="34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3804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Arial" panose="020B0604020202020204" pitchFamily="34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34175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320</Words>
  <Application>Microsoft Office PowerPoint</Application>
  <PresentationFormat>Grand écran</PresentationFormat>
  <Paragraphs>53</Paragraphs>
  <Slides>22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22</vt:i4>
      </vt:variant>
    </vt:vector>
  </HeadingPairs>
  <TitlesOfParts>
    <vt:vector size="31" baseType="lpstr">
      <vt:lpstr>Andalus</vt:lpstr>
      <vt:lpstr>AR DARLING</vt:lpstr>
      <vt:lpstr>Arial</vt:lpstr>
      <vt:lpstr>Calibri</vt:lpstr>
      <vt:lpstr>Calibri Light</vt:lpstr>
      <vt:lpstr>Thickhead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 </cp:lastModifiedBy>
  <cp:revision>14</cp:revision>
  <dcterms:created xsi:type="dcterms:W3CDTF">2017-11-18T17:47:38Z</dcterms:created>
  <dcterms:modified xsi:type="dcterms:W3CDTF">2018-01-02T17:39:17Z</dcterms:modified>
</cp:coreProperties>
</file>