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</p:sldIdLst>
  <p:sldSz cx="9144000" cy="6858000" type="screen4x3"/>
  <p:notesSz cx="6858000" cy="9144000"/>
  <p:photoAlbum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76" d="100"/>
          <a:sy n="76" d="100"/>
        </p:scale>
        <p:origin x="-346" y="-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885ED-4B5A-4981-A0F8-8B8BD293035B}" type="datetimeFigureOut">
              <a:rPr lang="he-IL" smtClean="0"/>
              <a:t>כ"ד/טבת/תשע"ה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83CEA-1217-4498-83F8-ECACEC235D2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40034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885ED-4B5A-4981-A0F8-8B8BD293035B}" type="datetimeFigureOut">
              <a:rPr lang="he-IL" smtClean="0"/>
              <a:t>כ"ד/טבת/תשע"ה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83CEA-1217-4498-83F8-ECACEC235D2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41247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885ED-4B5A-4981-A0F8-8B8BD293035B}" type="datetimeFigureOut">
              <a:rPr lang="he-IL" smtClean="0"/>
              <a:t>כ"ד/טבת/תשע"ה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83CEA-1217-4498-83F8-ECACEC235D2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21417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885ED-4B5A-4981-A0F8-8B8BD293035B}" type="datetimeFigureOut">
              <a:rPr lang="he-IL" smtClean="0"/>
              <a:t>כ"ד/טבת/תשע"ה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83CEA-1217-4498-83F8-ECACEC235D2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27484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885ED-4B5A-4981-A0F8-8B8BD293035B}" type="datetimeFigureOut">
              <a:rPr lang="he-IL" smtClean="0"/>
              <a:t>כ"ד/טבת/תשע"ה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83CEA-1217-4498-83F8-ECACEC235D2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80102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885ED-4B5A-4981-A0F8-8B8BD293035B}" type="datetimeFigureOut">
              <a:rPr lang="he-IL" smtClean="0"/>
              <a:t>כ"ד/טבת/תשע"ה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83CEA-1217-4498-83F8-ECACEC235D2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05538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885ED-4B5A-4981-A0F8-8B8BD293035B}" type="datetimeFigureOut">
              <a:rPr lang="he-IL" smtClean="0"/>
              <a:t>כ"ד/טבת/תשע"ה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83CEA-1217-4498-83F8-ECACEC235D2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4976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885ED-4B5A-4981-A0F8-8B8BD293035B}" type="datetimeFigureOut">
              <a:rPr lang="he-IL" smtClean="0"/>
              <a:t>כ"ד/טבת/תשע"ה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83CEA-1217-4498-83F8-ECACEC235D2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78146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885ED-4B5A-4981-A0F8-8B8BD293035B}" type="datetimeFigureOut">
              <a:rPr lang="he-IL" smtClean="0"/>
              <a:t>כ"ד/טבת/תשע"ה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83CEA-1217-4498-83F8-ECACEC235D2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8372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885ED-4B5A-4981-A0F8-8B8BD293035B}" type="datetimeFigureOut">
              <a:rPr lang="he-IL" smtClean="0"/>
              <a:t>כ"ד/טבת/תשע"ה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83CEA-1217-4498-83F8-ECACEC235D2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297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885ED-4B5A-4981-A0F8-8B8BD293035B}" type="datetimeFigureOut">
              <a:rPr lang="he-IL" smtClean="0"/>
              <a:t>כ"ד/טבת/תשע"ה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83CEA-1217-4498-83F8-ECACEC235D2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44363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8885ED-4B5A-4981-A0F8-8B8BD293035B}" type="datetimeFigureOut">
              <a:rPr lang="he-IL" smtClean="0"/>
              <a:t>כ"ד/טבת/תשע"ה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C83CEA-1217-4498-83F8-ECACEC235D2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821367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0213"/>
            <a:ext cx="9144000" cy="5995987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55 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783079" y="430213"/>
            <a:ext cx="361990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400" dirty="0" err="1" smtClean="0">
                <a:solidFill>
                  <a:srgbClr val="FF0000"/>
                </a:solidFill>
                <a:latin typeface="Vineta BT" panose="04020906050602070202" pitchFamily="82" charset="0"/>
              </a:rPr>
              <a:t>Hội</a:t>
            </a:r>
            <a:r>
              <a:rPr lang="en-US" sz="5400" dirty="0" smtClean="0">
                <a:solidFill>
                  <a:srgbClr val="FF0000"/>
                </a:solidFill>
                <a:latin typeface="Vineta BT" panose="04020906050602070202" pitchFamily="82" charset="0"/>
              </a:rPr>
              <a:t> An</a:t>
            </a:r>
            <a:endParaRPr lang="he-IL" sz="5400" dirty="0">
              <a:solidFill>
                <a:srgbClr val="FF0000"/>
              </a:solidFill>
              <a:latin typeface="Vineta BT" panose="0402090605060207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0343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7038"/>
            <a:ext cx="9144000" cy="60039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77721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2275"/>
            <a:ext cx="9144000" cy="60118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12666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4025"/>
            <a:ext cx="9144000" cy="59499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036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0213"/>
            <a:ext cx="9144000" cy="59975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6850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6088"/>
            <a:ext cx="9144000" cy="59658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99412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7038"/>
            <a:ext cx="9144000" cy="60039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36607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7675"/>
            <a:ext cx="9144000" cy="5962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67041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1800"/>
            <a:ext cx="9144000" cy="59928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01309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7675"/>
            <a:ext cx="9144000" cy="5962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57776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0213"/>
            <a:ext cx="9144000" cy="59959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03847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0213"/>
            <a:ext cx="9144000" cy="59975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88061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0213"/>
            <a:ext cx="9144000" cy="59975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00759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7038"/>
            <a:ext cx="9144000" cy="60039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87663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5450"/>
            <a:ext cx="9144000" cy="60071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4310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8625"/>
            <a:ext cx="9144000" cy="60007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00090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0213"/>
            <a:ext cx="9144000" cy="59975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12929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7038"/>
            <a:ext cx="9144000" cy="60039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89353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0213"/>
            <a:ext cx="9144000" cy="59959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78655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3388"/>
            <a:ext cx="9144000" cy="59896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35717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1325"/>
            <a:ext cx="9144000" cy="59737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51569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0213"/>
            <a:ext cx="9144000" cy="59959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78951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0213"/>
            <a:ext cx="9144000" cy="59959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20629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3388"/>
            <a:ext cx="9144000" cy="59896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29293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0213"/>
            <a:ext cx="9144000" cy="59959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25144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7038"/>
            <a:ext cx="9144000" cy="60039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03103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4975"/>
            <a:ext cx="9144000" cy="59864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70294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3863"/>
            <a:ext cx="9144000" cy="60086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85646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2275"/>
            <a:ext cx="9144000" cy="60118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59788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8150"/>
            <a:ext cx="9144000" cy="5981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80561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9738"/>
            <a:ext cx="9144000" cy="59785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80597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3388"/>
            <a:ext cx="9144000" cy="59896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08508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0850"/>
            <a:ext cx="9144000" cy="59547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9356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1325"/>
            <a:ext cx="9144000" cy="59737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04771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:randomBar/>
      </p:transition>
    </mc:Choice>
    <mc:Fallback>
      <p:transition spd="slow" advClick="0" advTm="7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4975"/>
            <a:ext cx="9144000" cy="59864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-4687" y="6459806"/>
            <a:ext cx="42296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dirty="0" smtClean="0"/>
              <a:t>Khánh Phương - Đành Thôi Quên Lãng</a:t>
            </a:r>
            <a:endParaRPr lang="he-IL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83918"/>
            <a:ext cx="1691680" cy="253752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674991" y="0"/>
            <a:ext cx="24690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Source images - internet</a:t>
            </a:r>
            <a:endParaRPr lang="he-IL" dirty="0"/>
          </a:p>
        </p:txBody>
      </p:sp>
      <p:pic>
        <p:nvPicPr>
          <p:cNvPr id="1026" name="Picture 2" descr="D:\Documents\PPSX gotovie\2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2821" y="5445224"/>
            <a:ext cx="2191179" cy="1412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0168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60000">
        <p:randomBar/>
      </p:transition>
    </mc:Choice>
    <mc:Fallback>
      <p:transition spd="slow" advClick="0" advTm="60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13</Words>
  <Application>Microsoft Office PowerPoint</Application>
  <PresentationFormat>On-screen Show (4:3)</PresentationFormat>
  <Paragraphs>3</Paragraphs>
  <Slides>35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2015-01-15T18:44:53Z</dcterms:created>
  <dcterms:modified xsi:type="dcterms:W3CDTF">2015-01-15T19:05:59Z</dcterms:modified>
</cp:coreProperties>
</file>