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7" r:id="rId3"/>
    <p:sldId id="260" r:id="rId4"/>
    <p:sldId id="258" r:id="rId5"/>
    <p:sldId id="26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3" r:id="rId16"/>
    <p:sldId id="276" r:id="rId17"/>
    <p:sldId id="274" r:id="rId18"/>
    <p:sldId id="275" r:id="rId19"/>
    <p:sldId id="277" r:id="rId20"/>
    <p:sldId id="278" r:id="rId21"/>
    <p:sldId id="280" r:id="rId22"/>
    <p:sldId id="281" r:id="rId23"/>
    <p:sldId id="282" r:id="rId24"/>
    <p:sldId id="269" r:id="rId25"/>
    <p:sldId id="283" r:id="rId26"/>
    <p:sldId id="284" r:id="rId27"/>
    <p:sldId id="292" r:id="rId28"/>
    <p:sldId id="286" r:id="rId29"/>
    <p:sldId id="288" r:id="rId30"/>
    <p:sldId id="289" r:id="rId31"/>
    <p:sldId id="290" r:id="rId32"/>
    <p:sldId id="285" r:id="rId33"/>
    <p:sldId id="291" r:id="rId34"/>
    <p:sldId id="287" r:id="rId35"/>
    <p:sldId id="294" r:id="rId36"/>
    <p:sldId id="272" r:id="rId37"/>
    <p:sldId id="293" r:id="rId38"/>
    <p:sldId id="259" r:id="rId39"/>
    <p:sldId id="295" r:id="rId40"/>
    <p:sldId id="296" r:id="rId41"/>
  </p:sldIdLst>
  <p:sldSz cx="9144000" cy="6858000" type="screen4x3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rqOgIy7c0FFYr7HxW12ZBw==" hashData="0IFhaHZANF+QMrzXkNARA/RhxMlJC+E9BwZuSJyumCr325TK+3OFKZ6JJGWZ60JTlukCcOG3cMeZfuyiDb01Q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146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111FC-51E5-40CD-AF49-93C513BE0E53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D7AF0-CFC0-4085-9F76-608A95A8004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25CB5-7681-44AC-977A-0F5D69AF6D9F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830C9-54C7-44F7-80E9-B245900152D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AB5CC-B010-4C90-9D42-2956C45E5489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DB955-BBE1-42EF-8C05-68D6E6B4602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E0233-2FF9-4785-8E10-B64145B57957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6B5DA-BEA6-4421-8A8C-1110B797C8B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5F571-1155-4D2D-BF8A-FCABCAC95DAC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A4FC-836C-4D8D-B8C5-1C5F75E72FF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B89BC-34BC-42EC-9ECA-5BFDF27C1128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03107-4079-4BEF-AE5F-0569DB79537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24DB4-0712-4875-820D-1627C50AA82D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80B65-2413-48D8-8004-69404332AB8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B3787-38AC-4893-A1F4-F746BCF983FB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DD05D-4CBC-45B4-8EF9-16412904324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8CE7B-3A29-4ABD-ACA0-D5190CD9CA4D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8DA1C-F006-4DB2-BDFA-89DA107902B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820B0-4077-4C08-9520-169B7E7C6176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BEB94-F8FD-4E01-AFA7-BC1791FCBA5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4B828-EDBC-4D8A-9C50-9FA52AE86556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EE024-DE59-4816-8FD3-B68FF9ACFC7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904C1F-CD91-411E-B964-6F88EB4F7CCB}" type="datetimeFigureOut">
              <a:rPr lang="nl-NL"/>
              <a:pPr>
                <a:defRPr/>
              </a:pPr>
              <a:t>18-7-2018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7E8E20-3D22-40AF-A01D-EE83322B18A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 -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Michael Hoppe Country WaltSSz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0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3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1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10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4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5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6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7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8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9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1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3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4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6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9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7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8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2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2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2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12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3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3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3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15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02 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3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3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6051663B-82B9-455D-A2A5-65CA10CAD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6309320"/>
            <a:ext cx="1650377" cy="17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Agradable </Template>
  <TotalTime>1</TotalTime>
  <Words>0</Words>
  <Application>Microsoft Office PowerPoint</Application>
  <PresentationFormat>Diavoorstelling (4:3)</PresentationFormat>
  <Paragraphs>0</Paragraphs>
  <Slides>40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2018-07-18T06:00:24Z</dcterms:created>
  <dcterms:modified xsi:type="dcterms:W3CDTF">2018-07-18T06:01:56Z</dcterms:modified>
</cp:coreProperties>
</file>