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bOxEI2LwuBUUZ2s95pL2A==" hashData="gZYY6oBRVX6JVz6eETLYJaH5Lty6sABYwYekmNgxJ4m4rkqjKoIsBTRHbhrl8bRTpQBnSD5H1zye8ZrgWJ7P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5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585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231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464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879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801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0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519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805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324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37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9469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4F4492-0460-48CF-B0BB-6BBC25E572AC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‹N°›</a:t>
            </a:fld>
            <a:endParaRPr lang="fr-FR" altLang="fr-FR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699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3BD3EE-9CD9-4710-A2FB-196FBBC14B1A}" type="datetimeFigureOut">
              <a:rPr lang="fr-FR" smtClean="0"/>
              <a:t>24/02/2018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E3C1A-4AA8-4209-9CDA-72EFCB6C1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901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380B7247-30EC-454B-BC4B-D29E757D00D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50419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75"/>
          <a:stretch/>
        </p:blipFill>
        <p:spPr>
          <a:xfrm>
            <a:off x="3620453" y="760096"/>
            <a:ext cx="5200650" cy="440626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ZoneTexte 4"/>
          <p:cNvSpPr txBox="1"/>
          <p:nvPr/>
        </p:nvSpPr>
        <p:spPr>
          <a:xfrm>
            <a:off x="3962400" y="5349240"/>
            <a:ext cx="5669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Salon des Arts  (Salindres)</a:t>
            </a:r>
            <a:endParaRPr lang="fr-FR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465320" y="6116896"/>
            <a:ext cx="455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RNESTO CORTAZAR - Somewhere over the rainbo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06338" y="33385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62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4" name="ERNESTO CORTAZAR - Somewhere over the rainbow.wav"/>
          </p:stSnd>
        </p:sndAc>
      </p:transition>
    </mc:Choice>
    <mc:Fallback xmlns="">
      <p:transition spd="slow" advClick="0" advTm="7000">
        <p:split orient="vert"/>
        <p:sndAc>
          <p:stSnd>
            <p:snd r:embed="rId7" name="ERNESTO CORTAZAR - Somewhere over the rainb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1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8133">
            <a:off x="1692725" y="1600200"/>
            <a:ext cx="4396723" cy="385572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873240" y="1219200"/>
            <a:ext cx="41452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Chaque année, en Février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localité de Salindres (30)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organise le Salon des Arts.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Simone ROBERT, poétesse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Salindroise, a écrit un texte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Poétique sur cet événement. 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04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1000">
        <p:blinds dir="vert"/>
      </p:transition>
    </mc:Choice>
    <mc:Fallback xmlns="">
      <p:transition spd="slow" advClick="0" advTm="11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12" y="1042989"/>
            <a:ext cx="9529760" cy="4757736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7157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492" y="1888807"/>
            <a:ext cx="6353175" cy="317182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178492" y="777240"/>
            <a:ext cx="68037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Salindres, en Février, pas de demi-mesure,</a:t>
            </a: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L’agenda le prédit, place est à la Culture.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78492" y="5394960"/>
            <a:ext cx="63531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Voici que brille enfin le Grand Salon des Arts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Où viendront s’abreuver plus de mille regards.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19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dissolve/>
      </p:transition>
    </mc:Choice>
    <mc:Fallback xmlns="">
      <p:transition spd="slow" advClick="0" advTm="1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560" y="1968816"/>
            <a:ext cx="5630332" cy="316706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078480" y="579120"/>
            <a:ext cx="5889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Festival du talent, de mots et de nuances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Il donne libre cours aux émotions intenses.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85160" y="5486400"/>
            <a:ext cx="57827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Connaisseur, néophyte, friand ou promeneur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Chacun à sa façon y puise du bonheur.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19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checker/>
      </p:transition>
    </mc:Choice>
    <mc:Fallback xmlns="">
      <p:transition spd="slow" advClick="0" advTm="1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280" y="2179320"/>
            <a:ext cx="5699760" cy="28498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246120" y="822960"/>
            <a:ext cx="6111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visiteurs auront les yeux pleins de lumière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Lorsqu’ils déserteront ce chatoyant repaire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83280" y="5379720"/>
            <a:ext cx="5943600" cy="846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Emportant avec eux des visions intimistes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Butinées en passant à l’âme des artistes.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8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wheel spokes="1"/>
      </p:transition>
    </mc:Choice>
    <mc:Fallback xmlns="">
      <p:transition spd="slow" advClick="0" advTm="14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320" y="2110740"/>
            <a:ext cx="5897880" cy="294894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941320" y="822960"/>
            <a:ext cx="6720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moins pour un moment dans ces lieux légendaires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Ils auront oublié la crise, ses galères,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22320" y="5394960"/>
            <a:ext cx="6096000" cy="846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Allégeant leurs tracas d’une récréation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En découvrant heureux de belles créations.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0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14:doors dir="vert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20" y="1691640"/>
            <a:ext cx="4861560" cy="3646169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956560" y="563880"/>
            <a:ext cx="6553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monde culturel a ses armes secrètes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Mais pourra - t’ il, un jour, apaiser les tempêtes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368040" y="5455920"/>
            <a:ext cx="6141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D’une société qui ne met plus l’Humain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Au centre de la vie, brisant nos lendemains.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643688" y="4857750"/>
            <a:ext cx="171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Tour Bécamel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42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750" advClick="0" advTm="14000">
        <p15:prstTrans prst="peelOff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169920" y="807720"/>
            <a:ext cx="6477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de Simone ROBERT, poétesse de Salindres</a:t>
            </a:r>
          </a:p>
          <a:p>
            <a:r>
              <a:rPr lang="fr-FR" sz="24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(localité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Gardoise, proche d’Alès </a:t>
            </a:r>
            <a:r>
              <a:rPr lang="fr-FR" sz="2400" i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Cévennes)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69920" y="5425440"/>
            <a:ext cx="6339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Présente au Salon des Arts. Chevalier des Arts et Lettres. Grand Prix de poésie Paul Valéry.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288" y="2152650"/>
            <a:ext cx="5438776" cy="294798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0187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44440" y="1295400"/>
            <a:ext cx="5775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 2018 c’est la Trentième Edition du Salon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 23 </a:t>
            </a:r>
            <a:r>
              <a:rPr lang="fr-FR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(inauguration)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 26 Février.</a:t>
            </a:r>
          </a:p>
          <a:p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Avec la présence de Sophie Griotto, illustratrice d’origine Cévenole.</a:t>
            </a:r>
            <a:endParaRPr lang="fr-FR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925" y="3566254"/>
            <a:ext cx="3619212" cy="179822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379720" y="6019800"/>
            <a:ext cx="5775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Reportage proposé par Jackdidier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4" y="928477"/>
            <a:ext cx="3964305" cy="4986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05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14:rippl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  <a:cs typeface="Arial" panose="020B0604020202020204" pitchFamily="34" charset="0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  <a:cs typeface="Arial" panose="020B0604020202020204" pitchFamily="34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libri"/>
                <a:cs typeface="Arial" panose="020B0604020202020204" pitchFamily="34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829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322</Words>
  <Application>Microsoft Office PowerPoint</Application>
  <PresentationFormat>Grand écran</PresentationFormat>
  <Paragraphs>47</Paragraphs>
  <Slides>11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11</vt:i4>
      </vt:variant>
    </vt:vector>
  </HeadingPairs>
  <TitlesOfParts>
    <vt:vector size="20" baseType="lpstr">
      <vt:lpstr>Andalus</vt:lpstr>
      <vt:lpstr>AR DARLING</vt:lpstr>
      <vt:lpstr>Arial</vt:lpstr>
      <vt:lpstr>Calibri</vt:lpstr>
      <vt:lpstr>Calibri Light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 </cp:lastModifiedBy>
  <cp:revision>18</cp:revision>
  <dcterms:created xsi:type="dcterms:W3CDTF">2018-02-22T17:17:09Z</dcterms:created>
  <dcterms:modified xsi:type="dcterms:W3CDTF">2018-02-24T16:15:30Z</dcterms:modified>
</cp:coreProperties>
</file>