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337" r:id="rId3"/>
    <p:sldId id="379" r:id="rId4"/>
    <p:sldId id="338" r:id="rId5"/>
    <p:sldId id="340" r:id="rId6"/>
    <p:sldId id="344" r:id="rId7"/>
    <p:sldId id="339" r:id="rId8"/>
    <p:sldId id="341" r:id="rId9"/>
    <p:sldId id="342" r:id="rId10"/>
    <p:sldId id="343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5" r:id="rId21"/>
    <p:sldId id="356" r:id="rId22"/>
    <p:sldId id="357" r:id="rId23"/>
    <p:sldId id="358" r:id="rId24"/>
    <p:sldId id="359" r:id="rId25"/>
    <p:sldId id="360" r:id="rId26"/>
    <p:sldId id="361" r:id="rId27"/>
    <p:sldId id="362" r:id="rId28"/>
    <p:sldId id="363" r:id="rId29"/>
    <p:sldId id="364" r:id="rId30"/>
    <p:sldId id="365" r:id="rId31"/>
    <p:sldId id="366" r:id="rId32"/>
    <p:sldId id="367" r:id="rId33"/>
    <p:sldId id="368" r:id="rId34"/>
    <p:sldId id="369" r:id="rId35"/>
    <p:sldId id="370" r:id="rId36"/>
    <p:sldId id="371" r:id="rId37"/>
    <p:sldId id="372" r:id="rId38"/>
    <p:sldId id="373" r:id="rId39"/>
    <p:sldId id="374" r:id="rId40"/>
    <p:sldId id="375" r:id="rId41"/>
    <p:sldId id="376" r:id="rId42"/>
    <p:sldId id="377" r:id="rId43"/>
    <p:sldId id="378" r:id="rId44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5426"/>
    <a:srgbClr val="00421E"/>
    <a:srgbClr val="CDDEF3"/>
    <a:srgbClr val="A541AD"/>
    <a:srgbClr val="54416B"/>
    <a:srgbClr val="255997"/>
    <a:srgbClr val="84A8BA"/>
    <a:srgbClr val="FFB3FF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681" autoAdjust="0"/>
    <p:restoredTop sz="88626" autoAdjust="0"/>
  </p:normalViewPr>
  <p:slideViewPr>
    <p:cSldViewPr>
      <p:cViewPr varScale="1">
        <p:scale>
          <a:sx n="29" d="100"/>
          <a:sy n="29" d="100"/>
        </p:scale>
        <p:origin x="-84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71FEF9-5E5C-41C0-8331-3B87D5AA1F79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AE0C6-DAC7-4D76-95FB-A53FCBE2AF25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D46194-D38D-4213-9819-64ED3DD8E64F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715ED-7E4A-4A8A-A354-236C73425386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1876DA-D58D-44D7-9639-F8D0ABC0606E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D9572-1F72-4830-8E74-CC065FC06BA7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10F240-711C-4923-97AE-6C32A8B994BD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00E6B-AEC5-4529-B2B2-D8609980CFAD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0C717-B1F3-40D0-ADF5-28A61EF7551D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B303D-55C7-4F29-A815-E7DA93750ACA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1E46DD-4CF8-4BCD-BD91-DE260A2D38DB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B66E4-7564-40B2-BDD8-C75E731A0517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8F349-E833-4690-B01F-3F78B6B2BA25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BC933-A28F-4873-A320-8E6B2DA8071F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D7424A2-62F6-45ED-8C64-2574758D01E8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02461-B2EB-402C-A8C4-FE2FFFD12239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it-IT" noProof="0" dirty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E4F1D6-5152-4959-A3F4-23CCDEB220C5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D6224-2757-4E89-8E07-35CE7B5AC22C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D3C434-B62F-4717-940F-14682174C0E1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D2B69-71C2-4131-AE8F-4F176D4E5E4A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4CA0FBE-7323-47FD-BA04-26C1A5BBF3CF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84349-A19B-4B15-AC23-07101FAF4EDF}" type="slidenum">
              <a:rPr lang="it-IT"/>
              <a:pPr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B4A64F1-0EB4-43BC-8FB4-CDAB5F2DBA7B}" type="datetimeFigureOut">
              <a:rPr lang="it-IT"/>
              <a:pPr/>
              <a:t>27/12/2010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B9D78D34-4982-41B5-AA10-75B2086DB56E}" type="slidenum">
              <a:rPr lang="it-IT"/>
              <a:pPr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Documents and Settings\Magdalena\Desktop\New Folder\849515_1001_625x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0"/>
            <a:ext cx="3505200" cy="6793024"/>
          </a:xfrm>
          <a:prstGeom prst="rect">
            <a:avLst/>
          </a:prstGeom>
          <a:noFill/>
        </p:spPr>
      </p:pic>
      <p:pic>
        <p:nvPicPr>
          <p:cNvPr id="2053" name="Picture 5" descr="D:\Documents and Settings\Magdalena\Desktop\New Folder\849784_6a5a_625x1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8200"/>
            <a:ext cx="6205875" cy="46482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86000" y="457200"/>
            <a:ext cx="3877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 of art 2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">
    <p:fade/>
    <p:sndAc>
      <p:stSnd>
        <p:snd r:embed="rId2" name="accorciata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Documents and Settings\Magdalena\Desktop\New Folder\849900_90d3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98184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D:\Documents and Settings\Magdalena\Desktop\New Folder\849878_4c74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4527" y="609600"/>
            <a:ext cx="4559473" cy="5867400"/>
          </a:xfrm>
          <a:prstGeom prst="rect">
            <a:avLst/>
          </a:prstGeom>
          <a:noFill/>
        </p:spPr>
      </p:pic>
      <p:pic>
        <p:nvPicPr>
          <p:cNvPr id="7" name="Picture 4" descr="D:\Documents and Settings\Magdalena\Desktop\New Folder\849995_d63c_625x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14400"/>
            <a:ext cx="4328653" cy="59436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Documents and Settings\Magdalena\Desktop\New Folder\849908_dcc2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410783"/>
            <a:ext cx="6684773" cy="4447217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Documents and Settings\Magdalena\Desktop\New Folder\849511_cf31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194152"/>
            <a:ext cx="7010400" cy="4663848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Documents and Settings\Magdalena\Desktop\New Folder\58023_1708770169430_1543365534_1722697_243691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98658"/>
            <a:ext cx="7812256" cy="6359342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Documents and Settings\Magdalena\Desktop\New Folder\849999_d0ef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7750" y="427038"/>
            <a:ext cx="5000625" cy="6238875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Documents and Settings\Magdalena\Desktop\New Folder\849998_845c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0"/>
            <a:ext cx="5419725" cy="6408283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D:\Documents and Settings\Magdalena\Desktop\New Folder\156894_1708769369410_1543365534_1722692_690611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381000"/>
            <a:ext cx="7924800" cy="56896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Documents and Settings\Magdalena\Desktop\New Folder\63613_1708767729369_1543365534_1722679_169059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0"/>
            <a:ext cx="55435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Documents and Settings\Magdalena\Desktop\New Folder\39420_1708766289333_1543365534_1722670_686153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447800"/>
            <a:ext cx="6162336" cy="3890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:\Documents and Settings\Magdalena\Desktop\New Folder\47596_1708770089428_1543365534_1722696_437262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066800"/>
            <a:ext cx="6295694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:\Documents and Settings\Magdalena\Desktop\New Folder\33801_1708769769420_1543365534_1722694_802601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41767"/>
            <a:ext cx="7232076" cy="6816233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:\Documents and Settings\Magdalena\Desktop\New Folder\156756_1708814210531_1543365534_1722977_262035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81000"/>
            <a:ext cx="4457700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:\Documents and Settings\Magdalena\Desktop\New Folder\156711_1708814130529_1543365534_1722976_10207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840" y="0"/>
            <a:ext cx="7562160" cy="6689603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D:\Documents and Settings\Magdalena\Desktop\New Folder\156757_1708765609316_1543365534_1722665_818844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651" y="0"/>
            <a:ext cx="7493443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:\Documents and Settings\Magdalena\Desktop\New Folder\156785_1708765969325_1543365534_1722668_69024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8860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Documents and Settings\Magdalena\Desktop\New Folder\63208_1708756609091_1543365534_1722611_572258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421"/>
            <a:ext cx="8866961" cy="6639579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D:\Documents and Settings\Magdalena\Desktop\New Folder\163169_1708769089403_1543365534_1722689_19312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599"/>
            <a:ext cx="7161910" cy="5105401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D:\Documents and Settings\Magdalena\Desktop\New Folder\163175_1708812730494_1543365534_1722963_257300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28800"/>
            <a:ext cx="6585164" cy="3144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D:\Documents and Settings\Magdalena\Desktop\New Folder\163674_1708813330509_1543365534_1722968_476639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9387620" cy="62484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D:\Documents and Settings\Magdalena\Desktop\New Folder\163480_1708770489438_1543365534_1722700_326835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28222"/>
            <a:ext cx="8458200" cy="5629777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D:\Documents and Settings\Magdalena\Desktop\New Folder\163692_1708757729119_1543365534_1722619_253594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0261" y="914400"/>
            <a:ext cx="4523739" cy="5943600"/>
          </a:xfrm>
          <a:prstGeom prst="rect">
            <a:avLst/>
          </a:prstGeom>
          <a:noFill/>
        </p:spPr>
      </p:pic>
      <p:pic>
        <p:nvPicPr>
          <p:cNvPr id="22530" name="Picture 2" descr="D:\Documents and Settings\Magdalena\Desktop\New Folder\849998_845c_625x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38809" cy="5957888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:\Documents and Settings\Magdalena\Desktop\New Folder\164013_1708757289108_1543365534_1722615_472919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949" y="1219200"/>
            <a:ext cx="8961051" cy="4191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D:\Documents and Settings\Magdalena\Desktop\New Folder\164571_1708767289358_1543365534_1722675_17938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066800"/>
            <a:ext cx="8728765" cy="579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D:\Documents and Settings\Magdalena\Desktop\New Folder\164806_1708767929374_1543365534_1722680_137234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Documents and Settings\Magdalena\Desktop\New Folder\165012_1708813090503_1543365534_1722966_184278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65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D:\Documents and Settings\Magdalena\Desktop\New Folder\165109_1708765129304_1543365534_1722661_227279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9029701" cy="60198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:\Documents and Settings\Magdalena\Desktop\New Folder\165264_1708771569465_1543365534_1722710_51616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8737600" cy="65532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D:\Documents and Settings\Magdalena\Desktop\New Folder\849878_4c74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00600" cy="6177694"/>
          </a:xfrm>
          <a:prstGeom prst="rect">
            <a:avLst/>
          </a:prstGeom>
          <a:noFill/>
        </p:spPr>
      </p:pic>
      <p:pic>
        <p:nvPicPr>
          <p:cNvPr id="5" name="Picture 2" descr="D:\Documents and Settings\Magdalena\Desktop\New Folder\165568_1708813650517_1543365534_1722971_30141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1" y="2779044"/>
            <a:ext cx="5181600" cy="4078956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D:\Documents and Settings\Magdalena\Desktop\New Folder\165572_1708769929424_1543365534_1722695_416352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685800"/>
            <a:ext cx="7867481" cy="5698881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Documents and Settings\Magdalena\Desktop\New Folder\166166_1708766609341_1543365534_1722671_472497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2084"/>
            <a:ext cx="9144000" cy="7410084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D:\Documents and Settings\Magdalena\Desktop\New Folder\166185_1708765289308_1543365534_1722662_217967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87748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:\Documents and Settings\Magdalena\Desktop\New Folder\166274_1708771209456_1543365534_1722706_681664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:\Documents and Settings\Magdalena\Desktop\New Folder\166631_1708768809396_1543365534_1722686_221645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65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D:\Documents and Settings\Magdalena\Desktop\New Folder\166334_1708768969400_1543365534_1722688_296785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" y="0"/>
            <a:ext cx="90297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D:\Documents and Settings\Magdalena\Desktop\New Folder\167456_1708769209406_1543365534_1722691_130324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:\Documents and Settings\Magdalena\Desktop\New Folder\739703_a879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81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D:\Documents and Settings\Magdalena\Desktop\New Folder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D:\Documents and Settings\Magdalena\Desktop\New Folder\849807_3380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08177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D:\Documents and Settings\Magdalena\Desktop\New Folder\849759_68b1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4971278" cy="6477000"/>
          </a:xfrm>
          <a:prstGeom prst="rect">
            <a:avLst/>
          </a:prstGeom>
          <a:noFill/>
        </p:spPr>
      </p:pic>
      <p:pic>
        <p:nvPicPr>
          <p:cNvPr id="54276" name="Picture 4" descr="D:\Documents and Settings\Magdalena\Desktop\New Folder\167256_1708756169080_1543365534_1722607_35629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5250" y="457200"/>
            <a:ext cx="4328750" cy="5383212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D:\Documents and Settings\Magdalena\Desktop\New Folder\849726_59ef_625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1" y="0"/>
            <a:ext cx="5029200" cy="6324600"/>
          </a:xfrm>
          <a:prstGeom prst="rect">
            <a:avLst/>
          </a:prstGeom>
          <a:noFill/>
        </p:spPr>
      </p:pic>
      <p:pic>
        <p:nvPicPr>
          <p:cNvPr id="5" name="Picture 2" descr="D:\Documents and Settings\Magdalena\Desktop\New Folder\849884_fd34_625x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5325" y="0"/>
            <a:ext cx="4638675" cy="6858000"/>
          </a:xfrm>
          <a:prstGeom prst="rect">
            <a:avLst/>
          </a:prstGeom>
          <a:noFill/>
        </p:spPr>
      </p:pic>
      <p:pic>
        <p:nvPicPr>
          <p:cNvPr id="6" name="Picture 3" descr="D:\Documents and Settings\Magdalena\Desktop\New Folder\849568_1b1e_625x1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0"/>
            <a:ext cx="2514600" cy="2534749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:\Documents and Settings\Magdalena\My Documents\My Pictures\magda\692s-197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457200"/>
            <a:ext cx="7848601" cy="5518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133600" y="5934670"/>
            <a:ext cx="4839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By Magdalena</a:t>
            </a:r>
            <a:endParaRPr lang="en-US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I DI CRISTAL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ALI DI CRISTALLO</Template>
  <TotalTime>91</TotalTime>
  <Words>6</Words>
  <Application>Microsoft Office PowerPoint</Application>
  <PresentationFormat>On-screen Show (4:3)</PresentationFormat>
  <Paragraphs>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Arial</vt:lpstr>
      <vt:lpstr>Calibri</vt:lpstr>
      <vt:lpstr>ALI DI CRISTALLO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Magdalena</dc:creator>
  <cp:lastModifiedBy>Magdalena</cp:lastModifiedBy>
  <cp:revision>10</cp:revision>
  <dcterms:created xsi:type="dcterms:W3CDTF">2010-06-26T17:27:31Z</dcterms:created>
  <dcterms:modified xsi:type="dcterms:W3CDTF">2010-12-28T05:53:13Z</dcterms:modified>
</cp:coreProperties>
</file>