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19.xml" ContentType="application/vnd.openxmlformats-officedocument.theme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0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theme/theme21.xml" ContentType="application/vnd.openxmlformats-officedocument.theme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theme/theme22.xml" ContentType="application/vnd.openxmlformats-officedocument.theme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theme/theme23.xml" ContentType="application/vnd.openxmlformats-officedocument.theme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24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theme/theme25.xml" ContentType="application/vnd.openxmlformats-officedocument.theme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theme/theme26.xml" ContentType="application/vnd.openxmlformats-officedocument.theme+xml"/>
  <Override PartName="/ppt/theme/theme2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44" r:id="rId9"/>
    <p:sldMasterId id="2147483756" r:id="rId10"/>
    <p:sldMasterId id="2147483768" r:id="rId11"/>
    <p:sldMasterId id="2147483780" r:id="rId12"/>
    <p:sldMasterId id="2147483792" r:id="rId13"/>
    <p:sldMasterId id="2147483804" r:id="rId14"/>
    <p:sldMasterId id="2147483816" r:id="rId15"/>
    <p:sldMasterId id="2147483828" r:id="rId16"/>
    <p:sldMasterId id="2147483840" r:id="rId17"/>
    <p:sldMasterId id="2147483852" r:id="rId18"/>
    <p:sldMasterId id="2147483864" r:id="rId19"/>
    <p:sldMasterId id="2147483876" r:id="rId20"/>
    <p:sldMasterId id="2147483888" r:id="rId21"/>
    <p:sldMasterId id="2147483900" r:id="rId22"/>
    <p:sldMasterId id="2147483912" r:id="rId23"/>
    <p:sldMasterId id="2147483924" r:id="rId24"/>
    <p:sldMasterId id="2147483936" r:id="rId25"/>
    <p:sldMasterId id="2147483948" r:id="rId26"/>
  </p:sldMasterIdLst>
  <p:notesMasterIdLst>
    <p:notesMasterId r:id="rId77"/>
  </p:notesMasterIdLst>
  <p:sldIdLst>
    <p:sldId id="256" r:id="rId27"/>
    <p:sldId id="308" r:id="rId28"/>
    <p:sldId id="307" r:id="rId29"/>
    <p:sldId id="309" r:id="rId30"/>
    <p:sldId id="310" r:id="rId31"/>
    <p:sldId id="311" r:id="rId32"/>
    <p:sldId id="312" r:id="rId33"/>
    <p:sldId id="314" r:id="rId34"/>
    <p:sldId id="313" r:id="rId35"/>
    <p:sldId id="315" r:id="rId36"/>
    <p:sldId id="316" r:id="rId37"/>
    <p:sldId id="317" r:id="rId38"/>
    <p:sldId id="318" r:id="rId39"/>
    <p:sldId id="319" r:id="rId40"/>
    <p:sldId id="320" r:id="rId41"/>
    <p:sldId id="321" r:id="rId42"/>
    <p:sldId id="322" r:id="rId43"/>
    <p:sldId id="323" r:id="rId44"/>
    <p:sldId id="324" r:id="rId45"/>
    <p:sldId id="325" r:id="rId46"/>
    <p:sldId id="326" r:id="rId47"/>
    <p:sldId id="327" r:id="rId48"/>
    <p:sldId id="328" r:id="rId49"/>
    <p:sldId id="329" r:id="rId50"/>
    <p:sldId id="330" r:id="rId51"/>
    <p:sldId id="331" r:id="rId52"/>
    <p:sldId id="332" r:id="rId53"/>
    <p:sldId id="333" r:id="rId54"/>
    <p:sldId id="334" r:id="rId55"/>
    <p:sldId id="335" r:id="rId56"/>
    <p:sldId id="336" r:id="rId57"/>
    <p:sldId id="337" r:id="rId58"/>
    <p:sldId id="338" r:id="rId59"/>
    <p:sldId id="339" r:id="rId60"/>
    <p:sldId id="340" r:id="rId61"/>
    <p:sldId id="341" r:id="rId62"/>
    <p:sldId id="342" r:id="rId63"/>
    <p:sldId id="343" r:id="rId64"/>
    <p:sldId id="344" r:id="rId65"/>
    <p:sldId id="345" r:id="rId66"/>
    <p:sldId id="346" r:id="rId67"/>
    <p:sldId id="347" r:id="rId68"/>
    <p:sldId id="348" r:id="rId69"/>
    <p:sldId id="349" r:id="rId70"/>
    <p:sldId id="350" r:id="rId71"/>
    <p:sldId id="351" r:id="rId72"/>
    <p:sldId id="352" r:id="rId73"/>
    <p:sldId id="353" r:id="rId74"/>
    <p:sldId id="354" r:id="rId75"/>
    <p:sldId id="355" r:id="rId76"/>
  </p:sldIdLst>
  <p:sldSz cx="9144000" cy="5143500" type="screen16x9"/>
  <p:notesSz cx="6858000" cy="9144000"/>
  <p:photoAlbum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wtc3xmHgDTlaAgM9M+S9Q==" hashData="fIXBjcMiGQeVwAccqb7GGDZcIJns+SYPVm2lpuI8aQgU1+7IuxG41ZEvJSUXb+nERMo3P8esZZzmbuXJDA/82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5" autoAdjust="0"/>
    <p:restoredTop sz="94660"/>
  </p:normalViewPr>
  <p:slideViewPr>
    <p:cSldViewPr>
      <p:cViewPr varScale="1">
        <p:scale>
          <a:sx n="89" d="100"/>
          <a:sy n="89" d="100"/>
        </p:scale>
        <p:origin x="640" y="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" Target="slides/slide13.xml"/><Relationship Id="rId21" Type="http://schemas.openxmlformats.org/officeDocument/2006/relationships/slideMaster" Target="slideMasters/slideMaster21.xml"/><Relationship Id="rId34" Type="http://schemas.openxmlformats.org/officeDocument/2006/relationships/slide" Target="slides/slide8.xml"/><Relationship Id="rId42" Type="http://schemas.openxmlformats.org/officeDocument/2006/relationships/slide" Target="slides/slide16.xml"/><Relationship Id="rId47" Type="http://schemas.openxmlformats.org/officeDocument/2006/relationships/slide" Target="slides/slide21.xml"/><Relationship Id="rId50" Type="http://schemas.openxmlformats.org/officeDocument/2006/relationships/slide" Target="slides/slide24.xml"/><Relationship Id="rId55" Type="http://schemas.openxmlformats.org/officeDocument/2006/relationships/slide" Target="slides/slide29.xml"/><Relationship Id="rId63" Type="http://schemas.openxmlformats.org/officeDocument/2006/relationships/slide" Target="slides/slide37.xml"/><Relationship Id="rId68" Type="http://schemas.openxmlformats.org/officeDocument/2006/relationships/slide" Target="slides/slide42.xml"/><Relationship Id="rId76" Type="http://schemas.openxmlformats.org/officeDocument/2006/relationships/slide" Target="slides/slide50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45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" Target="slides/slide3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" Target="slides/slide6.xml"/><Relationship Id="rId37" Type="http://schemas.openxmlformats.org/officeDocument/2006/relationships/slide" Target="slides/slide11.xml"/><Relationship Id="rId40" Type="http://schemas.openxmlformats.org/officeDocument/2006/relationships/slide" Target="slides/slide14.xml"/><Relationship Id="rId45" Type="http://schemas.openxmlformats.org/officeDocument/2006/relationships/slide" Target="slides/slide19.xml"/><Relationship Id="rId53" Type="http://schemas.openxmlformats.org/officeDocument/2006/relationships/slide" Target="slides/slide27.xml"/><Relationship Id="rId58" Type="http://schemas.openxmlformats.org/officeDocument/2006/relationships/slide" Target="slides/slide32.xml"/><Relationship Id="rId66" Type="http://schemas.openxmlformats.org/officeDocument/2006/relationships/slide" Target="slides/slide40.xml"/><Relationship Id="rId74" Type="http://schemas.openxmlformats.org/officeDocument/2006/relationships/slide" Target="slides/slide48.xml"/><Relationship Id="rId79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35.xml"/><Relationship Id="rId82" Type="http://schemas.microsoft.com/office/2015/10/relationships/revisionInfo" Target="revisionInfo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" Target="slides/slide5.xml"/><Relationship Id="rId44" Type="http://schemas.openxmlformats.org/officeDocument/2006/relationships/slide" Target="slides/slide18.xml"/><Relationship Id="rId52" Type="http://schemas.openxmlformats.org/officeDocument/2006/relationships/slide" Target="slides/slide26.xml"/><Relationship Id="rId60" Type="http://schemas.openxmlformats.org/officeDocument/2006/relationships/slide" Target="slides/slide34.xml"/><Relationship Id="rId65" Type="http://schemas.openxmlformats.org/officeDocument/2006/relationships/slide" Target="slides/slide39.xml"/><Relationship Id="rId73" Type="http://schemas.openxmlformats.org/officeDocument/2006/relationships/slide" Target="slides/slide47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" Target="slides/slide1.xml"/><Relationship Id="rId30" Type="http://schemas.openxmlformats.org/officeDocument/2006/relationships/slide" Target="slides/slide4.xml"/><Relationship Id="rId35" Type="http://schemas.openxmlformats.org/officeDocument/2006/relationships/slide" Target="slides/slide9.xml"/><Relationship Id="rId43" Type="http://schemas.openxmlformats.org/officeDocument/2006/relationships/slide" Target="slides/slide17.xml"/><Relationship Id="rId48" Type="http://schemas.openxmlformats.org/officeDocument/2006/relationships/slide" Target="slides/slide22.xml"/><Relationship Id="rId56" Type="http://schemas.openxmlformats.org/officeDocument/2006/relationships/slide" Target="slides/slide30.xml"/><Relationship Id="rId64" Type="http://schemas.openxmlformats.org/officeDocument/2006/relationships/slide" Target="slides/slide38.xml"/><Relationship Id="rId69" Type="http://schemas.openxmlformats.org/officeDocument/2006/relationships/slide" Target="slides/slide43.xml"/><Relationship Id="rId77" Type="http://schemas.openxmlformats.org/officeDocument/2006/relationships/notesMaster" Target="notesMasters/notesMaster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25.xml"/><Relationship Id="rId72" Type="http://schemas.openxmlformats.org/officeDocument/2006/relationships/slide" Target="slides/slide46.xml"/><Relationship Id="rId80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" Target="slides/slide7.xml"/><Relationship Id="rId38" Type="http://schemas.openxmlformats.org/officeDocument/2006/relationships/slide" Target="slides/slide12.xml"/><Relationship Id="rId46" Type="http://schemas.openxmlformats.org/officeDocument/2006/relationships/slide" Target="slides/slide20.xml"/><Relationship Id="rId59" Type="http://schemas.openxmlformats.org/officeDocument/2006/relationships/slide" Target="slides/slide33.xml"/><Relationship Id="rId67" Type="http://schemas.openxmlformats.org/officeDocument/2006/relationships/slide" Target="slides/slide41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5.xml"/><Relationship Id="rId54" Type="http://schemas.openxmlformats.org/officeDocument/2006/relationships/slide" Target="slides/slide28.xml"/><Relationship Id="rId62" Type="http://schemas.openxmlformats.org/officeDocument/2006/relationships/slide" Target="slides/slide36.xml"/><Relationship Id="rId70" Type="http://schemas.openxmlformats.org/officeDocument/2006/relationships/slide" Target="slides/slide44.xml"/><Relationship Id="rId75" Type="http://schemas.openxmlformats.org/officeDocument/2006/relationships/slide" Target="slides/slide4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" Target="slides/slide2.xml"/><Relationship Id="rId36" Type="http://schemas.openxmlformats.org/officeDocument/2006/relationships/slide" Target="slides/slide10.xml"/><Relationship Id="rId49" Type="http://schemas.openxmlformats.org/officeDocument/2006/relationships/slide" Target="slides/slide23.xml"/><Relationship Id="rId57" Type="http://schemas.openxmlformats.org/officeDocument/2006/relationships/slide" Target="slides/slide3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FA8853-08F1-40C2-BF8C-5D7009A2BA93}" type="datetimeFigureOut">
              <a:rPr lang="es-ES_tradnl" smtClean="0"/>
              <a:t>14/01/2018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B49022-80B3-465F-BE0E-C0F7F4AA230D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42683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C60A42-770B-47C5-BD8F-8979DC94DA56}" type="slidenum">
              <a:rPr lang="es-ES_tradnl">
                <a:solidFill>
                  <a:prstClr val="black"/>
                </a:solidFill>
              </a:rPr>
              <a:pPr/>
              <a:t>5</a:t>
            </a:fld>
            <a:endParaRPr lang="es-ES_trad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2553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2862B3-13BF-4F76-BE09-C42899C1859D}" type="slidenum">
              <a:rPr lang="es-ES_tradnl">
                <a:solidFill>
                  <a:prstClr val="black"/>
                </a:solidFill>
              </a:rPr>
              <a:pPr/>
              <a:t>6</a:t>
            </a:fld>
            <a:endParaRPr lang="es-ES_trad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4016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B49022-80B3-465F-BE0E-C0F7F4AA230D}" type="slidenum">
              <a:rPr lang="es-ES_tradnl" smtClean="0"/>
              <a:t>12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417211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B49022-80B3-465F-BE0E-C0F7F4AA230D}" type="slidenum">
              <a:rPr lang="es-ES_tradnl" smtClean="0"/>
              <a:t>17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731442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B49022-80B3-465F-BE0E-C0F7F4AA230D}" type="slidenum">
              <a:rPr lang="es-ES_tradnl" smtClean="0"/>
              <a:t>24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108831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B49022-80B3-465F-BE0E-C0F7F4AA230D}" type="slidenum">
              <a:rPr lang="es-ES_tradnl" smtClean="0"/>
              <a:t>28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88520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B49022-80B3-465F-BE0E-C0F7F4AA230D}" type="slidenum">
              <a:rPr lang="es-ES_tradnl" smtClean="0"/>
              <a:t>39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2364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D3C979-39E4-48E9-A7CB-74D75BFF4F82}" type="slidenum">
              <a:rPr lang="es-ES_tradnl" smtClean="0">
                <a:solidFill>
                  <a:prstClr val="black"/>
                </a:solidFill>
              </a:rPr>
              <a:pPr/>
              <a:t>40</a:t>
            </a:fld>
            <a:endParaRPr lang="es-ES_trad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4714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2862B3-13BF-4F76-BE09-C42899C1859D}" type="slidenum">
              <a:rPr lang="es-ES_tradnl">
                <a:solidFill>
                  <a:prstClr val="black"/>
                </a:solidFill>
              </a:rPr>
              <a:pPr/>
              <a:t>45</a:t>
            </a:fld>
            <a:endParaRPr lang="es-ES_trad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977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EDA39E-8DAA-4147-B3FD-BD82D35CEB2C}" type="slidenum">
              <a:rPr lang="es-ES_tradnl" smtClean="0">
                <a:solidFill>
                  <a:prstClr val="black"/>
                </a:solidFill>
              </a:rPr>
              <a:pPr/>
              <a:t>46</a:t>
            </a:fld>
            <a:endParaRPr lang="es-ES_tradn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04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17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B8626-5B4F-452B-9A06-B5988EC4EE82}" type="datetimeFigureOut">
              <a:rPr lang="es-ES_tradnl" smtClean="0"/>
              <a:t>14/01/2018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2EDE2-8737-4335-9639-869823BC0D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35084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B8626-5B4F-452B-9A06-B5988EC4EE82}" type="datetimeFigureOut">
              <a:rPr lang="es-ES_tradnl" smtClean="0"/>
              <a:t>14/01/2018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2EDE2-8737-4335-9639-869823BC0D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404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B8626-5B4F-452B-9A06-B5988EC4EE82}" type="datetimeFigureOut">
              <a:rPr lang="es-ES_tradnl" smtClean="0"/>
              <a:t>14/01/2018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2EDE2-8737-4335-9639-869823BC0D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58506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B8626-5B4F-452B-9A06-B5988EC4EE82}" type="datetimeFigureOut">
              <a:rPr lang="es-ES_tradnl" smtClean="0"/>
              <a:t>14/01/2018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2EDE2-8737-4335-9639-869823BC0D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29800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B8626-5B4F-452B-9A06-B5988EC4EE82}" type="datetimeFigureOut">
              <a:rPr lang="es-ES_tradnl" smtClean="0"/>
              <a:t>14/01/2018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2EDE2-8737-4335-9639-869823BC0D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04919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B8626-5B4F-452B-9A06-B5988EC4EE82}" type="datetimeFigureOut">
              <a:rPr lang="es-ES_tradnl" smtClean="0"/>
              <a:t>14/01/2018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2EDE2-8737-4335-9639-869823BC0D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7419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B8626-5B4F-452B-9A06-B5988EC4EE82}" type="datetimeFigureOut">
              <a:rPr lang="es-ES_tradnl" smtClean="0"/>
              <a:t>14/01/2018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2EDE2-8737-4335-9639-869823BC0D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2833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9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B8626-5B4F-452B-9A06-B5988EC4EE82}" type="datetimeFigureOut">
              <a:rPr lang="es-ES_tradnl" smtClean="0"/>
              <a:t>14/01/2018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2EDE2-8737-4335-9639-869823BC0D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2108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01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B8626-5B4F-452B-9A06-B5988EC4EE82}" type="datetimeFigureOut">
              <a:rPr lang="es-ES_tradnl" smtClean="0"/>
              <a:t>14/01/2018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2EDE2-8737-4335-9639-869823BC0D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0338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B8626-5B4F-452B-9A06-B5988EC4EE82}" type="datetimeFigureOut">
              <a:rPr lang="es-ES_tradnl" smtClean="0"/>
              <a:t>14/01/2018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2EDE2-8737-4335-9639-869823BC0D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6164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B8626-5B4F-452B-9A06-B5988EC4EE82}" type="datetimeFigureOut">
              <a:rPr lang="es-ES_tradnl" smtClean="0"/>
              <a:t>14/01/2018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2EDE2-8737-4335-9639-869823BC0D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9593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130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73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77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3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26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3739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8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8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536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701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816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90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9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498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87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3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92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92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76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123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FE514-E4B2-4FAA-916E-5C242725BD9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2C576-52F4-4460-A5B9-8EB24FD52D6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412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FE514-E4B2-4FAA-916E-5C242725BD9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2C576-52F4-4460-A5B9-8EB24FD52D6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15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3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FE514-E4B2-4FAA-916E-5C242725BD9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2C576-52F4-4460-A5B9-8EB24FD52D6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806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FE514-E4B2-4FAA-916E-5C242725BD9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2C576-52F4-4460-A5B9-8EB24FD52D6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53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8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8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FE514-E4B2-4FAA-916E-5C242725BD9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2C576-52F4-4460-A5B9-8EB24FD52D6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FE514-E4B2-4FAA-916E-5C242725BD9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2C576-52F4-4460-A5B9-8EB24FD52D6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310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FE514-E4B2-4FAA-916E-5C242725BD9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2C576-52F4-4460-A5B9-8EB24FD52D6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191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90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9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FE514-E4B2-4FAA-916E-5C242725BD9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2C576-52F4-4460-A5B9-8EB24FD52D6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65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FE514-E4B2-4FAA-916E-5C242725BD9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2C576-52F4-4460-A5B9-8EB24FD52D6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39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FE514-E4B2-4FAA-916E-5C242725BD9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2C576-52F4-4460-A5B9-8EB24FD52D6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41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6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6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FE514-E4B2-4FAA-916E-5C242725BD9F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72C576-52F4-4460-A5B9-8EB24FD52D6C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8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/>
              <a:t>Haga clic para modificar el estilo de título del patrón</a:t>
            </a:r>
            <a:endParaRPr lang="en-GB" altLang="es-ES_tradnl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300"/>
            <a:ext cx="3352800" cy="709612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/>
              <a:t>Haga clic para modificar el estilo de subtítulo del patrón</a:t>
            </a:r>
            <a:endParaRPr lang="en-GB" altLang="es-ES_tradnl" noProof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47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847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3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47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22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8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8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16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55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5046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90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9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498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765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19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203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/>
              <a:t>Haga clic para modificar el estilo de título del patrón</a:t>
            </a:r>
            <a:endParaRPr lang="en-GB" altLang="es-ES_tradnl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494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/>
              <a:t>Haga clic para modificar el estilo de subtítulo del patrón</a:t>
            </a:r>
            <a:endParaRPr lang="en-GB" altLang="es-ES_tradnl" noProof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607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93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77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720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031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4113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76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737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9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28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84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781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/>
              <a:t>Haga clic para modificar el estilo de título del patrón</a:t>
            </a:r>
            <a:endParaRPr lang="en-GB" altLang="es-ES_tradnl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300"/>
            <a:ext cx="3352800" cy="709612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/>
              <a:t>Haga clic para modificar el estilo de subtítulo del patrón</a:t>
            </a:r>
            <a:endParaRPr lang="en-GB" altLang="es-ES_tradnl" noProof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016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27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373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39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22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8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8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93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27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62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90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411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01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880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69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08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B34C-9BCD-40A4-AED4-0792A0E839E5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34BB-68F1-4C54-A255-27E33B25E8BE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52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B34C-9BCD-40A4-AED4-0792A0E839E5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34BB-68F1-4C54-A255-27E33B25E8BE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668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B34C-9BCD-40A4-AED4-0792A0E839E5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34BB-68F1-4C54-A255-27E33B25E8BE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283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B34C-9BCD-40A4-AED4-0792A0E839E5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34BB-68F1-4C54-A255-27E33B25E8BE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40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B34C-9BCD-40A4-AED4-0792A0E839E5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34BB-68F1-4C54-A255-27E33B25E8BE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26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B34C-9BCD-40A4-AED4-0792A0E839E5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34BB-68F1-4C54-A255-27E33B25E8BE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122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B34C-9BCD-40A4-AED4-0792A0E839E5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34BB-68F1-4C54-A255-27E33B25E8BE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9492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B34C-9BCD-40A4-AED4-0792A0E839E5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34BB-68F1-4C54-A255-27E33B25E8BE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5934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9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B34C-9BCD-40A4-AED4-0792A0E839E5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34BB-68F1-4C54-A255-27E33B25E8BE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32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B34C-9BCD-40A4-AED4-0792A0E839E5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34BB-68F1-4C54-A255-27E33B25E8BE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382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3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3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BB34C-9BCD-40A4-AED4-0792A0E839E5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8C34BB-68F1-4C54-A255-27E33B25E8BE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351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30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219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839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268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87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38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8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8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901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55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601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90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8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531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8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270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2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6004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6004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01ECC-A391-4728-81ED-E58C5361A1A6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BF51-41D8-489F-A538-1D844A6DDE63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1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/>
              <a:t>Haga clic para modificar el estilo de título del patrón</a:t>
            </a:r>
            <a:endParaRPr lang="en-GB" altLang="es-ES_tradnl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477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/>
              <a:t>Haga clic para modificar el estilo de subtítulo del patrón</a:t>
            </a:r>
            <a:endParaRPr lang="en-GB" altLang="es-ES_tradnl" noProof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63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656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18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442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02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0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765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7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46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80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701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66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8281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158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56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211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89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15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17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54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83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4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17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8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2754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291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3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3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051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147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26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86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371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233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36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432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92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25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864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831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03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38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3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3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1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/>
              <a:t>Haga clic para modificar el estilo de título del patrón</a:t>
            </a:r>
            <a:endParaRPr lang="en-GB" altLang="es-ES_tradnl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457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/>
              <a:t>Haga clic para modificar el estilo de subtítulo del patrón</a:t>
            </a:r>
            <a:endParaRPr lang="en-GB" altLang="es-ES_tradnl" noProof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629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697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73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905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229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99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5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5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20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60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78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879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28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/>
              <a:t>Haga clic para modificar el estilo de título del patrón</a:t>
            </a:r>
            <a:endParaRPr lang="en-GB" altLang="es-ES_tradnl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452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/>
              <a:t>Haga clic para modificar el estilo de subtítulo del patrón</a:t>
            </a:r>
            <a:endParaRPr lang="en-GB" altLang="es-ES_tradnl" noProof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133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152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489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13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13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98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64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5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17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5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18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90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01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/>
              <a:t>Haga clic para modificar el estilo de título del patrón</a:t>
            </a:r>
            <a:endParaRPr lang="en-GB" altLang="es-ES_tradnl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435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/>
              <a:t>Haga clic para modificar el estilo de subtítulo del patrón</a:t>
            </a:r>
            <a:endParaRPr lang="en-GB" altLang="es-ES_tradnl" noProof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913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23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961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18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795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926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54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3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212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3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07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78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501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/>
              <a:t>Haga clic para modificar el estilo de título del patrón</a:t>
            </a:r>
            <a:endParaRPr lang="en-GB" altLang="es-ES_tradnl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428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/>
              <a:t>Haga clic para modificar el estilo de subtítulo del patrón</a:t>
            </a:r>
            <a:endParaRPr lang="en-GB" altLang="es-ES_tradnl" noProof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9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32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437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21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33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90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04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25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972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31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47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1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325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40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04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28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943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11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965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05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985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1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728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2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98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559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3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3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CEBD1-CD15-4EBD-8EF5-DF378E14F9A0}" type="datetimeFigureOut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FD5D9-443E-42D7-804E-3EE2625AE7F2}" type="slidenum">
              <a:rPr lang="es-ES_tradnl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55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/>
              <a:t>Haga clic para modificar el estilo de título del patrón</a:t>
            </a:r>
            <a:endParaRPr lang="en-GB" altLang="es-ES_tradnl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413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/>
              <a:t>Haga clic para modificar el estilo de subtítulo del patrón</a:t>
            </a:r>
            <a:endParaRPr lang="en-GB" altLang="es-ES_tradnl" noProof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85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75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268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277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7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8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8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0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2845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955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90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1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49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1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37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22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08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/>
              <a:t>Haga clic para modificar el estilo de título del patrón</a:t>
            </a:r>
            <a:endParaRPr lang="en-GB" altLang="es-ES_tradnl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401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/>
              <a:t>Haga clic para modificar el estilo de subtítulo del patrón</a:t>
            </a:r>
            <a:endParaRPr lang="en-GB" altLang="es-ES_tradnl" noProof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59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30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268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776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4262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8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8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39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69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00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90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754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70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38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50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93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37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268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10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23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028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28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48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6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21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545"/>
            <a:ext cx="5486400" cy="42505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76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62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4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95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95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37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15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886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979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362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227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155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7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7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29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25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91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9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39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07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99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92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92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8696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004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511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31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351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95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50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7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7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08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78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0923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9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555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18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249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92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92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56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92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979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067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339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649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891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7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7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92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500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9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31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67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683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92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92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079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7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4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182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32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920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84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7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7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59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62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9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95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864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71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92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92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76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1000" y="685800"/>
            <a:ext cx="3352800" cy="2686050"/>
          </a:xfrm>
        </p:spPr>
        <p:txBody>
          <a:bodyPr/>
          <a:lstStyle>
            <a:lvl1pPr>
              <a:lnSpc>
                <a:spcPct val="150000"/>
              </a:lnSpc>
              <a:defRPr sz="4400"/>
            </a:lvl1pPr>
          </a:lstStyle>
          <a:p>
            <a:pPr lvl="0"/>
            <a:r>
              <a:rPr lang="es-ES" altLang="es-ES_tradnl" noProof="0"/>
              <a:t>Haga clic para modificar el estilo de título del patrón</a:t>
            </a:r>
            <a:endParaRPr lang="en-GB" altLang="es-ES_tradnl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1000" y="3543531"/>
            <a:ext cx="3352800" cy="709613"/>
          </a:xfrm>
        </p:spPr>
        <p:txBody>
          <a:bodyPr/>
          <a:lstStyle>
            <a:lvl1pPr marL="0" indent="0">
              <a:buFontTx/>
              <a:buNone/>
              <a:defRPr sz="2800"/>
            </a:lvl1pPr>
          </a:lstStyle>
          <a:p>
            <a:pPr lvl="0"/>
            <a:r>
              <a:rPr lang="es-ES" altLang="es-ES_tradnl" noProof="0"/>
              <a:t>Haga clic para modificar el estilo de subtítulo del patrón</a:t>
            </a:r>
            <a:endParaRPr lang="en-GB" altLang="es-ES_tradnl" noProof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2286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362200" y="4686300"/>
            <a:ext cx="4343400" cy="342900"/>
          </a:xfrm>
        </p:spPr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7010400" y="4686300"/>
            <a:ext cx="1905000" cy="342900"/>
          </a:xfrm>
        </p:spPr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95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6253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6380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6002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95900" y="1028700"/>
            <a:ext cx="35433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74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516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4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79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92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48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73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57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51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029450" y="228600"/>
            <a:ext cx="1809750" cy="4343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600200" y="228600"/>
            <a:ext cx="5276850" cy="4343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207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8188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92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243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675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301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406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951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23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5086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574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87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330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88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3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3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68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968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19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67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2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98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430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12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25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891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683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65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05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3751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3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3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7DC65-5C19-4E20-B065-34976382814D}" type="datetimeFigureOut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83FFA-90D1-449C-BB0D-4B032D70D604}" type="slidenum">
              <a:rPr lang="es-ES_tradnl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58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0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9.xml"/><Relationship Id="rId3" Type="http://schemas.openxmlformats.org/officeDocument/2006/relationships/slideLayout" Target="../slideLayouts/slideLayout234.xml"/><Relationship Id="rId7" Type="http://schemas.openxmlformats.org/officeDocument/2006/relationships/slideLayout" Target="../slideLayouts/slideLayout238.xml"/><Relationship Id="rId12" Type="http://schemas.openxmlformats.org/officeDocument/2006/relationships/theme" Target="../theme/theme22.xml"/><Relationship Id="rId2" Type="http://schemas.openxmlformats.org/officeDocument/2006/relationships/slideLayout" Target="../slideLayouts/slideLayout233.xml"/><Relationship Id="rId1" Type="http://schemas.openxmlformats.org/officeDocument/2006/relationships/slideLayout" Target="../slideLayouts/slideLayout232.xml"/><Relationship Id="rId6" Type="http://schemas.openxmlformats.org/officeDocument/2006/relationships/slideLayout" Target="../slideLayouts/slideLayout237.xml"/><Relationship Id="rId11" Type="http://schemas.openxmlformats.org/officeDocument/2006/relationships/slideLayout" Target="../slideLayouts/slideLayout242.xml"/><Relationship Id="rId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41.xml"/><Relationship Id="rId4" Type="http://schemas.openxmlformats.org/officeDocument/2006/relationships/slideLayout" Target="../slideLayouts/slideLayout235.xml"/><Relationship Id="rId9" Type="http://schemas.openxmlformats.org/officeDocument/2006/relationships/slideLayout" Target="../slideLayouts/slideLayout240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0.xml"/><Relationship Id="rId3" Type="http://schemas.openxmlformats.org/officeDocument/2006/relationships/slideLayout" Target="../slideLayouts/slideLayout245.xml"/><Relationship Id="rId7" Type="http://schemas.openxmlformats.org/officeDocument/2006/relationships/slideLayout" Target="../slideLayouts/slideLayout249.xml"/><Relationship Id="rId12" Type="http://schemas.openxmlformats.org/officeDocument/2006/relationships/theme" Target="../theme/theme23.xml"/><Relationship Id="rId2" Type="http://schemas.openxmlformats.org/officeDocument/2006/relationships/slideLayout" Target="../slideLayouts/slideLayout244.xml"/><Relationship Id="rId1" Type="http://schemas.openxmlformats.org/officeDocument/2006/relationships/slideLayout" Target="../slideLayouts/slideLayout243.xml"/><Relationship Id="rId6" Type="http://schemas.openxmlformats.org/officeDocument/2006/relationships/slideLayout" Target="../slideLayouts/slideLayout248.xml"/><Relationship Id="rId11" Type="http://schemas.openxmlformats.org/officeDocument/2006/relationships/slideLayout" Target="../slideLayouts/slideLayout253.xml"/><Relationship Id="rId5" Type="http://schemas.openxmlformats.org/officeDocument/2006/relationships/slideLayout" Target="../slideLayouts/slideLayout247.xml"/><Relationship Id="rId10" Type="http://schemas.openxmlformats.org/officeDocument/2006/relationships/slideLayout" Target="../slideLayouts/slideLayout252.xml"/><Relationship Id="rId4" Type="http://schemas.openxmlformats.org/officeDocument/2006/relationships/slideLayout" Target="../slideLayouts/slideLayout246.xml"/><Relationship Id="rId9" Type="http://schemas.openxmlformats.org/officeDocument/2006/relationships/slideLayout" Target="../slideLayouts/slideLayout251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1.xml"/><Relationship Id="rId3" Type="http://schemas.openxmlformats.org/officeDocument/2006/relationships/slideLayout" Target="../slideLayouts/slideLayout256.xml"/><Relationship Id="rId7" Type="http://schemas.openxmlformats.org/officeDocument/2006/relationships/slideLayout" Target="../slideLayouts/slideLayout260.xml"/><Relationship Id="rId12" Type="http://schemas.openxmlformats.org/officeDocument/2006/relationships/theme" Target="../theme/theme24.xml"/><Relationship Id="rId2" Type="http://schemas.openxmlformats.org/officeDocument/2006/relationships/slideLayout" Target="../slideLayouts/slideLayout255.xml"/><Relationship Id="rId1" Type="http://schemas.openxmlformats.org/officeDocument/2006/relationships/slideLayout" Target="../slideLayouts/slideLayout254.xml"/><Relationship Id="rId6" Type="http://schemas.openxmlformats.org/officeDocument/2006/relationships/slideLayout" Target="../slideLayouts/slideLayout259.xml"/><Relationship Id="rId11" Type="http://schemas.openxmlformats.org/officeDocument/2006/relationships/slideLayout" Target="../slideLayouts/slideLayout264.xml"/><Relationship Id="rId5" Type="http://schemas.openxmlformats.org/officeDocument/2006/relationships/slideLayout" Target="../slideLayouts/slideLayout258.xml"/><Relationship Id="rId10" Type="http://schemas.openxmlformats.org/officeDocument/2006/relationships/slideLayout" Target="../slideLayouts/slideLayout263.xml"/><Relationship Id="rId4" Type="http://schemas.openxmlformats.org/officeDocument/2006/relationships/slideLayout" Target="../slideLayouts/slideLayout257.xml"/><Relationship Id="rId9" Type="http://schemas.openxmlformats.org/officeDocument/2006/relationships/slideLayout" Target="../slideLayouts/slideLayout262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3.xml"/><Relationship Id="rId3" Type="http://schemas.openxmlformats.org/officeDocument/2006/relationships/slideLayout" Target="../slideLayouts/slideLayout278.xml"/><Relationship Id="rId7" Type="http://schemas.openxmlformats.org/officeDocument/2006/relationships/slideLayout" Target="../slideLayouts/slideLayout282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11" Type="http://schemas.openxmlformats.org/officeDocument/2006/relationships/slideLayout" Target="../slideLayouts/slideLayout286.xml"/><Relationship Id="rId5" Type="http://schemas.openxmlformats.org/officeDocument/2006/relationships/slideLayout" Target="../slideLayouts/slideLayout280.xml"/><Relationship Id="rId10" Type="http://schemas.openxmlformats.org/officeDocument/2006/relationships/slideLayout" Target="../slideLayouts/slideLayout285.xml"/><Relationship Id="rId4" Type="http://schemas.openxmlformats.org/officeDocument/2006/relationships/slideLayout" Target="../slideLayouts/slideLayout279.xml"/><Relationship Id="rId9" Type="http://schemas.openxmlformats.org/officeDocument/2006/relationships/slideLayout" Target="../slideLayouts/slideLayout28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CB8626-5B4F-452B-9A06-B5988EC4EE82}" type="datetimeFigureOut">
              <a:rPr lang="es-ES_tradnl" smtClean="0"/>
              <a:t>14/01/2018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82EDE2-8737-4335-9639-869823BC0D98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686329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7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7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7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650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7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DFE514-E4B2-4FAA-916E-5C242725BD9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7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7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72C576-52F4-4460-A5B9-8EB24FD52D6C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972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estilos de título</a:t>
            </a:r>
          </a:p>
          <a:p>
            <a:pPr lvl="1"/>
            <a:r>
              <a:rPr lang="en-GB" altLang="es-ES_tradnl"/>
              <a:t>Segundo nivel</a:t>
            </a:r>
          </a:p>
          <a:p>
            <a:pPr lvl="2"/>
            <a:r>
              <a:rPr lang="en-GB" altLang="es-ES_tradnl"/>
              <a:t>Tercer nivel</a:t>
            </a:r>
          </a:p>
          <a:p>
            <a:pPr lvl="3"/>
            <a:r>
              <a:rPr lang="en-GB" altLang="es-ES_tradnl"/>
              <a:t>Cuarto nivel</a:t>
            </a:r>
          </a:p>
          <a:p>
            <a:pPr lvl="4"/>
            <a:r>
              <a:rPr lang="en-GB" altLang="es-ES_tradn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33939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estilos de título</a:t>
            </a:r>
          </a:p>
          <a:p>
            <a:pPr lvl="1"/>
            <a:r>
              <a:rPr lang="en-GB" altLang="es-ES_tradnl"/>
              <a:t>Segundo nivel</a:t>
            </a:r>
          </a:p>
          <a:p>
            <a:pPr lvl="2"/>
            <a:r>
              <a:rPr lang="en-GB" altLang="es-ES_tradnl"/>
              <a:t>Tercer nivel</a:t>
            </a:r>
          </a:p>
          <a:p>
            <a:pPr lvl="3"/>
            <a:r>
              <a:rPr lang="en-GB" altLang="es-ES_tradnl"/>
              <a:t>Cuarto nivel</a:t>
            </a:r>
          </a:p>
          <a:p>
            <a:pPr lvl="4"/>
            <a:r>
              <a:rPr lang="en-GB" altLang="es-ES_tradn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51609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estilos de título</a:t>
            </a:r>
          </a:p>
          <a:p>
            <a:pPr lvl="1"/>
            <a:r>
              <a:rPr lang="en-GB" altLang="es-ES_tradnl"/>
              <a:t>Segundo nivel</a:t>
            </a:r>
          </a:p>
          <a:p>
            <a:pPr lvl="2"/>
            <a:r>
              <a:rPr lang="en-GB" altLang="es-ES_tradnl"/>
              <a:t>Tercer nivel</a:t>
            </a:r>
          </a:p>
          <a:p>
            <a:pPr lvl="3"/>
            <a:r>
              <a:rPr lang="en-GB" altLang="es-ES_tradnl"/>
              <a:t>Cuarto nivel</a:t>
            </a:r>
          </a:p>
          <a:p>
            <a:pPr lvl="4"/>
            <a:r>
              <a:rPr lang="en-GB" altLang="es-ES_tradn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761882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BB34C-9BCD-40A4-AED4-0792A0E839E5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C34BB-68F1-4C54-A255-27E33B25E8BE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66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91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01ECC-A391-4728-81ED-E58C5361A1A6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91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91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2BF51-41D8-489F-A538-1D844A6DDE6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758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estilos de título</a:t>
            </a:r>
          </a:p>
          <a:p>
            <a:pPr lvl="1"/>
            <a:r>
              <a:rPr lang="en-GB" altLang="es-ES_tradnl"/>
              <a:t>Segundo nivel</a:t>
            </a:r>
          </a:p>
          <a:p>
            <a:pPr lvl="2"/>
            <a:r>
              <a:rPr lang="en-GB" altLang="es-ES_tradnl"/>
              <a:t>Tercer nivel</a:t>
            </a:r>
          </a:p>
          <a:p>
            <a:pPr lvl="3"/>
            <a:r>
              <a:rPr lang="en-GB" altLang="es-ES_tradnl"/>
              <a:t>Cuarto nivel</a:t>
            </a:r>
          </a:p>
          <a:p>
            <a:pPr lvl="4"/>
            <a:r>
              <a:rPr lang="en-GB" altLang="es-ES_tradn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15004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201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350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estilos de título</a:t>
            </a:r>
          </a:p>
          <a:p>
            <a:pPr lvl="1"/>
            <a:r>
              <a:rPr lang="en-GB" altLang="es-ES_tradnl"/>
              <a:t>Segundo nivel</a:t>
            </a:r>
          </a:p>
          <a:p>
            <a:pPr lvl="2"/>
            <a:r>
              <a:rPr lang="en-GB" altLang="es-ES_tradnl"/>
              <a:t>Tercer nivel</a:t>
            </a:r>
          </a:p>
          <a:p>
            <a:pPr lvl="3"/>
            <a:r>
              <a:rPr lang="en-GB" altLang="es-ES_tradnl"/>
              <a:t>Cuarto nivel</a:t>
            </a:r>
          </a:p>
          <a:p>
            <a:pPr lvl="4"/>
            <a:r>
              <a:rPr lang="en-GB" altLang="es-ES_tradn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016690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estilos de título</a:t>
            </a:r>
          </a:p>
          <a:p>
            <a:pPr lvl="1"/>
            <a:r>
              <a:rPr lang="en-GB" altLang="es-ES_tradnl"/>
              <a:t>Segundo nivel</a:t>
            </a:r>
          </a:p>
          <a:p>
            <a:pPr lvl="2"/>
            <a:r>
              <a:rPr lang="en-GB" altLang="es-ES_tradnl"/>
              <a:t>Tercer nivel</a:t>
            </a:r>
          </a:p>
          <a:p>
            <a:pPr lvl="3"/>
            <a:r>
              <a:rPr lang="en-GB" altLang="es-ES_tradnl"/>
              <a:t>Cuarto nivel</a:t>
            </a:r>
          </a:p>
          <a:p>
            <a:pPr lvl="4"/>
            <a:r>
              <a:rPr lang="en-GB" altLang="es-ES_tradn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32723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estilos de título</a:t>
            </a:r>
          </a:p>
          <a:p>
            <a:pPr lvl="1"/>
            <a:r>
              <a:rPr lang="en-GB" altLang="es-ES_tradnl"/>
              <a:t>Segundo nivel</a:t>
            </a:r>
          </a:p>
          <a:p>
            <a:pPr lvl="2"/>
            <a:r>
              <a:rPr lang="en-GB" altLang="es-ES_tradnl"/>
              <a:t>Tercer nivel</a:t>
            </a:r>
          </a:p>
          <a:p>
            <a:pPr lvl="3"/>
            <a:r>
              <a:rPr lang="en-GB" altLang="es-ES_tradnl"/>
              <a:t>Cuarto nivel</a:t>
            </a:r>
          </a:p>
          <a:p>
            <a:pPr lvl="4"/>
            <a:r>
              <a:rPr lang="en-GB" altLang="es-ES_tradn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20125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estilos de título</a:t>
            </a:r>
          </a:p>
          <a:p>
            <a:pPr lvl="1"/>
            <a:r>
              <a:rPr lang="en-GB" altLang="es-ES_tradnl"/>
              <a:t>Segundo nivel</a:t>
            </a:r>
          </a:p>
          <a:p>
            <a:pPr lvl="2"/>
            <a:r>
              <a:rPr lang="en-GB" altLang="es-ES_tradnl"/>
              <a:t>Tercer nivel</a:t>
            </a:r>
          </a:p>
          <a:p>
            <a:pPr lvl="3"/>
            <a:r>
              <a:rPr lang="en-GB" altLang="es-ES_tradnl"/>
              <a:t>Cuarto nivel</a:t>
            </a:r>
          </a:p>
          <a:p>
            <a:pPr lvl="4"/>
            <a:r>
              <a:rPr lang="en-GB" altLang="es-ES_tradn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437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CEBD1-CD15-4EBD-8EF5-DF378E14F9A0}" type="datetimeFigureOut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FD5D9-443E-42D7-804E-3EE2625AE7F2}" type="slidenum">
              <a:rPr lang="es-ES_tradnl" smtClean="0">
                <a:solidFill>
                  <a:srgbClr val="00000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928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estilos de título</a:t>
            </a:r>
          </a:p>
          <a:p>
            <a:pPr lvl="1"/>
            <a:r>
              <a:rPr lang="en-GB" altLang="es-ES_tradnl"/>
              <a:t>Segundo nivel</a:t>
            </a:r>
          </a:p>
          <a:p>
            <a:pPr lvl="2"/>
            <a:r>
              <a:rPr lang="en-GB" altLang="es-ES_tradnl"/>
              <a:t>Tercer nivel</a:t>
            </a:r>
          </a:p>
          <a:p>
            <a:pPr lvl="3"/>
            <a:r>
              <a:rPr lang="en-GB" altLang="es-ES_tradnl"/>
              <a:t>Cuarto nivel</a:t>
            </a:r>
          </a:p>
          <a:p>
            <a:pPr lvl="4"/>
            <a:r>
              <a:rPr lang="en-GB" altLang="es-ES_tradn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323805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estilos de título</a:t>
            </a:r>
          </a:p>
          <a:p>
            <a:pPr lvl="1"/>
            <a:r>
              <a:rPr lang="en-GB" altLang="es-ES_tradnl"/>
              <a:t>Segundo nivel</a:t>
            </a:r>
          </a:p>
          <a:p>
            <a:pPr lvl="2"/>
            <a:r>
              <a:rPr lang="en-GB" altLang="es-ES_tradnl"/>
              <a:t>Tercer nivel</a:t>
            </a:r>
          </a:p>
          <a:p>
            <a:pPr lvl="3"/>
            <a:r>
              <a:rPr lang="en-GB" altLang="es-ES_tradnl"/>
              <a:t>Cuarto nivel</a:t>
            </a:r>
          </a:p>
          <a:p>
            <a:pPr lvl="4"/>
            <a:r>
              <a:rPr lang="en-GB" altLang="es-ES_tradn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550507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82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82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82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318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7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7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7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328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7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7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7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3969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7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7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7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054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7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B3536-365A-4547-9546-7E14155C29E8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7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7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6631BE-9AEE-4828-9FA5-D4CA2E568569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990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3" r:id="rId1"/>
    <p:sldLayoutId id="2147483914" r:id="rId2"/>
    <p:sldLayoutId id="2147483915" r:id="rId3"/>
    <p:sldLayoutId id="2147483916" r:id="rId4"/>
    <p:sldLayoutId id="2147483917" r:id="rId5"/>
    <p:sldLayoutId id="2147483918" r:id="rId6"/>
    <p:sldLayoutId id="2147483919" r:id="rId7"/>
    <p:sldLayoutId id="2147483920" r:id="rId8"/>
    <p:sldLayoutId id="2147483921" r:id="rId9"/>
    <p:sldLayoutId id="2147483922" r:id="rId10"/>
    <p:sldLayoutId id="214748392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00200" y="228600"/>
            <a:ext cx="72390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00200" y="1028700"/>
            <a:ext cx="723900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ES_tradnl"/>
              <a:t>Haga clic para modificar estilos de título</a:t>
            </a:r>
          </a:p>
          <a:p>
            <a:pPr lvl="1"/>
            <a:r>
              <a:rPr lang="en-GB" altLang="es-ES_tradnl"/>
              <a:t>Segundo nivel</a:t>
            </a:r>
          </a:p>
          <a:p>
            <a:pPr lvl="2"/>
            <a:r>
              <a:rPr lang="en-GB" altLang="es-ES_tradnl"/>
              <a:t>Tercer nivel</a:t>
            </a:r>
          </a:p>
          <a:p>
            <a:pPr lvl="3"/>
            <a:r>
              <a:rPr lang="en-GB" altLang="es-ES_tradnl"/>
              <a:t>Cuarto nivel</a:t>
            </a:r>
          </a:p>
          <a:p>
            <a:pPr lvl="4"/>
            <a:r>
              <a:rPr lang="en-GB" altLang="es-ES_tradnl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fld id="{326429F8-1E91-4390-BA74-7A29D1DFF61F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4958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543800" y="4686300"/>
            <a:ext cx="1295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1ED5C8AD-593A-4F05-BEBC-534D66DB5F83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565739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A96B5B-3AB2-44DA-A2A2-F46AB706775C}" type="datetimeFigureOut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14/01/2018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12F180-8D2D-49AF-8413-74D9A04E9E03}" type="slidenum">
              <a:rPr lang="es-ES_tradnl" smtClean="0">
                <a:solidFill>
                  <a:srgbClr val="2F2B20">
                    <a:tint val="75000"/>
                  </a:srgbClr>
                </a:solidFill>
              </a:rPr>
              <a:pPr/>
              <a:t>‹Nº›</a:t>
            </a:fld>
            <a:endParaRPr lang="es-ES_tradnl">
              <a:solidFill>
                <a:srgbClr val="2F2B2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471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7DC65-5C19-4E20-B065-34976382814D}" type="datetimeFigureOut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14/01/2018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C83FFA-90D1-449C-BB0D-4B032D70D604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420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9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9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0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3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4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6.xml"/><Relationship Id="rId4" Type="http://schemas.openxmlformats.org/officeDocument/2006/relationships/image" Target="../media/image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6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7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7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3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3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3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0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16.xml"/><Relationship Id="rId4" Type="http://schemas.openxmlformats.org/officeDocument/2006/relationships/image" Target="../media/image3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2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3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4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8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55.xml"/><Relationship Id="rId4" Type="http://schemas.openxmlformats.org/officeDocument/2006/relationships/image" Target="../media/image3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66.xml"/><Relationship Id="rId4" Type="http://schemas.openxmlformats.org/officeDocument/2006/relationships/image" Target="../media/image3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35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4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8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8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1247209" y="195486"/>
            <a:ext cx="664957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s-ES" sz="8800" b="1" cap="all" dirty="0">
                <a:ln w="0"/>
                <a:solidFill>
                  <a:schemeClr val="bg1">
                    <a:lumMod val="95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Wedgie" pitchFamily="2" charset="0"/>
              </a:rPr>
              <a:t>Nantes</a:t>
            </a:r>
            <a:endParaRPr lang="es-ES" sz="8800" b="1" cap="all" spc="0" dirty="0">
              <a:ln w="0"/>
              <a:solidFill>
                <a:schemeClr val="bg1">
                  <a:lumMod val="95000"/>
                </a:schemeClr>
              </a:solidFill>
              <a:effectLst>
                <a:reflection blurRad="12700" stA="50000" endPos="50000" dist="5000" dir="5400000" sy="-100000" rotWithShape="0"/>
              </a:effectLst>
              <a:latin typeface="Wedgi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70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ndAc>
          <p:stSnd>
            <p:snd r:embed="rId2" name="NIno Bravo.wav"/>
          </p:stSnd>
        </p:sndAc>
      </p:transition>
    </mc:Choice>
    <mc:Fallback xmlns="">
      <p:transition spd="slow" advTm="6000">
        <p:sndAc>
          <p:stSnd>
            <p:snd r:embed="rId4" name="NIno Bravo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17 Grupo"/>
          <p:cNvGrpSpPr/>
          <p:nvPr/>
        </p:nvGrpSpPr>
        <p:grpSpPr>
          <a:xfrm rot="18732707">
            <a:off x="3088769" y="1120659"/>
            <a:ext cx="1237432" cy="1613226"/>
            <a:chOff x="395536" y="478929"/>
            <a:chExt cx="1649909" cy="1613226"/>
          </a:xfrm>
        </p:grpSpPr>
        <p:grpSp>
          <p:nvGrpSpPr>
            <p:cNvPr id="16" name="15 Grupo"/>
            <p:cNvGrpSpPr/>
            <p:nvPr/>
          </p:nvGrpSpPr>
          <p:grpSpPr>
            <a:xfrm>
              <a:off x="395536" y="478929"/>
              <a:ext cx="1649909" cy="1613226"/>
              <a:chOff x="2037596" y="548680"/>
              <a:chExt cx="4176540" cy="4083682"/>
            </a:xfrm>
            <a:scene3d>
              <a:camera prst="orthographicFront"/>
              <a:lightRig rig="glow" dir="t"/>
            </a:scene3d>
          </p:grpSpPr>
          <p:sp>
            <p:nvSpPr>
              <p:cNvPr id="7" name="6 Elipse"/>
              <p:cNvSpPr/>
              <p:nvPr/>
            </p:nvSpPr>
            <p:spPr>
              <a:xfrm>
                <a:off x="2037596" y="548680"/>
                <a:ext cx="4176540" cy="4083682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6 Elipse"/>
              <p:cNvSpPr/>
              <p:nvPr/>
            </p:nvSpPr>
            <p:spPr>
              <a:xfrm>
                <a:off x="2448339" y="1052736"/>
                <a:ext cx="3318108" cy="3244336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6 Elipse"/>
              <p:cNvSpPr/>
              <p:nvPr/>
            </p:nvSpPr>
            <p:spPr>
              <a:xfrm>
                <a:off x="2888206" y="1556792"/>
                <a:ext cx="2475317" cy="2420283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6 Elipse"/>
              <p:cNvSpPr/>
              <p:nvPr/>
            </p:nvSpPr>
            <p:spPr>
              <a:xfrm>
                <a:off x="3180149" y="1943333"/>
                <a:ext cx="1891434" cy="1849382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7" name="16 Elipse"/>
            <p:cNvSpPr/>
            <p:nvPr/>
          </p:nvSpPr>
          <p:spPr bwMode="auto">
            <a:xfrm>
              <a:off x="1066323" y="1355232"/>
              <a:ext cx="293740" cy="284737"/>
            </a:xfrm>
            <a:prstGeom prst="ellipse">
              <a:avLst/>
            </a:prstGeom>
            <a:solidFill>
              <a:srgbClr val="0070C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  <a:latin typeface="Arial" charset="0"/>
              </a:endParaRPr>
            </a:p>
          </p:txBody>
        </p:sp>
      </p:grpSp>
      <p:grpSp>
        <p:nvGrpSpPr>
          <p:cNvPr id="19" name="18 Grupo"/>
          <p:cNvGrpSpPr/>
          <p:nvPr/>
        </p:nvGrpSpPr>
        <p:grpSpPr>
          <a:xfrm rot="2867293" flipH="1">
            <a:off x="4768060" y="1088348"/>
            <a:ext cx="1237432" cy="1613226"/>
            <a:chOff x="395536" y="478929"/>
            <a:chExt cx="1649909" cy="1613226"/>
          </a:xfrm>
        </p:grpSpPr>
        <p:grpSp>
          <p:nvGrpSpPr>
            <p:cNvPr id="20" name="19 Grupo"/>
            <p:cNvGrpSpPr/>
            <p:nvPr/>
          </p:nvGrpSpPr>
          <p:grpSpPr>
            <a:xfrm>
              <a:off x="395536" y="478929"/>
              <a:ext cx="1649909" cy="1613226"/>
              <a:chOff x="2037596" y="548680"/>
              <a:chExt cx="4176540" cy="4083682"/>
            </a:xfrm>
            <a:scene3d>
              <a:camera prst="orthographicFront"/>
              <a:lightRig rig="glow" dir="t"/>
            </a:scene3d>
          </p:grpSpPr>
          <p:sp>
            <p:nvSpPr>
              <p:cNvPr id="22" name="6 Elipse"/>
              <p:cNvSpPr/>
              <p:nvPr/>
            </p:nvSpPr>
            <p:spPr>
              <a:xfrm>
                <a:off x="2037596" y="548680"/>
                <a:ext cx="4176540" cy="4083682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6 Elipse"/>
              <p:cNvSpPr/>
              <p:nvPr/>
            </p:nvSpPr>
            <p:spPr>
              <a:xfrm>
                <a:off x="2448339" y="1052736"/>
                <a:ext cx="3318108" cy="3244336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4" name="6 Elipse"/>
              <p:cNvSpPr/>
              <p:nvPr/>
            </p:nvSpPr>
            <p:spPr>
              <a:xfrm>
                <a:off x="2888206" y="1556792"/>
                <a:ext cx="2475317" cy="2420283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5" name="6 Elipse"/>
              <p:cNvSpPr/>
              <p:nvPr/>
            </p:nvSpPr>
            <p:spPr>
              <a:xfrm>
                <a:off x="3180149" y="1943333"/>
                <a:ext cx="1891434" cy="1849382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1" name="20 Elipse"/>
            <p:cNvSpPr/>
            <p:nvPr/>
          </p:nvSpPr>
          <p:spPr bwMode="auto">
            <a:xfrm>
              <a:off x="1066323" y="1355232"/>
              <a:ext cx="293740" cy="284737"/>
            </a:xfrm>
            <a:prstGeom prst="ellipse">
              <a:avLst/>
            </a:prstGeom>
            <a:solidFill>
              <a:srgbClr val="0070C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  <a:latin typeface="Arial" charset="0"/>
              </a:endParaRPr>
            </a:p>
          </p:txBody>
        </p:sp>
      </p:grpSp>
      <p:grpSp>
        <p:nvGrpSpPr>
          <p:cNvPr id="26" name="25 Grupo"/>
          <p:cNvGrpSpPr/>
          <p:nvPr/>
        </p:nvGrpSpPr>
        <p:grpSpPr>
          <a:xfrm rot="13332707">
            <a:off x="2854914" y="2613976"/>
            <a:ext cx="1649909" cy="1209920"/>
            <a:chOff x="395536" y="478929"/>
            <a:chExt cx="1649909" cy="1613226"/>
          </a:xfrm>
        </p:grpSpPr>
        <p:grpSp>
          <p:nvGrpSpPr>
            <p:cNvPr id="27" name="26 Grupo"/>
            <p:cNvGrpSpPr/>
            <p:nvPr/>
          </p:nvGrpSpPr>
          <p:grpSpPr>
            <a:xfrm>
              <a:off x="395536" y="478929"/>
              <a:ext cx="1649909" cy="1613226"/>
              <a:chOff x="2037596" y="548680"/>
              <a:chExt cx="4176540" cy="4083682"/>
            </a:xfrm>
            <a:scene3d>
              <a:camera prst="orthographicFront"/>
              <a:lightRig rig="glow" dir="t"/>
            </a:scene3d>
          </p:grpSpPr>
          <p:sp>
            <p:nvSpPr>
              <p:cNvPr id="29" name="6 Elipse"/>
              <p:cNvSpPr/>
              <p:nvPr/>
            </p:nvSpPr>
            <p:spPr>
              <a:xfrm>
                <a:off x="2037596" y="548680"/>
                <a:ext cx="4176540" cy="4083682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6 Elipse"/>
              <p:cNvSpPr/>
              <p:nvPr/>
            </p:nvSpPr>
            <p:spPr>
              <a:xfrm>
                <a:off x="2448339" y="1052736"/>
                <a:ext cx="3318108" cy="3244336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1" name="6 Elipse"/>
              <p:cNvSpPr/>
              <p:nvPr/>
            </p:nvSpPr>
            <p:spPr>
              <a:xfrm>
                <a:off x="2888206" y="1556792"/>
                <a:ext cx="2475317" cy="2420283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2" name="6 Elipse"/>
              <p:cNvSpPr/>
              <p:nvPr/>
            </p:nvSpPr>
            <p:spPr>
              <a:xfrm>
                <a:off x="3180149" y="1943333"/>
                <a:ext cx="1891434" cy="1849382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8" name="27 Elipse"/>
            <p:cNvSpPr/>
            <p:nvPr/>
          </p:nvSpPr>
          <p:spPr bwMode="auto">
            <a:xfrm>
              <a:off x="1085163" y="1376000"/>
              <a:ext cx="293740" cy="284737"/>
            </a:xfrm>
            <a:prstGeom prst="ellipse">
              <a:avLst/>
            </a:prstGeom>
            <a:solidFill>
              <a:srgbClr val="0070C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  <a:latin typeface="Arial" charset="0"/>
              </a:endParaRPr>
            </a:p>
          </p:txBody>
        </p:sp>
      </p:grpSp>
      <p:grpSp>
        <p:nvGrpSpPr>
          <p:cNvPr id="33" name="32 Grupo"/>
          <p:cNvGrpSpPr/>
          <p:nvPr/>
        </p:nvGrpSpPr>
        <p:grpSpPr>
          <a:xfrm rot="8267293" flipH="1">
            <a:off x="4638241" y="2600620"/>
            <a:ext cx="1649909" cy="1209920"/>
            <a:chOff x="395536" y="478929"/>
            <a:chExt cx="1649909" cy="1613226"/>
          </a:xfrm>
        </p:grpSpPr>
        <p:grpSp>
          <p:nvGrpSpPr>
            <p:cNvPr id="34" name="33 Grupo"/>
            <p:cNvGrpSpPr/>
            <p:nvPr/>
          </p:nvGrpSpPr>
          <p:grpSpPr>
            <a:xfrm>
              <a:off x="395536" y="478929"/>
              <a:ext cx="1649909" cy="1613226"/>
              <a:chOff x="2037596" y="548680"/>
              <a:chExt cx="4176540" cy="4083682"/>
            </a:xfrm>
            <a:scene3d>
              <a:camera prst="orthographicFront"/>
              <a:lightRig rig="glow" dir="t"/>
            </a:scene3d>
          </p:grpSpPr>
          <p:sp>
            <p:nvSpPr>
              <p:cNvPr id="36" name="6 Elipse"/>
              <p:cNvSpPr/>
              <p:nvPr/>
            </p:nvSpPr>
            <p:spPr>
              <a:xfrm>
                <a:off x="2037596" y="548680"/>
                <a:ext cx="4176540" cy="4083682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6 Elipse"/>
              <p:cNvSpPr/>
              <p:nvPr/>
            </p:nvSpPr>
            <p:spPr>
              <a:xfrm>
                <a:off x="2448339" y="1052736"/>
                <a:ext cx="3318108" cy="3244336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8" name="6 Elipse"/>
              <p:cNvSpPr/>
              <p:nvPr/>
            </p:nvSpPr>
            <p:spPr>
              <a:xfrm>
                <a:off x="2888206" y="1556792"/>
                <a:ext cx="2475317" cy="2420283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9" name="6 Elipse"/>
              <p:cNvSpPr/>
              <p:nvPr/>
            </p:nvSpPr>
            <p:spPr>
              <a:xfrm>
                <a:off x="3180149" y="1943333"/>
                <a:ext cx="1891434" cy="1849382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5" name="34 Elipse"/>
            <p:cNvSpPr/>
            <p:nvPr/>
          </p:nvSpPr>
          <p:spPr bwMode="auto">
            <a:xfrm>
              <a:off x="1066323" y="1355232"/>
              <a:ext cx="293740" cy="284737"/>
            </a:xfrm>
            <a:prstGeom prst="ellipse">
              <a:avLst/>
            </a:prstGeom>
            <a:solidFill>
              <a:srgbClr val="0070C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  <a:latin typeface="Arial" charset="0"/>
              </a:endParaRPr>
            </a:p>
          </p:txBody>
        </p:sp>
      </p:grpSp>
      <p:grpSp>
        <p:nvGrpSpPr>
          <p:cNvPr id="40" name="39 Grupo"/>
          <p:cNvGrpSpPr/>
          <p:nvPr/>
        </p:nvGrpSpPr>
        <p:grpSpPr>
          <a:xfrm rot="18732707">
            <a:off x="2242454" y="568555"/>
            <a:ext cx="1237432" cy="1613226"/>
            <a:chOff x="395536" y="478929"/>
            <a:chExt cx="1649909" cy="1613226"/>
          </a:xfrm>
        </p:grpSpPr>
        <p:grpSp>
          <p:nvGrpSpPr>
            <p:cNvPr id="41" name="40 Grupo"/>
            <p:cNvGrpSpPr/>
            <p:nvPr/>
          </p:nvGrpSpPr>
          <p:grpSpPr>
            <a:xfrm>
              <a:off x="395536" y="478929"/>
              <a:ext cx="1649909" cy="1613226"/>
              <a:chOff x="2037596" y="548680"/>
              <a:chExt cx="4176540" cy="4083682"/>
            </a:xfrm>
            <a:scene3d>
              <a:camera prst="orthographicFront"/>
              <a:lightRig rig="glow" dir="t"/>
            </a:scene3d>
          </p:grpSpPr>
          <p:sp>
            <p:nvSpPr>
              <p:cNvPr id="43" name="6 Elipse"/>
              <p:cNvSpPr/>
              <p:nvPr/>
            </p:nvSpPr>
            <p:spPr>
              <a:xfrm>
                <a:off x="2037596" y="548680"/>
                <a:ext cx="4176540" cy="4083682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6 Elipse"/>
              <p:cNvSpPr/>
              <p:nvPr/>
            </p:nvSpPr>
            <p:spPr>
              <a:xfrm>
                <a:off x="2448339" y="1052736"/>
                <a:ext cx="3318108" cy="3244336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6 Elipse"/>
              <p:cNvSpPr/>
              <p:nvPr/>
            </p:nvSpPr>
            <p:spPr>
              <a:xfrm>
                <a:off x="2888206" y="1556792"/>
                <a:ext cx="2475317" cy="2420283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6 Elipse"/>
              <p:cNvSpPr/>
              <p:nvPr/>
            </p:nvSpPr>
            <p:spPr>
              <a:xfrm>
                <a:off x="3180149" y="1943333"/>
                <a:ext cx="1891434" cy="1849382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2" name="41 Elipse"/>
            <p:cNvSpPr/>
            <p:nvPr/>
          </p:nvSpPr>
          <p:spPr bwMode="auto">
            <a:xfrm>
              <a:off x="1066323" y="1355232"/>
              <a:ext cx="293740" cy="284737"/>
            </a:xfrm>
            <a:prstGeom prst="ellipse">
              <a:avLst/>
            </a:prstGeom>
            <a:solidFill>
              <a:srgbClr val="0070C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  <a:latin typeface="Arial" charset="0"/>
              </a:endParaRPr>
            </a:p>
          </p:txBody>
        </p:sp>
      </p:grpSp>
      <p:grpSp>
        <p:nvGrpSpPr>
          <p:cNvPr id="47" name="46 Grupo"/>
          <p:cNvGrpSpPr/>
          <p:nvPr/>
        </p:nvGrpSpPr>
        <p:grpSpPr>
          <a:xfrm rot="2867293" flipH="1">
            <a:off x="5643874" y="487867"/>
            <a:ext cx="1237432" cy="1613226"/>
            <a:chOff x="395536" y="478929"/>
            <a:chExt cx="1649909" cy="1613226"/>
          </a:xfrm>
        </p:grpSpPr>
        <p:grpSp>
          <p:nvGrpSpPr>
            <p:cNvPr id="48" name="47 Grupo"/>
            <p:cNvGrpSpPr/>
            <p:nvPr/>
          </p:nvGrpSpPr>
          <p:grpSpPr>
            <a:xfrm>
              <a:off x="395536" y="478929"/>
              <a:ext cx="1649909" cy="1613226"/>
              <a:chOff x="2037596" y="548680"/>
              <a:chExt cx="4176540" cy="4083682"/>
            </a:xfrm>
            <a:scene3d>
              <a:camera prst="orthographicFront"/>
              <a:lightRig rig="glow" dir="t"/>
            </a:scene3d>
          </p:grpSpPr>
          <p:sp>
            <p:nvSpPr>
              <p:cNvPr id="50" name="6 Elipse"/>
              <p:cNvSpPr/>
              <p:nvPr/>
            </p:nvSpPr>
            <p:spPr>
              <a:xfrm>
                <a:off x="2037596" y="548680"/>
                <a:ext cx="4176540" cy="4083682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1" name="6 Elipse"/>
              <p:cNvSpPr/>
              <p:nvPr/>
            </p:nvSpPr>
            <p:spPr>
              <a:xfrm>
                <a:off x="2448339" y="1052736"/>
                <a:ext cx="3318108" cy="3244336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6 Elipse"/>
              <p:cNvSpPr/>
              <p:nvPr/>
            </p:nvSpPr>
            <p:spPr>
              <a:xfrm>
                <a:off x="2888206" y="1556792"/>
                <a:ext cx="2475317" cy="2420283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3" name="6 Elipse"/>
              <p:cNvSpPr/>
              <p:nvPr/>
            </p:nvSpPr>
            <p:spPr>
              <a:xfrm>
                <a:off x="3180149" y="1943333"/>
                <a:ext cx="1891434" cy="1849382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9" name="48 Elipse"/>
            <p:cNvSpPr/>
            <p:nvPr/>
          </p:nvSpPr>
          <p:spPr bwMode="auto">
            <a:xfrm>
              <a:off x="1066323" y="1355232"/>
              <a:ext cx="293740" cy="284737"/>
            </a:xfrm>
            <a:prstGeom prst="ellipse">
              <a:avLst/>
            </a:prstGeom>
            <a:solidFill>
              <a:srgbClr val="0070C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  <a:latin typeface="Arial" charset="0"/>
              </a:endParaRPr>
            </a:p>
          </p:txBody>
        </p:sp>
      </p:grpSp>
      <p:grpSp>
        <p:nvGrpSpPr>
          <p:cNvPr id="54" name="53 Grupo"/>
          <p:cNvGrpSpPr/>
          <p:nvPr/>
        </p:nvGrpSpPr>
        <p:grpSpPr>
          <a:xfrm rot="2867293" flipV="1">
            <a:off x="2277712" y="2988796"/>
            <a:ext cx="1237432" cy="1613226"/>
            <a:chOff x="395536" y="478929"/>
            <a:chExt cx="1649909" cy="1613226"/>
          </a:xfrm>
        </p:grpSpPr>
        <p:grpSp>
          <p:nvGrpSpPr>
            <p:cNvPr id="55" name="54 Grupo"/>
            <p:cNvGrpSpPr/>
            <p:nvPr/>
          </p:nvGrpSpPr>
          <p:grpSpPr>
            <a:xfrm>
              <a:off x="395536" y="478929"/>
              <a:ext cx="1649909" cy="1613226"/>
              <a:chOff x="2037596" y="548680"/>
              <a:chExt cx="4176540" cy="4083682"/>
            </a:xfrm>
            <a:scene3d>
              <a:camera prst="orthographicFront"/>
              <a:lightRig rig="glow" dir="t"/>
            </a:scene3d>
          </p:grpSpPr>
          <p:sp>
            <p:nvSpPr>
              <p:cNvPr id="57" name="6 Elipse"/>
              <p:cNvSpPr/>
              <p:nvPr/>
            </p:nvSpPr>
            <p:spPr>
              <a:xfrm>
                <a:off x="2037596" y="548680"/>
                <a:ext cx="4176540" cy="4083682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6 Elipse"/>
              <p:cNvSpPr/>
              <p:nvPr/>
            </p:nvSpPr>
            <p:spPr>
              <a:xfrm>
                <a:off x="2448339" y="1052736"/>
                <a:ext cx="3318108" cy="3244336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6 Elipse"/>
              <p:cNvSpPr/>
              <p:nvPr/>
            </p:nvSpPr>
            <p:spPr>
              <a:xfrm>
                <a:off x="2888206" y="1556792"/>
                <a:ext cx="2475317" cy="2420283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0" name="6 Elipse"/>
              <p:cNvSpPr/>
              <p:nvPr/>
            </p:nvSpPr>
            <p:spPr>
              <a:xfrm>
                <a:off x="3180149" y="1943333"/>
                <a:ext cx="1891434" cy="1849382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56" name="55 Elipse"/>
            <p:cNvSpPr/>
            <p:nvPr/>
          </p:nvSpPr>
          <p:spPr bwMode="auto">
            <a:xfrm>
              <a:off x="1066323" y="1355232"/>
              <a:ext cx="293740" cy="284737"/>
            </a:xfrm>
            <a:prstGeom prst="ellipse">
              <a:avLst/>
            </a:prstGeom>
            <a:solidFill>
              <a:srgbClr val="0070C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  <a:latin typeface="Arial" charset="0"/>
              </a:endParaRPr>
            </a:p>
          </p:txBody>
        </p:sp>
      </p:grpSp>
      <p:grpSp>
        <p:nvGrpSpPr>
          <p:cNvPr id="61" name="60 Grupo"/>
          <p:cNvGrpSpPr/>
          <p:nvPr/>
        </p:nvGrpSpPr>
        <p:grpSpPr>
          <a:xfrm rot="18732707" flipH="1" flipV="1">
            <a:off x="5624090" y="2967945"/>
            <a:ext cx="1237432" cy="1613226"/>
            <a:chOff x="395536" y="478929"/>
            <a:chExt cx="1649909" cy="1613226"/>
          </a:xfrm>
        </p:grpSpPr>
        <p:grpSp>
          <p:nvGrpSpPr>
            <p:cNvPr id="62" name="61 Grupo"/>
            <p:cNvGrpSpPr/>
            <p:nvPr/>
          </p:nvGrpSpPr>
          <p:grpSpPr>
            <a:xfrm>
              <a:off x="395536" y="478929"/>
              <a:ext cx="1649909" cy="1613226"/>
              <a:chOff x="2037596" y="548680"/>
              <a:chExt cx="4176540" cy="4083682"/>
            </a:xfrm>
            <a:scene3d>
              <a:camera prst="orthographicFront"/>
              <a:lightRig rig="glow" dir="t"/>
            </a:scene3d>
          </p:grpSpPr>
          <p:sp>
            <p:nvSpPr>
              <p:cNvPr id="64" name="6 Elipse"/>
              <p:cNvSpPr/>
              <p:nvPr/>
            </p:nvSpPr>
            <p:spPr>
              <a:xfrm>
                <a:off x="2037596" y="548680"/>
                <a:ext cx="4176540" cy="4083682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6 Elipse"/>
              <p:cNvSpPr/>
              <p:nvPr/>
            </p:nvSpPr>
            <p:spPr>
              <a:xfrm>
                <a:off x="2448339" y="1052736"/>
                <a:ext cx="3318108" cy="3244336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6" name="6 Elipse"/>
              <p:cNvSpPr/>
              <p:nvPr/>
            </p:nvSpPr>
            <p:spPr>
              <a:xfrm>
                <a:off x="2888206" y="1556792"/>
                <a:ext cx="2475317" cy="2420283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6 Elipse"/>
              <p:cNvSpPr/>
              <p:nvPr/>
            </p:nvSpPr>
            <p:spPr>
              <a:xfrm>
                <a:off x="3180149" y="1943333"/>
                <a:ext cx="1891434" cy="1849382"/>
              </a:xfrm>
              <a:custGeom>
                <a:avLst/>
                <a:gdLst/>
                <a:ahLst/>
                <a:cxnLst/>
                <a:rect l="l" t="t" r="r" b="b"/>
                <a:pathLst>
                  <a:path w="4176540" h="4083682">
                    <a:moveTo>
                      <a:pt x="1326269" y="3745346"/>
                    </a:moveTo>
                    <a:cubicBezTo>
                      <a:pt x="1405807" y="3745346"/>
                      <a:pt x="1470285" y="3821085"/>
                      <a:pt x="1470285" y="3914514"/>
                    </a:cubicBezTo>
                    <a:cubicBezTo>
                      <a:pt x="1470285" y="4007943"/>
                      <a:pt x="1405807" y="4083682"/>
                      <a:pt x="1326269" y="4083682"/>
                    </a:cubicBezTo>
                    <a:cubicBezTo>
                      <a:pt x="1246731" y="4083682"/>
                      <a:pt x="1182253" y="4007943"/>
                      <a:pt x="1182253" y="3914514"/>
                    </a:cubicBezTo>
                    <a:cubicBezTo>
                      <a:pt x="1182253" y="3821085"/>
                      <a:pt x="1246731" y="3745346"/>
                      <a:pt x="1326269" y="3745346"/>
                    </a:cubicBezTo>
                    <a:close/>
                    <a:moveTo>
                      <a:pt x="2794851" y="3736109"/>
                    </a:moveTo>
                    <a:cubicBezTo>
                      <a:pt x="2874389" y="3736109"/>
                      <a:pt x="2938867" y="3811848"/>
                      <a:pt x="2938867" y="3905277"/>
                    </a:cubicBezTo>
                    <a:cubicBezTo>
                      <a:pt x="2938867" y="3998706"/>
                      <a:pt x="2874389" y="4074445"/>
                      <a:pt x="2794851" y="4074445"/>
                    </a:cubicBezTo>
                    <a:cubicBezTo>
                      <a:pt x="2715313" y="4074445"/>
                      <a:pt x="2650835" y="3998706"/>
                      <a:pt x="2650835" y="3905277"/>
                    </a:cubicBezTo>
                    <a:cubicBezTo>
                      <a:pt x="2650835" y="3811848"/>
                      <a:pt x="2715313" y="3736109"/>
                      <a:pt x="2794851" y="3736109"/>
                    </a:cubicBezTo>
                    <a:close/>
                    <a:moveTo>
                      <a:pt x="144016" y="3708400"/>
                    </a:moveTo>
                    <a:cubicBezTo>
                      <a:pt x="223554" y="3708400"/>
                      <a:pt x="288032" y="3784139"/>
                      <a:pt x="288032" y="3877568"/>
                    </a:cubicBezTo>
                    <a:cubicBezTo>
                      <a:pt x="288032" y="3970997"/>
                      <a:pt x="223554" y="4046736"/>
                      <a:pt x="144016" y="4046736"/>
                    </a:cubicBezTo>
                    <a:cubicBezTo>
                      <a:pt x="64478" y="4046736"/>
                      <a:pt x="0" y="3970997"/>
                      <a:pt x="0" y="3877568"/>
                    </a:cubicBezTo>
                    <a:cubicBezTo>
                      <a:pt x="0" y="3784139"/>
                      <a:pt x="64478" y="3708400"/>
                      <a:pt x="144016" y="3708400"/>
                    </a:cubicBezTo>
                    <a:close/>
                    <a:moveTo>
                      <a:pt x="4032524" y="3699163"/>
                    </a:moveTo>
                    <a:cubicBezTo>
                      <a:pt x="4112062" y="3699163"/>
                      <a:pt x="4176540" y="3774902"/>
                      <a:pt x="4176540" y="3868331"/>
                    </a:cubicBezTo>
                    <a:cubicBezTo>
                      <a:pt x="4176540" y="3961760"/>
                      <a:pt x="4112062" y="4037499"/>
                      <a:pt x="4032524" y="4037499"/>
                    </a:cubicBezTo>
                    <a:cubicBezTo>
                      <a:pt x="3952986" y="4037499"/>
                      <a:pt x="3888508" y="3961760"/>
                      <a:pt x="3888508" y="3868331"/>
                    </a:cubicBezTo>
                    <a:cubicBezTo>
                      <a:pt x="3888508" y="3774902"/>
                      <a:pt x="3952986" y="3699163"/>
                      <a:pt x="4032524" y="3699163"/>
                    </a:cubicBezTo>
                    <a:close/>
                    <a:moveTo>
                      <a:pt x="3302851" y="2258291"/>
                    </a:moveTo>
                    <a:cubicBezTo>
                      <a:pt x="3382389" y="2258291"/>
                      <a:pt x="3446867" y="2334030"/>
                      <a:pt x="3446867" y="2427459"/>
                    </a:cubicBezTo>
                    <a:cubicBezTo>
                      <a:pt x="3446867" y="2520888"/>
                      <a:pt x="3382389" y="2596627"/>
                      <a:pt x="3302851" y="2596627"/>
                    </a:cubicBezTo>
                    <a:cubicBezTo>
                      <a:pt x="3223313" y="2596627"/>
                      <a:pt x="3158835" y="2520888"/>
                      <a:pt x="3158835" y="2427459"/>
                    </a:cubicBezTo>
                    <a:cubicBezTo>
                      <a:pt x="3158835" y="2334030"/>
                      <a:pt x="3223313" y="2258291"/>
                      <a:pt x="3302851" y="2258291"/>
                    </a:cubicBezTo>
                    <a:close/>
                    <a:moveTo>
                      <a:pt x="855215" y="2258291"/>
                    </a:moveTo>
                    <a:cubicBezTo>
                      <a:pt x="934753" y="2258291"/>
                      <a:pt x="999231" y="2334030"/>
                      <a:pt x="999231" y="2427459"/>
                    </a:cubicBezTo>
                    <a:cubicBezTo>
                      <a:pt x="999231" y="2520888"/>
                      <a:pt x="934753" y="2596627"/>
                      <a:pt x="855215" y="2596627"/>
                    </a:cubicBezTo>
                    <a:cubicBezTo>
                      <a:pt x="775677" y="2596627"/>
                      <a:pt x="711199" y="2520888"/>
                      <a:pt x="711199" y="2427459"/>
                    </a:cubicBezTo>
                    <a:cubicBezTo>
                      <a:pt x="711199" y="2334030"/>
                      <a:pt x="775677" y="2258291"/>
                      <a:pt x="855215" y="2258291"/>
                    </a:cubicBezTo>
                    <a:close/>
                    <a:moveTo>
                      <a:pt x="2730197" y="1112982"/>
                    </a:moveTo>
                    <a:cubicBezTo>
                      <a:pt x="2809735" y="1112982"/>
                      <a:pt x="2874213" y="1188721"/>
                      <a:pt x="2874213" y="1282150"/>
                    </a:cubicBezTo>
                    <a:cubicBezTo>
                      <a:pt x="2874213" y="1375579"/>
                      <a:pt x="2809735" y="1451318"/>
                      <a:pt x="2730197" y="1451318"/>
                    </a:cubicBezTo>
                    <a:cubicBezTo>
                      <a:pt x="2650659" y="1451318"/>
                      <a:pt x="2586181" y="1375579"/>
                      <a:pt x="2586181" y="1282150"/>
                    </a:cubicBezTo>
                    <a:cubicBezTo>
                      <a:pt x="2586181" y="1188721"/>
                      <a:pt x="2650659" y="1112982"/>
                      <a:pt x="2730197" y="1112982"/>
                    </a:cubicBezTo>
                    <a:close/>
                    <a:moveTo>
                      <a:pt x="1446343" y="1112982"/>
                    </a:moveTo>
                    <a:cubicBezTo>
                      <a:pt x="1525881" y="1112982"/>
                      <a:pt x="1590359" y="1188721"/>
                      <a:pt x="1590359" y="1282150"/>
                    </a:cubicBezTo>
                    <a:cubicBezTo>
                      <a:pt x="1590359" y="1375579"/>
                      <a:pt x="1525881" y="1451318"/>
                      <a:pt x="1446343" y="1451318"/>
                    </a:cubicBezTo>
                    <a:cubicBezTo>
                      <a:pt x="1366805" y="1451318"/>
                      <a:pt x="1302327" y="1375579"/>
                      <a:pt x="1302327" y="1282150"/>
                    </a:cubicBezTo>
                    <a:cubicBezTo>
                      <a:pt x="1302327" y="1188721"/>
                      <a:pt x="1366805" y="1112982"/>
                      <a:pt x="1446343" y="1112982"/>
                    </a:cubicBezTo>
                    <a:close/>
                    <a:moveTo>
                      <a:pt x="2069797" y="0"/>
                    </a:moveTo>
                    <a:cubicBezTo>
                      <a:pt x="2149335" y="0"/>
                      <a:pt x="2213813" y="75739"/>
                      <a:pt x="2213813" y="169168"/>
                    </a:cubicBezTo>
                    <a:cubicBezTo>
                      <a:pt x="2213813" y="262597"/>
                      <a:pt x="2149335" y="338336"/>
                      <a:pt x="2069797" y="338336"/>
                    </a:cubicBezTo>
                    <a:cubicBezTo>
                      <a:pt x="1990259" y="338336"/>
                      <a:pt x="1925781" y="262597"/>
                      <a:pt x="1925781" y="169168"/>
                    </a:cubicBezTo>
                    <a:cubicBezTo>
                      <a:pt x="1925781" y="75739"/>
                      <a:pt x="1990259" y="0"/>
                      <a:pt x="2069797" y="0"/>
                    </a:cubicBezTo>
                    <a:close/>
                  </a:path>
                </a:pathLst>
              </a:custGeom>
              <a:solidFill>
                <a:srgbClr val="00B050"/>
              </a:solidFill>
              <a:ln>
                <a:noFill/>
              </a:ln>
              <a:sp3d prstMaterial="flat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3" name="62 Elipse"/>
            <p:cNvSpPr/>
            <p:nvPr/>
          </p:nvSpPr>
          <p:spPr bwMode="auto">
            <a:xfrm>
              <a:off x="1066323" y="1355232"/>
              <a:ext cx="293740" cy="284737"/>
            </a:xfrm>
            <a:prstGeom prst="ellipse">
              <a:avLst/>
            </a:prstGeom>
            <a:solidFill>
              <a:srgbClr val="0070C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  <a:latin typeface="Arial" charset="0"/>
              </a:endParaRPr>
            </a:p>
          </p:txBody>
        </p:sp>
      </p:grpSp>
      <p:pic>
        <p:nvPicPr>
          <p:cNvPr id="68" name="67 Imagen" descr="Diapositiva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2444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 bwMode="auto">
          <a:xfrm rot="18787336" flipH="1">
            <a:off x="-673120" y="-341390"/>
            <a:ext cx="3431286" cy="2345840"/>
          </a:xfrm>
          <a:custGeom>
            <a:avLst/>
            <a:gdLst/>
            <a:ahLst/>
            <a:cxnLst/>
            <a:rect l="l" t="t" r="r" b="b"/>
            <a:pathLst>
              <a:path w="4612420" h="2838003">
                <a:moveTo>
                  <a:pt x="4612420" y="2838002"/>
                </a:moveTo>
                <a:cubicBezTo>
                  <a:pt x="4400361" y="2733131"/>
                  <a:pt x="4225257" y="2524470"/>
                  <a:pt x="4205899" y="2465008"/>
                </a:cubicBezTo>
                <a:cubicBezTo>
                  <a:pt x="3897978" y="2384754"/>
                  <a:pt x="3543446" y="2147756"/>
                  <a:pt x="3348157" y="1971791"/>
                </a:cubicBezTo>
                <a:lnTo>
                  <a:pt x="3350621" y="1968763"/>
                </a:lnTo>
                <a:cubicBezTo>
                  <a:pt x="2884266" y="1621715"/>
                  <a:pt x="2571016" y="882213"/>
                  <a:pt x="2490064" y="372995"/>
                </a:cubicBezTo>
                <a:cubicBezTo>
                  <a:pt x="2809473" y="708149"/>
                  <a:pt x="3192237" y="994652"/>
                  <a:pt x="3590838" y="1251964"/>
                </a:cubicBezTo>
                <a:cubicBezTo>
                  <a:pt x="3563561" y="1535224"/>
                  <a:pt x="3607557" y="1724424"/>
                  <a:pt x="3635714" y="1926598"/>
                </a:cubicBezTo>
                <a:cubicBezTo>
                  <a:pt x="3378779" y="1808753"/>
                  <a:pt x="3208955" y="1499546"/>
                  <a:pt x="3197516" y="1417379"/>
                </a:cubicBezTo>
                <a:lnTo>
                  <a:pt x="3195879" y="1409109"/>
                </a:lnTo>
                <a:lnTo>
                  <a:pt x="3512664" y="1603724"/>
                </a:lnTo>
                <a:lnTo>
                  <a:pt x="3227429" y="1362168"/>
                </a:lnTo>
                <a:lnTo>
                  <a:pt x="3506982" y="1526929"/>
                </a:lnTo>
                <a:lnTo>
                  <a:pt x="3239929" y="1320280"/>
                </a:lnTo>
                <a:lnTo>
                  <a:pt x="3520618" y="1471078"/>
                </a:lnTo>
                <a:lnTo>
                  <a:pt x="3231975" y="1257448"/>
                </a:lnTo>
                <a:lnTo>
                  <a:pt x="3509254" y="1398471"/>
                </a:lnTo>
                <a:lnTo>
                  <a:pt x="3236520" y="1191823"/>
                </a:lnTo>
                <a:lnTo>
                  <a:pt x="3514936" y="1327261"/>
                </a:lnTo>
                <a:lnTo>
                  <a:pt x="3134752" y="1066219"/>
                </a:lnTo>
                <a:lnTo>
                  <a:pt x="3126581" y="1059066"/>
                </a:lnTo>
                <a:lnTo>
                  <a:pt x="3126243" y="1057359"/>
                </a:lnTo>
                <a:lnTo>
                  <a:pt x="3125426" y="1058056"/>
                </a:lnTo>
                <a:cubicBezTo>
                  <a:pt x="2965404" y="914544"/>
                  <a:pt x="2785876" y="806953"/>
                  <a:pt x="2649005" y="620746"/>
                </a:cubicBezTo>
                <a:cubicBezTo>
                  <a:pt x="2651656" y="694283"/>
                  <a:pt x="2674763" y="885108"/>
                  <a:pt x="2776281" y="1071743"/>
                </a:cubicBezTo>
                <a:cubicBezTo>
                  <a:pt x="2808857" y="1057315"/>
                  <a:pt x="2834615" y="1058246"/>
                  <a:pt x="2863783" y="1070347"/>
                </a:cubicBezTo>
                <a:cubicBezTo>
                  <a:pt x="2908481" y="1094549"/>
                  <a:pt x="2938406" y="1128525"/>
                  <a:pt x="2974013" y="1193219"/>
                </a:cubicBezTo>
                <a:cubicBezTo>
                  <a:pt x="2999392" y="1249536"/>
                  <a:pt x="3011135" y="1317022"/>
                  <a:pt x="2995604" y="1374735"/>
                </a:cubicBezTo>
                <a:cubicBezTo>
                  <a:pt x="2986892" y="1358445"/>
                  <a:pt x="2977044" y="1389628"/>
                  <a:pt x="2969467" y="1325865"/>
                </a:cubicBezTo>
                <a:cubicBezTo>
                  <a:pt x="2980074" y="1276996"/>
                  <a:pt x="2966816" y="1200200"/>
                  <a:pt x="2905829" y="1137368"/>
                </a:cubicBezTo>
                <a:cubicBezTo>
                  <a:pt x="2884238" y="1116424"/>
                  <a:pt x="2839918" y="1080121"/>
                  <a:pt x="2789917" y="1103857"/>
                </a:cubicBezTo>
                <a:cubicBezTo>
                  <a:pt x="2854692" y="1242088"/>
                  <a:pt x="2913784" y="1380320"/>
                  <a:pt x="3028560" y="1497607"/>
                </a:cubicBezTo>
                <a:cubicBezTo>
                  <a:pt x="3046363" y="1472474"/>
                  <a:pt x="3086894" y="1394282"/>
                  <a:pt x="3030833" y="1196012"/>
                </a:cubicBezTo>
                <a:cubicBezTo>
                  <a:pt x="3010756" y="1112235"/>
                  <a:pt x="2914542" y="993551"/>
                  <a:pt x="2806963" y="978193"/>
                </a:cubicBezTo>
                <a:cubicBezTo>
                  <a:pt x="2804690" y="959576"/>
                  <a:pt x="2772871" y="931185"/>
                  <a:pt x="2800145" y="922342"/>
                </a:cubicBezTo>
                <a:cubicBezTo>
                  <a:pt x="2938234" y="988655"/>
                  <a:pt x="2989645" y="1068448"/>
                  <a:pt x="3035198" y="1149833"/>
                </a:cubicBezTo>
                <a:cubicBezTo>
                  <a:pt x="3153258" y="1475320"/>
                  <a:pt x="3065499" y="1503365"/>
                  <a:pt x="3062889" y="1553603"/>
                </a:cubicBezTo>
                <a:cubicBezTo>
                  <a:pt x="3232713" y="1828214"/>
                  <a:pt x="3589958" y="2067147"/>
                  <a:pt x="3857453" y="2192559"/>
                </a:cubicBezTo>
                <a:cubicBezTo>
                  <a:pt x="3804658" y="1919030"/>
                  <a:pt x="3743944" y="1661718"/>
                  <a:pt x="3809937" y="1118984"/>
                </a:cubicBezTo>
                <a:cubicBezTo>
                  <a:pt x="3686749" y="1060602"/>
                  <a:pt x="2945860" y="671390"/>
                  <a:pt x="2315841" y="0"/>
                </a:cubicBezTo>
                <a:cubicBezTo>
                  <a:pt x="2267445" y="357859"/>
                  <a:pt x="2411751" y="709230"/>
                  <a:pt x="2519101" y="995733"/>
                </a:cubicBezTo>
                <a:cubicBezTo>
                  <a:pt x="2783076" y="1608742"/>
                  <a:pt x="3010094" y="1819565"/>
                  <a:pt x="3263510" y="2075796"/>
                </a:cubicBezTo>
                <a:lnTo>
                  <a:pt x="3267354" y="2071072"/>
                </a:lnTo>
                <a:cubicBezTo>
                  <a:pt x="3761106" y="2567157"/>
                  <a:pt x="4352770" y="2776323"/>
                  <a:pt x="4612420" y="2838002"/>
                </a:cubicBezTo>
                <a:close/>
                <a:moveTo>
                  <a:pt x="0" y="2838003"/>
                </a:moveTo>
                <a:cubicBezTo>
                  <a:pt x="259650" y="2776324"/>
                  <a:pt x="851314" y="2567158"/>
                  <a:pt x="1345066" y="2071073"/>
                </a:cubicBezTo>
                <a:lnTo>
                  <a:pt x="1348911" y="2075797"/>
                </a:lnTo>
                <a:cubicBezTo>
                  <a:pt x="1602326" y="1819566"/>
                  <a:pt x="1829345" y="1608743"/>
                  <a:pt x="2093319" y="995734"/>
                </a:cubicBezTo>
                <a:cubicBezTo>
                  <a:pt x="2200669" y="709231"/>
                  <a:pt x="2344975" y="357860"/>
                  <a:pt x="2296580" y="1"/>
                </a:cubicBezTo>
                <a:cubicBezTo>
                  <a:pt x="1666560" y="671391"/>
                  <a:pt x="925671" y="1060603"/>
                  <a:pt x="802483" y="1118985"/>
                </a:cubicBezTo>
                <a:cubicBezTo>
                  <a:pt x="868477" y="1661719"/>
                  <a:pt x="807763" y="1919031"/>
                  <a:pt x="754968" y="2192560"/>
                </a:cubicBezTo>
                <a:cubicBezTo>
                  <a:pt x="1022462" y="2067148"/>
                  <a:pt x="1379708" y="1828215"/>
                  <a:pt x="1549531" y="1553604"/>
                </a:cubicBezTo>
                <a:cubicBezTo>
                  <a:pt x="1546922" y="1503366"/>
                  <a:pt x="1459162" y="1475321"/>
                  <a:pt x="1577222" y="1149834"/>
                </a:cubicBezTo>
                <a:cubicBezTo>
                  <a:pt x="1622776" y="1068449"/>
                  <a:pt x="1674186" y="988656"/>
                  <a:pt x="1812276" y="922343"/>
                </a:cubicBezTo>
                <a:cubicBezTo>
                  <a:pt x="1839549" y="931186"/>
                  <a:pt x="1807730" y="959577"/>
                  <a:pt x="1805457" y="978194"/>
                </a:cubicBezTo>
                <a:cubicBezTo>
                  <a:pt x="1697878" y="993552"/>
                  <a:pt x="1601664" y="1112236"/>
                  <a:pt x="1581588" y="1196013"/>
                </a:cubicBezTo>
                <a:cubicBezTo>
                  <a:pt x="1525526" y="1394283"/>
                  <a:pt x="1566057" y="1472475"/>
                  <a:pt x="1583861" y="1497608"/>
                </a:cubicBezTo>
                <a:cubicBezTo>
                  <a:pt x="1698636" y="1380321"/>
                  <a:pt x="1757729" y="1242089"/>
                  <a:pt x="1822503" y="1103858"/>
                </a:cubicBezTo>
                <a:cubicBezTo>
                  <a:pt x="1772502" y="1080122"/>
                  <a:pt x="1728182" y="1116425"/>
                  <a:pt x="1706591" y="1137369"/>
                </a:cubicBezTo>
                <a:cubicBezTo>
                  <a:pt x="1645604" y="1200201"/>
                  <a:pt x="1632347" y="1276997"/>
                  <a:pt x="1642953" y="1325866"/>
                </a:cubicBezTo>
                <a:cubicBezTo>
                  <a:pt x="1635377" y="1389629"/>
                  <a:pt x="1625528" y="1358446"/>
                  <a:pt x="1616816" y="1374736"/>
                </a:cubicBezTo>
                <a:cubicBezTo>
                  <a:pt x="1601285" y="1317023"/>
                  <a:pt x="1613028" y="1249537"/>
                  <a:pt x="1638407" y="1193220"/>
                </a:cubicBezTo>
                <a:cubicBezTo>
                  <a:pt x="1674014" y="1128526"/>
                  <a:pt x="1703940" y="1094550"/>
                  <a:pt x="1748638" y="1070348"/>
                </a:cubicBezTo>
                <a:cubicBezTo>
                  <a:pt x="1777805" y="1058247"/>
                  <a:pt x="1803563" y="1057316"/>
                  <a:pt x="1836140" y="1071744"/>
                </a:cubicBezTo>
                <a:cubicBezTo>
                  <a:pt x="1937658" y="885109"/>
                  <a:pt x="1960764" y="694284"/>
                  <a:pt x="1963416" y="620747"/>
                </a:cubicBezTo>
                <a:cubicBezTo>
                  <a:pt x="1826544" y="806954"/>
                  <a:pt x="1647017" y="914545"/>
                  <a:pt x="1486994" y="1058057"/>
                </a:cubicBezTo>
                <a:lnTo>
                  <a:pt x="1486177" y="1057360"/>
                </a:lnTo>
                <a:lnTo>
                  <a:pt x="1485839" y="1059067"/>
                </a:lnTo>
                <a:lnTo>
                  <a:pt x="1477668" y="1066220"/>
                </a:lnTo>
                <a:lnTo>
                  <a:pt x="1097484" y="1327262"/>
                </a:lnTo>
                <a:lnTo>
                  <a:pt x="1375900" y="1191824"/>
                </a:lnTo>
                <a:lnTo>
                  <a:pt x="1103166" y="1398472"/>
                </a:lnTo>
                <a:lnTo>
                  <a:pt x="1380446" y="1257449"/>
                </a:lnTo>
                <a:lnTo>
                  <a:pt x="1091802" y="1471079"/>
                </a:lnTo>
                <a:lnTo>
                  <a:pt x="1372491" y="1320281"/>
                </a:lnTo>
                <a:lnTo>
                  <a:pt x="1105439" y="1526930"/>
                </a:lnTo>
                <a:lnTo>
                  <a:pt x="1384991" y="1362169"/>
                </a:lnTo>
                <a:lnTo>
                  <a:pt x="1099757" y="1603725"/>
                </a:lnTo>
                <a:lnTo>
                  <a:pt x="1416542" y="1409110"/>
                </a:lnTo>
                <a:lnTo>
                  <a:pt x="1414904" y="1417380"/>
                </a:lnTo>
                <a:cubicBezTo>
                  <a:pt x="1403465" y="1499547"/>
                  <a:pt x="1233642" y="1808754"/>
                  <a:pt x="976706" y="1926599"/>
                </a:cubicBezTo>
                <a:cubicBezTo>
                  <a:pt x="1004864" y="1724425"/>
                  <a:pt x="1048859" y="1535225"/>
                  <a:pt x="1021582" y="1251965"/>
                </a:cubicBezTo>
                <a:cubicBezTo>
                  <a:pt x="1420184" y="994653"/>
                  <a:pt x="1802947" y="708150"/>
                  <a:pt x="2122356" y="372996"/>
                </a:cubicBezTo>
                <a:cubicBezTo>
                  <a:pt x="2041404" y="882214"/>
                  <a:pt x="1728154" y="1621716"/>
                  <a:pt x="1261799" y="1968764"/>
                </a:cubicBezTo>
                <a:lnTo>
                  <a:pt x="1264264" y="1971792"/>
                </a:lnTo>
                <a:cubicBezTo>
                  <a:pt x="1068975" y="2147757"/>
                  <a:pt x="714442" y="2384755"/>
                  <a:pt x="406521" y="2465009"/>
                </a:cubicBezTo>
                <a:cubicBezTo>
                  <a:pt x="387163" y="2524471"/>
                  <a:pt x="212060" y="2733132"/>
                  <a:pt x="0" y="2838003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 bwMode="auto">
          <a:xfrm rot="2587336" flipH="1">
            <a:off x="6398469" y="-267517"/>
            <a:ext cx="3812540" cy="2111256"/>
          </a:xfrm>
          <a:custGeom>
            <a:avLst/>
            <a:gdLst/>
            <a:ahLst/>
            <a:cxnLst/>
            <a:rect l="l" t="t" r="r" b="b"/>
            <a:pathLst>
              <a:path w="4612420" h="2838003">
                <a:moveTo>
                  <a:pt x="4612420" y="2838002"/>
                </a:moveTo>
                <a:cubicBezTo>
                  <a:pt x="4400361" y="2733131"/>
                  <a:pt x="4225257" y="2524470"/>
                  <a:pt x="4205899" y="2465008"/>
                </a:cubicBezTo>
                <a:cubicBezTo>
                  <a:pt x="3897978" y="2384754"/>
                  <a:pt x="3543446" y="2147756"/>
                  <a:pt x="3348157" y="1971791"/>
                </a:cubicBezTo>
                <a:lnTo>
                  <a:pt x="3350621" y="1968763"/>
                </a:lnTo>
                <a:cubicBezTo>
                  <a:pt x="2884266" y="1621715"/>
                  <a:pt x="2571016" y="882213"/>
                  <a:pt x="2490064" y="372995"/>
                </a:cubicBezTo>
                <a:cubicBezTo>
                  <a:pt x="2809473" y="708149"/>
                  <a:pt x="3192237" y="994652"/>
                  <a:pt x="3590838" y="1251964"/>
                </a:cubicBezTo>
                <a:cubicBezTo>
                  <a:pt x="3563561" y="1535224"/>
                  <a:pt x="3607557" y="1724424"/>
                  <a:pt x="3635714" y="1926598"/>
                </a:cubicBezTo>
                <a:cubicBezTo>
                  <a:pt x="3378779" y="1808753"/>
                  <a:pt x="3208955" y="1499546"/>
                  <a:pt x="3197516" y="1417379"/>
                </a:cubicBezTo>
                <a:lnTo>
                  <a:pt x="3195879" y="1409109"/>
                </a:lnTo>
                <a:lnTo>
                  <a:pt x="3512664" y="1603724"/>
                </a:lnTo>
                <a:lnTo>
                  <a:pt x="3227429" y="1362168"/>
                </a:lnTo>
                <a:lnTo>
                  <a:pt x="3506982" y="1526929"/>
                </a:lnTo>
                <a:lnTo>
                  <a:pt x="3239929" y="1320280"/>
                </a:lnTo>
                <a:lnTo>
                  <a:pt x="3520618" y="1471078"/>
                </a:lnTo>
                <a:lnTo>
                  <a:pt x="3231975" y="1257448"/>
                </a:lnTo>
                <a:lnTo>
                  <a:pt x="3509254" y="1398471"/>
                </a:lnTo>
                <a:lnTo>
                  <a:pt x="3236520" y="1191823"/>
                </a:lnTo>
                <a:lnTo>
                  <a:pt x="3514936" y="1327261"/>
                </a:lnTo>
                <a:lnTo>
                  <a:pt x="3134752" y="1066219"/>
                </a:lnTo>
                <a:lnTo>
                  <a:pt x="3126581" y="1059066"/>
                </a:lnTo>
                <a:lnTo>
                  <a:pt x="3126243" y="1057359"/>
                </a:lnTo>
                <a:lnTo>
                  <a:pt x="3125426" y="1058056"/>
                </a:lnTo>
                <a:cubicBezTo>
                  <a:pt x="2965404" y="914544"/>
                  <a:pt x="2785876" y="806953"/>
                  <a:pt x="2649005" y="620746"/>
                </a:cubicBezTo>
                <a:cubicBezTo>
                  <a:pt x="2651656" y="694283"/>
                  <a:pt x="2674763" y="885108"/>
                  <a:pt x="2776281" y="1071743"/>
                </a:cubicBezTo>
                <a:cubicBezTo>
                  <a:pt x="2808857" y="1057315"/>
                  <a:pt x="2834615" y="1058246"/>
                  <a:pt x="2863783" y="1070347"/>
                </a:cubicBezTo>
                <a:cubicBezTo>
                  <a:pt x="2908481" y="1094549"/>
                  <a:pt x="2938406" y="1128525"/>
                  <a:pt x="2974013" y="1193219"/>
                </a:cubicBezTo>
                <a:cubicBezTo>
                  <a:pt x="2999392" y="1249536"/>
                  <a:pt x="3011135" y="1317022"/>
                  <a:pt x="2995604" y="1374735"/>
                </a:cubicBezTo>
                <a:cubicBezTo>
                  <a:pt x="2986892" y="1358445"/>
                  <a:pt x="2977044" y="1389628"/>
                  <a:pt x="2969467" y="1325865"/>
                </a:cubicBezTo>
                <a:cubicBezTo>
                  <a:pt x="2980074" y="1276996"/>
                  <a:pt x="2966816" y="1200200"/>
                  <a:pt x="2905829" y="1137368"/>
                </a:cubicBezTo>
                <a:cubicBezTo>
                  <a:pt x="2884238" y="1116424"/>
                  <a:pt x="2839918" y="1080121"/>
                  <a:pt x="2789917" y="1103857"/>
                </a:cubicBezTo>
                <a:cubicBezTo>
                  <a:pt x="2854692" y="1242088"/>
                  <a:pt x="2913784" y="1380320"/>
                  <a:pt x="3028560" y="1497607"/>
                </a:cubicBezTo>
                <a:cubicBezTo>
                  <a:pt x="3046363" y="1472474"/>
                  <a:pt x="3086894" y="1394282"/>
                  <a:pt x="3030833" y="1196012"/>
                </a:cubicBezTo>
                <a:cubicBezTo>
                  <a:pt x="3010756" y="1112235"/>
                  <a:pt x="2914542" y="993551"/>
                  <a:pt x="2806963" y="978193"/>
                </a:cubicBezTo>
                <a:cubicBezTo>
                  <a:pt x="2804690" y="959576"/>
                  <a:pt x="2772871" y="931185"/>
                  <a:pt x="2800145" y="922342"/>
                </a:cubicBezTo>
                <a:cubicBezTo>
                  <a:pt x="2938234" y="988655"/>
                  <a:pt x="2989645" y="1068448"/>
                  <a:pt x="3035198" y="1149833"/>
                </a:cubicBezTo>
                <a:cubicBezTo>
                  <a:pt x="3153258" y="1475320"/>
                  <a:pt x="3065499" y="1503365"/>
                  <a:pt x="3062889" y="1553603"/>
                </a:cubicBezTo>
                <a:cubicBezTo>
                  <a:pt x="3232713" y="1828214"/>
                  <a:pt x="3589958" y="2067147"/>
                  <a:pt x="3857453" y="2192559"/>
                </a:cubicBezTo>
                <a:cubicBezTo>
                  <a:pt x="3804658" y="1919030"/>
                  <a:pt x="3743944" y="1661718"/>
                  <a:pt x="3809937" y="1118984"/>
                </a:cubicBezTo>
                <a:cubicBezTo>
                  <a:pt x="3686749" y="1060602"/>
                  <a:pt x="2945860" y="671390"/>
                  <a:pt x="2315841" y="0"/>
                </a:cubicBezTo>
                <a:cubicBezTo>
                  <a:pt x="2267445" y="357859"/>
                  <a:pt x="2411751" y="709230"/>
                  <a:pt x="2519101" y="995733"/>
                </a:cubicBezTo>
                <a:cubicBezTo>
                  <a:pt x="2783076" y="1608742"/>
                  <a:pt x="3010094" y="1819565"/>
                  <a:pt x="3263510" y="2075796"/>
                </a:cubicBezTo>
                <a:lnTo>
                  <a:pt x="3267354" y="2071072"/>
                </a:lnTo>
                <a:cubicBezTo>
                  <a:pt x="3761106" y="2567157"/>
                  <a:pt x="4352770" y="2776323"/>
                  <a:pt x="4612420" y="2838002"/>
                </a:cubicBezTo>
                <a:close/>
                <a:moveTo>
                  <a:pt x="0" y="2838003"/>
                </a:moveTo>
                <a:cubicBezTo>
                  <a:pt x="259650" y="2776324"/>
                  <a:pt x="851314" y="2567158"/>
                  <a:pt x="1345066" y="2071073"/>
                </a:cubicBezTo>
                <a:lnTo>
                  <a:pt x="1348911" y="2075797"/>
                </a:lnTo>
                <a:cubicBezTo>
                  <a:pt x="1602326" y="1819566"/>
                  <a:pt x="1829345" y="1608743"/>
                  <a:pt x="2093319" y="995734"/>
                </a:cubicBezTo>
                <a:cubicBezTo>
                  <a:pt x="2200669" y="709231"/>
                  <a:pt x="2344975" y="357860"/>
                  <a:pt x="2296580" y="1"/>
                </a:cubicBezTo>
                <a:cubicBezTo>
                  <a:pt x="1666560" y="671391"/>
                  <a:pt x="925671" y="1060603"/>
                  <a:pt x="802483" y="1118985"/>
                </a:cubicBezTo>
                <a:cubicBezTo>
                  <a:pt x="868477" y="1661719"/>
                  <a:pt x="807763" y="1919031"/>
                  <a:pt x="754968" y="2192560"/>
                </a:cubicBezTo>
                <a:cubicBezTo>
                  <a:pt x="1022462" y="2067148"/>
                  <a:pt x="1379708" y="1828215"/>
                  <a:pt x="1549531" y="1553604"/>
                </a:cubicBezTo>
                <a:cubicBezTo>
                  <a:pt x="1546922" y="1503366"/>
                  <a:pt x="1459162" y="1475321"/>
                  <a:pt x="1577222" y="1149834"/>
                </a:cubicBezTo>
                <a:cubicBezTo>
                  <a:pt x="1622776" y="1068449"/>
                  <a:pt x="1674186" y="988656"/>
                  <a:pt x="1812276" y="922343"/>
                </a:cubicBezTo>
                <a:cubicBezTo>
                  <a:pt x="1839549" y="931186"/>
                  <a:pt x="1807730" y="959577"/>
                  <a:pt x="1805457" y="978194"/>
                </a:cubicBezTo>
                <a:cubicBezTo>
                  <a:pt x="1697878" y="993552"/>
                  <a:pt x="1601664" y="1112236"/>
                  <a:pt x="1581588" y="1196013"/>
                </a:cubicBezTo>
                <a:cubicBezTo>
                  <a:pt x="1525526" y="1394283"/>
                  <a:pt x="1566057" y="1472475"/>
                  <a:pt x="1583861" y="1497608"/>
                </a:cubicBezTo>
                <a:cubicBezTo>
                  <a:pt x="1698636" y="1380321"/>
                  <a:pt x="1757729" y="1242089"/>
                  <a:pt x="1822503" y="1103858"/>
                </a:cubicBezTo>
                <a:cubicBezTo>
                  <a:pt x="1772502" y="1080122"/>
                  <a:pt x="1728182" y="1116425"/>
                  <a:pt x="1706591" y="1137369"/>
                </a:cubicBezTo>
                <a:cubicBezTo>
                  <a:pt x="1645604" y="1200201"/>
                  <a:pt x="1632347" y="1276997"/>
                  <a:pt x="1642953" y="1325866"/>
                </a:cubicBezTo>
                <a:cubicBezTo>
                  <a:pt x="1635377" y="1389629"/>
                  <a:pt x="1625528" y="1358446"/>
                  <a:pt x="1616816" y="1374736"/>
                </a:cubicBezTo>
                <a:cubicBezTo>
                  <a:pt x="1601285" y="1317023"/>
                  <a:pt x="1613028" y="1249537"/>
                  <a:pt x="1638407" y="1193220"/>
                </a:cubicBezTo>
                <a:cubicBezTo>
                  <a:pt x="1674014" y="1128526"/>
                  <a:pt x="1703940" y="1094550"/>
                  <a:pt x="1748638" y="1070348"/>
                </a:cubicBezTo>
                <a:cubicBezTo>
                  <a:pt x="1777805" y="1058247"/>
                  <a:pt x="1803563" y="1057316"/>
                  <a:pt x="1836140" y="1071744"/>
                </a:cubicBezTo>
                <a:cubicBezTo>
                  <a:pt x="1937658" y="885109"/>
                  <a:pt x="1960764" y="694284"/>
                  <a:pt x="1963416" y="620747"/>
                </a:cubicBezTo>
                <a:cubicBezTo>
                  <a:pt x="1826544" y="806954"/>
                  <a:pt x="1647017" y="914545"/>
                  <a:pt x="1486994" y="1058057"/>
                </a:cubicBezTo>
                <a:lnTo>
                  <a:pt x="1486177" y="1057360"/>
                </a:lnTo>
                <a:lnTo>
                  <a:pt x="1485839" y="1059067"/>
                </a:lnTo>
                <a:lnTo>
                  <a:pt x="1477668" y="1066220"/>
                </a:lnTo>
                <a:lnTo>
                  <a:pt x="1097484" y="1327262"/>
                </a:lnTo>
                <a:lnTo>
                  <a:pt x="1375900" y="1191824"/>
                </a:lnTo>
                <a:lnTo>
                  <a:pt x="1103166" y="1398472"/>
                </a:lnTo>
                <a:lnTo>
                  <a:pt x="1380446" y="1257449"/>
                </a:lnTo>
                <a:lnTo>
                  <a:pt x="1091802" y="1471079"/>
                </a:lnTo>
                <a:lnTo>
                  <a:pt x="1372491" y="1320281"/>
                </a:lnTo>
                <a:lnTo>
                  <a:pt x="1105439" y="1526930"/>
                </a:lnTo>
                <a:lnTo>
                  <a:pt x="1384991" y="1362169"/>
                </a:lnTo>
                <a:lnTo>
                  <a:pt x="1099757" y="1603725"/>
                </a:lnTo>
                <a:lnTo>
                  <a:pt x="1416542" y="1409110"/>
                </a:lnTo>
                <a:lnTo>
                  <a:pt x="1414904" y="1417380"/>
                </a:lnTo>
                <a:cubicBezTo>
                  <a:pt x="1403465" y="1499547"/>
                  <a:pt x="1233642" y="1808754"/>
                  <a:pt x="976706" y="1926599"/>
                </a:cubicBezTo>
                <a:cubicBezTo>
                  <a:pt x="1004864" y="1724425"/>
                  <a:pt x="1048859" y="1535225"/>
                  <a:pt x="1021582" y="1251965"/>
                </a:cubicBezTo>
                <a:cubicBezTo>
                  <a:pt x="1420184" y="994653"/>
                  <a:pt x="1802947" y="708150"/>
                  <a:pt x="2122356" y="372996"/>
                </a:cubicBezTo>
                <a:cubicBezTo>
                  <a:pt x="2041404" y="882214"/>
                  <a:pt x="1728154" y="1621716"/>
                  <a:pt x="1261799" y="1968764"/>
                </a:cubicBezTo>
                <a:lnTo>
                  <a:pt x="1264264" y="1971792"/>
                </a:lnTo>
                <a:cubicBezTo>
                  <a:pt x="1068975" y="2147757"/>
                  <a:pt x="714442" y="2384755"/>
                  <a:pt x="406521" y="2465009"/>
                </a:cubicBezTo>
                <a:cubicBezTo>
                  <a:pt x="387163" y="2524471"/>
                  <a:pt x="212060" y="2733132"/>
                  <a:pt x="0" y="2838003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 bwMode="auto">
          <a:xfrm rot="13387336" flipH="1">
            <a:off x="-897730" y="3200134"/>
            <a:ext cx="3812540" cy="2111256"/>
          </a:xfrm>
          <a:custGeom>
            <a:avLst/>
            <a:gdLst/>
            <a:ahLst/>
            <a:cxnLst/>
            <a:rect l="l" t="t" r="r" b="b"/>
            <a:pathLst>
              <a:path w="4612420" h="2838003">
                <a:moveTo>
                  <a:pt x="4612420" y="2838002"/>
                </a:moveTo>
                <a:cubicBezTo>
                  <a:pt x="4400361" y="2733131"/>
                  <a:pt x="4225257" y="2524470"/>
                  <a:pt x="4205899" y="2465008"/>
                </a:cubicBezTo>
                <a:cubicBezTo>
                  <a:pt x="3897978" y="2384754"/>
                  <a:pt x="3543446" y="2147756"/>
                  <a:pt x="3348157" y="1971791"/>
                </a:cubicBezTo>
                <a:lnTo>
                  <a:pt x="3350621" y="1968763"/>
                </a:lnTo>
                <a:cubicBezTo>
                  <a:pt x="2884266" y="1621715"/>
                  <a:pt x="2571016" y="882213"/>
                  <a:pt x="2490064" y="372995"/>
                </a:cubicBezTo>
                <a:cubicBezTo>
                  <a:pt x="2809473" y="708149"/>
                  <a:pt x="3192237" y="994652"/>
                  <a:pt x="3590838" y="1251964"/>
                </a:cubicBezTo>
                <a:cubicBezTo>
                  <a:pt x="3563561" y="1535224"/>
                  <a:pt x="3607557" y="1724424"/>
                  <a:pt x="3635714" y="1926598"/>
                </a:cubicBezTo>
                <a:cubicBezTo>
                  <a:pt x="3378779" y="1808753"/>
                  <a:pt x="3208955" y="1499546"/>
                  <a:pt x="3197516" y="1417379"/>
                </a:cubicBezTo>
                <a:lnTo>
                  <a:pt x="3195879" y="1409109"/>
                </a:lnTo>
                <a:lnTo>
                  <a:pt x="3512664" y="1603724"/>
                </a:lnTo>
                <a:lnTo>
                  <a:pt x="3227429" y="1362168"/>
                </a:lnTo>
                <a:lnTo>
                  <a:pt x="3506982" y="1526929"/>
                </a:lnTo>
                <a:lnTo>
                  <a:pt x="3239929" y="1320280"/>
                </a:lnTo>
                <a:lnTo>
                  <a:pt x="3520618" y="1471078"/>
                </a:lnTo>
                <a:lnTo>
                  <a:pt x="3231975" y="1257448"/>
                </a:lnTo>
                <a:lnTo>
                  <a:pt x="3509254" y="1398471"/>
                </a:lnTo>
                <a:lnTo>
                  <a:pt x="3236520" y="1191823"/>
                </a:lnTo>
                <a:lnTo>
                  <a:pt x="3514936" y="1327261"/>
                </a:lnTo>
                <a:lnTo>
                  <a:pt x="3134752" y="1066219"/>
                </a:lnTo>
                <a:lnTo>
                  <a:pt x="3126581" y="1059066"/>
                </a:lnTo>
                <a:lnTo>
                  <a:pt x="3126243" y="1057359"/>
                </a:lnTo>
                <a:lnTo>
                  <a:pt x="3125426" y="1058056"/>
                </a:lnTo>
                <a:cubicBezTo>
                  <a:pt x="2965404" y="914544"/>
                  <a:pt x="2785876" y="806953"/>
                  <a:pt x="2649005" y="620746"/>
                </a:cubicBezTo>
                <a:cubicBezTo>
                  <a:pt x="2651656" y="694283"/>
                  <a:pt x="2674763" y="885108"/>
                  <a:pt x="2776281" y="1071743"/>
                </a:cubicBezTo>
                <a:cubicBezTo>
                  <a:pt x="2808857" y="1057315"/>
                  <a:pt x="2834615" y="1058246"/>
                  <a:pt x="2863783" y="1070347"/>
                </a:cubicBezTo>
                <a:cubicBezTo>
                  <a:pt x="2908481" y="1094549"/>
                  <a:pt x="2938406" y="1128525"/>
                  <a:pt x="2974013" y="1193219"/>
                </a:cubicBezTo>
                <a:cubicBezTo>
                  <a:pt x="2999392" y="1249536"/>
                  <a:pt x="3011135" y="1317022"/>
                  <a:pt x="2995604" y="1374735"/>
                </a:cubicBezTo>
                <a:cubicBezTo>
                  <a:pt x="2986892" y="1358445"/>
                  <a:pt x="2977044" y="1389628"/>
                  <a:pt x="2969467" y="1325865"/>
                </a:cubicBezTo>
                <a:cubicBezTo>
                  <a:pt x="2980074" y="1276996"/>
                  <a:pt x="2966816" y="1200200"/>
                  <a:pt x="2905829" y="1137368"/>
                </a:cubicBezTo>
                <a:cubicBezTo>
                  <a:pt x="2884238" y="1116424"/>
                  <a:pt x="2839918" y="1080121"/>
                  <a:pt x="2789917" y="1103857"/>
                </a:cubicBezTo>
                <a:cubicBezTo>
                  <a:pt x="2854692" y="1242088"/>
                  <a:pt x="2913784" y="1380320"/>
                  <a:pt x="3028560" y="1497607"/>
                </a:cubicBezTo>
                <a:cubicBezTo>
                  <a:pt x="3046363" y="1472474"/>
                  <a:pt x="3086894" y="1394282"/>
                  <a:pt x="3030833" y="1196012"/>
                </a:cubicBezTo>
                <a:cubicBezTo>
                  <a:pt x="3010756" y="1112235"/>
                  <a:pt x="2914542" y="993551"/>
                  <a:pt x="2806963" y="978193"/>
                </a:cubicBezTo>
                <a:cubicBezTo>
                  <a:pt x="2804690" y="959576"/>
                  <a:pt x="2772871" y="931185"/>
                  <a:pt x="2800145" y="922342"/>
                </a:cubicBezTo>
                <a:cubicBezTo>
                  <a:pt x="2938234" y="988655"/>
                  <a:pt x="2989645" y="1068448"/>
                  <a:pt x="3035198" y="1149833"/>
                </a:cubicBezTo>
                <a:cubicBezTo>
                  <a:pt x="3153258" y="1475320"/>
                  <a:pt x="3065499" y="1503365"/>
                  <a:pt x="3062889" y="1553603"/>
                </a:cubicBezTo>
                <a:cubicBezTo>
                  <a:pt x="3232713" y="1828214"/>
                  <a:pt x="3589958" y="2067147"/>
                  <a:pt x="3857453" y="2192559"/>
                </a:cubicBezTo>
                <a:cubicBezTo>
                  <a:pt x="3804658" y="1919030"/>
                  <a:pt x="3743944" y="1661718"/>
                  <a:pt x="3809937" y="1118984"/>
                </a:cubicBezTo>
                <a:cubicBezTo>
                  <a:pt x="3686749" y="1060602"/>
                  <a:pt x="2945860" y="671390"/>
                  <a:pt x="2315841" y="0"/>
                </a:cubicBezTo>
                <a:cubicBezTo>
                  <a:pt x="2267445" y="357859"/>
                  <a:pt x="2411751" y="709230"/>
                  <a:pt x="2519101" y="995733"/>
                </a:cubicBezTo>
                <a:cubicBezTo>
                  <a:pt x="2783076" y="1608742"/>
                  <a:pt x="3010094" y="1819565"/>
                  <a:pt x="3263510" y="2075796"/>
                </a:cubicBezTo>
                <a:lnTo>
                  <a:pt x="3267354" y="2071072"/>
                </a:lnTo>
                <a:cubicBezTo>
                  <a:pt x="3761106" y="2567157"/>
                  <a:pt x="4352770" y="2776323"/>
                  <a:pt x="4612420" y="2838002"/>
                </a:cubicBezTo>
                <a:close/>
                <a:moveTo>
                  <a:pt x="0" y="2838003"/>
                </a:moveTo>
                <a:cubicBezTo>
                  <a:pt x="259650" y="2776324"/>
                  <a:pt x="851314" y="2567158"/>
                  <a:pt x="1345066" y="2071073"/>
                </a:cubicBezTo>
                <a:lnTo>
                  <a:pt x="1348911" y="2075797"/>
                </a:lnTo>
                <a:cubicBezTo>
                  <a:pt x="1602326" y="1819566"/>
                  <a:pt x="1829345" y="1608743"/>
                  <a:pt x="2093319" y="995734"/>
                </a:cubicBezTo>
                <a:cubicBezTo>
                  <a:pt x="2200669" y="709231"/>
                  <a:pt x="2344975" y="357860"/>
                  <a:pt x="2296580" y="1"/>
                </a:cubicBezTo>
                <a:cubicBezTo>
                  <a:pt x="1666560" y="671391"/>
                  <a:pt x="925671" y="1060603"/>
                  <a:pt x="802483" y="1118985"/>
                </a:cubicBezTo>
                <a:cubicBezTo>
                  <a:pt x="868477" y="1661719"/>
                  <a:pt x="807763" y="1919031"/>
                  <a:pt x="754968" y="2192560"/>
                </a:cubicBezTo>
                <a:cubicBezTo>
                  <a:pt x="1022462" y="2067148"/>
                  <a:pt x="1379708" y="1828215"/>
                  <a:pt x="1549531" y="1553604"/>
                </a:cubicBezTo>
                <a:cubicBezTo>
                  <a:pt x="1546922" y="1503366"/>
                  <a:pt x="1459162" y="1475321"/>
                  <a:pt x="1577222" y="1149834"/>
                </a:cubicBezTo>
                <a:cubicBezTo>
                  <a:pt x="1622776" y="1068449"/>
                  <a:pt x="1674186" y="988656"/>
                  <a:pt x="1812276" y="922343"/>
                </a:cubicBezTo>
                <a:cubicBezTo>
                  <a:pt x="1839549" y="931186"/>
                  <a:pt x="1807730" y="959577"/>
                  <a:pt x="1805457" y="978194"/>
                </a:cubicBezTo>
                <a:cubicBezTo>
                  <a:pt x="1697878" y="993552"/>
                  <a:pt x="1601664" y="1112236"/>
                  <a:pt x="1581588" y="1196013"/>
                </a:cubicBezTo>
                <a:cubicBezTo>
                  <a:pt x="1525526" y="1394283"/>
                  <a:pt x="1566057" y="1472475"/>
                  <a:pt x="1583861" y="1497608"/>
                </a:cubicBezTo>
                <a:cubicBezTo>
                  <a:pt x="1698636" y="1380321"/>
                  <a:pt x="1757729" y="1242089"/>
                  <a:pt x="1822503" y="1103858"/>
                </a:cubicBezTo>
                <a:cubicBezTo>
                  <a:pt x="1772502" y="1080122"/>
                  <a:pt x="1728182" y="1116425"/>
                  <a:pt x="1706591" y="1137369"/>
                </a:cubicBezTo>
                <a:cubicBezTo>
                  <a:pt x="1645604" y="1200201"/>
                  <a:pt x="1632347" y="1276997"/>
                  <a:pt x="1642953" y="1325866"/>
                </a:cubicBezTo>
                <a:cubicBezTo>
                  <a:pt x="1635377" y="1389629"/>
                  <a:pt x="1625528" y="1358446"/>
                  <a:pt x="1616816" y="1374736"/>
                </a:cubicBezTo>
                <a:cubicBezTo>
                  <a:pt x="1601285" y="1317023"/>
                  <a:pt x="1613028" y="1249537"/>
                  <a:pt x="1638407" y="1193220"/>
                </a:cubicBezTo>
                <a:cubicBezTo>
                  <a:pt x="1674014" y="1128526"/>
                  <a:pt x="1703940" y="1094550"/>
                  <a:pt x="1748638" y="1070348"/>
                </a:cubicBezTo>
                <a:cubicBezTo>
                  <a:pt x="1777805" y="1058247"/>
                  <a:pt x="1803563" y="1057316"/>
                  <a:pt x="1836140" y="1071744"/>
                </a:cubicBezTo>
                <a:cubicBezTo>
                  <a:pt x="1937658" y="885109"/>
                  <a:pt x="1960764" y="694284"/>
                  <a:pt x="1963416" y="620747"/>
                </a:cubicBezTo>
                <a:cubicBezTo>
                  <a:pt x="1826544" y="806954"/>
                  <a:pt x="1647017" y="914545"/>
                  <a:pt x="1486994" y="1058057"/>
                </a:cubicBezTo>
                <a:lnTo>
                  <a:pt x="1486177" y="1057360"/>
                </a:lnTo>
                <a:lnTo>
                  <a:pt x="1485839" y="1059067"/>
                </a:lnTo>
                <a:lnTo>
                  <a:pt x="1477668" y="1066220"/>
                </a:lnTo>
                <a:lnTo>
                  <a:pt x="1097484" y="1327262"/>
                </a:lnTo>
                <a:lnTo>
                  <a:pt x="1375900" y="1191824"/>
                </a:lnTo>
                <a:lnTo>
                  <a:pt x="1103166" y="1398472"/>
                </a:lnTo>
                <a:lnTo>
                  <a:pt x="1380446" y="1257449"/>
                </a:lnTo>
                <a:lnTo>
                  <a:pt x="1091802" y="1471079"/>
                </a:lnTo>
                <a:lnTo>
                  <a:pt x="1372491" y="1320281"/>
                </a:lnTo>
                <a:lnTo>
                  <a:pt x="1105439" y="1526930"/>
                </a:lnTo>
                <a:lnTo>
                  <a:pt x="1384991" y="1362169"/>
                </a:lnTo>
                <a:lnTo>
                  <a:pt x="1099757" y="1603725"/>
                </a:lnTo>
                <a:lnTo>
                  <a:pt x="1416542" y="1409110"/>
                </a:lnTo>
                <a:lnTo>
                  <a:pt x="1414904" y="1417380"/>
                </a:lnTo>
                <a:cubicBezTo>
                  <a:pt x="1403465" y="1499547"/>
                  <a:pt x="1233642" y="1808754"/>
                  <a:pt x="976706" y="1926599"/>
                </a:cubicBezTo>
                <a:cubicBezTo>
                  <a:pt x="1004864" y="1724425"/>
                  <a:pt x="1048859" y="1535225"/>
                  <a:pt x="1021582" y="1251965"/>
                </a:cubicBezTo>
                <a:cubicBezTo>
                  <a:pt x="1420184" y="994653"/>
                  <a:pt x="1802947" y="708150"/>
                  <a:pt x="2122356" y="372996"/>
                </a:cubicBezTo>
                <a:cubicBezTo>
                  <a:pt x="2041404" y="882214"/>
                  <a:pt x="1728154" y="1621716"/>
                  <a:pt x="1261799" y="1968764"/>
                </a:cubicBezTo>
                <a:lnTo>
                  <a:pt x="1264264" y="1971792"/>
                </a:lnTo>
                <a:cubicBezTo>
                  <a:pt x="1068975" y="2147757"/>
                  <a:pt x="714442" y="2384755"/>
                  <a:pt x="406521" y="2465009"/>
                </a:cubicBezTo>
                <a:cubicBezTo>
                  <a:pt x="387163" y="2524471"/>
                  <a:pt x="212060" y="2733132"/>
                  <a:pt x="0" y="2838003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 bwMode="auto">
          <a:xfrm rot="19012664" flipH="1" flipV="1">
            <a:off x="6398485" y="3330059"/>
            <a:ext cx="3812541" cy="2111257"/>
          </a:xfrm>
          <a:custGeom>
            <a:avLst/>
            <a:gdLst/>
            <a:ahLst/>
            <a:cxnLst/>
            <a:rect l="l" t="t" r="r" b="b"/>
            <a:pathLst>
              <a:path w="4612420" h="2838003">
                <a:moveTo>
                  <a:pt x="4612420" y="2838002"/>
                </a:moveTo>
                <a:cubicBezTo>
                  <a:pt x="4400361" y="2733131"/>
                  <a:pt x="4225257" y="2524470"/>
                  <a:pt x="4205899" y="2465008"/>
                </a:cubicBezTo>
                <a:cubicBezTo>
                  <a:pt x="3897978" y="2384754"/>
                  <a:pt x="3543446" y="2147756"/>
                  <a:pt x="3348157" y="1971791"/>
                </a:cubicBezTo>
                <a:lnTo>
                  <a:pt x="3350621" y="1968763"/>
                </a:lnTo>
                <a:cubicBezTo>
                  <a:pt x="2884266" y="1621715"/>
                  <a:pt x="2571016" y="882213"/>
                  <a:pt x="2490064" y="372995"/>
                </a:cubicBezTo>
                <a:cubicBezTo>
                  <a:pt x="2809473" y="708149"/>
                  <a:pt x="3192237" y="994652"/>
                  <a:pt x="3590838" y="1251964"/>
                </a:cubicBezTo>
                <a:cubicBezTo>
                  <a:pt x="3563561" y="1535224"/>
                  <a:pt x="3607557" y="1724424"/>
                  <a:pt x="3635714" y="1926598"/>
                </a:cubicBezTo>
                <a:cubicBezTo>
                  <a:pt x="3378779" y="1808753"/>
                  <a:pt x="3208955" y="1499546"/>
                  <a:pt x="3197516" y="1417379"/>
                </a:cubicBezTo>
                <a:lnTo>
                  <a:pt x="3195879" y="1409109"/>
                </a:lnTo>
                <a:lnTo>
                  <a:pt x="3512664" y="1603724"/>
                </a:lnTo>
                <a:lnTo>
                  <a:pt x="3227429" y="1362168"/>
                </a:lnTo>
                <a:lnTo>
                  <a:pt x="3506982" y="1526929"/>
                </a:lnTo>
                <a:lnTo>
                  <a:pt x="3239929" y="1320280"/>
                </a:lnTo>
                <a:lnTo>
                  <a:pt x="3520618" y="1471078"/>
                </a:lnTo>
                <a:lnTo>
                  <a:pt x="3231975" y="1257448"/>
                </a:lnTo>
                <a:lnTo>
                  <a:pt x="3509254" y="1398471"/>
                </a:lnTo>
                <a:lnTo>
                  <a:pt x="3236520" y="1191823"/>
                </a:lnTo>
                <a:lnTo>
                  <a:pt x="3514936" y="1327261"/>
                </a:lnTo>
                <a:lnTo>
                  <a:pt x="3134752" y="1066219"/>
                </a:lnTo>
                <a:lnTo>
                  <a:pt x="3126581" y="1059066"/>
                </a:lnTo>
                <a:lnTo>
                  <a:pt x="3126243" y="1057359"/>
                </a:lnTo>
                <a:lnTo>
                  <a:pt x="3125426" y="1058056"/>
                </a:lnTo>
                <a:cubicBezTo>
                  <a:pt x="2965404" y="914544"/>
                  <a:pt x="2785876" y="806953"/>
                  <a:pt x="2649005" y="620746"/>
                </a:cubicBezTo>
                <a:cubicBezTo>
                  <a:pt x="2651656" y="694283"/>
                  <a:pt x="2674763" y="885108"/>
                  <a:pt x="2776281" y="1071743"/>
                </a:cubicBezTo>
                <a:cubicBezTo>
                  <a:pt x="2808857" y="1057315"/>
                  <a:pt x="2834615" y="1058246"/>
                  <a:pt x="2863783" y="1070347"/>
                </a:cubicBezTo>
                <a:cubicBezTo>
                  <a:pt x="2908481" y="1094549"/>
                  <a:pt x="2938406" y="1128525"/>
                  <a:pt x="2974013" y="1193219"/>
                </a:cubicBezTo>
                <a:cubicBezTo>
                  <a:pt x="2999392" y="1249536"/>
                  <a:pt x="3011135" y="1317022"/>
                  <a:pt x="2995604" y="1374735"/>
                </a:cubicBezTo>
                <a:cubicBezTo>
                  <a:pt x="2986892" y="1358445"/>
                  <a:pt x="2977044" y="1389628"/>
                  <a:pt x="2969467" y="1325865"/>
                </a:cubicBezTo>
                <a:cubicBezTo>
                  <a:pt x="2980074" y="1276996"/>
                  <a:pt x="2966816" y="1200200"/>
                  <a:pt x="2905829" y="1137368"/>
                </a:cubicBezTo>
                <a:cubicBezTo>
                  <a:pt x="2884238" y="1116424"/>
                  <a:pt x="2839918" y="1080121"/>
                  <a:pt x="2789917" y="1103857"/>
                </a:cubicBezTo>
                <a:cubicBezTo>
                  <a:pt x="2854692" y="1242088"/>
                  <a:pt x="2913784" y="1380320"/>
                  <a:pt x="3028560" y="1497607"/>
                </a:cubicBezTo>
                <a:cubicBezTo>
                  <a:pt x="3046363" y="1472474"/>
                  <a:pt x="3086894" y="1394282"/>
                  <a:pt x="3030833" y="1196012"/>
                </a:cubicBezTo>
                <a:cubicBezTo>
                  <a:pt x="3010756" y="1112235"/>
                  <a:pt x="2914542" y="993551"/>
                  <a:pt x="2806963" y="978193"/>
                </a:cubicBezTo>
                <a:cubicBezTo>
                  <a:pt x="2804690" y="959576"/>
                  <a:pt x="2772871" y="931185"/>
                  <a:pt x="2800145" y="922342"/>
                </a:cubicBezTo>
                <a:cubicBezTo>
                  <a:pt x="2938234" y="988655"/>
                  <a:pt x="2989645" y="1068448"/>
                  <a:pt x="3035198" y="1149833"/>
                </a:cubicBezTo>
                <a:cubicBezTo>
                  <a:pt x="3153258" y="1475320"/>
                  <a:pt x="3065499" y="1503365"/>
                  <a:pt x="3062889" y="1553603"/>
                </a:cubicBezTo>
                <a:cubicBezTo>
                  <a:pt x="3232713" y="1828214"/>
                  <a:pt x="3589958" y="2067147"/>
                  <a:pt x="3857453" y="2192559"/>
                </a:cubicBezTo>
                <a:cubicBezTo>
                  <a:pt x="3804658" y="1919030"/>
                  <a:pt x="3743944" y="1661718"/>
                  <a:pt x="3809937" y="1118984"/>
                </a:cubicBezTo>
                <a:cubicBezTo>
                  <a:pt x="3686749" y="1060602"/>
                  <a:pt x="2945860" y="671390"/>
                  <a:pt x="2315841" y="0"/>
                </a:cubicBezTo>
                <a:cubicBezTo>
                  <a:pt x="2267445" y="357859"/>
                  <a:pt x="2411751" y="709230"/>
                  <a:pt x="2519101" y="995733"/>
                </a:cubicBezTo>
                <a:cubicBezTo>
                  <a:pt x="2783076" y="1608742"/>
                  <a:pt x="3010094" y="1819565"/>
                  <a:pt x="3263510" y="2075796"/>
                </a:cubicBezTo>
                <a:lnTo>
                  <a:pt x="3267354" y="2071072"/>
                </a:lnTo>
                <a:cubicBezTo>
                  <a:pt x="3761106" y="2567157"/>
                  <a:pt x="4352770" y="2776323"/>
                  <a:pt x="4612420" y="2838002"/>
                </a:cubicBezTo>
                <a:close/>
                <a:moveTo>
                  <a:pt x="0" y="2838003"/>
                </a:moveTo>
                <a:cubicBezTo>
                  <a:pt x="259650" y="2776324"/>
                  <a:pt x="851314" y="2567158"/>
                  <a:pt x="1345066" y="2071073"/>
                </a:cubicBezTo>
                <a:lnTo>
                  <a:pt x="1348911" y="2075797"/>
                </a:lnTo>
                <a:cubicBezTo>
                  <a:pt x="1602326" y="1819566"/>
                  <a:pt x="1829345" y="1608743"/>
                  <a:pt x="2093319" y="995734"/>
                </a:cubicBezTo>
                <a:cubicBezTo>
                  <a:pt x="2200669" y="709231"/>
                  <a:pt x="2344975" y="357860"/>
                  <a:pt x="2296580" y="1"/>
                </a:cubicBezTo>
                <a:cubicBezTo>
                  <a:pt x="1666560" y="671391"/>
                  <a:pt x="925671" y="1060603"/>
                  <a:pt x="802483" y="1118985"/>
                </a:cubicBezTo>
                <a:cubicBezTo>
                  <a:pt x="868477" y="1661719"/>
                  <a:pt x="807763" y="1919031"/>
                  <a:pt x="754968" y="2192560"/>
                </a:cubicBezTo>
                <a:cubicBezTo>
                  <a:pt x="1022462" y="2067148"/>
                  <a:pt x="1379708" y="1828215"/>
                  <a:pt x="1549531" y="1553604"/>
                </a:cubicBezTo>
                <a:cubicBezTo>
                  <a:pt x="1546922" y="1503366"/>
                  <a:pt x="1459162" y="1475321"/>
                  <a:pt x="1577222" y="1149834"/>
                </a:cubicBezTo>
                <a:cubicBezTo>
                  <a:pt x="1622776" y="1068449"/>
                  <a:pt x="1674186" y="988656"/>
                  <a:pt x="1812276" y="922343"/>
                </a:cubicBezTo>
                <a:cubicBezTo>
                  <a:pt x="1839549" y="931186"/>
                  <a:pt x="1807730" y="959577"/>
                  <a:pt x="1805457" y="978194"/>
                </a:cubicBezTo>
                <a:cubicBezTo>
                  <a:pt x="1697878" y="993552"/>
                  <a:pt x="1601664" y="1112236"/>
                  <a:pt x="1581588" y="1196013"/>
                </a:cubicBezTo>
                <a:cubicBezTo>
                  <a:pt x="1525526" y="1394283"/>
                  <a:pt x="1566057" y="1472475"/>
                  <a:pt x="1583861" y="1497608"/>
                </a:cubicBezTo>
                <a:cubicBezTo>
                  <a:pt x="1698636" y="1380321"/>
                  <a:pt x="1757729" y="1242089"/>
                  <a:pt x="1822503" y="1103858"/>
                </a:cubicBezTo>
                <a:cubicBezTo>
                  <a:pt x="1772502" y="1080122"/>
                  <a:pt x="1728182" y="1116425"/>
                  <a:pt x="1706591" y="1137369"/>
                </a:cubicBezTo>
                <a:cubicBezTo>
                  <a:pt x="1645604" y="1200201"/>
                  <a:pt x="1632347" y="1276997"/>
                  <a:pt x="1642953" y="1325866"/>
                </a:cubicBezTo>
                <a:cubicBezTo>
                  <a:pt x="1635377" y="1389629"/>
                  <a:pt x="1625528" y="1358446"/>
                  <a:pt x="1616816" y="1374736"/>
                </a:cubicBezTo>
                <a:cubicBezTo>
                  <a:pt x="1601285" y="1317023"/>
                  <a:pt x="1613028" y="1249537"/>
                  <a:pt x="1638407" y="1193220"/>
                </a:cubicBezTo>
                <a:cubicBezTo>
                  <a:pt x="1674014" y="1128526"/>
                  <a:pt x="1703940" y="1094550"/>
                  <a:pt x="1748638" y="1070348"/>
                </a:cubicBezTo>
                <a:cubicBezTo>
                  <a:pt x="1777805" y="1058247"/>
                  <a:pt x="1803563" y="1057316"/>
                  <a:pt x="1836140" y="1071744"/>
                </a:cubicBezTo>
                <a:cubicBezTo>
                  <a:pt x="1937658" y="885109"/>
                  <a:pt x="1960764" y="694284"/>
                  <a:pt x="1963416" y="620747"/>
                </a:cubicBezTo>
                <a:cubicBezTo>
                  <a:pt x="1826544" y="806954"/>
                  <a:pt x="1647017" y="914545"/>
                  <a:pt x="1486994" y="1058057"/>
                </a:cubicBezTo>
                <a:lnTo>
                  <a:pt x="1486177" y="1057360"/>
                </a:lnTo>
                <a:lnTo>
                  <a:pt x="1485839" y="1059067"/>
                </a:lnTo>
                <a:lnTo>
                  <a:pt x="1477668" y="1066220"/>
                </a:lnTo>
                <a:lnTo>
                  <a:pt x="1097484" y="1327262"/>
                </a:lnTo>
                <a:lnTo>
                  <a:pt x="1375900" y="1191824"/>
                </a:lnTo>
                <a:lnTo>
                  <a:pt x="1103166" y="1398472"/>
                </a:lnTo>
                <a:lnTo>
                  <a:pt x="1380446" y="1257449"/>
                </a:lnTo>
                <a:lnTo>
                  <a:pt x="1091802" y="1471079"/>
                </a:lnTo>
                <a:lnTo>
                  <a:pt x="1372491" y="1320281"/>
                </a:lnTo>
                <a:lnTo>
                  <a:pt x="1105439" y="1526930"/>
                </a:lnTo>
                <a:lnTo>
                  <a:pt x="1384991" y="1362169"/>
                </a:lnTo>
                <a:lnTo>
                  <a:pt x="1099757" y="1603725"/>
                </a:lnTo>
                <a:lnTo>
                  <a:pt x="1416542" y="1409110"/>
                </a:lnTo>
                <a:lnTo>
                  <a:pt x="1414904" y="1417380"/>
                </a:lnTo>
                <a:cubicBezTo>
                  <a:pt x="1403465" y="1499547"/>
                  <a:pt x="1233642" y="1808754"/>
                  <a:pt x="976706" y="1926599"/>
                </a:cubicBezTo>
                <a:cubicBezTo>
                  <a:pt x="1004864" y="1724425"/>
                  <a:pt x="1048859" y="1535225"/>
                  <a:pt x="1021582" y="1251965"/>
                </a:cubicBezTo>
                <a:cubicBezTo>
                  <a:pt x="1420184" y="994653"/>
                  <a:pt x="1802947" y="708150"/>
                  <a:pt x="2122356" y="372996"/>
                </a:cubicBezTo>
                <a:cubicBezTo>
                  <a:pt x="2041404" y="882214"/>
                  <a:pt x="1728154" y="1621716"/>
                  <a:pt x="1261799" y="1968764"/>
                </a:cubicBezTo>
                <a:lnTo>
                  <a:pt x="1264264" y="1971792"/>
                </a:lnTo>
                <a:cubicBezTo>
                  <a:pt x="1068975" y="2147757"/>
                  <a:pt x="714442" y="2384755"/>
                  <a:pt x="406521" y="2465009"/>
                </a:cubicBezTo>
                <a:cubicBezTo>
                  <a:pt x="387163" y="2524471"/>
                  <a:pt x="212060" y="2733132"/>
                  <a:pt x="0" y="2838003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8" name="7 Imagen" descr="Diapositiva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40997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Elipse"/>
          <p:cNvSpPr/>
          <p:nvPr/>
        </p:nvSpPr>
        <p:spPr bwMode="auto">
          <a:xfrm>
            <a:off x="107504" y="87475"/>
            <a:ext cx="1872208" cy="1387118"/>
          </a:xfrm>
          <a:custGeom>
            <a:avLst/>
            <a:gdLst/>
            <a:ahLst/>
            <a:cxnLst/>
            <a:rect l="l" t="t" r="r" b="b"/>
            <a:pathLst>
              <a:path w="1872208" h="1849490">
                <a:moveTo>
                  <a:pt x="216024" y="1417442"/>
                </a:moveTo>
                <a:cubicBezTo>
                  <a:pt x="335331" y="1417442"/>
                  <a:pt x="432048" y="1514159"/>
                  <a:pt x="432048" y="1633466"/>
                </a:cubicBezTo>
                <a:cubicBezTo>
                  <a:pt x="432048" y="1752773"/>
                  <a:pt x="335331" y="1849490"/>
                  <a:pt x="216024" y="1849490"/>
                </a:cubicBezTo>
                <a:cubicBezTo>
                  <a:pt x="96717" y="1849490"/>
                  <a:pt x="0" y="1752773"/>
                  <a:pt x="0" y="1633466"/>
                </a:cubicBezTo>
                <a:cubicBezTo>
                  <a:pt x="0" y="1514159"/>
                  <a:pt x="96717" y="1417442"/>
                  <a:pt x="216024" y="1417442"/>
                </a:cubicBezTo>
                <a:close/>
                <a:moveTo>
                  <a:pt x="1651383" y="1412304"/>
                </a:moveTo>
                <a:cubicBezTo>
                  <a:pt x="1770690" y="1412304"/>
                  <a:pt x="1867407" y="1509021"/>
                  <a:pt x="1867407" y="1628328"/>
                </a:cubicBezTo>
                <a:cubicBezTo>
                  <a:pt x="1867407" y="1747635"/>
                  <a:pt x="1770690" y="1844352"/>
                  <a:pt x="1651383" y="1844352"/>
                </a:cubicBezTo>
                <a:cubicBezTo>
                  <a:pt x="1532076" y="1844352"/>
                  <a:pt x="1435359" y="1747635"/>
                  <a:pt x="1435359" y="1628328"/>
                </a:cubicBezTo>
                <a:cubicBezTo>
                  <a:pt x="1435359" y="1509021"/>
                  <a:pt x="1532076" y="1412304"/>
                  <a:pt x="1651383" y="1412304"/>
                </a:cubicBezTo>
                <a:close/>
                <a:moveTo>
                  <a:pt x="936104" y="769370"/>
                </a:moveTo>
                <a:cubicBezTo>
                  <a:pt x="1055411" y="769370"/>
                  <a:pt x="1152128" y="866087"/>
                  <a:pt x="1152128" y="985394"/>
                </a:cubicBezTo>
                <a:cubicBezTo>
                  <a:pt x="1152128" y="1104701"/>
                  <a:pt x="1055411" y="1201418"/>
                  <a:pt x="936104" y="1201418"/>
                </a:cubicBezTo>
                <a:cubicBezTo>
                  <a:pt x="816797" y="1201418"/>
                  <a:pt x="720080" y="1104701"/>
                  <a:pt x="720080" y="985394"/>
                </a:cubicBezTo>
                <a:cubicBezTo>
                  <a:pt x="720080" y="866087"/>
                  <a:pt x="816797" y="769370"/>
                  <a:pt x="936104" y="769370"/>
                </a:cubicBezTo>
                <a:close/>
                <a:moveTo>
                  <a:pt x="1656184" y="5815"/>
                </a:moveTo>
                <a:cubicBezTo>
                  <a:pt x="1775491" y="5815"/>
                  <a:pt x="1872208" y="102532"/>
                  <a:pt x="1872208" y="221839"/>
                </a:cubicBezTo>
                <a:cubicBezTo>
                  <a:pt x="1872208" y="341146"/>
                  <a:pt x="1775491" y="437863"/>
                  <a:pt x="1656184" y="437863"/>
                </a:cubicBezTo>
                <a:cubicBezTo>
                  <a:pt x="1536877" y="437863"/>
                  <a:pt x="1440160" y="341146"/>
                  <a:pt x="1440160" y="221839"/>
                </a:cubicBezTo>
                <a:cubicBezTo>
                  <a:pt x="1440160" y="102532"/>
                  <a:pt x="1536877" y="5815"/>
                  <a:pt x="1656184" y="5815"/>
                </a:cubicBezTo>
                <a:close/>
                <a:moveTo>
                  <a:pt x="216024" y="0"/>
                </a:moveTo>
                <a:cubicBezTo>
                  <a:pt x="335331" y="0"/>
                  <a:pt x="432048" y="96717"/>
                  <a:pt x="432048" y="216024"/>
                </a:cubicBezTo>
                <a:cubicBezTo>
                  <a:pt x="432048" y="335331"/>
                  <a:pt x="335331" y="432048"/>
                  <a:pt x="216024" y="432048"/>
                </a:cubicBezTo>
                <a:cubicBezTo>
                  <a:pt x="96717" y="432048"/>
                  <a:pt x="0" y="335331"/>
                  <a:pt x="0" y="216024"/>
                </a:cubicBezTo>
                <a:cubicBezTo>
                  <a:pt x="0" y="96717"/>
                  <a:pt x="96717" y="0"/>
                  <a:pt x="216024" y="0"/>
                </a:cubicBezTo>
                <a:close/>
              </a:path>
            </a:pathLst>
          </a:custGeom>
          <a:solidFill>
            <a:srgbClr val="66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4 Elipse"/>
          <p:cNvSpPr/>
          <p:nvPr/>
        </p:nvSpPr>
        <p:spPr bwMode="auto">
          <a:xfrm>
            <a:off x="63826" y="3756382"/>
            <a:ext cx="1872208" cy="1387118"/>
          </a:xfrm>
          <a:custGeom>
            <a:avLst/>
            <a:gdLst/>
            <a:ahLst/>
            <a:cxnLst/>
            <a:rect l="l" t="t" r="r" b="b"/>
            <a:pathLst>
              <a:path w="1872208" h="1849490">
                <a:moveTo>
                  <a:pt x="216024" y="1417442"/>
                </a:moveTo>
                <a:cubicBezTo>
                  <a:pt x="335331" y="1417442"/>
                  <a:pt x="432048" y="1514159"/>
                  <a:pt x="432048" y="1633466"/>
                </a:cubicBezTo>
                <a:cubicBezTo>
                  <a:pt x="432048" y="1752773"/>
                  <a:pt x="335331" y="1849490"/>
                  <a:pt x="216024" y="1849490"/>
                </a:cubicBezTo>
                <a:cubicBezTo>
                  <a:pt x="96717" y="1849490"/>
                  <a:pt x="0" y="1752773"/>
                  <a:pt x="0" y="1633466"/>
                </a:cubicBezTo>
                <a:cubicBezTo>
                  <a:pt x="0" y="1514159"/>
                  <a:pt x="96717" y="1417442"/>
                  <a:pt x="216024" y="1417442"/>
                </a:cubicBezTo>
                <a:close/>
                <a:moveTo>
                  <a:pt x="1651383" y="1412304"/>
                </a:moveTo>
                <a:cubicBezTo>
                  <a:pt x="1770690" y="1412304"/>
                  <a:pt x="1867407" y="1509021"/>
                  <a:pt x="1867407" y="1628328"/>
                </a:cubicBezTo>
                <a:cubicBezTo>
                  <a:pt x="1867407" y="1747635"/>
                  <a:pt x="1770690" y="1844352"/>
                  <a:pt x="1651383" y="1844352"/>
                </a:cubicBezTo>
                <a:cubicBezTo>
                  <a:pt x="1532076" y="1844352"/>
                  <a:pt x="1435359" y="1747635"/>
                  <a:pt x="1435359" y="1628328"/>
                </a:cubicBezTo>
                <a:cubicBezTo>
                  <a:pt x="1435359" y="1509021"/>
                  <a:pt x="1532076" y="1412304"/>
                  <a:pt x="1651383" y="1412304"/>
                </a:cubicBezTo>
                <a:close/>
                <a:moveTo>
                  <a:pt x="936104" y="769370"/>
                </a:moveTo>
                <a:cubicBezTo>
                  <a:pt x="1055411" y="769370"/>
                  <a:pt x="1152128" y="866087"/>
                  <a:pt x="1152128" y="985394"/>
                </a:cubicBezTo>
                <a:cubicBezTo>
                  <a:pt x="1152128" y="1104701"/>
                  <a:pt x="1055411" y="1201418"/>
                  <a:pt x="936104" y="1201418"/>
                </a:cubicBezTo>
                <a:cubicBezTo>
                  <a:pt x="816797" y="1201418"/>
                  <a:pt x="720080" y="1104701"/>
                  <a:pt x="720080" y="985394"/>
                </a:cubicBezTo>
                <a:cubicBezTo>
                  <a:pt x="720080" y="866087"/>
                  <a:pt x="816797" y="769370"/>
                  <a:pt x="936104" y="769370"/>
                </a:cubicBezTo>
                <a:close/>
                <a:moveTo>
                  <a:pt x="1656184" y="5815"/>
                </a:moveTo>
                <a:cubicBezTo>
                  <a:pt x="1775491" y="5815"/>
                  <a:pt x="1872208" y="102532"/>
                  <a:pt x="1872208" y="221839"/>
                </a:cubicBezTo>
                <a:cubicBezTo>
                  <a:pt x="1872208" y="341146"/>
                  <a:pt x="1775491" y="437863"/>
                  <a:pt x="1656184" y="437863"/>
                </a:cubicBezTo>
                <a:cubicBezTo>
                  <a:pt x="1536877" y="437863"/>
                  <a:pt x="1440160" y="341146"/>
                  <a:pt x="1440160" y="221839"/>
                </a:cubicBezTo>
                <a:cubicBezTo>
                  <a:pt x="1440160" y="102532"/>
                  <a:pt x="1536877" y="5815"/>
                  <a:pt x="1656184" y="5815"/>
                </a:cubicBezTo>
                <a:close/>
                <a:moveTo>
                  <a:pt x="216024" y="0"/>
                </a:moveTo>
                <a:cubicBezTo>
                  <a:pt x="335331" y="0"/>
                  <a:pt x="432048" y="96717"/>
                  <a:pt x="432048" y="216024"/>
                </a:cubicBezTo>
                <a:cubicBezTo>
                  <a:pt x="432048" y="335331"/>
                  <a:pt x="335331" y="432048"/>
                  <a:pt x="216024" y="432048"/>
                </a:cubicBezTo>
                <a:cubicBezTo>
                  <a:pt x="96717" y="432048"/>
                  <a:pt x="0" y="335331"/>
                  <a:pt x="0" y="216024"/>
                </a:cubicBezTo>
                <a:cubicBezTo>
                  <a:pt x="0" y="96717"/>
                  <a:pt x="96717" y="0"/>
                  <a:pt x="216024" y="0"/>
                </a:cubicBezTo>
                <a:close/>
              </a:path>
            </a:pathLst>
          </a:custGeom>
          <a:solidFill>
            <a:srgbClr val="66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4 Elipse"/>
          <p:cNvSpPr/>
          <p:nvPr/>
        </p:nvSpPr>
        <p:spPr bwMode="auto">
          <a:xfrm>
            <a:off x="7164288" y="87475"/>
            <a:ext cx="1872208" cy="1387118"/>
          </a:xfrm>
          <a:custGeom>
            <a:avLst/>
            <a:gdLst/>
            <a:ahLst/>
            <a:cxnLst/>
            <a:rect l="l" t="t" r="r" b="b"/>
            <a:pathLst>
              <a:path w="1872208" h="1849490">
                <a:moveTo>
                  <a:pt x="216024" y="1417442"/>
                </a:moveTo>
                <a:cubicBezTo>
                  <a:pt x="335331" y="1417442"/>
                  <a:pt x="432048" y="1514159"/>
                  <a:pt x="432048" y="1633466"/>
                </a:cubicBezTo>
                <a:cubicBezTo>
                  <a:pt x="432048" y="1752773"/>
                  <a:pt x="335331" y="1849490"/>
                  <a:pt x="216024" y="1849490"/>
                </a:cubicBezTo>
                <a:cubicBezTo>
                  <a:pt x="96717" y="1849490"/>
                  <a:pt x="0" y="1752773"/>
                  <a:pt x="0" y="1633466"/>
                </a:cubicBezTo>
                <a:cubicBezTo>
                  <a:pt x="0" y="1514159"/>
                  <a:pt x="96717" y="1417442"/>
                  <a:pt x="216024" y="1417442"/>
                </a:cubicBezTo>
                <a:close/>
                <a:moveTo>
                  <a:pt x="1651383" y="1412304"/>
                </a:moveTo>
                <a:cubicBezTo>
                  <a:pt x="1770690" y="1412304"/>
                  <a:pt x="1867407" y="1509021"/>
                  <a:pt x="1867407" y="1628328"/>
                </a:cubicBezTo>
                <a:cubicBezTo>
                  <a:pt x="1867407" y="1747635"/>
                  <a:pt x="1770690" y="1844352"/>
                  <a:pt x="1651383" y="1844352"/>
                </a:cubicBezTo>
                <a:cubicBezTo>
                  <a:pt x="1532076" y="1844352"/>
                  <a:pt x="1435359" y="1747635"/>
                  <a:pt x="1435359" y="1628328"/>
                </a:cubicBezTo>
                <a:cubicBezTo>
                  <a:pt x="1435359" y="1509021"/>
                  <a:pt x="1532076" y="1412304"/>
                  <a:pt x="1651383" y="1412304"/>
                </a:cubicBezTo>
                <a:close/>
                <a:moveTo>
                  <a:pt x="936104" y="769370"/>
                </a:moveTo>
                <a:cubicBezTo>
                  <a:pt x="1055411" y="769370"/>
                  <a:pt x="1152128" y="866087"/>
                  <a:pt x="1152128" y="985394"/>
                </a:cubicBezTo>
                <a:cubicBezTo>
                  <a:pt x="1152128" y="1104701"/>
                  <a:pt x="1055411" y="1201418"/>
                  <a:pt x="936104" y="1201418"/>
                </a:cubicBezTo>
                <a:cubicBezTo>
                  <a:pt x="816797" y="1201418"/>
                  <a:pt x="720080" y="1104701"/>
                  <a:pt x="720080" y="985394"/>
                </a:cubicBezTo>
                <a:cubicBezTo>
                  <a:pt x="720080" y="866087"/>
                  <a:pt x="816797" y="769370"/>
                  <a:pt x="936104" y="769370"/>
                </a:cubicBezTo>
                <a:close/>
                <a:moveTo>
                  <a:pt x="1656184" y="5815"/>
                </a:moveTo>
                <a:cubicBezTo>
                  <a:pt x="1775491" y="5815"/>
                  <a:pt x="1872208" y="102532"/>
                  <a:pt x="1872208" y="221839"/>
                </a:cubicBezTo>
                <a:cubicBezTo>
                  <a:pt x="1872208" y="341146"/>
                  <a:pt x="1775491" y="437863"/>
                  <a:pt x="1656184" y="437863"/>
                </a:cubicBezTo>
                <a:cubicBezTo>
                  <a:pt x="1536877" y="437863"/>
                  <a:pt x="1440160" y="341146"/>
                  <a:pt x="1440160" y="221839"/>
                </a:cubicBezTo>
                <a:cubicBezTo>
                  <a:pt x="1440160" y="102532"/>
                  <a:pt x="1536877" y="5815"/>
                  <a:pt x="1656184" y="5815"/>
                </a:cubicBezTo>
                <a:close/>
                <a:moveTo>
                  <a:pt x="216024" y="0"/>
                </a:moveTo>
                <a:cubicBezTo>
                  <a:pt x="335331" y="0"/>
                  <a:pt x="432048" y="96717"/>
                  <a:pt x="432048" y="216024"/>
                </a:cubicBezTo>
                <a:cubicBezTo>
                  <a:pt x="432048" y="335331"/>
                  <a:pt x="335331" y="432048"/>
                  <a:pt x="216024" y="432048"/>
                </a:cubicBezTo>
                <a:cubicBezTo>
                  <a:pt x="96717" y="432048"/>
                  <a:pt x="0" y="335331"/>
                  <a:pt x="0" y="216024"/>
                </a:cubicBezTo>
                <a:cubicBezTo>
                  <a:pt x="0" y="96717"/>
                  <a:pt x="96717" y="0"/>
                  <a:pt x="216024" y="0"/>
                </a:cubicBezTo>
                <a:close/>
              </a:path>
            </a:pathLst>
          </a:custGeom>
          <a:solidFill>
            <a:srgbClr val="66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7" name="4 Elipse"/>
          <p:cNvSpPr/>
          <p:nvPr/>
        </p:nvSpPr>
        <p:spPr bwMode="auto">
          <a:xfrm>
            <a:off x="7092280" y="3756382"/>
            <a:ext cx="1872208" cy="1387118"/>
          </a:xfrm>
          <a:custGeom>
            <a:avLst/>
            <a:gdLst/>
            <a:ahLst/>
            <a:cxnLst/>
            <a:rect l="l" t="t" r="r" b="b"/>
            <a:pathLst>
              <a:path w="1872208" h="1849490">
                <a:moveTo>
                  <a:pt x="216024" y="1417442"/>
                </a:moveTo>
                <a:cubicBezTo>
                  <a:pt x="335331" y="1417442"/>
                  <a:pt x="432048" y="1514159"/>
                  <a:pt x="432048" y="1633466"/>
                </a:cubicBezTo>
                <a:cubicBezTo>
                  <a:pt x="432048" y="1752773"/>
                  <a:pt x="335331" y="1849490"/>
                  <a:pt x="216024" y="1849490"/>
                </a:cubicBezTo>
                <a:cubicBezTo>
                  <a:pt x="96717" y="1849490"/>
                  <a:pt x="0" y="1752773"/>
                  <a:pt x="0" y="1633466"/>
                </a:cubicBezTo>
                <a:cubicBezTo>
                  <a:pt x="0" y="1514159"/>
                  <a:pt x="96717" y="1417442"/>
                  <a:pt x="216024" y="1417442"/>
                </a:cubicBezTo>
                <a:close/>
                <a:moveTo>
                  <a:pt x="1651383" y="1412304"/>
                </a:moveTo>
                <a:cubicBezTo>
                  <a:pt x="1770690" y="1412304"/>
                  <a:pt x="1867407" y="1509021"/>
                  <a:pt x="1867407" y="1628328"/>
                </a:cubicBezTo>
                <a:cubicBezTo>
                  <a:pt x="1867407" y="1747635"/>
                  <a:pt x="1770690" y="1844352"/>
                  <a:pt x="1651383" y="1844352"/>
                </a:cubicBezTo>
                <a:cubicBezTo>
                  <a:pt x="1532076" y="1844352"/>
                  <a:pt x="1435359" y="1747635"/>
                  <a:pt x="1435359" y="1628328"/>
                </a:cubicBezTo>
                <a:cubicBezTo>
                  <a:pt x="1435359" y="1509021"/>
                  <a:pt x="1532076" y="1412304"/>
                  <a:pt x="1651383" y="1412304"/>
                </a:cubicBezTo>
                <a:close/>
                <a:moveTo>
                  <a:pt x="936104" y="769370"/>
                </a:moveTo>
                <a:cubicBezTo>
                  <a:pt x="1055411" y="769370"/>
                  <a:pt x="1152128" y="866087"/>
                  <a:pt x="1152128" y="985394"/>
                </a:cubicBezTo>
                <a:cubicBezTo>
                  <a:pt x="1152128" y="1104701"/>
                  <a:pt x="1055411" y="1201418"/>
                  <a:pt x="936104" y="1201418"/>
                </a:cubicBezTo>
                <a:cubicBezTo>
                  <a:pt x="816797" y="1201418"/>
                  <a:pt x="720080" y="1104701"/>
                  <a:pt x="720080" y="985394"/>
                </a:cubicBezTo>
                <a:cubicBezTo>
                  <a:pt x="720080" y="866087"/>
                  <a:pt x="816797" y="769370"/>
                  <a:pt x="936104" y="769370"/>
                </a:cubicBezTo>
                <a:close/>
                <a:moveTo>
                  <a:pt x="1656184" y="5815"/>
                </a:moveTo>
                <a:cubicBezTo>
                  <a:pt x="1775491" y="5815"/>
                  <a:pt x="1872208" y="102532"/>
                  <a:pt x="1872208" y="221839"/>
                </a:cubicBezTo>
                <a:cubicBezTo>
                  <a:pt x="1872208" y="341146"/>
                  <a:pt x="1775491" y="437863"/>
                  <a:pt x="1656184" y="437863"/>
                </a:cubicBezTo>
                <a:cubicBezTo>
                  <a:pt x="1536877" y="437863"/>
                  <a:pt x="1440160" y="341146"/>
                  <a:pt x="1440160" y="221839"/>
                </a:cubicBezTo>
                <a:cubicBezTo>
                  <a:pt x="1440160" y="102532"/>
                  <a:pt x="1536877" y="5815"/>
                  <a:pt x="1656184" y="5815"/>
                </a:cubicBezTo>
                <a:close/>
                <a:moveTo>
                  <a:pt x="216024" y="0"/>
                </a:moveTo>
                <a:cubicBezTo>
                  <a:pt x="335331" y="0"/>
                  <a:pt x="432048" y="96717"/>
                  <a:pt x="432048" y="216024"/>
                </a:cubicBezTo>
                <a:cubicBezTo>
                  <a:pt x="432048" y="335331"/>
                  <a:pt x="335331" y="432048"/>
                  <a:pt x="216024" y="432048"/>
                </a:cubicBezTo>
                <a:cubicBezTo>
                  <a:pt x="96717" y="432048"/>
                  <a:pt x="0" y="335331"/>
                  <a:pt x="0" y="216024"/>
                </a:cubicBezTo>
                <a:cubicBezTo>
                  <a:pt x="0" y="96717"/>
                  <a:pt x="96717" y="0"/>
                  <a:pt x="216024" y="0"/>
                </a:cubicBezTo>
                <a:close/>
              </a:path>
            </a:pathLst>
          </a:custGeom>
          <a:solidFill>
            <a:srgbClr val="66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4 Elipse"/>
          <p:cNvSpPr/>
          <p:nvPr/>
        </p:nvSpPr>
        <p:spPr bwMode="auto">
          <a:xfrm>
            <a:off x="1547664" y="1167595"/>
            <a:ext cx="1872208" cy="1387118"/>
          </a:xfrm>
          <a:custGeom>
            <a:avLst/>
            <a:gdLst/>
            <a:ahLst/>
            <a:cxnLst/>
            <a:rect l="l" t="t" r="r" b="b"/>
            <a:pathLst>
              <a:path w="1872208" h="1849490">
                <a:moveTo>
                  <a:pt x="216024" y="1417442"/>
                </a:moveTo>
                <a:cubicBezTo>
                  <a:pt x="335331" y="1417442"/>
                  <a:pt x="432048" y="1514159"/>
                  <a:pt x="432048" y="1633466"/>
                </a:cubicBezTo>
                <a:cubicBezTo>
                  <a:pt x="432048" y="1752773"/>
                  <a:pt x="335331" y="1849490"/>
                  <a:pt x="216024" y="1849490"/>
                </a:cubicBezTo>
                <a:cubicBezTo>
                  <a:pt x="96717" y="1849490"/>
                  <a:pt x="0" y="1752773"/>
                  <a:pt x="0" y="1633466"/>
                </a:cubicBezTo>
                <a:cubicBezTo>
                  <a:pt x="0" y="1514159"/>
                  <a:pt x="96717" y="1417442"/>
                  <a:pt x="216024" y="1417442"/>
                </a:cubicBezTo>
                <a:close/>
                <a:moveTo>
                  <a:pt x="1651383" y="1412304"/>
                </a:moveTo>
                <a:cubicBezTo>
                  <a:pt x="1770690" y="1412304"/>
                  <a:pt x="1867407" y="1509021"/>
                  <a:pt x="1867407" y="1628328"/>
                </a:cubicBezTo>
                <a:cubicBezTo>
                  <a:pt x="1867407" y="1747635"/>
                  <a:pt x="1770690" y="1844352"/>
                  <a:pt x="1651383" y="1844352"/>
                </a:cubicBezTo>
                <a:cubicBezTo>
                  <a:pt x="1532076" y="1844352"/>
                  <a:pt x="1435359" y="1747635"/>
                  <a:pt x="1435359" y="1628328"/>
                </a:cubicBezTo>
                <a:cubicBezTo>
                  <a:pt x="1435359" y="1509021"/>
                  <a:pt x="1532076" y="1412304"/>
                  <a:pt x="1651383" y="1412304"/>
                </a:cubicBezTo>
                <a:close/>
                <a:moveTo>
                  <a:pt x="936104" y="769370"/>
                </a:moveTo>
                <a:cubicBezTo>
                  <a:pt x="1055411" y="769370"/>
                  <a:pt x="1152128" y="866087"/>
                  <a:pt x="1152128" y="985394"/>
                </a:cubicBezTo>
                <a:cubicBezTo>
                  <a:pt x="1152128" y="1104701"/>
                  <a:pt x="1055411" y="1201418"/>
                  <a:pt x="936104" y="1201418"/>
                </a:cubicBezTo>
                <a:cubicBezTo>
                  <a:pt x="816797" y="1201418"/>
                  <a:pt x="720080" y="1104701"/>
                  <a:pt x="720080" y="985394"/>
                </a:cubicBezTo>
                <a:cubicBezTo>
                  <a:pt x="720080" y="866087"/>
                  <a:pt x="816797" y="769370"/>
                  <a:pt x="936104" y="769370"/>
                </a:cubicBezTo>
                <a:close/>
                <a:moveTo>
                  <a:pt x="1656184" y="5815"/>
                </a:moveTo>
                <a:cubicBezTo>
                  <a:pt x="1775491" y="5815"/>
                  <a:pt x="1872208" y="102532"/>
                  <a:pt x="1872208" y="221839"/>
                </a:cubicBezTo>
                <a:cubicBezTo>
                  <a:pt x="1872208" y="341146"/>
                  <a:pt x="1775491" y="437863"/>
                  <a:pt x="1656184" y="437863"/>
                </a:cubicBezTo>
                <a:cubicBezTo>
                  <a:pt x="1536877" y="437863"/>
                  <a:pt x="1440160" y="341146"/>
                  <a:pt x="1440160" y="221839"/>
                </a:cubicBezTo>
                <a:cubicBezTo>
                  <a:pt x="1440160" y="102532"/>
                  <a:pt x="1536877" y="5815"/>
                  <a:pt x="1656184" y="5815"/>
                </a:cubicBezTo>
                <a:close/>
                <a:moveTo>
                  <a:pt x="216024" y="0"/>
                </a:moveTo>
                <a:cubicBezTo>
                  <a:pt x="335331" y="0"/>
                  <a:pt x="432048" y="96717"/>
                  <a:pt x="432048" y="216024"/>
                </a:cubicBezTo>
                <a:cubicBezTo>
                  <a:pt x="432048" y="335331"/>
                  <a:pt x="335331" y="432048"/>
                  <a:pt x="216024" y="432048"/>
                </a:cubicBezTo>
                <a:cubicBezTo>
                  <a:pt x="96717" y="432048"/>
                  <a:pt x="0" y="335331"/>
                  <a:pt x="0" y="216024"/>
                </a:cubicBezTo>
                <a:cubicBezTo>
                  <a:pt x="0" y="96717"/>
                  <a:pt x="96717" y="0"/>
                  <a:pt x="216024" y="0"/>
                </a:cubicBezTo>
                <a:close/>
              </a:path>
            </a:pathLst>
          </a:custGeom>
          <a:solidFill>
            <a:srgbClr val="66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4 Elipse"/>
          <p:cNvSpPr/>
          <p:nvPr/>
        </p:nvSpPr>
        <p:spPr bwMode="auto">
          <a:xfrm>
            <a:off x="5724128" y="1163284"/>
            <a:ext cx="1872208" cy="1387118"/>
          </a:xfrm>
          <a:custGeom>
            <a:avLst/>
            <a:gdLst/>
            <a:ahLst/>
            <a:cxnLst/>
            <a:rect l="l" t="t" r="r" b="b"/>
            <a:pathLst>
              <a:path w="1872208" h="1849490">
                <a:moveTo>
                  <a:pt x="216024" y="1417442"/>
                </a:moveTo>
                <a:cubicBezTo>
                  <a:pt x="335331" y="1417442"/>
                  <a:pt x="432048" y="1514159"/>
                  <a:pt x="432048" y="1633466"/>
                </a:cubicBezTo>
                <a:cubicBezTo>
                  <a:pt x="432048" y="1752773"/>
                  <a:pt x="335331" y="1849490"/>
                  <a:pt x="216024" y="1849490"/>
                </a:cubicBezTo>
                <a:cubicBezTo>
                  <a:pt x="96717" y="1849490"/>
                  <a:pt x="0" y="1752773"/>
                  <a:pt x="0" y="1633466"/>
                </a:cubicBezTo>
                <a:cubicBezTo>
                  <a:pt x="0" y="1514159"/>
                  <a:pt x="96717" y="1417442"/>
                  <a:pt x="216024" y="1417442"/>
                </a:cubicBezTo>
                <a:close/>
                <a:moveTo>
                  <a:pt x="1651383" y="1412304"/>
                </a:moveTo>
                <a:cubicBezTo>
                  <a:pt x="1770690" y="1412304"/>
                  <a:pt x="1867407" y="1509021"/>
                  <a:pt x="1867407" y="1628328"/>
                </a:cubicBezTo>
                <a:cubicBezTo>
                  <a:pt x="1867407" y="1747635"/>
                  <a:pt x="1770690" y="1844352"/>
                  <a:pt x="1651383" y="1844352"/>
                </a:cubicBezTo>
                <a:cubicBezTo>
                  <a:pt x="1532076" y="1844352"/>
                  <a:pt x="1435359" y="1747635"/>
                  <a:pt x="1435359" y="1628328"/>
                </a:cubicBezTo>
                <a:cubicBezTo>
                  <a:pt x="1435359" y="1509021"/>
                  <a:pt x="1532076" y="1412304"/>
                  <a:pt x="1651383" y="1412304"/>
                </a:cubicBezTo>
                <a:close/>
                <a:moveTo>
                  <a:pt x="936104" y="769370"/>
                </a:moveTo>
                <a:cubicBezTo>
                  <a:pt x="1055411" y="769370"/>
                  <a:pt x="1152128" y="866087"/>
                  <a:pt x="1152128" y="985394"/>
                </a:cubicBezTo>
                <a:cubicBezTo>
                  <a:pt x="1152128" y="1104701"/>
                  <a:pt x="1055411" y="1201418"/>
                  <a:pt x="936104" y="1201418"/>
                </a:cubicBezTo>
                <a:cubicBezTo>
                  <a:pt x="816797" y="1201418"/>
                  <a:pt x="720080" y="1104701"/>
                  <a:pt x="720080" y="985394"/>
                </a:cubicBezTo>
                <a:cubicBezTo>
                  <a:pt x="720080" y="866087"/>
                  <a:pt x="816797" y="769370"/>
                  <a:pt x="936104" y="769370"/>
                </a:cubicBezTo>
                <a:close/>
                <a:moveTo>
                  <a:pt x="1656184" y="5815"/>
                </a:moveTo>
                <a:cubicBezTo>
                  <a:pt x="1775491" y="5815"/>
                  <a:pt x="1872208" y="102532"/>
                  <a:pt x="1872208" y="221839"/>
                </a:cubicBezTo>
                <a:cubicBezTo>
                  <a:pt x="1872208" y="341146"/>
                  <a:pt x="1775491" y="437863"/>
                  <a:pt x="1656184" y="437863"/>
                </a:cubicBezTo>
                <a:cubicBezTo>
                  <a:pt x="1536877" y="437863"/>
                  <a:pt x="1440160" y="341146"/>
                  <a:pt x="1440160" y="221839"/>
                </a:cubicBezTo>
                <a:cubicBezTo>
                  <a:pt x="1440160" y="102532"/>
                  <a:pt x="1536877" y="5815"/>
                  <a:pt x="1656184" y="5815"/>
                </a:cubicBezTo>
                <a:close/>
                <a:moveTo>
                  <a:pt x="216024" y="0"/>
                </a:moveTo>
                <a:cubicBezTo>
                  <a:pt x="335331" y="0"/>
                  <a:pt x="432048" y="96717"/>
                  <a:pt x="432048" y="216024"/>
                </a:cubicBezTo>
                <a:cubicBezTo>
                  <a:pt x="432048" y="335331"/>
                  <a:pt x="335331" y="432048"/>
                  <a:pt x="216024" y="432048"/>
                </a:cubicBezTo>
                <a:cubicBezTo>
                  <a:pt x="96717" y="432048"/>
                  <a:pt x="0" y="335331"/>
                  <a:pt x="0" y="216024"/>
                </a:cubicBezTo>
                <a:cubicBezTo>
                  <a:pt x="0" y="96717"/>
                  <a:pt x="96717" y="0"/>
                  <a:pt x="216024" y="0"/>
                </a:cubicBezTo>
                <a:close/>
              </a:path>
            </a:pathLst>
          </a:custGeom>
          <a:solidFill>
            <a:srgbClr val="66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4 Elipse"/>
          <p:cNvSpPr/>
          <p:nvPr/>
        </p:nvSpPr>
        <p:spPr bwMode="auto">
          <a:xfrm>
            <a:off x="1547664" y="2679763"/>
            <a:ext cx="1872208" cy="1387118"/>
          </a:xfrm>
          <a:custGeom>
            <a:avLst/>
            <a:gdLst/>
            <a:ahLst/>
            <a:cxnLst/>
            <a:rect l="l" t="t" r="r" b="b"/>
            <a:pathLst>
              <a:path w="1872208" h="1849490">
                <a:moveTo>
                  <a:pt x="216024" y="1417442"/>
                </a:moveTo>
                <a:cubicBezTo>
                  <a:pt x="335331" y="1417442"/>
                  <a:pt x="432048" y="1514159"/>
                  <a:pt x="432048" y="1633466"/>
                </a:cubicBezTo>
                <a:cubicBezTo>
                  <a:pt x="432048" y="1752773"/>
                  <a:pt x="335331" y="1849490"/>
                  <a:pt x="216024" y="1849490"/>
                </a:cubicBezTo>
                <a:cubicBezTo>
                  <a:pt x="96717" y="1849490"/>
                  <a:pt x="0" y="1752773"/>
                  <a:pt x="0" y="1633466"/>
                </a:cubicBezTo>
                <a:cubicBezTo>
                  <a:pt x="0" y="1514159"/>
                  <a:pt x="96717" y="1417442"/>
                  <a:pt x="216024" y="1417442"/>
                </a:cubicBezTo>
                <a:close/>
                <a:moveTo>
                  <a:pt x="1651383" y="1412304"/>
                </a:moveTo>
                <a:cubicBezTo>
                  <a:pt x="1770690" y="1412304"/>
                  <a:pt x="1867407" y="1509021"/>
                  <a:pt x="1867407" y="1628328"/>
                </a:cubicBezTo>
                <a:cubicBezTo>
                  <a:pt x="1867407" y="1747635"/>
                  <a:pt x="1770690" y="1844352"/>
                  <a:pt x="1651383" y="1844352"/>
                </a:cubicBezTo>
                <a:cubicBezTo>
                  <a:pt x="1532076" y="1844352"/>
                  <a:pt x="1435359" y="1747635"/>
                  <a:pt x="1435359" y="1628328"/>
                </a:cubicBezTo>
                <a:cubicBezTo>
                  <a:pt x="1435359" y="1509021"/>
                  <a:pt x="1532076" y="1412304"/>
                  <a:pt x="1651383" y="1412304"/>
                </a:cubicBezTo>
                <a:close/>
                <a:moveTo>
                  <a:pt x="936104" y="769370"/>
                </a:moveTo>
                <a:cubicBezTo>
                  <a:pt x="1055411" y="769370"/>
                  <a:pt x="1152128" y="866087"/>
                  <a:pt x="1152128" y="985394"/>
                </a:cubicBezTo>
                <a:cubicBezTo>
                  <a:pt x="1152128" y="1104701"/>
                  <a:pt x="1055411" y="1201418"/>
                  <a:pt x="936104" y="1201418"/>
                </a:cubicBezTo>
                <a:cubicBezTo>
                  <a:pt x="816797" y="1201418"/>
                  <a:pt x="720080" y="1104701"/>
                  <a:pt x="720080" y="985394"/>
                </a:cubicBezTo>
                <a:cubicBezTo>
                  <a:pt x="720080" y="866087"/>
                  <a:pt x="816797" y="769370"/>
                  <a:pt x="936104" y="769370"/>
                </a:cubicBezTo>
                <a:close/>
                <a:moveTo>
                  <a:pt x="1656184" y="5815"/>
                </a:moveTo>
                <a:cubicBezTo>
                  <a:pt x="1775491" y="5815"/>
                  <a:pt x="1872208" y="102532"/>
                  <a:pt x="1872208" y="221839"/>
                </a:cubicBezTo>
                <a:cubicBezTo>
                  <a:pt x="1872208" y="341146"/>
                  <a:pt x="1775491" y="437863"/>
                  <a:pt x="1656184" y="437863"/>
                </a:cubicBezTo>
                <a:cubicBezTo>
                  <a:pt x="1536877" y="437863"/>
                  <a:pt x="1440160" y="341146"/>
                  <a:pt x="1440160" y="221839"/>
                </a:cubicBezTo>
                <a:cubicBezTo>
                  <a:pt x="1440160" y="102532"/>
                  <a:pt x="1536877" y="5815"/>
                  <a:pt x="1656184" y="5815"/>
                </a:cubicBezTo>
                <a:close/>
                <a:moveTo>
                  <a:pt x="216024" y="0"/>
                </a:moveTo>
                <a:cubicBezTo>
                  <a:pt x="335331" y="0"/>
                  <a:pt x="432048" y="96717"/>
                  <a:pt x="432048" y="216024"/>
                </a:cubicBezTo>
                <a:cubicBezTo>
                  <a:pt x="432048" y="335331"/>
                  <a:pt x="335331" y="432048"/>
                  <a:pt x="216024" y="432048"/>
                </a:cubicBezTo>
                <a:cubicBezTo>
                  <a:pt x="96717" y="432048"/>
                  <a:pt x="0" y="335331"/>
                  <a:pt x="0" y="216024"/>
                </a:cubicBezTo>
                <a:cubicBezTo>
                  <a:pt x="0" y="96717"/>
                  <a:pt x="96717" y="0"/>
                  <a:pt x="216024" y="0"/>
                </a:cubicBezTo>
                <a:close/>
              </a:path>
            </a:pathLst>
          </a:custGeom>
          <a:solidFill>
            <a:srgbClr val="66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1" name="4 Elipse"/>
          <p:cNvSpPr/>
          <p:nvPr/>
        </p:nvSpPr>
        <p:spPr bwMode="auto">
          <a:xfrm>
            <a:off x="5652120" y="2725603"/>
            <a:ext cx="1872208" cy="1387118"/>
          </a:xfrm>
          <a:custGeom>
            <a:avLst/>
            <a:gdLst/>
            <a:ahLst/>
            <a:cxnLst/>
            <a:rect l="l" t="t" r="r" b="b"/>
            <a:pathLst>
              <a:path w="1872208" h="1849490">
                <a:moveTo>
                  <a:pt x="216024" y="1417442"/>
                </a:moveTo>
                <a:cubicBezTo>
                  <a:pt x="335331" y="1417442"/>
                  <a:pt x="432048" y="1514159"/>
                  <a:pt x="432048" y="1633466"/>
                </a:cubicBezTo>
                <a:cubicBezTo>
                  <a:pt x="432048" y="1752773"/>
                  <a:pt x="335331" y="1849490"/>
                  <a:pt x="216024" y="1849490"/>
                </a:cubicBezTo>
                <a:cubicBezTo>
                  <a:pt x="96717" y="1849490"/>
                  <a:pt x="0" y="1752773"/>
                  <a:pt x="0" y="1633466"/>
                </a:cubicBezTo>
                <a:cubicBezTo>
                  <a:pt x="0" y="1514159"/>
                  <a:pt x="96717" y="1417442"/>
                  <a:pt x="216024" y="1417442"/>
                </a:cubicBezTo>
                <a:close/>
                <a:moveTo>
                  <a:pt x="1651383" y="1412304"/>
                </a:moveTo>
                <a:cubicBezTo>
                  <a:pt x="1770690" y="1412304"/>
                  <a:pt x="1867407" y="1509021"/>
                  <a:pt x="1867407" y="1628328"/>
                </a:cubicBezTo>
                <a:cubicBezTo>
                  <a:pt x="1867407" y="1747635"/>
                  <a:pt x="1770690" y="1844352"/>
                  <a:pt x="1651383" y="1844352"/>
                </a:cubicBezTo>
                <a:cubicBezTo>
                  <a:pt x="1532076" y="1844352"/>
                  <a:pt x="1435359" y="1747635"/>
                  <a:pt x="1435359" y="1628328"/>
                </a:cubicBezTo>
                <a:cubicBezTo>
                  <a:pt x="1435359" y="1509021"/>
                  <a:pt x="1532076" y="1412304"/>
                  <a:pt x="1651383" y="1412304"/>
                </a:cubicBezTo>
                <a:close/>
                <a:moveTo>
                  <a:pt x="936104" y="769370"/>
                </a:moveTo>
                <a:cubicBezTo>
                  <a:pt x="1055411" y="769370"/>
                  <a:pt x="1152128" y="866087"/>
                  <a:pt x="1152128" y="985394"/>
                </a:cubicBezTo>
                <a:cubicBezTo>
                  <a:pt x="1152128" y="1104701"/>
                  <a:pt x="1055411" y="1201418"/>
                  <a:pt x="936104" y="1201418"/>
                </a:cubicBezTo>
                <a:cubicBezTo>
                  <a:pt x="816797" y="1201418"/>
                  <a:pt x="720080" y="1104701"/>
                  <a:pt x="720080" y="985394"/>
                </a:cubicBezTo>
                <a:cubicBezTo>
                  <a:pt x="720080" y="866087"/>
                  <a:pt x="816797" y="769370"/>
                  <a:pt x="936104" y="769370"/>
                </a:cubicBezTo>
                <a:close/>
                <a:moveTo>
                  <a:pt x="1656184" y="5815"/>
                </a:moveTo>
                <a:cubicBezTo>
                  <a:pt x="1775491" y="5815"/>
                  <a:pt x="1872208" y="102532"/>
                  <a:pt x="1872208" y="221839"/>
                </a:cubicBezTo>
                <a:cubicBezTo>
                  <a:pt x="1872208" y="341146"/>
                  <a:pt x="1775491" y="437863"/>
                  <a:pt x="1656184" y="437863"/>
                </a:cubicBezTo>
                <a:cubicBezTo>
                  <a:pt x="1536877" y="437863"/>
                  <a:pt x="1440160" y="341146"/>
                  <a:pt x="1440160" y="221839"/>
                </a:cubicBezTo>
                <a:cubicBezTo>
                  <a:pt x="1440160" y="102532"/>
                  <a:pt x="1536877" y="5815"/>
                  <a:pt x="1656184" y="5815"/>
                </a:cubicBezTo>
                <a:close/>
                <a:moveTo>
                  <a:pt x="216024" y="0"/>
                </a:moveTo>
                <a:cubicBezTo>
                  <a:pt x="335331" y="0"/>
                  <a:pt x="432048" y="96717"/>
                  <a:pt x="432048" y="216024"/>
                </a:cubicBezTo>
                <a:cubicBezTo>
                  <a:pt x="432048" y="335331"/>
                  <a:pt x="335331" y="432048"/>
                  <a:pt x="216024" y="432048"/>
                </a:cubicBezTo>
                <a:cubicBezTo>
                  <a:pt x="96717" y="432048"/>
                  <a:pt x="0" y="335331"/>
                  <a:pt x="0" y="216024"/>
                </a:cubicBezTo>
                <a:cubicBezTo>
                  <a:pt x="0" y="96717"/>
                  <a:pt x="96717" y="0"/>
                  <a:pt x="216024" y="0"/>
                </a:cubicBezTo>
                <a:close/>
              </a:path>
            </a:pathLst>
          </a:custGeom>
          <a:solidFill>
            <a:srgbClr val="6699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0" name="9 Imagen" descr="Diapositiva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4139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4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4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4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4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7 Grupo"/>
          <p:cNvGrpSpPr/>
          <p:nvPr/>
        </p:nvGrpSpPr>
        <p:grpSpPr>
          <a:xfrm rot="957092">
            <a:off x="51490" y="-52771"/>
            <a:ext cx="2744672" cy="2340832"/>
            <a:chOff x="2205445" y="1092545"/>
            <a:chExt cx="3230495" cy="3673564"/>
          </a:xfrm>
        </p:grpSpPr>
        <p:sp>
          <p:nvSpPr>
            <p:cNvPr id="4" name="3 Forma libre"/>
            <p:cNvSpPr/>
            <p:nvPr/>
          </p:nvSpPr>
          <p:spPr bwMode="auto">
            <a:xfrm rot="15401344" flipV="1">
              <a:off x="1983911" y="1314079"/>
              <a:ext cx="3673564" cy="3230495"/>
            </a:xfrm>
            <a:custGeom>
              <a:avLst/>
              <a:gdLst/>
              <a:ahLst/>
              <a:cxnLst/>
              <a:rect l="l" t="t" r="r" b="b"/>
              <a:pathLst>
                <a:path w="3673564" h="3230495">
                  <a:moveTo>
                    <a:pt x="1210845" y="2271530"/>
                  </a:moveTo>
                  <a:cubicBezTo>
                    <a:pt x="1214245" y="2285572"/>
                    <a:pt x="1216030" y="2300111"/>
                    <a:pt x="1216030" y="2315003"/>
                  </a:cubicBezTo>
                  <a:cubicBezTo>
                    <a:pt x="1216031" y="2434136"/>
                    <a:pt x="1101758" y="2530713"/>
                    <a:pt x="960795" y="2530713"/>
                  </a:cubicBezTo>
                  <a:cubicBezTo>
                    <a:pt x="819832" y="2530713"/>
                    <a:pt x="705559" y="2434137"/>
                    <a:pt x="705559" y="2315003"/>
                  </a:cubicBezTo>
                  <a:cubicBezTo>
                    <a:pt x="705559" y="2195869"/>
                    <a:pt x="819832" y="2099293"/>
                    <a:pt x="960795" y="2099293"/>
                  </a:cubicBezTo>
                  <a:cubicBezTo>
                    <a:pt x="1084137" y="2099293"/>
                    <a:pt x="1187045" y="2173234"/>
                    <a:pt x="1210845" y="2271530"/>
                  </a:cubicBezTo>
                  <a:close/>
                  <a:moveTo>
                    <a:pt x="2401034" y="1027469"/>
                  </a:moveTo>
                  <a:lnTo>
                    <a:pt x="2288446" y="1094907"/>
                  </a:lnTo>
                  <a:cubicBezTo>
                    <a:pt x="2045968" y="1276878"/>
                    <a:pt x="2034716" y="1352700"/>
                    <a:pt x="1945827" y="1463905"/>
                  </a:cubicBezTo>
                  <a:cubicBezTo>
                    <a:pt x="1933391" y="1492569"/>
                    <a:pt x="1917745" y="1520698"/>
                    <a:pt x="1902095" y="1548857"/>
                  </a:cubicBezTo>
                  <a:lnTo>
                    <a:pt x="1901578" y="1535754"/>
                  </a:lnTo>
                  <a:cubicBezTo>
                    <a:pt x="1787372" y="1770520"/>
                    <a:pt x="1750804" y="1978328"/>
                    <a:pt x="1447566" y="2189505"/>
                  </a:cubicBezTo>
                  <a:cubicBezTo>
                    <a:pt x="1400464" y="2232209"/>
                    <a:pt x="1350898" y="2247858"/>
                    <a:pt x="1302233" y="2271555"/>
                  </a:cubicBezTo>
                  <a:cubicBezTo>
                    <a:pt x="1297983" y="2246664"/>
                    <a:pt x="1288672" y="2223081"/>
                    <a:pt x="1275116" y="2201477"/>
                  </a:cubicBezTo>
                  <a:lnTo>
                    <a:pt x="1385118" y="2135588"/>
                  </a:lnTo>
                  <a:cubicBezTo>
                    <a:pt x="1627596" y="1953616"/>
                    <a:pt x="1638847" y="1877795"/>
                    <a:pt x="1727737" y="1766589"/>
                  </a:cubicBezTo>
                  <a:cubicBezTo>
                    <a:pt x="1740173" y="1737926"/>
                    <a:pt x="1755819" y="1709796"/>
                    <a:pt x="1771469" y="1681638"/>
                  </a:cubicBezTo>
                  <a:lnTo>
                    <a:pt x="1771986" y="1694740"/>
                  </a:lnTo>
                  <a:cubicBezTo>
                    <a:pt x="1886192" y="1459974"/>
                    <a:pt x="1922760" y="1252167"/>
                    <a:pt x="2225998" y="1040990"/>
                  </a:cubicBezTo>
                  <a:cubicBezTo>
                    <a:pt x="2274964" y="996596"/>
                    <a:pt x="2326592" y="981440"/>
                    <a:pt x="2377109" y="956111"/>
                  </a:cubicBezTo>
                  <a:cubicBezTo>
                    <a:pt x="2380619" y="981289"/>
                    <a:pt x="2388374" y="1005433"/>
                    <a:pt x="2401034" y="1027469"/>
                  </a:cubicBezTo>
                  <a:close/>
                  <a:moveTo>
                    <a:pt x="2981000" y="875624"/>
                  </a:moveTo>
                  <a:cubicBezTo>
                    <a:pt x="2984400" y="889666"/>
                    <a:pt x="2986186" y="904206"/>
                    <a:pt x="2986186" y="919097"/>
                  </a:cubicBezTo>
                  <a:cubicBezTo>
                    <a:pt x="2986186" y="1038231"/>
                    <a:pt x="2871913" y="1134807"/>
                    <a:pt x="2730950" y="1134807"/>
                  </a:cubicBezTo>
                  <a:cubicBezTo>
                    <a:pt x="2589987" y="1134807"/>
                    <a:pt x="2475714" y="1038231"/>
                    <a:pt x="2475714" y="919097"/>
                  </a:cubicBezTo>
                  <a:cubicBezTo>
                    <a:pt x="2475714" y="799964"/>
                    <a:pt x="2589987" y="703387"/>
                    <a:pt x="2730950" y="703387"/>
                  </a:cubicBezTo>
                  <a:cubicBezTo>
                    <a:pt x="2854292" y="703387"/>
                    <a:pt x="2957200" y="777329"/>
                    <a:pt x="2981000" y="875624"/>
                  </a:cubicBezTo>
                  <a:close/>
                  <a:moveTo>
                    <a:pt x="3671733" y="139849"/>
                  </a:moveTo>
                  <a:cubicBezTo>
                    <a:pt x="3557527" y="374615"/>
                    <a:pt x="3520959" y="582423"/>
                    <a:pt x="3217721" y="793599"/>
                  </a:cubicBezTo>
                  <a:cubicBezTo>
                    <a:pt x="3170619" y="836304"/>
                    <a:pt x="3121054" y="851953"/>
                    <a:pt x="3072388" y="875649"/>
                  </a:cubicBezTo>
                  <a:cubicBezTo>
                    <a:pt x="3068138" y="850758"/>
                    <a:pt x="3058827" y="827175"/>
                    <a:pt x="3045272" y="805571"/>
                  </a:cubicBezTo>
                  <a:lnTo>
                    <a:pt x="3155273" y="739682"/>
                  </a:lnTo>
                  <a:cubicBezTo>
                    <a:pt x="3397751" y="557711"/>
                    <a:pt x="3409003" y="481889"/>
                    <a:pt x="3497892" y="370684"/>
                  </a:cubicBezTo>
                  <a:cubicBezTo>
                    <a:pt x="3536149" y="282506"/>
                    <a:pt x="3604784" y="199382"/>
                    <a:pt x="3612661" y="106150"/>
                  </a:cubicBezTo>
                  <a:cubicBezTo>
                    <a:pt x="3632914" y="64027"/>
                    <a:pt x="3619412" y="35384"/>
                    <a:pt x="3622788" y="0"/>
                  </a:cubicBezTo>
                  <a:cubicBezTo>
                    <a:pt x="3533336" y="215671"/>
                    <a:pt x="3440508" y="365629"/>
                    <a:pt x="3288608" y="530751"/>
                  </a:cubicBezTo>
                  <a:cubicBezTo>
                    <a:pt x="3176218" y="640772"/>
                    <a:pt x="3057481" y="706425"/>
                    <a:pt x="2983120" y="732128"/>
                  </a:cubicBezTo>
                  <a:cubicBezTo>
                    <a:pt x="2919295" y="676579"/>
                    <a:pt x="2827484" y="642258"/>
                    <a:pt x="2725580" y="642258"/>
                  </a:cubicBezTo>
                  <a:cubicBezTo>
                    <a:pt x="2557428" y="642258"/>
                    <a:pt x="2416756" y="735710"/>
                    <a:pt x="2381963" y="860949"/>
                  </a:cubicBezTo>
                  <a:cubicBezTo>
                    <a:pt x="2352638" y="873733"/>
                    <a:pt x="2323000" y="885455"/>
                    <a:pt x="2295197" y="904511"/>
                  </a:cubicBezTo>
                  <a:cubicBezTo>
                    <a:pt x="2174802" y="976401"/>
                    <a:pt x="2084788" y="1053346"/>
                    <a:pt x="2004899" y="1160620"/>
                  </a:cubicBezTo>
                  <a:cubicBezTo>
                    <a:pt x="1945087" y="1228324"/>
                    <a:pt x="1890005" y="1306656"/>
                    <a:pt x="1852637" y="1396090"/>
                  </a:cubicBezTo>
                  <a:lnTo>
                    <a:pt x="1852632" y="1395906"/>
                  </a:lnTo>
                  <a:cubicBezTo>
                    <a:pt x="1763181" y="1611576"/>
                    <a:pt x="1670353" y="1761535"/>
                    <a:pt x="1518452" y="1926657"/>
                  </a:cubicBezTo>
                  <a:cubicBezTo>
                    <a:pt x="1406063" y="2036678"/>
                    <a:pt x="1287325" y="2102330"/>
                    <a:pt x="1212965" y="2128033"/>
                  </a:cubicBezTo>
                  <a:cubicBezTo>
                    <a:pt x="1149140" y="2072485"/>
                    <a:pt x="1057329" y="2038164"/>
                    <a:pt x="955425" y="2038164"/>
                  </a:cubicBezTo>
                  <a:cubicBezTo>
                    <a:pt x="787273" y="2038164"/>
                    <a:pt x="646601" y="2131615"/>
                    <a:pt x="611808" y="2256855"/>
                  </a:cubicBezTo>
                  <a:cubicBezTo>
                    <a:pt x="582483" y="2269638"/>
                    <a:pt x="552844" y="2281361"/>
                    <a:pt x="525042" y="2300416"/>
                  </a:cubicBezTo>
                  <a:cubicBezTo>
                    <a:pt x="404647" y="2372306"/>
                    <a:pt x="314632" y="2449251"/>
                    <a:pt x="234744" y="2556525"/>
                  </a:cubicBezTo>
                  <a:cubicBezTo>
                    <a:pt x="163295" y="2637401"/>
                    <a:pt x="98597" y="2733442"/>
                    <a:pt x="60903" y="2844647"/>
                  </a:cubicBezTo>
                  <a:cubicBezTo>
                    <a:pt x="29398" y="2914852"/>
                    <a:pt x="-8859" y="2956414"/>
                    <a:pt x="1831" y="3090646"/>
                  </a:cubicBezTo>
                  <a:cubicBezTo>
                    <a:pt x="116037" y="2855880"/>
                    <a:pt x="152605" y="2648073"/>
                    <a:pt x="455843" y="2436895"/>
                  </a:cubicBezTo>
                  <a:cubicBezTo>
                    <a:pt x="504809" y="2392501"/>
                    <a:pt x="556437" y="2377346"/>
                    <a:pt x="606954" y="2352017"/>
                  </a:cubicBezTo>
                  <a:cubicBezTo>
                    <a:pt x="610464" y="2377195"/>
                    <a:pt x="618219" y="2401338"/>
                    <a:pt x="630879" y="2423375"/>
                  </a:cubicBezTo>
                  <a:lnTo>
                    <a:pt x="518291" y="2490813"/>
                  </a:lnTo>
                  <a:cubicBezTo>
                    <a:pt x="275813" y="2672784"/>
                    <a:pt x="264561" y="2748606"/>
                    <a:pt x="175672" y="2859811"/>
                  </a:cubicBezTo>
                  <a:cubicBezTo>
                    <a:pt x="137416" y="2947989"/>
                    <a:pt x="68780" y="3031112"/>
                    <a:pt x="60903" y="3124345"/>
                  </a:cubicBezTo>
                  <a:cubicBezTo>
                    <a:pt x="40650" y="3166468"/>
                    <a:pt x="54152" y="3195111"/>
                    <a:pt x="50776" y="3230495"/>
                  </a:cubicBezTo>
                  <a:cubicBezTo>
                    <a:pt x="140228" y="3014824"/>
                    <a:pt x="233056" y="2864865"/>
                    <a:pt x="384956" y="2699743"/>
                  </a:cubicBezTo>
                  <a:cubicBezTo>
                    <a:pt x="496040" y="2591001"/>
                    <a:pt x="613325" y="2525602"/>
                    <a:pt x="687852" y="2499327"/>
                  </a:cubicBezTo>
                  <a:cubicBezTo>
                    <a:pt x="751588" y="2560292"/>
                    <a:pt x="847887" y="2598514"/>
                    <a:pt x="955425" y="2598513"/>
                  </a:cubicBezTo>
                  <a:cubicBezTo>
                    <a:pt x="1130183" y="2598514"/>
                    <a:pt x="1275260" y="2497575"/>
                    <a:pt x="1302264" y="2364881"/>
                  </a:cubicBezTo>
                  <a:cubicBezTo>
                    <a:pt x="1328089" y="2353810"/>
                    <a:pt x="1353938" y="2342728"/>
                    <a:pt x="1378367" y="2325984"/>
                  </a:cubicBezTo>
                  <a:cubicBezTo>
                    <a:pt x="1498762" y="2254095"/>
                    <a:pt x="1588776" y="2177149"/>
                    <a:pt x="1668664" y="2069876"/>
                  </a:cubicBezTo>
                  <a:cubicBezTo>
                    <a:pt x="1728478" y="2002171"/>
                    <a:pt x="1783559" y="1923838"/>
                    <a:pt x="1820927" y="1834403"/>
                  </a:cubicBezTo>
                  <a:lnTo>
                    <a:pt x="1820932" y="1834589"/>
                  </a:lnTo>
                  <a:cubicBezTo>
                    <a:pt x="1910383" y="1618918"/>
                    <a:pt x="2003211" y="1468960"/>
                    <a:pt x="2155111" y="1303838"/>
                  </a:cubicBezTo>
                  <a:cubicBezTo>
                    <a:pt x="2266195" y="1195096"/>
                    <a:pt x="2383480" y="1129696"/>
                    <a:pt x="2458007" y="1103421"/>
                  </a:cubicBezTo>
                  <a:cubicBezTo>
                    <a:pt x="2521744" y="1164387"/>
                    <a:pt x="2618042" y="1202608"/>
                    <a:pt x="2725580" y="1202608"/>
                  </a:cubicBezTo>
                  <a:cubicBezTo>
                    <a:pt x="2900339" y="1202608"/>
                    <a:pt x="3045415" y="1101670"/>
                    <a:pt x="3072419" y="968976"/>
                  </a:cubicBezTo>
                  <a:cubicBezTo>
                    <a:pt x="3098244" y="957905"/>
                    <a:pt x="3124092" y="946823"/>
                    <a:pt x="3148522" y="930078"/>
                  </a:cubicBezTo>
                  <a:cubicBezTo>
                    <a:pt x="3268917" y="858189"/>
                    <a:pt x="3358931" y="781243"/>
                    <a:pt x="3438820" y="673970"/>
                  </a:cubicBezTo>
                  <a:cubicBezTo>
                    <a:pt x="3510269" y="593094"/>
                    <a:pt x="3574967" y="497052"/>
                    <a:pt x="3612661" y="385847"/>
                  </a:cubicBezTo>
                  <a:cubicBezTo>
                    <a:pt x="3644166" y="315642"/>
                    <a:pt x="3682422" y="274081"/>
                    <a:pt x="3671733" y="139849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softEdge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" name="5 Elipse"/>
            <p:cNvSpPr/>
            <p:nvPr/>
          </p:nvSpPr>
          <p:spPr bwMode="auto">
            <a:xfrm>
              <a:off x="3115437" y="3675916"/>
              <a:ext cx="455666" cy="537738"/>
            </a:xfrm>
            <a:prstGeom prst="ellipse">
              <a:avLst/>
            </a:prstGeom>
            <a:solidFill>
              <a:srgbClr val="6699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" name="6 Elipse"/>
            <p:cNvSpPr/>
            <p:nvPr/>
          </p:nvSpPr>
          <p:spPr bwMode="auto">
            <a:xfrm>
              <a:off x="4071026" y="1628813"/>
              <a:ext cx="455666" cy="53773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9" name="8 Grupo"/>
          <p:cNvGrpSpPr/>
          <p:nvPr/>
        </p:nvGrpSpPr>
        <p:grpSpPr>
          <a:xfrm rot="957092">
            <a:off x="509487" y="237798"/>
            <a:ext cx="2744672" cy="2340832"/>
            <a:chOff x="2205445" y="1092545"/>
            <a:chExt cx="3230495" cy="3673564"/>
          </a:xfrm>
        </p:grpSpPr>
        <p:sp>
          <p:nvSpPr>
            <p:cNvPr id="10" name="9 Forma libre"/>
            <p:cNvSpPr/>
            <p:nvPr/>
          </p:nvSpPr>
          <p:spPr bwMode="auto">
            <a:xfrm rot="15401344" flipV="1">
              <a:off x="1983911" y="1314079"/>
              <a:ext cx="3673564" cy="3230495"/>
            </a:xfrm>
            <a:custGeom>
              <a:avLst/>
              <a:gdLst/>
              <a:ahLst/>
              <a:cxnLst/>
              <a:rect l="l" t="t" r="r" b="b"/>
              <a:pathLst>
                <a:path w="3673564" h="3230495">
                  <a:moveTo>
                    <a:pt x="1210845" y="2271530"/>
                  </a:moveTo>
                  <a:cubicBezTo>
                    <a:pt x="1214245" y="2285572"/>
                    <a:pt x="1216030" y="2300111"/>
                    <a:pt x="1216030" y="2315003"/>
                  </a:cubicBezTo>
                  <a:cubicBezTo>
                    <a:pt x="1216031" y="2434136"/>
                    <a:pt x="1101758" y="2530713"/>
                    <a:pt x="960795" y="2530713"/>
                  </a:cubicBezTo>
                  <a:cubicBezTo>
                    <a:pt x="819832" y="2530713"/>
                    <a:pt x="705559" y="2434137"/>
                    <a:pt x="705559" y="2315003"/>
                  </a:cubicBezTo>
                  <a:cubicBezTo>
                    <a:pt x="705559" y="2195869"/>
                    <a:pt x="819832" y="2099293"/>
                    <a:pt x="960795" y="2099293"/>
                  </a:cubicBezTo>
                  <a:cubicBezTo>
                    <a:pt x="1084137" y="2099293"/>
                    <a:pt x="1187045" y="2173234"/>
                    <a:pt x="1210845" y="2271530"/>
                  </a:cubicBezTo>
                  <a:close/>
                  <a:moveTo>
                    <a:pt x="2401034" y="1027469"/>
                  </a:moveTo>
                  <a:lnTo>
                    <a:pt x="2288446" y="1094907"/>
                  </a:lnTo>
                  <a:cubicBezTo>
                    <a:pt x="2045968" y="1276878"/>
                    <a:pt x="2034716" y="1352700"/>
                    <a:pt x="1945827" y="1463905"/>
                  </a:cubicBezTo>
                  <a:cubicBezTo>
                    <a:pt x="1933391" y="1492569"/>
                    <a:pt x="1917745" y="1520698"/>
                    <a:pt x="1902095" y="1548857"/>
                  </a:cubicBezTo>
                  <a:lnTo>
                    <a:pt x="1901578" y="1535754"/>
                  </a:lnTo>
                  <a:cubicBezTo>
                    <a:pt x="1787372" y="1770520"/>
                    <a:pt x="1750804" y="1978328"/>
                    <a:pt x="1447566" y="2189505"/>
                  </a:cubicBezTo>
                  <a:cubicBezTo>
                    <a:pt x="1400464" y="2232209"/>
                    <a:pt x="1350898" y="2247858"/>
                    <a:pt x="1302233" y="2271555"/>
                  </a:cubicBezTo>
                  <a:cubicBezTo>
                    <a:pt x="1297983" y="2246664"/>
                    <a:pt x="1288672" y="2223081"/>
                    <a:pt x="1275116" y="2201477"/>
                  </a:cubicBezTo>
                  <a:lnTo>
                    <a:pt x="1385118" y="2135588"/>
                  </a:lnTo>
                  <a:cubicBezTo>
                    <a:pt x="1627596" y="1953616"/>
                    <a:pt x="1638847" y="1877795"/>
                    <a:pt x="1727737" y="1766589"/>
                  </a:cubicBezTo>
                  <a:cubicBezTo>
                    <a:pt x="1740173" y="1737926"/>
                    <a:pt x="1755819" y="1709796"/>
                    <a:pt x="1771469" y="1681638"/>
                  </a:cubicBezTo>
                  <a:lnTo>
                    <a:pt x="1771986" y="1694740"/>
                  </a:lnTo>
                  <a:cubicBezTo>
                    <a:pt x="1886192" y="1459974"/>
                    <a:pt x="1922760" y="1252167"/>
                    <a:pt x="2225998" y="1040990"/>
                  </a:cubicBezTo>
                  <a:cubicBezTo>
                    <a:pt x="2274964" y="996596"/>
                    <a:pt x="2326592" y="981440"/>
                    <a:pt x="2377109" y="956111"/>
                  </a:cubicBezTo>
                  <a:cubicBezTo>
                    <a:pt x="2380619" y="981289"/>
                    <a:pt x="2388374" y="1005433"/>
                    <a:pt x="2401034" y="1027469"/>
                  </a:cubicBezTo>
                  <a:close/>
                  <a:moveTo>
                    <a:pt x="2981000" y="875624"/>
                  </a:moveTo>
                  <a:cubicBezTo>
                    <a:pt x="2984400" y="889666"/>
                    <a:pt x="2986186" y="904206"/>
                    <a:pt x="2986186" y="919097"/>
                  </a:cubicBezTo>
                  <a:cubicBezTo>
                    <a:pt x="2986186" y="1038231"/>
                    <a:pt x="2871913" y="1134807"/>
                    <a:pt x="2730950" y="1134807"/>
                  </a:cubicBezTo>
                  <a:cubicBezTo>
                    <a:pt x="2589987" y="1134807"/>
                    <a:pt x="2475714" y="1038231"/>
                    <a:pt x="2475714" y="919097"/>
                  </a:cubicBezTo>
                  <a:cubicBezTo>
                    <a:pt x="2475714" y="799964"/>
                    <a:pt x="2589987" y="703387"/>
                    <a:pt x="2730950" y="703387"/>
                  </a:cubicBezTo>
                  <a:cubicBezTo>
                    <a:pt x="2854292" y="703387"/>
                    <a:pt x="2957200" y="777329"/>
                    <a:pt x="2981000" y="875624"/>
                  </a:cubicBezTo>
                  <a:close/>
                  <a:moveTo>
                    <a:pt x="3671733" y="139849"/>
                  </a:moveTo>
                  <a:cubicBezTo>
                    <a:pt x="3557527" y="374615"/>
                    <a:pt x="3520959" y="582423"/>
                    <a:pt x="3217721" y="793599"/>
                  </a:cubicBezTo>
                  <a:cubicBezTo>
                    <a:pt x="3170619" y="836304"/>
                    <a:pt x="3121054" y="851953"/>
                    <a:pt x="3072388" y="875649"/>
                  </a:cubicBezTo>
                  <a:cubicBezTo>
                    <a:pt x="3068138" y="850758"/>
                    <a:pt x="3058827" y="827175"/>
                    <a:pt x="3045272" y="805571"/>
                  </a:cubicBezTo>
                  <a:lnTo>
                    <a:pt x="3155273" y="739682"/>
                  </a:lnTo>
                  <a:cubicBezTo>
                    <a:pt x="3397751" y="557711"/>
                    <a:pt x="3409003" y="481889"/>
                    <a:pt x="3497892" y="370684"/>
                  </a:cubicBezTo>
                  <a:cubicBezTo>
                    <a:pt x="3536149" y="282506"/>
                    <a:pt x="3604784" y="199382"/>
                    <a:pt x="3612661" y="106150"/>
                  </a:cubicBezTo>
                  <a:cubicBezTo>
                    <a:pt x="3632914" y="64027"/>
                    <a:pt x="3619412" y="35384"/>
                    <a:pt x="3622788" y="0"/>
                  </a:cubicBezTo>
                  <a:cubicBezTo>
                    <a:pt x="3533336" y="215671"/>
                    <a:pt x="3440508" y="365629"/>
                    <a:pt x="3288608" y="530751"/>
                  </a:cubicBezTo>
                  <a:cubicBezTo>
                    <a:pt x="3176218" y="640772"/>
                    <a:pt x="3057481" y="706425"/>
                    <a:pt x="2983120" y="732128"/>
                  </a:cubicBezTo>
                  <a:cubicBezTo>
                    <a:pt x="2919295" y="676579"/>
                    <a:pt x="2827484" y="642258"/>
                    <a:pt x="2725580" y="642258"/>
                  </a:cubicBezTo>
                  <a:cubicBezTo>
                    <a:pt x="2557428" y="642258"/>
                    <a:pt x="2416756" y="735710"/>
                    <a:pt x="2381963" y="860949"/>
                  </a:cubicBezTo>
                  <a:cubicBezTo>
                    <a:pt x="2352638" y="873733"/>
                    <a:pt x="2323000" y="885455"/>
                    <a:pt x="2295197" y="904511"/>
                  </a:cubicBezTo>
                  <a:cubicBezTo>
                    <a:pt x="2174802" y="976401"/>
                    <a:pt x="2084788" y="1053346"/>
                    <a:pt x="2004899" y="1160620"/>
                  </a:cubicBezTo>
                  <a:cubicBezTo>
                    <a:pt x="1945087" y="1228324"/>
                    <a:pt x="1890005" y="1306656"/>
                    <a:pt x="1852637" y="1396090"/>
                  </a:cubicBezTo>
                  <a:lnTo>
                    <a:pt x="1852632" y="1395906"/>
                  </a:lnTo>
                  <a:cubicBezTo>
                    <a:pt x="1763181" y="1611576"/>
                    <a:pt x="1670353" y="1761535"/>
                    <a:pt x="1518452" y="1926657"/>
                  </a:cubicBezTo>
                  <a:cubicBezTo>
                    <a:pt x="1406063" y="2036678"/>
                    <a:pt x="1287325" y="2102330"/>
                    <a:pt x="1212965" y="2128033"/>
                  </a:cubicBezTo>
                  <a:cubicBezTo>
                    <a:pt x="1149140" y="2072485"/>
                    <a:pt x="1057329" y="2038164"/>
                    <a:pt x="955425" y="2038164"/>
                  </a:cubicBezTo>
                  <a:cubicBezTo>
                    <a:pt x="787273" y="2038164"/>
                    <a:pt x="646601" y="2131615"/>
                    <a:pt x="611808" y="2256855"/>
                  </a:cubicBezTo>
                  <a:cubicBezTo>
                    <a:pt x="582483" y="2269638"/>
                    <a:pt x="552844" y="2281361"/>
                    <a:pt x="525042" y="2300416"/>
                  </a:cubicBezTo>
                  <a:cubicBezTo>
                    <a:pt x="404647" y="2372306"/>
                    <a:pt x="314632" y="2449251"/>
                    <a:pt x="234744" y="2556525"/>
                  </a:cubicBezTo>
                  <a:cubicBezTo>
                    <a:pt x="163295" y="2637401"/>
                    <a:pt x="98597" y="2733442"/>
                    <a:pt x="60903" y="2844647"/>
                  </a:cubicBezTo>
                  <a:cubicBezTo>
                    <a:pt x="29398" y="2914852"/>
                    <a:pt x="-8859" y="2956414"/>
                    <a:pt x="1831" y="3090646"/>
                  </a:cubicBezTo>
                  <a:cubicBezTo>
                    <a:pt x="116037" y="2855880"/>
                    <a:pt x="152605" y="2648073"/>
                    <a:pt x="455843" y="2436895"/>
                  </a:cubicBezTo>
                  <a:cubicBezTo>
                    <a:pt x="504809" y="2392501"/>
                    <a:pt x="556437" y="2377346"/>
                    <a:pt x="606954" y="2352017"/>
                  </a:cubicBezTo>
                  <a:cubicBezTo>
                    <a:pt x="610464" y="2377195"/>
                    <a:pt x="618219" y="2401338"/>
                    <a:pt x="630879" y="2423375"/>
                  </a:cubicBezTo>
                  <a:lnTo>
                    <a:pt x="518291" y="2490813"/>
                  </a:lnTo>
                  <a:cubicBezTo>
                    <a:pt x="275813" y="2672784"/>
                    <a:pt x="264561" y="2748606"/>
                    <a:pt x="175672" y="2859811"/>
                  </a:cubicBezTo>
                  <a:cubicBezTo>
                    <a:pt x="137416" y="2947989"/>
                    <a:pt x="68780" y="3031112"/>
                    <a:pt x="60903" y="3124345"/>
                  </a:cubicBezTo>
                  <a:cubicBezTo>
                    <a:pt x="40650" y="3166468"/>
                    <a:pt x="54152" y="3195111"/>
                    <a:pt x="50776" y="3230495"/>
                  </a:cubicBezTo>
                  <a:cubicBezTo>
                    <a:pt x="140228" y="3014824"/>
                    <a:pt x="233056" y="2864865"/>
                    <a:pt x="384956" y="2699743"/>
                  </a:cubicBezTo>
                  <a:cubicBezTo>
                    <a:pt x="496040" y="2591001"/>
                    <a:pt x="613325" y="2525602"/>
                    <a:pt x="687852" y="2499327"/>
                  </a:cubicBezTo>
                  <a:cubicBezTo>
                    <a:pt x="751588" y="2560292"/>
                    <a:pt x="847887" y="2598514"/>
                    <a:pt x="955425" y="2598513"/>
                  </a:cubicBezTo>
                  <a:cubicBezTo>
                    <a:pt x="1130183" y="2598514"/>
                    <a:pt x="1275260" y="2497575"/>
                    <a:pt x="1302264" y="2364881"/>
                  </a:cubicBezTo>
                  <a:cubicBezTo>
                    <a:pt x="1328089" y="2353810"/>
                    <a:pt x="1353938" y="2342728"/>
                    <a:pt x="1378367" y="2325984"/>
                  </a:cubicBezTo>
                  <a:cubicBezTo>
                    <a:pt x="1498762" y="2254095"/>
                    <a:pt x="1588776" y="2177149"/>
                    <a:pt x="1668664" y="2069876"/>
                  </a:cubicBezTo>
                  <a:cubicBezTo>
                    <a:pt x="1728478" y="2002171"/>
                    <a:pt x="1783559" y="1923838"/>
                    <a:pt x="1820927" y="1834403"/>
                  </a:cubicBezTo>
                  <a:lnTo>
                    <a:pt x="1820932" y="1834589"/>
                  </a:lnTo>
                  <a:cubicBezTo>
                    <a:pt x="1910383" y="1618918"/>
                    <a:pt x="2003211" y="1468960"/>
                    <a:pt x="2155111" y="1303838"/>
                  </a:cubicBezTo>
                  <a:cubicBezTo>
                    <a:pt x="2266195" y="1195096"/>
                    <a:pt x="2383480" y="1129696"/>
                    <a:pt x="2458007" y="1103421"/>
                  </a:cubicBezTo>
                  <a:cubicBezTo>
                    <a:pt x="2521744" y="1164387"/>
                    <a:pt x="2618042" y="1202608"/>
                    <a:pt x="2725580" y="1202608"/>
                  </a:cubicBezTo>
                  <a:cubicBezTo>
                    <a:pt x="2900339" y="1202608"/>
                    <a:pt x="3045415" y="1101670"/>
                    <a:pt x="3072419" y="968976"/>
                  </a:cubicBezTo>
                  <a:cubicBezTo>
                    <a:pt x="3098244" y="957905"/>
                    <a:pt x="3124092" y="946823"/>
                    <a:pt x="3148522" y="930078"/>
                  </a:cubicBezTo>
                  <a:cubicBezTo>
                    <a:pt x="3268917" y="858189"/>
                    <a:pt x="3358931" y="781243"/>
                    <a:pt x="3438820" y="673970"/>
                  </a:cubicBezTo>
                  <a:cubicBezTo>
                    <a:pt x="3510269" y="593094"/>
                    <a:pt x="3574967" y="497052"/>
                    <a:pt x="3612661" y="385847"/>
                  </a:cubicBezTo>
                  <a:cubicBezTo>
                    <a:pt x="3644166" y="315642"/>
                    <a:pt x="3682422" y="274081"/>
                    <a:pt x="3671733" y="139849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softEdge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1" name="10 Elipse"/>
            <p:cNvSpPr/>
            <p:nvPr/>
          </p:nvSpPr>
          <p:spPr bwMode="auto">
            <a:xfrm>
              <a:off x="3115437" y="3675916"/>
              <a:ext cx="455666" cy="537738"/>
            </a:xfrm>
            <a:prstGeom prst="ellipse">
              <a:avLst/>
            </a:prstGeom>
            <a:solidFill>
              <a:srgbClr val="6699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2" name="11 Elipse"/>
            <p:cNvSpPr/>
            <p:nvPr/>
          </p:nvSpPr>
          <p:spPr bwMode="auto">
            <a:xfrm>
              <a:off x="4071026" y="1628813"/>
              <a:ext cx="455666" cy="53773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12 Grupo"/>
          <p:cNvGrpSpPr/>
          <p:nvPr/>
        </p:nvGrpSpPr>
        <p:grpSpPr>
          <a:xfrm rot="20642908" flipH="1">
            <a:off x="5804429" y="266373"/>
            <a:ext cx="2744672" cy="2340832"/>
            <a:chOff x="2237781" y="1083302"/>
            <a:chExt cx="3230495" cy="3673564"/>
          </a:xfrm>
        </p:grpSpPr>
        <p:sp>
          <p:nvSpPr>
            <p:cNvPr id="14" name="13 Forma libre"/>
            <p:cNvSpPr/>
            <p:nvPr/>
          </p:nvSpPr>
          <p:spPr bwMode="auto">
            <a:xfrm rot="15401344" flipV="1">
              <a:off x="2016247" y="1304836"/>
              <a:ext cx="3673564" cy="3230495"/>
            </a:xfrm>
            <a:custGeom>
              <a:avLst/>
              <a:gdLst/>
              <a:ahLst/>
              <a:cxnLst/>
              <a:rect l="l" t="t" r="r" b="b"/>
              <a:pathLst>
                <a:path w="3673564" h="3230495">
                  <a:moveTo>
                    <a:pt x="1210845" y="2271530"/>
                  </a:moveTo>
                  <a:cubicBezTo>
                    <a:pt x="1214245" y="2285572"/>
                    <a:pt x="1216030" y="2300111"/>
                    <a:pt x="1216030" y="2315003"/>
                  </a:cubicBezTo>
                  <a:cubicBezTo>
                    <a:pt x="1216031" y="2434136"/>
                    <a:pt x="1101758" y="2530713"/>
                    <a:pt x="960795" y="2530713"/>
                  </a:cubicBezTo>
                  <a:cubicBezTo>
                    <a:pt x="819832" y="2530713"/>
                    <a:pt x="705559" y="2434137"/>
                    <a:pt x="705559" y="2315003"/>
                  </a:cubicBezTo>
                  <a:cubicBezTo>
                    <a:pt x="705559" y="2195869"/>
                    <a:pt x="819832" y="2099293"/>
                    <a:pt x="960795" y="2099293"/>
                  </a:cubicBezTo>
                  <a:cubicBezTo>
                    <a:pt x="1084137" y="2099293"/>
                    <a:pt x="1187045" y="2173234"/>
                    <a:pt x="1210845" y="2271530"/>
                  </a:cubicBezTo>
                  <a:close/>
                  <a:moveTo>
                    <a:pt x="2401034" y="1027469"/>
                  </a:moveTo>
                  <a:lnTo>
                    <a:pt x="2288446" y="1094907"/>
                  </a:lnTo>
                  <a:cubicBezTo>
                    <a:pt x="2045968" y="1276878"/>
                    <a:pt x="2034716" y="1352700"/>
                    <a:pt x="1945827" y="1463905"/>
                  </a:cubicBezTo>
                  <a:cubicBezTo>
                    <a:pt x="1933391" y="1492569"/>
                    <a:pt x="1917745" y="1520698"/>
                    <a:pt x="1902095" y="1548857"/>
                  </a:cubicBezTo>
                  <a:lnTo>
                    <a:pt x="1901578" y="1535754"/>
                  </a:lnTo>
                  <a:cubicBezTo>
                    <a:pt x="1787372" y="1770520"/>
                    <a:pt x="1750804" y="1978328"/>
                    <a:pt x="1447566" y="2189505"/>
                  </a:cubicBezTo>
                  <a:cubicBezTo>
                    <a:pt x="1400464" y="2232209"/>
                    <a:pt x="1350898" y="2247858"/>
                    <a:pt x="1302233" y="2271555"/>
                  </a:cubicBezTo>
                  <a:cubicBezTo>
                    <a:pt x="1297983" y="2246664"/>
                    <a:pt x="1288672" y="2223081"/>
                    <a:pt x="1275116" y="2201477"/>
                  </a:cubicBezTo>
                  <a:lnTo>
                    <a:pt x="1385118" y="2135588"/>
                  </a:lnTo>
                  <a:cubicBezTo>
                    <a:pt x="1627596" y="1953616"/>
                    <a:pt x="1638847" y="1877795"/>
                    <a:pt x="1727737" y="1766589"/>
                  </a:cubicBezTo>
                  <a:cubicBezTo>
                    <a:pt x="1740173" y="1737926"/>
                    <a:pt x="1755819" y="1709796"/>
                    <a:pt x="1771469" y="1681638"/>
                  </a:cubicBezTo>
                  <a:lnTo>
                    <a:pt x="1771986" y="1694740"/>
                  </a:lnTo>
                  <a:cubicBezTo>
                    <a:pt x="1886192" y="1459974"/>
                    <a:pt x="1922760" y="1252167"/>
                    <a:pt x="2225998" y="1040990"/>
                  </a:cubicBezTo>
                  <a:cubicBezTo>
                    <a:pt x="2274964" y="996596"/>
                    <a:pt x="2326592" y="981440"/>
                    <a:pt x="2377109" y="956111"/>
                  </a:cubicBezTo>
                  <a:cubicBezTo>
                    <a:pt x="2380619" y="981289"/>
                    <a:pt x="2388374" y="1005433"/>
                    <a:pt x="2401034" y="1027469"/>
                  </a:cubicBezTo>
                  <a:close/>
                  <a:moveTo>
                    <a:pt x="2981000" y="875624"/>
                  </a:moveTo>
                  <a:cubicBezTo>
                    <a:pt x="2984400" y="889666"/>
                    <a:pt x="2986186" y="904206"/>
                    <a:pt x="2986186" y="919097"/>
                  </a:cubicBezTo>
                  <a:cubicBezTo>
                    <a:pt x="2986186" y="1038231"/>
                    <a:pt x="2871913" y="1134807"/>
                    <a:pt x="2730950" y="1134807"/>
                  </a:cubicBezTo>
                  <a:cubicBezTo>
                    <a:pt x="2589987" y="1134807"/>
                    <a:pt x="2475714" y="1038231"/>
                    <a:pt x="2475714" y="919097"/>
                  </a:cubicBezTo>
                  <a:cubicBezTo>
                    <a:pt x="2475714" y="799964"/>
                    <a:pt x="2589987" y="703387"/>
                    <a:pt x="2730950" y="703387"/>
                  </a:cubicBezTo>
                  <a:cubicBezTo>
                    <a:pt x="2854292" y="703387"/>
                    <a:pt x="2957200" y="777329"/>
                    <a:pt x="2981000" y="875624"/>
                  </a:cubicBezTo>
                  <a:close/>
                  <a:moveTo>
                    <a:pt x="3671733" y="139849"/>
                  </a:moveTo>
                  <a:cubicBezTo>
                    <a:pt x="3557527" y="374615"/>
                    <a:pt x="3520959" y="582423"/>
                    <a:pt x="3217721" y="793599"/>
                  </a:cubicBezTo>
                  <a:cubicBezTo>
                    <a:pt x="3170619" y="836304"/>
                    <a:pt x="3121054" y="851953"/>
                    <a:pt x="3072388" y="875649"/>
                  </a:cubicBezTo>
                  <a:cubicBezTo>
                    <a:pt x="3068138" y="850758"/>
                    <a:pt x="3058827" y="827175"/>
                    <a:pt x="3045272" y="805571"/>
                  </a:cubicBezTo>
                  <a:lnTo>
                    <a:pt x="3155273" y="739682"/>
                  </a:lnTo>
                  <a:cubicBezTo>
                    <a:pt x="3397751" y="557711"/>
                    <a:pt x="3409003" y="481889"/>
                    <a:pt x="3497892" y="370684"/>
                  </a:cubicBezTo>
                  <a:cubicBezTo>
                    <a:pt x="3536149" y="282506"/>
                    <a:pt x="3604784" y="199382"/>
                    <a:pt x="3612661" y="106150"/>
                  </a:cubicBezTo>
                  <a:cubicBezTo>
                    <a:pt x="3632914" y="64027"/>
                    <a:pt x="3619412" y="35384"/>
                    <a:pt x="3622788" y="0"/>
                  </a:cubicBezTo>
                  <a:cubicBezTo>
                    <a:pt x="3533336" y="215671"/>
                    <a:pt x="3440508" y="365629"/>
                    <a:pt x="3288608" y="530751"/>
                  </a:cubicBezTo>
                  <a:cubicBezTo>
                    <a:pt x="3176218" y="640772"/>
                    <a:pt x="3057481" y="706425"/>
                    <a:pt x="2983120" y="732128"/>
                  </a:cubicBezTo>
                  <a:cubicBezTo>
                    <a:pt x="2919295" y="676579"/>
                    <a:pt x="2827484" y="642258"/>
                    <a:pt x="2725580" y="642258"/>
                  </a:cubicBezTo>
                  <a:cubicBezTo>
                    <a:pt x="2557428" y="642258"/>
                    <a:pt x="2416756" y="735710"/>
                    <a:pt x="2381963" y="860949"/>
                  </a:cubicBezTo>
                  <a:cubicBezTo>
                    <a:pt x="2352638" y="873733"/>
                    <a:pt x="2323000" y="885455"/>
                    <a:pt x="2295197" y="904511"/>
                  </a:cubicBezTo>
                  <a:cubicBezTo>
                    <a:pt x="2174802" y="976401"/>
                    <a:pt x="2084788" y="1053346"/>
                    <a:pt x="2004899" y="1160620"/>
                  </a:cubicBezTo>
                  <a:cubicBezTo>
                    <a:pt x="1945087" y="1228324"/>
                    <a:pt x="1890005" y="1306656"/>
                    <a:pt x="1852637" y="1396090"/>
                  </a:cubicBezTo>
                  <a:lnTo>
                    <a:pt x="1852632" y="1395906"/>
                  </a:lnTo>
                  <a:cubicBezTo>
                    <a:pt x="1763181" y="1611576"/>
                    <a:pt x="1670353" y="1761535"/>
                    <a:pt x="1518452" y="1926657"/>
                  </a:cubicBezTo>
                  <a:cubicBezTo>
                    <a:pt x="1406063" y="2036678"/>
                    <a:pt x="1287325" y="2102330"/>
                    <a:pt x="1212965" y="2128033"/>
                  </a:cubicBezTo>
                  <a:cubicBezTo>
                    <a:pt x="1149140" y="2072485"/>
                    <a:pt x="1057329" y="2038164"/>
                    <a:pt x="955425" y="2038164"/>
                  </a:cubicBezTo>
                  <a:cubicBezTo>
                    <a:pt x="787273" y="2038164"/>
                    <a:pt x="646601" y="2131615"/>
                    <a:pt x="611808" y="2256855"/>
                  </a:cubicBezTo>
                  <a:cubicBezTo>
                    <a:pt x="582483" y="2269638"/>
                    <a:pt x="552844" y="2281361"/>
                    <a:pt x="525042" y="2300416"/>
                  </a:cubicBezTo>
                  <a:cubicBezTo>
                    <a:pt x="404647" y="2372306"/>
                    <a:pt x="314632" y="2449251"/>
                    <a:pt x="234744" y="2556525"/>
                  </a:cubicBezTo>
                  <a:cubicBezTo>
                    <a:pt x="163295" y="2637401"/>
                    <a:pt x="98597" y="2733442"/>
                    <a:pt x="60903" y="2844647"/>
                  </a:cubicBezTo>
                  <a:cubicBezTo>
                    <a:pt x="29398" y="2914852"/>
                    <a:pt x="-8859" y="2956414"/>
                    <a:pt x="1831" y="3090646"/>
                  </a:cubicBezTo>
                  <a:cubicBezTo>
                    <a:pt x="116037" y="2855880"/>
                    <a:pt x="152605" y="2648073"/>
                    <a:pt x="455843" y="2436895"/>
                  </a:cubicBezTo>
                  <a:cubicBezTo>
                    <a:pt x="504809" y="2392501"/>
                    <a:pt x="556437" y="2377346"/>
                    <a:pt x="606954" y="2352017"/>
                  </a:cubicBezTo>
                  <a:cubicBezTo>
                    <a:pt x="610464" y="2377195"/>
                    <a:pt x="618219" y="2401338"/>
                    <a:pt x="630879" y="2423375"/>
                  </a:cubicBezTo>
                  <a:lnTo>
                    <a:pt x="518291" y="2490813"/>
                  </a:lnTo>
                  <a:cubicBezTo>
                    <a:pt x="275813" y="2672784"/>
                    <a:pt x="264561" y="2748606"/>
                    <a:pt x="175672" y="2859811"/>
                  </a:cubicBezTo>
                  <a:cubicBezTo>
                    <a:pt x="137416" y="2947989"/>
                    <a:pt x="68780" y="3031112"/>
                    <a:pt x="60903" y="3124345"/>
                  </a:cubicBezTo>
                  <a:cubicBezTo>
                    <a:pt x="40650" y="3166468"/>
                    <a:pt x="54152" y="3195111"/>
                    <a:pt x="50776" y="3230495"/>
                  </a:cubicBezTo>
                  <a:cubicBezTo>
                    <a:pt x="140228" y="3014824"/>
                    <a:pt x="233056" y="2864865"/>
                    <a:pt x="384956" y="2699743"/>
                  </a:cubicBezTo>
                  <a:cubicBezTo>
                    <a:pt x="496040" y="2591001"/>
                    <a:pt x="613325" y="2525602"/>
                    <a:pt x="687852" y="2499327"/>
                  </a:cubicBezTo>
                  <a:cubicBezTo>
                    <a:pt x="751588" y="2560292"/>
                    <a:pt x="847887" y="2598514"/>
                    <a:pt x="955425" y="2598513"/>
                  </a:cubicBezTo>
                  <a:cubicBezTo>
                    <a:pt x="1130183" y="2598514"/>
                    <a:pt x="1275260" y="2497575"/>
                    <a:pt x="1302264" y="2364881"/>
                  </a:cubicBezTo>
                  <a:cubicBezTo>
                    <a:pt x="1328089" y="2353810"/>
                    <a:pt x="1353938" y="2342728"/>
                    <a:pt x="1378367" y="2325984"/>
                  </a:cubicBezTo>
                  <a:cubicBezTo>
                    <a:pt x="1498762" y="2254095"/>
                    <a:pt x="1588776" y="2177149"/>
                    <a:pt x="1668664" y="2069876"/>
                  </a:cubicBezTo>
                  <a:cubicBezTo>
                    <a:pt x="1728478" y="2002171"/>
                    <a:pt x="1783559" y="1923838"/>
                    <a:pt x="1820927" y="1834403"/>
                  </a:cubicBezTo>
                  <a:lnTo>
                    <a:pt x="1820932" y="1834589"/>
                  </a:lnTo>
                  <a:cubicBezTo>
                    <a:pt x="1910383" y="1618918"/>
                    <a:pt x="2003211" y="1468960"/>
                    <a:pt x="2155111" y="1303838"/>
                  </a:cubicBezTo>
                  <a:cubicBezTo>
                    <a:pt x="2266195" y="1195096"/>
                    <a:pt x="2383480" y="1129696"/>
                    <a:pt x="2458007" y="1103421"/>
                  </a:cubicBezTo>
                  <a:cubicBezTo>
                    <a:pt x="2521744" y="1164387"/>
                    <a:pt x="2618042" y="1202608"/>
                    <a:pt x="2725580" y="1202608"/>
                  </a:cubicBezTo>
                  <a:cubicBezTo>
                    <a:pt x="2900339" y="1202608"/>
                    <a:pt x="3045415" y="1101670"/>
                    <a:pt x="3072419" y="968976"/>
                  </a:cubicBezTo>
                  <a:cubicBezTo>
                    <a:pt x="3098244" y="957905"/>
                    <a:pt x="3124092" y="946823"/>
                    <a:pt x="3148522" y="930078"/>
                  </a:cubicBezTo>
                  <a:cubicBezTo>
                    <a:pt x="3268917" y="858189"/>
                    <a:pt x="3358931" y="781243"/>
                    <a:pt x="3438820" y="673970"/>
                  </a:cubicBezTo>
                  <a:cubicBezTo>
                    <a:pt x="3510269" y="593094"/>
                    <a:pt x="3574967" y="497052"/>
                    <a:pt x="3612661" y="385847"/>
                  </a:cubicBezTo>
                  <a:cubicBezTo>
                    <a:pt x="3644166" y="315642"/>
                    <a:pt x="3682422" y="274081"/>
                    <a:pt x="3671733" y="139849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softEdge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5" name="14 Elipse"/>
            <p:cNvSpPr/>
            <p:nvPr/>
          </p:nvSpPr>
          <p:spPr bwMode="auto">
            <a:xfrm>
              <a:off x="3115437" y="3675916"/>
              <a:ext cx="455666" cy="537738"/>
            </a:xfrm>
            <a:prstGeom prst="ellipse">
              <a:avLst/>
            </a:prstGeom>
            <a:solidFill>
              <a:srgbClr val="6699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6" name="15 Elipse"/>
            <p:cNvSpPr/>
            <p:nvPr/>
          </p:nvSpPr>
          <p:spPr bwMode="auto">
            <a:xfrm>
              <a:off x="4071026" y="1628813"/>
              <a:ext cx="455666" cy="53773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16 Grupo"/>
          <p:cNvGrpSpPr/>
          <p:nvPr/>
        </p:nvGrpSpPr>
        <p:grpSpPr>
          <a:xfrm rot="20642908" flipH="1">
            <a:off x="6244179" y="-52772"/>
            <a:ext cx="2744672" cy="2340832"/>
            <a:chOff x="2205445" y="1092545"/>
            <a:chExt cx="3230495" cy="3673564"/>
          </a:xfrm>
        </p:grpSpPr>
        <p:sp>
          <p:nvSpPr>
            <p:cNvPr id="18" name="17 Forma libre"/>
            <p:cNvSpPr/>
            <p:nvPr/>
          </p:nvSpPr>
          <p:spPr bwMode="auto">
            <a:xfrm rot="15401344" flipV="1">
              <a:off x="1983911" y="1314079"/>
              <a:ext cx="3673564" cy="3230495"/>
            </a:xfrm>
            <a:custGeom>
              <a:avLst/>
              <a:gdLst/>
              <a:ahLst/>
              <a:cxnLst/>
              <a:rect l="l" t="t" r="r" b="b"/>
              <a:pathLst>
                <a:path w="3673564" h="3230495">
                  <a:moveTo>
                    <a:pt x="1210845" y="2271530"/>
                  </a:moveTo>
                  <a:cubicBezTo>
                    <a:pt x="1214245" y="2285572"/>
                    <a:pt x="1216030" y="2300111"/>
                    <a:pt x="1216030" y="2315003"/>
                  </a:cubicBezTo>
                  <a:cubicBezTo>
                    <a:pt x="1216031" y="2434136"/>
                    <a:pt x="1101758" y="2530713"/>
                    <a:pt x="960795" y="2530713"/>
                  </a:cubicBezTo>
                  <a:cubicBezTo>
                    <a:pt x="819832" y="2530713"/>
                    <a:pt x="705559" y="2434137"/>
                    <a:pt x="705559" y="2315003"/>
                  </a:cubicBezTo>
                  <a:cubicBezTo>
                    <a:pt x="705559" y="2195869"/>
                    <a:pt x="819832" y="2099293"/>
                    <a:pt x="960795" y="2099293"/>
                  </a:cubicBezTo>
                  <a:cubicBezTo>
                    <a:pt x="1084137" y="2099293"/>
                    <a:pt x="1187045" y="2173234"/>
                    <a:pt x="1210845" y="2271530"/>
                  </a:cubicBezTo>
                  <a:close/>
                  <a:moveTo>
                    <a:pt x="2401034" y="1027469"/>
                  </a:moveTo>
                  <a:lnTo>
                    <a:pt x="2288446" y="1094907"/>
                  </a:lnTo>
                  <a:cubicBezTo>
                    <a:pt x="2045968" y="1276878"/>
                    <a:pt x="2034716" y="1352700"/>
                    <a:pt x="1945827" y="1463905"/>
                  </a:cubicBezTo>
                  <a:cubicBezTo>
                    <a:pt x="1933391" y="1492569"/>
                    <a:pt x="1917745" y="1520698"/>
                    <a:pt x="1902095" y="1548857"/>
                  </a:cubicBezTo>
                  <a:lnTo>
                    <a:pt x="1901578" y="1535754"/>
                  </a:lnTo>
                  <a:cubicBezTo>
                    <a:pt x="1787372" y="1770520"/>
                    <a:pt x="1750804" y="1978328"/>
                    <a:pt x="1447566" y="2189505"/>
                  </a:cubicBezTo>
                  <a:cubicBezTo>
                    <a:pt x="1400464" y="2232209"/>
                    <a:pt x="1350898" y="2247858"/>
                    <a:pt x="1302233" y="2271555"/>
                  </a:cubicBezTo>
                  <a:cubicBezTo>
                    <a:pt x="1297983" y="2246664"/>
                    <a:pt x="1288672" y="2223081"/>
                    <a:pt x="1275116" y="2201477"/>
                  </a:cubicBezTo>
                  <a:lnTo>
                    <a:pt x="1385118" y="2135588"/>
                  </a:lnTo>
                  <a:cubicBezTo>
                    <a:pt x="1627596" y="1953616"/>
                    <a:pt x="1638847" y="1877795"/>
                    <a:pt x="1727737" y="1766589"/>
                  </a:cubicBezTo>
                  <a:cubicBezTo>
                    <a:pt x="1740173" y="1737926"/>
                    <a:pt x="1755819" y="1709796"/>
                    <a:pt x="1771469" y="1681638"/>
                  </a:cubicBezTo>
                  <a:lnTo>
                    <a:pt x="1771986" y="1694740"/>
                  </a:lnTo>
                  <a:cubicBezTo>
                    <a:pt x="1886192" y="1459974"/>
                    <a:pt x="1922760" y="1252167"/>
                    <a:pt x="2225998" y="1040990"/>
                  </a:cubicBezTo>
                  <a:cubicBezTo>
                    <a:pt x="2274964" y="996596"/>
                    <a:pt x="2326592" y="981440"/>
                    <a:pt x="2377109" y="956111"/>
                  </a:cubicBezTo>
                  <a:cubicBezTo>
                    <a:pt x="2380619" y="981289"/>
                    <a:pt x="2388374" y="1005433"/>
                    <a:pt x="2401034" y="1027469"/>
                  </a:cubicBezTo>
                  <a:close/>
                  <a:moveTo>
                    <a:pt x="2981000" y="875624"/>
                  </a:moveTo>
                  <a:cubicBezTo>
                    <a:pt x="2984400" y="889666"/>
                    <a:pt x="2986186" y="904206"/>
                    <a:pt x="2986186" y="919097"/>
                  </a:cubicBezTo>
                  <a:cubicBezTo>
                    <a:pt x="2986186" y="1038231"/>
                    <a:pt x="2871913" y="1134807"/>
                    <a:pt x="2730950" y="1134807"/>
                  </a:cubicBezTo>
                  <a:cubicBezTo>
                    <a:pt x="2589987" y="1134807"/>
                    <a:pt x="2475714" y="1038231"/>
                    <a:pt x="2475714" y="919097"/>
                  </a:cubicBezTo>
                  <a:cubicBezTo>
                    <a:pt x="2475714" y="799964"/>
                    <a:pt x="2589987" y="703387"/>
                    <a:pt x="2730950" y="703387"/>
                  </a:cubicBezTo>
                  <a:cubicBezTo>
                    <a:pt x="2854292" y="703387"/>
                    <a:pt x="2957200" y="777329"/>
                    <a:pt x="2981000" y="875624"/>
                  </a:cubicBezTo>
                  <a:close/>
                  <a:moveTo>
                    <a:pt x="3671733" y="139849"/>
                  </a:moveTo>
                  <a:cubicBezTo>
                    <a:pt x="3557527" y="374615"/>
                    <a:pt x="3520959" y="582423"/>
                    <a:pt x="3217721" y="793599"/>
                  </a:cubicBezTo>
                  <a:cubicBezTo>
                    <a:pt x="3170619" y="836304"/>
                    <a:pt x="3121054" y="851953"/>
                    <a:pt x="3072388" y="875649"/>
                  </a:cubicBezTo>
                  <a:cubicBezTo>
                    <a:pt x="3068138" y="850758"/>
                    <a:pt x="3058827" y="827175"/>
                    <a:pt x="3045272" y="805571"/>
                  </a:cubicBezTo>
                  <a:lnTo>
                    <a:pt x="3155273" y="739682"/>
                  </a:lnTo>
                  <a:cubicBezTo>
                    <a:pt x="3397751" y="557711"/>
                    <a:pt x="3409003" y="481889"/>
                    <a:pt x="3497892" y="370684"/>
                  </a:cubicBezTo>
                  <a:cubicBezTo>
                    <a:pt x="3536149" y="282506"/>
                    <a:pt x="3604784" y="199382"/>
                    <a:pt x="3612661" y="106150"/>
                  </a:cubicBezTo>
                  <a:cubicBezTo>
                    <a:pt x="3632914" y="64027"/>
                    <a:pt x="3619412" y="35384"/>
                    <a:pt x="3622788" y="0"/>
                  </a:cubicBezTo>
                  <a:cubicBezTo>
                    <a:pt x="3533336" y="215671"/>
                    <a:pt x="3440508" y="365629"/>
                    <a:pt x="3288608" y="530751"/>
                  </a:cubicBezTo>
                  <a:cubicBezTo>
                    <a:pt x="3176218" y="640772"/>
                    <a:pt x="3057481" y="706425"/>
                    <a:pt x="2983120" y="732128"/>
                  </a:cubicBezTo>
                  <a:cubicBezTo>
                    <a:pt x="2919295" y="676579"/>
                    <a:pt x="2827484" y="642258"/>
                    <a:pt x="2725580" y="642258"/>
                  </a:cubicBezTo>
                  <a:cubicBezTo>
                    <a:pt x="2557428" y="642258"/>
                    <a:pt x="2416756" y="735710"/>
                    <a:pt x="2381963" y="860949"/>
                  </a:cubicBezTo>
                  <a:cubicBezTo>
                    <a:pt x="2352638" y="873733"/>
                    <a:pt x="2323000" y="885455"/>
                    <a:pt x="2295197" y="904511"/>
                  </a:cubicBezTo>
                  <a:cubicBezTo>
                    <a:pt x="2174802" y="976401"/>
                    <a:pt x="2084788" y="1053346"/>
                    <a:pt x="2004899" y="1160620"/>
                  </a:cubicBezTo>
                  <a:cubicBezTo>
                    <a:pt x="1945087" y="1228324"/>
                    <a:pt x="1890005" y="1306656"/>
                    <a:pt x="1852637" y="1396090"/>
                  </a:cubicBezTo>
                  <a:lnTo>
                    <a:pt x="1852632" y="1395906"/>
                  </a:lnTo>
                  <a:cubicBezTo>
                    <a:pt x="1763181" y="1611576"/>
                    <a:pt x="1670353" y="1761535"/>
                    <a:pt x="1518452" y="1926657"/>
                  </a:cubicBezTo>
                  <a:cubicBezTo>
                    <a:pt x="1406063" y="2036678"/>
                    <a:pt x="1287325" y="2102330"/>
                    <a:pt x="1212965" y="2128033"/>
                  </a:cubicBezTo>
                  <a:cubicBezTo>
                    <a:pt x="1149140" y="2072485"/>
                    <a:pt x="1057329" y="2038164"/>
                    <a:pt x="955425" y="2038164"/>
                  </a:cubicBezTo>
                  <a:cubicBezTo>
                    <a:pt x="787273" y="2038164"/>
                    <a:pt x="646601" y="2131615"/>
                    <a:pt x="611808" y="2256855"/>
                  </a:cubicBezTo>
                  <a:cubicBezTo>
                    <a:pt x="582483" y="2269638"/>
                    <a:pt x="552844" y="2281361"/>
                    <a:pt x="525042" y="2300416"/>
                  </a:cubicBezTo>
                  <a:cubicBezTo>
                    <a:pt x="404647" y="2372306"/>
                    <a:pt x="314632" y="2449251"/>
                    <a:pt x="234744" y="2556525"/>
                  </a:cubicBezTo>
                  <a:cubicBezTo>
                    <a:pt x="163295" y="2637401"/>
                    <a:pt x="98597" y="2733442"/>
                    <a:pt x="60903" y="2844647"/>
                  </a:cubicBezTo>
                  <a:cubicBezTo>
                    <a:pt x="29398" y="2914852"/>
                    <a:pt x="-8859" y="2956414"/>
                    <a:pt x="1831" y="3090646"/>
                  </a:cubicBezTo>
                  <a:cubicBezTo>
                    <a:pt x="116037" y="2855880"/>
                    <a:pt x="152605" y="2648073"/>
                    <a:pt x="455843" y="2436895"/>
                  </a:cubicBezTo>
                  <a:cubicBezTo>
                    <a:pt x="504809" y="2392501"/>
                    <a:pt x="556437" y="2377346"/>
                    <a:pt x="606954" y="2352017"/>
                  </a:cubicBezTo>
                  <a:cubicBezTo>
                    <a:pt x="610464" y="2377195"/>
                    <a:pt x="618219" y="2401338"/>
                    <a:pt x="630879" y="2423375"/>
                  </a:cubicBezTo>
                  <a:lnTo>
                    <a:pt x="518291" y="2490813"/>
                  </a:lnTo>
                  <a:cubicBezTo>
                    <a:pt x="275813" y="2672784"/>
                    <a:pt x="264561" y="2748606"/>
                    <a:pt x="175672" y="2859811"/>
                  </a:cubicBezTo>
                  <a:cubicBezTo>
                    <a:pt x="137416" y="2947989"/>
                    <a:pt x="68780" y="3031112"/>
                    <a:pt x="60903" y="3124345"/>
                  </a:cubicBezTo>
                  <a:cubicBezTo>
                    <a:pt x="40650" y="3166468"/>
                    <a:pt x="54152" y="3195111"/>
                    <a:pt x="50776" y="3230495"/>
                  </a:cubicBezTo>
                  <a:cubicBezTo>
                    <a:pt x="140228" y="3014824"/>
                    <a:pt x="233056" y="2864865"/>
                    <a:pt x="384956" y="2699743"/>
                  </a:cubicBezTo>
                  <a:cubicBezTo>
                    <a:pt x="496040" y="2591001"/>
                    <a:pt x="613325" y="2525602"/>
                    <a:pt x="687852" y="2499327"/>
                  </a:cubicBezTo>
                  <a:cubicBezTo>
                    <a:pt x="751588" y="2560292"/>
                    <a:pt x="847887" y="2598514"/>
                    <a:pt x="955425" y="2598513"/>
                  </a:cubicBezTo>
                  <a:cubicBezTo>
                    <a:pt x="1130183" y="2598514"/>
                    <a:pt x="1275260" y="2497575"/>
                    <a:pt x="1302264" y="2364881"/>
                  </a:cubicBezTo>
                  <a:cubicBezTo>
                    <a:pt x="1328089" y="2353810"/>
                    <a:pt x="1353938" y="2342728"/>
                    <a:pt x="1378367" y="2325984"/>
                  </a:cubicBezTo>
                  <a:cubicBezTo>
                    <a:pt x="1498762" y="2254095"/>
                    <a:pt x="1588776" y="2177149"/>
                    <a:pt x="1668664" y="2069876"/>
                  </a:cubicBezTo>
                  <a:cubicBezTo>
                    <a:pt x="1728478" y="2002171"/>
                    <a:pt x="1783559" y="1923838"/>
                    <a:pt x="1820927" y="1834403"/>
                  </a:cubicBezTo>
                  <a:lnTo>
                    <a:pt x="1820932" y="1834589"/>
                  </a:lnTo>
                  <a:cubicBezTo>
                    <a:pt x="1910383" y="1618918"/>
                    <a:pt x="2003211" y="1468960"/>
                    <a:pt x="2155111" y="1303838"/>
                  </a:cubicBezTo>
                  <a:cubicBezTo>
                    <a:pt x="2266195" y="1195096"/>
                    <a:pt x="2383480" y="1129696"/>
                    <a:pt x="2458007" y="1103421"/>
                  </a:cubicBezTo>
                  <a:cubicBezTo>
                    <a:pt x="2521744" y="1164387"/>
                    <a:pt x="2618042" y="1202608"/>
                    <a:pt x="2725580" y="1202608"/>
                  </a:cubicBezTo>
                  <a:cubicBezTo>
                    <a:pt x="2900339" y="1202608"/>
                    <a:pt x="3045415" y="1101670"/>
                    <a:pt x="3072419" y="968976"/>
                  </a:cubicBezTo>
                  <a:cubicBezTo>
                    <a:pt x="3098244" y="957905"/>
                    <a:pt x="3124092" y="946823"/>
                    <a:pt x="3148522" y="930078"/>
                  </a:cubicBezTo>
                  <a:cubicBezTo>
                    <a:pt x="3268917" y="858189"/>
                    <a:pt x="3358931" y="781243"/>
                    <a:pt x="3438820" y="673970"/>
                  </a:cubicBezTo>
                  <a:cubicBezTo>
                    <a:pt x="3510269" y="593094"/>
                    <a:pt x="3574967" y="497052"/>
                    <a:pt x="3612661" y="385847"/>
                  </a:cubicBezTo>
                  <a:cubicBezTo>
                    <a:pt x="3644166" y="315642"/>
                    <a:pt x="3682422" y="274081"/>
                    <a:pt x="3671733" y="139849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softEdge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9" name="18 Elipse"/>
            <p:cNvSpPr/>
            <p:nvPr/>
          </p:nvSpPr>
          <p:spPr bwMode="auto">
            <a:xfrm>
              <a:off x="3115437" y="3675916"/>
              <a:ext cx="455666" cy="537738"/>
            </a:xfrm>
            <a:prstGeom prst="ellipse">
              <a:avLst/>
            </a:prstGeom>
            <a:solidFill>
              <a:srgbClr val="6699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0" name="19 Elipse"/>
            <p:cNvSpPr/>
            <p:nvPr/>
          </p:nvSpPr>
          <p:spPr bwMode="auto">
            <a:xfrm>
              <a:off x="4071026" y="1628813"/>
              <a:ext cx="455666" cy="53773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1" name="20 Grupo"/>
          <p:cNvGrpSpPr/>
          <p:nvPr/>
        </p:nvGrpSpPr>
        <p:grpSpPr>
          <a:xfrm rot="20642908" flipV="1">
            <a:off x="51489" y="2763654"/>
            <a:ext cx="2744672" cy="2340832"/>
            <a:chOff x="2205445" y="1092545"/>
            <a:chExt cx="3230495" cy="3673564"/>
          </a:xfrm>
        </p:grpSpPr>
        <p:sp>
          <p:nvSpPr>
            <p:cNvPr id="22" name="21 Forma libre"/>
            <p:cNvSpPr/>
            <p:nvPr/>
          </p:nvSpPr>
          <p:spPr bwMode="auto">
            <a:xfrm rot="15401344" flipV="1">
              <a:off x="1983911" y="1314079"/>
              <a:ext cx="3673564" cy="3230495"/>
            </a:xfrm>
            <a:custGeom>
              <a:avLst/>
              <a:gdLst/>
              <a:ahLst/>
              <a:cxnLst/>
              <a:rect l="l" t="t" r="r" b="b"/>
              <a:pathLst>
                <a:path w="3673564" h="3230495">
                  <a:moveTo>
                    <a:pt x="1210845" y="2271530"/>
                  </a:moveTo>
                  <a:cubicBezTo>
                    <a:pt x="1214245" y="2285572"/>
                    <a:pt x="1216030" y="2300111"/>
                    <a:pt x="1216030" y="2315003"/>
                  </a:cubicBezTo>
                  <a:cubicBezTo>
                    <a:pt x="1216031" y="2434136"/>
                    <a:pt x="1101758" y="2530713"/>
                    <a:pt x="960795" y="2530713"/>
                  </a:cubicBezTo>
                  <a:cubicBezTo>
                    <a:pt x="819832" y="2530713"/>
                    <a:pt x="705559" y="2434137"/>
                    <a:pt x="705559" y="2315003"/>
                  </a:cubicBezTo>
                  <a:cubicBezTo>
                    <a:pt x="705559" y="2195869"/>
                    <a:pt x="819832" y="2099293"/>
                    <a:pt x="960795" y="2099293"/>
                  </a:cubicBezTo>
                  <a:cubicBezTo>
                    <a:pt x="1084137" y="2099293"/>
                    <a:pt x="1187045" y="2173234"/>
                    <a:pt x="1210845" y="2271530"/>
                  </a:cubicBezTo>
                  <a:close/>
                  <a:moveTo>
                    <a:pt x="2401034" y="1027469"/>
                  </a:moveTo>
                  <a:lnTo>
                    <a:pt x="2288446" y="1094907"/>
                  </a:lnTo>
                  <a:cubicBezTo>
                    <a:pt x="2045968" y="1276878"/>
                    <a:pt x="2034716" y="1352700"/>
                    <a:pt x="1945827" y="1463905"/>
                  </a:cubicBezTo>
                  <a:cubicBezTo>
                    <a:pt x="1933391" y="1492569"/>
                    <a:pt x="1917745" y="1520698"/>
                    <a:pt x="1902095" y="1548857"/>
                  </a:cubicBezTo>
                  <a:lnTo>
                    <a:pt x="1901578" y="1535754"/>
                  </a:lnTo>
                  <a:cubicBezTo>
                    <a:pt x="1787372" y="1770520"/>
                    <a:pt x="1750804" y="1978328"/>
                    <a:pt x="1447566" y="2189505"/>
                  </a:cubicBezTo>
                  <a:cubicBezTo>
                    <a:pt x="1400464" y="2232209"/>
                    <a:pt x="1350898" y="2247858"/>
                    <a:pt x="1302233" y="2271555"/>
                  </a:cubicBezTo>
                  <a:cubicBezTo>
                    <a:pt x="1297983" y="2246664"/>
                    <a:pt x="1288672" y="2223081"/>
                    <a:pt x="1275116" y="2201477"/>
                  </a:cubicBezTo>
                  <a:lnTo>
                    <a:pt x="1385118" y="2135588"/>
                  </a:lnTo>
                  <a:cubicBezTo>
                    <a:pt x="1627596" y="1953616"/>
                    <a:pt x="1638847" y="1877795"/>
                    <a:pt x="1727737" y="1766589"/>
                  </a:cubicBezTo>
                  <a:cubicBezTo>
                    <a:pt x="1740173" y="1737926"/>
                    <a:pt x="1755819" y="1709796"/>
                    <a:pt x="1771469" y="1681638"/>
                  </a:cubicBezTo>
                  <a:lnTo>
                    <a:pt x="1771986" y="1694740"/>
                  </a:lnTo>
                  <a:cubicBezTo>
                    <a:pt x="1886192" y="1459974"/>
                    <a:pt x="1922760" y="1252167"/>
                    <a:pt x="2225998" y="1040990"/>
                  </a:cubicBezTo>
                  <a:cubicBezTo>
                    <a:pt x="2274964" y="996596"/>
                    <a:pt x="2326592" y="981440"/>
                    <a:pt x="2377109" y="956111"/>
                  </a:cubicBezTo>
                  <a:cubicBezTo>
                    <a:pt x="2380619" y="981289"/>
                    <a:pt x="2388374" y="1005433"/>
                    <a:pt x="2401034" y="1027469"/>
                  </a:cubicBezTo>
                  <a:close/>
                  <a:moveTo>
                    <a:pt x="2981000" y="875624"/>
                  </a:moveTo>
                  <a:cubicBezTo>
                    <a:pt x="2984400" y="889666"/>
                    <a:pt x="2986186" y="904206"/>
                    <a:pt x="2986186" y="919097"/>
                  </a:cubicBezTo>
                  <a:cubicBezTo>
                    <a:pt x="2986186" y="1038231"/>
                    <a:pt x="2871913" y="1134807"/>
                    <a:pt x="2730950" y="1134807"/>
                  </a:cubicBezTo>
                  <a:cubicBezTo>
                    <a:pt x="2589987" y="1134807"/>
                    <a:pt x="2475714" y="1038231"/>
                    <a:pt x="2475714" y="919097"/>
                  </a:cubicBezTo>
                  <a:cubicBezTo>
                    <a:pt x="2475714" y="799964"/>
                    <a:pt x="2589987" y="703387"/>
                    <a:pt x="2730950" y="703387"/>
                  </a:cubicBezTo>
                  <a:cubicBezTo>
                    <a:pt x="2854292" y="703387"/>
                    <a:pt x="2957200" y="777329"/>
                    <a:pt x="2981000" y="875624"/>
                  </a:cubicBezTo>
                  <a:close/>
                  <a:moveTo>
                    <a:pt x="3671733" y="139849"/>
                  </a:moveTo>
                  <a:cubicBezTo>
                    <a:pt x="3557527" y="374615"/>
                    <a:pt x="3520959" y="582423"/>
                    <a:pt x="3217721" y="793599"/>
                  </a:cubicBezTo>
                  <a:cubicBezTo>
                    <a:pt x="3170619" y="836304"/>
                    <a:pt x="3121054" y="851953"/>
                    <a:pt x="3072388" y="875649"/>
                  </a:cubicBezTo>
                  <a:cubicBezTo>
                    <a:pt x="3068138" y="850758"/>
                    <a:pt x="3058827" y="827175"/>
                    <a:pt x="3045272" y="805571"/>
                  </a:cubicBezTo>
                  <a:lnTo>
                    <a:pt x="3155273" y="739682"/>
                  </a:lnTo>
                  <a:cubicBezTo>
                    <a:pt x="3397751" y="557711"/>
                    <a:pt x="3409003" y="481889"/>
                    <a:pt x="3497892" y="370684"/>
                  </a:cubicBezTo>
                  <a:cubicBezTo>
                    <a:pt x="3536149" y="282506"/>
                    <a:pt x="3604784" y="199382"/>
                    <a:pt x="3612661" y="106150"/>
                  </a:cubicBezTo>
                  <a:cubicBezTo>
                    <a:pt x="3632914" y="64027"/>
                    <a:pt x="3619412" y="35384"/>
                    <a:pt x="3622788" y="0"/>
                  </a:cubicBezTo>
                  <a:cubicBezTo>
                    <a:pt x="3533336" y="215671"/>
                    <a:pt x="3440508" y="365629"/>
                    <a:pt x="3288608" y="530751"/>
                  </a:cubicBezTo>
                  <a:cubicBezTo>
                    <a:pt x="3176218" y="640772"/>
                    <a:pt x="3057481" y="706425"/>
                    <a:pt x="2983120" y="732128"/>
                  </a:cubicBezTo>
                  <a:cubicBezTo>
                    <a:pt x="2919295" y="676579"/>
                    <a:pt x="2827484" y="642258"/>
                    <a:pt x="2725580" y="642258"/>
                  </a:cubicBezTo>
                  <a:cubicBezTo>
                    <a:pt x="2557428" y="642258"/>
                    <a:pt x="2416756" y="735710"/>
                    <a:pt x="2381963" y="860949"/>
                  </a:cubicBezTo>
                  <a:cubicBezTo>
                    <a:pt x="2352638" y="873733"/>
                    <a:pt x="2323000" y="885455"/>
                    <a:pt x="2295197" y="904511"/>
                  </a:cubicBezTo>
                  <a:cubicBezTo>
                    <a:pt x="2174802" y="976401"/>
                    <a:pt x="2084788" y="1053346"/>
                    <a:pt x="2004899" y="1160620"/>
                  </a:cubicBezTo>
                  <a:cubicBezTo>
                    <a:pt x="1945087" y="1228324"/>
                    <a:pt x="1890005" y="1306656"/>
                    <a:pt x="1852637" y="1396090"/>
                  </a:cubicBezTo>
                  <a:lnTo>
                    <a:pt x="1852632" y="1395906"/>
                  </a:lnTo>
                  <a:cubicBezTo>
                    <a:pt x="1763181" y="1611576"/>
                    <a:pt x="1670353" y="1761535"/>
                    <a:pt x="1518452" y="1926657"/>
                  </a:cubicBezTo>
                  <a:cubicBezTo>
                    <a:pt x="1406063" y="2036678"/>
                    <a:pt x="1287325" y="2102330"/>
                    <a:pt x="1212965" y="2128033"/>
                  </a:cubicBezTo>
                  <a:cubicBezTo>
                    <a:pt x="1149140" y="2072485"/>
                    <a:pt x="1057329" y="2038164"/>
                    <a:pt x="955425" y="2038164"/>
                  </a:cubicBezTo>
                  <a:cubicBezTo>
                    <a:pt x="787273" y="2038164"/>
                    <a:pt x="646601" y="2131615"/>
                    <a:pt x="611808" y="2256855"/>
                  </a:cubicBezTo>
                  <a:cubicBezTo>
                    <a:pt x="582483" y="2269638"/>
                    <a:pt x="552844" y="2281361"/>
                    <a:pt x="525042" y="2300416"/>
                  </a:cubicBezTo>
                  <a:cubicBezTo>
                    <a:pt x="404647" y="2372306"/>
                    <a:pt x="314632" y="2449251"/>
                    <a:pt x="234744" y="2556525"/>
                  </a:cubicBezTo>
                  <a:cubicBezTo>
                    <a:pt x="163295" y="2637401"/>
                    <a:pt x="98597" y="2733442"/>
                    <a:pt x="60903" y="2844647"/>
                  </a:cubicBezTo>
                  <a:cubicBezTo>
                    <a:pt x="29398" y="2914852"/>
                    <a:pt x="-8859" y="2956414"/>
                    <a:pt x="1831" y="3090646"/>
                  </a:cubicBezTo>
                  <a:cubicBezTo>
                    <a:pt x="116037" y="2855880"/>
                    <a:pt x="152605" y="2648073"/>
                    <a:pt x="455843" y="2436895"/>
                  </a:cubicBezTo>
                  <a:cubicBezTo>
                    <a:pt x="504809" y="2392501"/>
                    <a:pt x="556437" y="2377346"/>
                    <a:pt x="606954" y="2352017"/>
                  </a:cubicBezTo>
                  <a:cubicBezTo>
                    <a:pt x="610464" y="2377195"/>
                    <a:pt x="618219" y="2401338"/>
                    <a:pt x="630879" y="2423375"/>
                  </a:cubicBezTo>
                  <a:lnTo>
                    <a:pt x="518291" y="2490813"/>
                  </a:lnTo>
                  <a:cubicBezTo>
                    <a:pt x="275813" y="2672784"/>
                    <a:pt x="264561" y="2748606"/>
                    <a:pt x="175672" y="2859811"/>
                  </a:cubicBezTo>
                  <a:cubicBezTo>
                    <a:pt x="137416" y="2947989"/>
                    <a:pt x="68780" y="3031112"/>
                    <a:pt x="60903" y="3124345"/>
                  </a:cubicBezTo>
                  <a:cubicBezTo>
                    <a:pt x="40650" y="3166468"/>
                    <a:pt x="54152" y="3195111"/>
                    <a:pt x="50776" y="3230495"/>
                  </a:cubicBezTo>
                  <a:cubicBezTo>
                    <a:pt x="140228" y="3014824"/>
                    <a:pt x="233056" y="2864865"/>
                    <a:pt x="384956" y="2699743"/>
                  </a:cubicBezTo>
                  <a:cubicBezTo>
                    <a:pt x="496040" y="2591001"/>
                    <a:pt x="613325" y="2525602"/>
                    <a:pt x="687852" y="2499327"/>
                  </a:cubicBezTo>
                  <a:cubicBezTo>
                    <a:pt x="751588" y="2560292"/>
                    <a:pt x="847887" y="2598514"/>
                    <a:pt x="955425" y="2598513"/>
                  </a:cubicBezTo>
                  <a:cubicBezTo>
                    <a:pt x="1130183" y="2598514"/>
                    <a:pt x="1275260" y="2497575"/>
                    <a:pt x="1302264" y="2364881"/>
                  </a:cubicBezTo>
                  <a:cubicBezTo>
                    <a:pt x="1328089" y="2353810"/>
                    <a:pt x="1353938" y="2342728"/>
                    <a:pt x="1378367" y="2325984"/>
                  </a:cubicBezTo>
                  <a:cubicBezTo>
                    <a:pt x="1498762" y="2254095"/>
                    <a:pt x="1588776" y="2177149"/>
                    <a:pt x="1668664" y="2069876"/>
                  </a:cubicBezTo>
                  <a:cubicBezTo>
                    <a:pt x="1728478" y="2002171"/>
                    <a:pt x="1783559" y="1923838"/>
                    <a:pt x="1820927" y="1834403"/>
                  </a:cubicBezTo>
                  <a:lnTo>
                    <a:pt x="1820932" y="1834589"/>
                  </a:lnTo>
                  <a:cubicBezTo>
                    <a:pt x="1910383" y="1618918"/>
                    <a:pt x="2003211" y="1468960"/>
                    <a:pt x="2155111" y="1303838"/>
                  </a:cubicBezTo>
                  <a:cubicBezTo>
                    <a:pt x="2266195" y="1195096"/>
                    <a:pt x="2383480" y="1129696"/>
                    <a:pt x="2458007" y="1103421"/>
                  </a:cubicBezTo>
                  <a:cubicBezTo>
                    <a:pt x="2521744" y="1164387"/>
                    <a:pt x="2618042" y="1202608"/>
                    <a:pt x="2725580" y="1202608"/>
                  </a:cubicBezTo>
                  <a:cubicBezTo>
                    <a:pt x="2900339" y="1202608"/>
                    <a:pt x="3045415" y="1101670"/>
                    <a:pt x="3072419" y="968976"/>
                  </a:cubicBezTo>
                  <a:cubicBezTo>
                    <a:pt x="3098244" y="957905"/>
                    <a:pt x="3124092" y="946823"/>
                    <a:pt x="3148522" y="930078"/>
                  </a:cubicBezTo>
                  <a:cubicBezTo>
                    <a:pt x="3268917" y="858189"/>
                    <a:pt x="3358931" y="781243"/>
                    <a:pt x="3438820" y="673970"/>
                  </a:cubicBezTo>
                  <a:cubicBezTo>
                    <a:pt x="3510269" y="593094"/>
                    <a:pt x="3574967" y="497052"/>
                    <a:pt x="3612661" y="385847"/>
                  </a:cubicBezTo>
                  <a:cubicBezTo>
                    <a:pt x="3644166" y="315642"/>
                    <a:pt x="3682422" y="274081"/>
                    <a:pt x="3671733" y="139849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softEdge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3" name="22 Elipse"/>
            <p:cNvSpPr/>
            <p:nvPr/>
          </p:nvSpPr>
          <p:spPr bwMode="auto">
            <a:xfrm>
              <a:off x="3115437" y="3675916"/>
              <a:ext cx="455666" cy="537738"/>
            </a:xfrm>
            <a:prstGeom prst="ellipse">
              <a:avLst/>
            </a:prstGeom>
            <a:solidFill>
              <a:srgbClr val="6699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4" name="23 Elipse"/>
            <p:cNvSpPr/>
            <p:nvPr/>
          </p:nvSpPr>
          <p:spPr bwMode="auto">
            <a:xfrm>
              <a:off x="4071026" y="1628813"/>
              <a:ext cx="455666" cy="53773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5" name="24 Grupo"/>
          <p:cNvGrpSpPr/>
          <p:nvPr/>
        </p:nvGrpSpPr>
        <p:grpSpPr>
          <a:xfrm rot="20642908" flipV="1">
            <a:off x="509487" y="2485512"/>
            <a:ext cx="2744672" cy="2340832"/>
            <a:chOff x="2205445" y="1092545"/>
            <a:chExt cx="3230495" cy="3673564"/>
          </a:xfrm>
        </p:grpSpPr>
        <p:sp>
          <p:nvSpPr>
            <p:cNvPr id="26" name="25 Forma libre"/>
            <p:cNvSpPr/>
            <p:nvPr/>
          </p:nvSpPr>
          <p:spPr bwMode="auto">
            <a:xfrm rot="15401344" flipV="1">
              <a:off x="1983911" y="1314079"/>
              <a:ext cx="3673564" cy="3230495"/>
            </a:xfrm>
            <a:custGeom>
              <a:avLst/>
              <a:gdLst/>
              <a:ahLst/>
              <a:cxnLst/>
              <a:rect l="l" t="t" r="r" b="b"/>
              <a:pathLst>
                <a:path w="3673564" h="3230495">
                  <a:moveTo>
                    <a:pt x="1210845" y="2271530"/>
                  </a:moveTo>
                  <a:cubicBezTo>
                    <a:pt x="1214245" y="2285572"/>
                    <a:pt x="1216030" y="2300111"/>
                    <a:pt x="1216030" y="2315003"/>
                  </a:cubicBezTo>
                  <a:cubicBezTo>
                    <a:pt x="1216031" y="2434136"/>
                    <a:pt x="1101758" y="2530713"/>
                    <a:pt x="960795" y="2530713"/>
                  </a:cubicBezTo>
                  <a:cubicBezTo>
                    <a:pt x="819832" y="2530713"/>
                    <a:pt x="705559" y="2434137"/>
                    <a:pt x="705559" y="2315003"/>
                  </a:cubicBezTo>
                  <a:cubicBezTo>
                    <a:pt x="705559" y="2195869"/>
                    <a:pt x="819832" y="2099293"/>
                    <a:pt x="960795" y="2099293"/>
                  </a:cubicBezTo>
                  <a:cubicBezTo>
                    <a:pt x="1084137" y="2099293"/>
                    <a:pt x="1187045" y="2173234"/>
                    <a:pt x="1210845" y="2271530"/>
                  </a:cubicBezTo>
                  <a:close/>
                  <a:moveTo>
                    <a:pt x="2401034" y="1027469"/>
                  </a:moveTo>
                  <a:lnTo>
                    <a:pt x="2288446" y="1094907"/>
                  </a:lnTo>
                  <a:cubicBezTo>
                    <a:pt x="2045968" y="1276878"/>
                    <a:pt x="2034716" y="1352700"/>
                    <a:pt x="1945827" y="1463905"/>
                  </a:cubicBezTo>
                  <a:cubicBezTo>
                    <a:pt x="1933391" y="1492569"/>
                    <a:pt x="1917745" y="1520698"/>
                    <a:pt x="1902095" y="1548857"/>
                  </a:cubicBezTo>
                  <a:lnTo>
                    <a:pt x="1901578" y="1535754"/>
                  </a:lnTo>
                  <a:cubicBezTo>
                    <a:pt x="1787372" y="1770520"/>
                    <a:pt x="1750804" y="1978328"/>
                    <a:pt x="1447566" y="2189505"/>
                  </a:cubicBezTo>
                  <a:cubicBezTo>
                    <a:pt x="1400464" y="2232209"/>
                    <a:pt x="1350898" y="2247858"/>
                    <a:pt x="1302233" y="2271555"/>
                  </a:cubicBezTo>
                  <a:cubicBezTo>
                    <a:pt x="1297983" y="2246664"/>
                    <a:pt x="1288672" y="2223081"/>
                    <a:pt x="1275116" y="2201477"/>
                  </a:cubicBezTo>
                  <a:lnTo>
                    <a:pt x="1385118" y="2135588"/>
                  </a:lnTo>
                  <a:cubicBezTo>
                    <a:pt x="1627596" y="1953616"/>
                    <a:pt x="1638847" y="1877795"/>
                    <a:pt x="1727737" y="1766589"/>
                  </a:cubicBezTo>
                  <a:cubicBezTo>
                    <a:pt x="1740173" y="1737926"/>
                    <a:pt x="1755819" y="1709796"/>
                    <a:pt x="1771469" y="1681638"/>
                  </a:cubicBezTo>
                  <a:lnTo>
                    <a:pt x="1771986" y="1694740"/>
                  </a:lnTo>
                  <a:cubicBezTo>
                    <a:pt x="1886192" y="1459974"/>
                    <a:pt x="1922760" y="1252167"/>
                    <a:pt x="2225998" y="1040990"/>
                  </a:cubicBezTo>
                  <a:cubicBezTo>
                    <a:pt x="2274964" y="996596"/>
                    <a:pt x="2326592" y="981440"/>
                    <a:pt x="2377109" y="956111"/>
                  </a:cubicBezTo>
                  <a:cubicBezTo>
                    <a:pt x="2380619" y="981289"/>
                    <a:pt x="2388374" y="1005433"/>
                    <a:pt x="2401034" y="1027469"/>
                  </a:cubicBezTo>
                  <a:close/>
                  <a:moveTo>
                    <a:pt x="2981000" y="875624"/>
                  </a:moveTo>
                  <a:cubicBezTo>
                    <a:pt x="2984400" y="889666"/>
                    <a:pt x="2986186" y="904206"/>
                    <a:pt x="2986186" y="919097"/>
                  </a:cubicBezTo>
                  <a:cubicBezTo>
                    <a:pt x="2986186" y="1038231"/>
                    <a:pt x="2871913" y="1134807"/>
                    <a:pt x="2730950" y="1134807"/>
                  </a:cubicBezTo>
                  <a:cubicBezTo>
                    <a:pt x="2589987" y="1134807"/>
                    <a:pt x="2475714" y="1038231"/>
                    <a:pt x="2475714" y="919097"/>
                  </a:cubicBezTo>
                  <a:cubicBezTo>
                    <a:pt x="2475714" y="799964"/>
                    <a:pt x="2589987" y="703387"/>
                    <a:pt x="2730950" y="703387"/>
                  </a:cubicBezTo>
                  <a:cubicBezTo>
                    <a:pt x="2854292" y="703387"/>
                    <a:pt x="2957200" y="777329"/>
                    <a:pt x="2981000" y="875624"/>
                  </a:cubicBezTo>
                  <a:close/>
                  <a:moveTo>
                    <a:pt x="3671733" y="139849"/>
                  </a:moveTo>
                  <a:cubicBezTo>
                    <a:pt x="3557527" y="374615"/>
                    <a:pt x="3520959" y="582423"/>
                    <a:pt x="3217721" y="793599"/>
                  </a:cubicBezTo>
                  <a:cubicBezTo>
                    <a:pt x="3170619" y="836304"/>
                    <a:pt x="3121054" y="851953"/>
                    <a:pt x="3072388" y="875649"/>
                  </a:cubicBezTo>
                  <a:cubicBezTo>
                    <a:pt x="3068138" y="850758"/>
                    <a:pt x="3058827" y="827175"/>
                    <a:pt x="3045272" y="805571"/>
                  </a:cubicBezTo>
                  <a:lnTo>
                    <a:pt x="3155273" y="739682"/>
                  </a:lnTo>
                  <a:cubicBezTo>
                    <a:pt x="3397751" y="557711"/>
                    <a:pt x="3409003" y="481889"/>
                    <a:pt x="3497892" y="370684"/>
                  </a:cubicBezTo>
                  <a:cubicBezTo>
                    <a:pt x="3536149" y="282506"/>
                    <a:pt x="3604784" y="199382"/>
                    <a:pt x="3612661" y="106150"/>
                  </a:cubicBezTo>
                  <a:cubicBezTo>
                    <a:pt x="3632914" y="64027"/>
                    <a:pt x="3619412" y="35384"/>
                    <a:pt x="3622788" y="0"/>
                  </a:cubicBezTo>
                  <a:cubicBezTo>
                    <a:pt x="3533336" y="215671"/>
                    <a:pt x="3440508" y="365629"/>
                    <a:pt x="3288608" y="530751"/>
                  </a:cubicBezTo>
                  <a:cubicBezTo>
                    <a:pt x="3176218" y="640772"/>
                    <a:pt x="3057481" y="706425"/>
                    <a:pt x="2983120" y="732128"/>
                  </a:cubicBezTo>
                  <a:cubicBezTo>
                    <a:pt x="2919295" y="676579"/>
                    <a:pt x="2827484" y="642258"/>
                    <a:pt x="2725580" y="642258"/>
                  </a:cubicBezTo>
                  <a:cubicBezTo>
                    <a:pt x="2557428" y="642258"/>
                    <a:pt x="2416756" y="735710"/>
                    <a:pt x="2381963" y="860949"/>
                  </a:cubicBezTo>
                  <a:cubicBezTo>
                    <a:pt x="2352638" y="873733"/>
                    <a:pt x="2323000" y="885455"/>
                    <a:pt x="2295197" y="904511"/>
                  </a:cubicBezTo>
                  <a:cubicBezTo>
                    <a:pt x="2174802" y="976401"/>
                    <a:pt x="2084788" y="1053346"/>
                    <a:pt x="2004899" y="1160620"/>
                  </a:cubicBezTo>
                  <a:cubicBezTo>
                    <a:pt x="1945087" y="1228324"/>
                    <a:pt x="1890005" y="1306656"/>
                    <a:pt x="1852637" y="1396090"/>
                  </a:cubicBezTo>
                  <a:lnTo>
                    <a:pt x="1852632" y="1395906"/>
                  </a:lnTo>
                  <a:cubicBezTo>
                    <a:pt x="1763181" y="1611576"/>
                    <a:pt x="1670353" y="1761535"/>
                    <a:pt x="1518452" y="1926657"/>
                  </a:cubicBezTo>
                  <a:cubicBezTo>
                    <a:pt x="1406063" y="2036678"/>
                    <a:pt x="1287325" y="2102330"/>
                    <a:pt x="1212965" y="2128033"/>
                  </a:cubicBezTo>
                  <a:cubicBezTo>
                    <a:pt x="1149140" y="2072485"/>
                    <a:pt x="1057329" y="2038164"/>
                    <a:pt x="955425" y="2038164"/>
                  </a:cubicBezTo>
                  <a:cubicBezTo>
                    <a:pt x="787273" y="2038164"/>
                    <a:pt x="646601" y="2131615"/>
                    <a:pt x="611808" y="2256855"/>
                  </a:cubicBezTo>
                  <a:cubicBezTo>
                    <a:pt x="582483" y="2269638"/>
                    <a:pt x="552844" y="2281361"/>
                    <a:pt x="525042" y="2300416"/>
                  </a:cubicBezTo>
                  <a:cubicBezTo>
                    <a:pt x="404647" y="2372306"/>
                    <a:pt x="314632" y="2449251"/>
                    <a:pt x="234744" y="2556525"/>
                  </a:cubicBezTo>
                  <a:cubicBezTo>
                    <a:pt x="163295" y="2637401"/>
                    <a:pt x="98597" y="2733442"/>
                    <a:pt x="60903" y="2844647"/>
                  </a:cubicBezTo>
                  <a:cubicBezTo>
                    <a:pt x="29398" y="2914852"/>
                    <a:pt x="-8859" y="2956414"/>
                    <a:pt x="1831" y="3090646"/>
                  </a:cubicBezTo>
                  <a:cubicBezTo>
                    <a:pt x="116037" y="2855880"/>
                    <a:pt x="152605" y="2648073"/>
                    <a:pt x="455843" y="2436895"/>
                  </a:cubicBezTo>
                  <a:cubicBezTo>
                    <a:pt x="504809" y="2392501"/>
                    <a:pt x="556437" y="2377346"/>
                    <a:pt x="606954" y="2352017"/>
                  </a:cubicBezTo>
                  <a:cubicBezTo>
                    <a:pt x="610464" y="2377195"/>
                    <a:pt x="618219" y="2401338"/>
                    <a:pt x="630879" y="2423375"/>
                  </a:cubicBezTo>
                  <a:lnTo>
                    <a:pt x="518291" y="2490813"/>
                  </a:lnTo>
                  <a:cubicBezTo>
                    <a:pt x="275813" y="2672784"/>
                    <a:pt x="264561" y="2748606"/>
                    <a:pt x="175672" y="2859811"/>
                  </a:cubicBezTo>
                  <a:cubicBezTo>
                    <a:pt x="137416" y="2947989"/>
                    <a:pt x="68780" y="3031112"/>
                    <a:pt x="60903" y="3124345"/>
                  </a:cubicBezTo>
                  <a:cubicBezTo>
                    <a:pt x="40650" y="3166468"/>
                    <a:pt x="54152" y="3195111"/>
                    <a:pt x="50776" y="3230495"/>
                  </a:cubicBezTo>
                  <a:cubicBezTo>
                    <a:pt x="140228" y="3014824"/>
                    <a:pt x="233056" y="2864865"/>
                    <a:pt x="384956" y="2699743"/>
                  </a:cubicBezTo>
                  <a:cubicBezTo>
                    <a:pt x="496040" y="2591001"/>
                    <a:pt x="613325" y="2525602"/>
                    <a:pt x="687852" y="2499327"/>
                  </a:cubicBezTo>
                  <a:cubicBezTo>
                    <a:pt x="751588" y="2560292"/>
                    <a:pt x="847887" y="2598514"/>
                    <a:pt x="955425" y="2598513"/>
                  </a:cubicBezTo>
                  <a:cubicBezTo>
                    <a:pt x="1130183" y="2598514"/>
                    <a:pt x="1275260" y="2497575"/>
                    <a:pt x="1302264" y="2364881"/>
                  </a:cubicBezTo>
                  <a:cubicBezTo>
                    <a:pt x="1328089" y="2353810"/>
                    <a:pt x="1353938" y="2342728"/>
                    <a:pt x="1378367" y="2325984"/>
                  </a:cubicBezTo>
                  <a:cubicBezTo>
                    <a:pt x="1498762" y="2254095"/>
                    <a:pt x="1588776" y="2177149"/>
                    <a:pt x="1668664" y="2069876"/>
                  </a:cubicBezTo>
                  <a:cubicBezTo>
                    <a:pt x="1728478" y="2002171"/>
                    <a:pt x="1783559" y="1923838"/>
                    <a:pt x="1820927" y="1834403"/>
                  </a:cubicBezTo>
                  <a:lnTo>
                    <a:pt x="1820932" y="1834589"/>
                  </a:lnTo>
                  <a:cubicBezTo>
                    <a:pt x="1910383" y="1618918"/>
                    <a:pt x="2003211" y="1468960"/>
                    <a:pt x="2155111" y="1303838"/>
                  </a:cubicBezTo>
                  <a:cubicBezTo>
                    <a:pt x="2266195" y="1195096"/>
                    <a:pt x="2383480" y="1129696"/>
                    <a:pt x="2458007" y="1103421"/>
                  </a:cubicBezTo>
                  <a:cubicBezTo>
                    <a:pt x="2521744" y="1164387"/>
                    <a:pt x="2618042" y="1202608"/>
                    <a:pt x="2725580" y="1202608"/>
                  </a:cubicBezTo>
                  <a:cubicBezTo>
                    <a:pt x="2900339" y="1202608"/>
                    <a:pt x="3045415" y="1101670"/>
                    <a:pt x="3072419" y="968976"/>
                  </a:cubicBezTo>
                  <a:cubicBezTo>
                    <a:pt x="3098244" y="957905"/>
                    <a:pt x="3124092" y="946823"/>
                    <a:pt x="3148522" y="930078"/>
                  </a:cubicBezTo>
                  <a:cubicBezTo>
                    <a:pt x="3268917" y="858189"/>
                    <a:pt x="3358931" y="781243"/>
                    <a:pt x="3438820" y="673970"/>
                  </a:cubicBezTo>
                  <a:cubicBezTo>
                    <a:pt x="3510269" y="593094"/>
                    <a:pt x="3574967" y="497052"/>
                    <a:pt x="3612661" y="385847"/>
                  </a:cubicBezTo>
                  <a:cubicBezTo>
                    <a:pt x="3644166" y="315642"/>
                    <a:pt x="3682422" y="274081"/>
                    <a:pt x="3671733" y="139849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softEdge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7" name="26 Elipse"/>
            <p:cNvSpPr/>
            <p:nvPr/>
          </p:nvSpPr>
          <p:spPr bwMode="auto">
            <a:xfrm>
              <a:off x="3115437" y="3675916"/>
              <a:ext cx="455666" cy="537738"/>
            </a:xfrm>
            <a:prstGeom prst="ellipse">
              <a:avLst/>
            </a:prstGeom>
            <a:solidFill>
              <a:srgbClr val="6699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8" name="27 Elipse"/>
            <p:cNvSpPr/>
            <p:nvPr/>
          </p:nvSpPr>
          <p:spPr bwMode="auto">
            <a:xfrm>
              <a:off x="4071026" y="1628813"/>
              <a:ext cx="455666" cy="53773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9" name="28 Grupo"/>
          <p:cNvGrpSpPr/>
          <p:nvPr/>
        </p:nvGrpSpPr>
        <p:grpSpPr>
          <a:xfrm rot="957092" flipH="1" flipV="1">
            <a:off x="5804428" y="2541783"/>
            <a:ext cx="2744672" cy="2340832"/>
            <a:chOff x="2237781" y="1083302"/>
            <a:chExt cx="3230495" cy="3673564"/>
          </a:xfrm>
        </p:grpSpPr>
        <p:sp>
          <p:nvSpPr>
            <p:cNvPr id="30" name="29 Forma libre"/>
            <p:cNvSpPr/>
            <p:nvPr/>
          </p:nvSpPr>
          <p:spPr bwMode="auto">
            <a:xfrm rot="15401344" flipV="1">
              <a:off x="2016247" y="1304836"/>
              <a:ext cx="3673564" cy="3230495"/>
            </a:xfrm>
            <a:custGeom>
              <a:avLst/>
              <a:gdLst/>
              <a:ahLst/>
              <a:cxnLst/>
              <a:rect l="l" t="t" r="r" b="b"/>
              <a:pathLst>
                <a:path w="3673564" h="3230495">
                  <a:moveTo>
                    <a:pt x="1210845" y="2271530"/>
                  </a:moveTo>
                  <a:cubicBezTo>
                    <a:pt x="1214245" y="2285572"/>
                    <a:pt x="1216030" y="2300111"/>
                    <a:pt x="1216030" y="2315003"/>
                  </a:cubicBezTo>
                  <a:cubicBezTo>
                    <a:pt x="1216031" y="2434136"/>
                    <a:pt x="1101758" y="2530713"/>
                    <a:pt x="960795" y="2530713"/>
                  </a:cubicBezTo>
                  <a:cubicBezTo>
                    <a:pt x="819832" y="2530713"/>
                    <a:pt x="705559" y="2434137"/>
                    <a:pt x="705559" y="2315003"/>
                  </a:cubicBezTo>
                  <a:cubicBezTo>
                    <a:pt x="705559" y="2195869"/>
                    <a:pt x="819832" y="2099293"/>
                    <a:pt x="960795" y="2099293"/>
                  </a:cubicBezTo>
                  <a:cubicBezTo>
                    <a:pt x="1084137" y="2099293"/>
                    <a:pt x="1187045" y="2173234"/>
                    <a:pt x="1210845" y="2271530"/>
                  </a:cubicBezTo>
                  <a:close/>
                  <a:moveTo>
                    <a:pt x="2401034" y="1027469"/>
                  </a:moveTo>
                  <a:lnTo>
                    <a:pt x="2288446" y="1094907"/>
                  </a:lnTo>
                  <a:cubicBezTo>
                    <a:pt x="2045968" y="1276878"/>
                    <a:pt x="2034716" y="1352700"/>
                    <a:pt x="1945827" y="1463905"/>
                  </a:cubicBezTo>
                  <a:cubicBezTo>
                    <a:pt x="1933391" y="1492569"/>
                    <a:pt x="1917745" y="1520698"/>
                    <a:pt x="1902095" y="1548857"/>
                  </a:cubicBezTo>
                  <a:lnTo>
                    <a:pt x="1901578" y="1535754"/>
                  </a:lnTo>
                  <a:cubicBezTo>
                    <a:pt x="1787372" y="1770520"/>
                    <a:pt x="1750804" y="1978328"/>
                    <a:pt x="1447566" y="2189505"/>
                  </a:cubicBezTo>
                  <a:cubicBezTo>
                    <a:pt x="1400464" y="2232209"/>
                    <a:pt x="1350898" y="2247858"/>
                    <a:pt x="1302233" y="2271555"/>
                  </a:cubicBezTo>
                  <a:cubicBezTo>
                    <a:pt x="1297983" y="2246664"/>
                    <a:pt x="1288672" y="2223081"/>
                    <a:pt x="1275116" y="2201477"/>
                  </a:cubicBezTo>
                  <a:lnTo>
                    <a:pt x="1385118" y="2135588"/>
                  </a:lnTo>
                  <a:cubicBezTo>
                    <a:pt x="1627596" y="1953616"/>
                    <a:pt x="1638847" y="1877795"/>
                    <a:pt x="1727737" y="1766589"/>
                  </a:cubicBezTo>
                  <a:cubicBezTo>
                    <a:pt x="1740173" y="1737926"/>
                    <a:pt x="1755819" y="1709796"/>
                    <a:pt x="1771469" y="1681638"/>
                  </a:cubicBezTo>
                  <a:lnTo>
                    <a:pt x="1771986" y="1694740"/>
                  </a:lnTo>
                  <a:cubicBezTo>
                    <a:pt x="1886192" y="1459974"/>
                    <a:pt x="1922760" y="1252167"/>
                    <a:pt x="2225998" y="1040990"/>
                  </a:cubicBezTo>
                  <a:cubicBezTo>
                    <a:pt x="2274964" y="996596"/>
                    <a:pt x="2326592" y="981440"/>
                    <a:pt x="2377109" y="956111"/>
                  </a:cubicBezTo>
                  <a:cubicBezTo>
                    <a:pt x="2380619" y="981289"/>
                    <a:pt x="2388374" y="1005433"/>
                    <a:pt x="2401034" y="1027469"/>
                  </a:cubicBezTo>
                  <a:close/>
                  <a:moveTo>
                    <a:pt x="2981000" y="875624"/>
                  </a:moveTo>
                  <a:cubicBezTo>
                    <a:pt x="2984400" y="889666"/>
                    <a:pt x="2986186" y="904206"/>
                    <a:pt x="2986186" y="919097"/>
                  </a:cubicBezTo>
                  <a:cubicBezTo>
                    <a:pt x="2986186" y="1038231"/>
                    <a:pt x="2871913" y="1134807"/>
                    <a:pt x="2730950" y="1134807"/>
                  </a:cubicBezTo>
                  <a:cubicBezTo>
                    <a:pt x="2589987" y="1134807"/>
                    <a:pt x="2475714" y="1038231"/>
                    <a:pt x="2475714" y="919097"/>
                  </a:cubicBezTo>
                  <a:cubicBezTo>
                    <a:pt x="2475714" y="799964"/>
                    <a:pt x="2589987" y="703387"/>
                    <a:pt x="2730950" y="703387"/>
                  </a:cubicBezTo>
                  <a:cubicBezTo>
                    <a:pt x="2854292" y="703387"/>
                    <a:pt x="2957200" y="777329"/>
                    <a:pt x="2981000" y="875624"/>
                  </a:cubicBezTo>
                  <a:close/>
                  <a:moveTo>
                    <a:pt x="3671733" y="139849"/>
                  </a:moveTo>
                  <a:cubicBezTo>
                    <a:pt x="3557527" y="374615"/>
                    <a:pt x="3520959" y="582423"/>
                    <a:pt x="3217721" y="793599"/>
                  </a:cubicBezTo>
                  <a:cubicBezTo>
                    <a:pt x="3170619" y="836304"/>
                    <a:pt x="3121054" y="851953"/>
                    <a:pt x="3072388" y="875649"/>
                  </a:cubicBezTo>
                  <a:cubicBezTo>
                    <a:pt x="3068138" y="850758"/>
                    <a:pt x="3058827" y="827175"/>
                    <a:pt x="3045272" y="805571"/>
                  </a:cubicBezTo>
                  <a:lnTo>
                    <a:pt x="3155273" y="739682"/>
                  </a:lnTo>
                  <a:cubicBezTo>
                    <a:pt x="3397751" y="557711"/>
                    <a:pt x="3409003" y="481889"/>
                    <a:pt x="3497892" y="370684"/>
                  </a:cubicBezTo>
                  <a:cubicBezTo>
                    <a:pt x="3536149" y="282506"/>
                    <a:pt x="3604784" y="199382"/>
                    <a:pt x="3612661" y="106150"/>
                  </a:cubicBezTo>
                  <a:cubicBezTo>
                    <a:pt x="3632914" y="64027"/>
                    <a:pt x="3619412" y="35384"/>
                    <a:pt x="3622788" y="0"/>
                  </a:cubicBezTo>
                  <a:cubicBezTo>
                    <a:pt x="3533336" y="215671"/>
                    <a:pt x="3440508" y="365629"/>
                    <a:pt x="3288608" y="530751"/>
                  </a:cubicBezTo>
                  <a:cubicBezTo>
                    <a:pt x="3176218" y="640772"/>
                    <a:pt x="3057481" y="706425"/>
                    <a:pt x="2983120" y="732128"/>
                  </a:cubicBezTo>
                  <a:cubicBezTo>
                    <a:pt x="2919295" y="676579"/>
                    <a:pt x="2827484" y="642258"/>
                    <a:pt x="2725580" y="642258"/>
                  </a:cubicBezTo>
                  <a:cubicBezTo>
                    <a:pt x="2557428" y="642258"/>
                    <a:pt x="2416756" y="735710"/>
                    <a:pt x="2381963" y="860949"/>
                  </a:cubicBezTo>
                  <a:cubicBezTo>
                    <a:pt x="2352638" y="873733"/>
                    <a:pt x="2323000" y="885455"/>
                    <a:pt x="2295197" y="904511"/>
                  </a:cubicBezTo>
                  <a:cubicBezTo>
                    <a:pt x="2174802" y="976401"/>
                    <a:pt x="2084788" y="1053346"/>
                    <a:pt x="2004899" y="1160620"/>
                  </a:cubicBezTo>
                  <a:cubicBezTo>
                    <a:pt x="1945087" y="1228324"/>
                    <a:pt x="1890005" y="1306656"/>
                    <a:pt x="1852637" y="1396090"/>
                  </a:cubicBezTo>
                  <a:lnTo>
                    <a:pt x="1852632" y="1395906"/>
                  </a:lnTo>
                  <a:cubicBezTo>
                    <a:pt x="1763181" y="1611576"/>
                    <a:pt x="1670353" y="1761535"/>
                    <a:pt x="1518452" y="1926657"/>
                  </a:cubicBezTo>
                  <a:cubicBezTo>
                    <a:pt x="1406063" y="2036678"/>
                    <a:pt x="1287325" y="2102330"/>
                    <a:pt x="1212965" y="2128033"/>
                  </a:cubicBezTo>
                  <a:cubicBezTo>
                    <a:pt x="1149140" y="2072485"/>
                    <a:pt x="1057329" y="2038164"/>
                    <a:pt x="955425" y="2038164"/>
                  </a:cubicBezTo>
                  <a:cubicBezTo>
                    <a:pt x="787273" y="2038164"/>
                    <a:pt x="646601" y="2131615"/>
                    <a:pt x="611808" y="2256855"/>
                  </a:cubicBezTo>
                  <a:cubicBezTo>
                    <a:pt x="582483" y="2269638"/>
                    <a:pt x="552844" y="2281361"/>
                    <a:pt x="525042" y="2300416"/>
                  </a:cubicBezTo>
                  <a:cubicBezTo>
                    <a:pt x="404647" y="2372306"/>
                    <a:pt x="314632" y="2449251"/>
                    <a:pt x="234744" y="2556525"/>
                  </a:cubicBezTo>
                  <a:cubicBezTo>
                    <a:pt x="163295" y="2637401"/>
                    <a:pt x="98597" y="2733442"/>
                    <a:pt x="60903" y="2844647"/>
                  </a:cubicBezTo>
                  <a:cubicBezTo>
                    <a:pt x="29398" y="2914852"/>
                    <a:pt x="-8859" y="2956414"/>
                    <a:pt x="1831" y="3090646"/>
                  </a:cubicBezTo>
                  <a:cubicBezTo>
                    <a:pt x="116037" y="2855880"/>
                    <a:pt x="152605" y="2648073"/>
                    <a:pt x="455843" y="2436895"/>
                  </a:cubicBezTo>
                  <a:cubicBezTo>
                    <a:pt x="504809" y="2392501"/>
                    <a:pt x="556437" y="2377346"/>
                    <a:pt x="606954" y="2352017"/>
                  </a:cubicBezTo>
                  <a:cubicBezTo>
                    <a:pt x="610464" y="2377195"/>
                    <a:pt x="618219" y="2401338"/>
                    <a:pt x="630879" y="2423375"/>
                  </a:cubicBezTo>
                  <a:lnTo>
                    <a:pt x="518291" y="2490813"/>
                  </a:lnTo>
                  <a:cubicBezTo>
                    <a:pt x="275813" y="2672784"/>
                    <a:pt x="264561" y="2748606"/>
                    <a:pt x="175672" y="2859811"/>
                  </a:cubicBezTo>
                  <a:cubicBezTo>
                    <a:pt x="137416" y="2947989"/>
                    <a:pt x="68780" y="3031112"/>
                    <a:pt x="60903" y="3124345"/>
                  </a:cubicBezTo>
                  <a:cubicBezTo>
                    <a:pt x="40650" y="3166468"/>
                    <a:pt x="54152" y="3195111"/>
                    <a:pt x="50776" y="3230495"/>
                  </a:cubicBezTo>
                  <a:cubicBezTo>
                    <a:pt x="140228" y="3014824"/>
                    <a:pt x="233056" y="2864865"/>
                    <a:pt x="384956" y="2699743"/>
                  </a:cubicBezTo>
                  <a:cubicBezTo>
                    <a:pt x="496040" y="2591001"/>
                    <a:pt x="613325" y="2525602"/>
                    <a:pt x="687852" y="2499327"/>
                  </a:cubicBezTo>
                  <a:cubicBezTo>
                    <a:pt x="751588" y="2560292"/>
                    <a:pt x="847887" y="2598514"/>
                    <a:pt x="955425" y="2598513"/>
                  </a:cubicBezTo>
                  <a:cubicBezTo>
                    <a:pt x="1130183" y="2598514"/>
                    <a:pt x="1275260" y="2497575"/>
                    <a:pt x="1302264" y="2364881"/>
                  </a:cubicBezTo>
                  <a:cubicBezTo>
                    <a:pt x="1328089" y="2353810"/>
                    <a:pt x="1353938" y="2342728"/>
                    <a:pt x="1378367" y="2325984"/>
                  </a:cubicBezTo>
                  <a:cubicBezTo>
                    <a:pt x="1498762" y="2254095"/>
                    <a:pt x="1588776" y="2177149"/>
                    <a:pt x="1668664" y="2069876"/>
                  </a:cubicBezTo>
                  <a:cubicBezTo>
                    <a:pt x="1728478" y="2002171"/>
                    <a:pt x="1783559" y="1923838"/>
                    <a:pt x="1820927" y="1834403"/>
                  </a:cubicBezTo>
                  <a:lnTo>
                    <a:pt x="1820932" y="1834589"/>
                  </a:lnTo>
                  <a:cubicBezTo>
                    <a:pt x="1910383" y="1618918"/>
                    <a:pt x="2003211" y="1468960"/>
                    <a:pt x="2155111" y="1303838"/>
                  </a:cubicBezTo>
                  <a:cubicBezTo>
                    <a:pt x="2266195" y="1195096"/>
                    <a:pt x="2383480" y="1129696"/>
                    <a:pt x="2458007" y="1103421"/>
                  </a:cubicBezTo>
                  <a:cubicBezTo>
                    <a:pt x="2521744" y="1164387"/>
                    <a:pt x="2618042" y="1202608"/>
                    <a:pt x="2725580" y="1202608"/>
                  </a:cubicBezTo>
                  <a:cubicBezTo>
                    <a:pt x="2900339" y="1202608"/>
                    <a:pt x="3045415" y="1101670"/>
                    <a:pt x="3072419" y="968976"/>
                  </a:cubicBezTo>
                  <a:cubicBezTo>
                    <a:pt x="3098244" y="957905"/>
                    <a:pt x="3124092" y="946823"/>
                    <a:pt x="3148522" y="930078"/>
                  </a:cubicBezTo>
                  <a:cubicBezTo>
                    <a:pt x="3268917" y="858189"/>
                    <a:pt x="3358931" y="781243"/>
                    <a:pt x="3438820" y="673970"/>
                  </a:cubicBezTo>
                  <a:cubicBezTo>
                    <a:pt x="3510269" y="593094"/>
                    <a:pt x="3574967" y="497052"/>
                    <a:pt x="3612661" y="385847"/>
                  </a:cubicBezTo>
                  <a:cubicBezTo>
                    <a:pt x="3644166" y="315642"/>
                    <a:pt x="3682422" y="274081"/>
                    <a:pt x="3671733" y="139849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softEdge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1" name="30 Elipse"/>
            <p:cNvSpPr/>
            <p:nvPr/>
          </p:nvSpPr>
          <p:spPr bwMode="auto">
            <a:xfrm>
              <a:off x="3115437" y="3675916"/>
              <a:ext cx="455666" cy="537738"/>
            </a:xfrm>
            <a:prstGeom prst="ellipse">
              <a:avLst/>
            </a:prstGeom>
            <a:solidFill>
              <a:srgbClr val="6699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2" name="31 Elipse"/>
            <p:cNvSpPr/>
            <p:nvPr/>
          </p:nvSpPr>
          <p:spPr bwMode="auto">
            <a:xfrm>
              <a:off x="4071026" y="1628813"/>
              <a:ext cx="455666" cy="53773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33" name="32 Grupo"/>
          <p:cNvGrpSpPr/>
          <p:nvPr/>
        </p:nvGrpSpPr>
        <p:grpSpPr>
          <a:xfrm rot="957092" flipH="1" flipV="1">
            <a:off x="6244178" y="2794476"/>
            <a:ext cx="2744672" cy="2340832"/>
            <a:chOff x="2205445" y="1092545"/>
            <a:chExt cx="3230495" cy="3673564"/>
          </a:xfrm>
        </p:grpSpPr>
        <p:sp>
          <p:nvSpPr>
            <p:cNvPr id="34" name="33 Forma libre"/>
            <p:cNvSpPr/>
            <p:nvPr/>
          </p:nvSpPr>
          <p:spPr bwMode="auto">
            <a:xfrm rot="15401344" flipV="1">
              <a:off x="1983911" y="1314079"/>
              <a:ext cx="3673564" cy="3230495"/>
            </a:xfrm>
            <a:custGeom>
              <a:avLst/>
              <a:gdLst/>
              <a:ahLst/>
              <a:cxnLst/>
              <a:rect l="l" t="t" r="r" b="b"/>
              <a:pathLst>
                <a:path w="3673564" h="3230495">
                  <a:moveTo>
                    <a:pt x="1210845" y="2271530"/>
                  </a:moveTo>
                  <a:cubicBezTo>
                    <a:pt x="1214245" y="2285572"/>
                    <a:pt x="1216030" y="2300111"/>
                    <a:pt x="1216030" y="2315003"/>
                  </a:cubicBezTo>
                  <a:cubicBezTo>
                    <a:pt x="1216031" y="2434136"/>
                    <a:pt x="1101758" y="2530713"/>
                    <a:pt x="960795" y="2530713"/>
                  </a:cubicBezTo>
                  <a:cubicBezTo>
                    <a:pt x="819832" y="2530713"/>
                    <a:pt x="705559" y="2434137"/>
                    <a:pt x="705559" y="2315003"/>
                  </a:cubicBezTo>
                  <a:cubicBezTo>
                    <a:pt x="705559" y="2195869"/>
                    <a:pt x="819832" y="2099293"/>
                    <a:pt x="960795" y="2099293"/>
                  </a:cubicBezTo>
                  <a:cubicBezTo>
                    <a:pt x="1084137" y="2099293"/>
                    <a:pt x="1187045" y="2173234"/>
                    <a:pt x="1210845" y="2271530"/>
                  </a:cubicBezTo>
                  <a:close/>
                  <a:moveTo>
                    <a:pt x="2401034" y="1027469"/>
                  </a:moveTo>
                  <a:lnTo>
                    <a:pt x="2288446" y="1094907"/>
                  </a:lnTo>
                  <a:cubicBezTo>
                    <a:pt x="2045968" y="1276878"/>
                    <a:pt x="2034716" y="1352700"/>
                    <a:pt x="1945827" y="1463905"/>
                  </a:cubicBezTo>
                  <a:cubicBezTo>
                    <a:pt x="1933391" y="1492569"/>
                    <a:pt x="1917745" y="1520698"/>
                    <a:pt x="1902095" y="1548857"/>
                  </a:cubicBezTo>
                  <a:lnTo>
                    <a:pt x="1901578" y="1535754"/>
                  </a:lnTo>
                  <a:cubicBezTo>
                    <a:pt x="1787372" y="1770520"/>
                    <a:pt x="1750804" y="1978328"/>
                    <a:pt x="1447566" y="2189505"/>
                  </a:cubicBezTo>
                  <a:cubicBezTo>
                    <a:pt x="1400464" y="2232209"/>
                    <a:pt x="1350898" y="2247858"/>
                    <a:pt x="1302233" y="2271555"/>
                  </a:cubicBezTo>
                  <a:cubicBezTo>
                    <a:pt x="1297983" y="2246664"/>
                    <a:pt x="1288672" y="2223081"/>
                    <a:pt x="1275116" y="2201477"/>
                  </a:cubicBezTo>
                  <a:lnTo>
                    <a:pt x="1385118" y="2135588"/>
                  </a:lnTo>
                  <a:cubicBezTo>
                    <a:pt x="1627596" y="1953616"/>
                    <a:pt x="1638847" y="1877795"/>
                    <a:pt x="1727737" y="1766589"/>
                  </a:cubicBezTo>
                  <a:cubicBezTo>
                    <a:pt x="1740173" y="1737926"/>
                    <a:pt x="1755819" y="1709796"/>
                    <a:pt x="1771469" y="1681638"/>
                  </a:cubicBezTo>
                  <a:lnTo>
                    <a:pt x="1771986" y="1694740"/>
                  </a:lnTo>
                  <a:cubicBezTo>
                    <a:pt x="1886192" y="1459974"/>
                    <a:pt x="1922760" y="1252167"/>
                    <a:pt x="2225998" y="1040990"/>
                  </a:cubicBezTo>
                  <a:cubicBezTo>
                    <a:pt x="2274964" y="996596"/>
                    <a:pt x="2326592" y="981440"/>
                    <a:pt x="2377109" y="956111"/>
                  </a:cubicBezTo>
                  <a:cubicBezTo>
                    <a:pt x="2380619" y="981289"/>
                    <a:pt x="2388374" y="1005433"/>
                    <a:pt x="2401034" y="1027469"/>
                  </a:cubicBezTo>
                  <a:close/>
                  <a:moveTo>
                    <a:pt x="2981000" y="875624"/>
                  </a:moveTo>
                  <a:cubicBezTo>
                    <a:pt x="2984400" y="889666"/>
                    <a:pt x="2986186" y="904206"/>
                    <a:pt x="2986186" y="919097"/>
                  </a:cubicBezTo>
                  <a:cubicBezTo>
                    <a:pt x="2986186" y="1038231"/>
                    <a:pt x="2871913" y="1134807"/>
                    <a:pt x="2730950" y="1134807"/>
                  </a:cubicBezTo>
                  <a:cubicBezTo>
                    <a:pt x="2589987" y="1134807"/>
                    <a:pt x="2475714" y="1038231"/>
                    <a:pt x="2475714" y="919097"/>
                  </a:cubicBezTo>
                  <a:cubicBezTo>
                    <a:pt x="2475714" y="799964"/>
                    <a:pt x="2589987" y="703387"/>
                    <a:pt x="2730950" y="703387"/>
                  </a:cubicBezTo>
                  <a:cubicBezTo>
                    <a:pt x="2854292" y="703387"/>
                    <a:pt x="2957200" y="777329"/>
                    <a:pt x="2981000" y="875624"/>
                  </a:cubicBezTo>
                  <a:close/>
                  <a:moveTo>
                    <a:pt x="3671733" y="139849"/>
                  </a:moveTo>
                  <a:cubicBezTo>
                    <a:pt x="3557527" y="374615"/>
                    <a:pt x="3520959" y="582423"/>
                    <a:pt x="3217721" y="793599"/>
                  </a:cubicBezTo>
                  <a:cubicBezTo>
                    <a:pt x="3170619" y="836304"/>
                    <a:pt x="3121054" y="851953"/>
                    <a:pt x="3072388" y="875649"/>
                  </a:cubicBezTo>
                  <a:cubicBezTo>
                    <a:pt x="3068138" y="850758"/>
                    <a:pt x="3058827" y="827175"/>
                    <a:pt x="3045272" y="805571"/>
                  </a:cubicBezTo>
                  <a:lnTo>
                    <a:pt x="3155273" y="739682"/>
                  </a:lnTo>
                  <a:cubicBezTo>
                    <a:pt x="3397751" y="557711"/>
                    <a:pt x="3409003" y="481889"/>
                    <a:pt x="3497892" y="370684"/>
                  </a:cubicBezTo>
                  <a:cubicBezTo>
                    <a:pt x="3536149" y="282506"/>
                    <a:pt x="3604784" y="199382"/>
                    <a:pt x="3612661" y="106150"/>
                  </a:cubicBezTo>
                  <a:cubicBezTo>
                    <a:pt x="3632914" y="64027"/>
                    <a:pt x="3619412" y="35384"/>
                    <a:pt x="3622788" y="0"/>
                  </a:cubicBezTo>
                  <a:cubicBezTo>
                    <a:pt x="3533336" y="215671"/>
                    <a:pt x="3440508" y="365629"/>
                    <a:pt x="3288608" y="530751"/>
                  </a:cubicBezTo>
                  <a:cubicBezTo>
                    <a:pt x="3176218" y="640772"/>
                    <a:pt x="3057481" y="706425"/>
                    <a:pt x="2983120" y="732128"/>
                  </a:cubicBezTo>
                  <a:cubicBezTo>
                    <a:pt x="2919295" y="676579"/>
                    <a:pt x="2827484" y="642258"/>
                    <a:pt x="2725580" y="642258"/>
                  </a:cubicBezTo>
                  <a:cubicBezTo>
                    <a:pt x="2557428" y="642258"/>
                    <a:pt x="2416756" y="735710"/>
                    <a:pt x="2381963" y="860949"/>
                  </a:cubicBezTo>
                  <a:cubicBezTo>
                    <a:pt x="2352638" y="873733"/>
                    <a:pt x="2323000" y="885455"/>
                    <a:pt x="2295197" y="904511"/>
                  </a:cubicBezTo>
                  <a:cubicBezTo>
                    <a:pt x="2174802" y="976401"/>
                    <a:pt x="2084788" y="1053346"/>
                    <a:pt x="2004899" y="1160620"/>
                  </a:cubicBezTo>
                  <a:cubicBezTo>
                    <a:pt x="1945087" y="1228324"/>
                    <a:pt x="1890005" y="1306656"/>
                    <a:pt x="1852637" y="1396090"/>
                  </a:cubicBezTo>
                  <a:lnTo>
                    <a:pt x="1852632" y="1395906"/>
                  </a:lnTo>
                  <a:cubicBezTo>
                    <a:pt x="1763181" y="1611576"/>
                    <a:pt x="1670353" y="1761535"/>
                    <a:pt x="1518452" y="1926657"/>
                  </a:cubicBezTo>
                  <a:cubicBezTo>
                    <a:pt x="1406063" y="2036678"/>
                    <a:pt x="1287325" y="2102330"/>
                    <a:pt x="1212965" y="2128033"/>
                  </a:cubicBezTo>
                  <a:cubicBezTo>
                    <a:pt x="1149140" y="2072485"/>
                    <a:pt x="1057329" y="2038164"/>
                    <a:pt x="955425" y="2038164"/>
                  </a:cubicBezTo>
                  <a:cubicBezTo>
                    <a:pt x="787273" y="2038164"/>
                    <a:pt x="646601" y="2131615"/>
                    <a:pt x="611808" y="2256855"/>
                  </a:cubicBezTo>
                  <a:cubicBezTo>
                    <a:pt x="582483" y="2269638"/>
                    <a:pt x="552844" y="2281361"/>
                    <a:pt x="525042" y="2300416"/>
                  </a:cubicBezTo>
                  <a:cubicBezTo>
                    <a:pt x="404647" y="2372306"/>
                    <a:pt x="314632" y="2449251"/>
                    <a:pt x="234744" y="2556525"/>
                  </a:cubicBezTo>
                  <a:cubicBezTo>
                    <a:pt x="163295" y="2637401"/>
                    <a:pt x="98597" y="2733442"/>
                    <a:pt x="60903" y="2844647"/>
                  </a:cubicBezTo>
                  <a:cubicBezTo>
                    <a:pt x="29398" y="2914852"/>
                    <a:pt x="-8859" y="2956414"/>
                    <a:pt x="1831" y="3090646"/>
                  </a:cubicBezTo>
                  <a:cubicBezTo>
                    <a:pt x="116037" y="2855880"/>
                    <a:pt x="152605" y="2648073"/>
                    <a:pt x="455843" y="2436895"/>
                  </a:cubicBezTo>
                  <a:cubicBezTo>
                    <a:pt x="504809" y="2392501"/>
                    <a:pt x="556437" y="2377346"/>
                    <a:pt x="606954" y="2352017"/>
                  </a:cubicBezTo>
                  <a:cubicBezTo>
                    <a:pt x="610464" y="2377195"/>
                    <a:pt x="618219" y="2401338"/>
                    <a:pt x="630879" y="2423375"/>
                  </a:cubicBezTo>
                  <a:lnTo>
                    <a:pt x="518291" y="2490813"/>
                  </a:lnTo>
                  <a:cubicBezTo>
                    <a:pt x="275813" y="2672784"/>
                    <a:pt x="264561" y="2748606"/>
                    <a:pt x="175672" y="2859811"/>
                  </a:cubicBezTo>
                  <a:cubicBezTo>
                    <a:pt x="137416" y="2947989"/>
                    <a:pt x="68780" y="3031112"/>
                    <a:pt x="60903" y="3124345"/>
                  </a:cubicBezTo>
                  <a:cubicBezTo>
                    <a:pt x="40650" y="3166468"/>
                    <a:pt x="54152" y="3195111"/>
                    <a:pt x="50776" y="3230495"/>
                  </a:cubicBezTo>
                  <a:cubicBezTo>
                    <a:pt x="140228" y="3014824"/>
                    <a:pt x="233056" y="2864865"/>
                    <a:pt x="384956" y="2699743"/>
                  </a:cubicBezTo>
                  <a:cubicBezTo>
                    <a:pt x="496040" y="2591001"/>
                    <a:pt x="613325" y="2525602"/>
                    <a:pt x="687852" y="2499327"/>
                  </a:cubicBezTo>
                  <a:cubicBezTo>
                    <a:pt x="751588" y="2560292"/>
                    <a:pt x="847887" y="2598514"/>
                    <a:pt x="955425" y="2598513"/>
                  </a:cubicBezTo>
                  <a:cubicBezTo>
                    <a:pt x="1130183" y="2598514"/>
                    <a:pt x="1275260" y="2497575"/>
                    <a:pt x="1302264" y="2364881"/>
                  </a:cubicBezTo>
                  <a:cubicBezTo>
                    <a:pt x="1328089" y="2353810"/>
                    <a:pt x="1353938" y="2342728"/>
                    <a:pt x="1378367" y="2325984"/>
                  </a:cubicBezTo>
                  <a:cubicBezTo>
                    <a:pt x="1498762" y="2254095"/>
                    <a:pt x="1588776" y="2177149"/>
                    <a:pt x="1668664" y="2069876"/>
                  </a:cubicBezTo>
                  <a:cubicBezTo>
                    <a:pt x="1728478" y="2002171"/>
                    <a:pt x="1783559" y="1923838"/>
                    <a:pt x="1820927" y="1834403"/>
                  </a:cubicBezTo>
                  <a:lnTo>
                    <a:pt x="1820932" y="1834589"/>
                  </a:lnTo>
                  <a:cubicBezTo>
                    <a:pt x="1910383" y="1618918"/>
                    <a:pt x="2003211" y="1468960"/>
                    <a:pt x="2155111" y="1303838"/>
                  </a:cubicBezTo>
                  <a:cubicBezTo>
                    <a:pt x="2266195" y="1195096"/>
                    <a:pt x="2383480" y="1129696"/>
                    <a:pt x="2458007" y="1103421"/>
                  </a:cubicBezTo>
                  <a:cubicBezTo>
                    <a:pt x="2521744" y="1164387"/>
                    <a:pt x="2618042" y="1202608"/>
                    <a:pt x="2725580" y="1202608"/>
                  </a:cubicBezTo>
                  <a:cubicBezTo>
                    <a:pt x="2900339" y="1202608"/>
                    <a:pt x="3045415" y="1101670"/>
                    <a:pt x="3072419" y="968976"/>
                  </a:cubicBezTo>
                  <a:cubicBezTo>
                    <a:pt x="3098244" y="957905"/>
                    <a:pt x="3124092" y="946823"/>
                    <a:pt x="3148522" y="930078"/>
                  </a:cubicBezTo>
                  <a:cubicBezTo>
                    <a:pt x="3268917" y="858189"/>
                    <a:pt x="3358931" y="781243"/>
                    <a:pt x="3438820" y="673970"/>
                  </a:cubicBezTo>
                  <a:cubicBezTo>
                    <a:pt x="3510269" y="593094"/>
                    <a:pt x="3574967" y="497052"/>
                    <a:pt x="3612661" y="385847"/>
                  </a:cubicBezTo>
                  <a:cubicBezTo>
                    <a:pt x="3644166" y="315642"/>
                    <a:pt x="3682422" y="274081"/>
                    <a:pt x="3671733" y="139849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softEdge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5" name="34 Elipse"/>
            <p:cNvSpPr/>
            <p:nvPr/>
          </p:nvSpPr>
          <p:spPr bwMode="auto">
            <a:xfrm>
              <a:off x="3115437" y="3675916"/>
              <a:ext cx="455666" cy="537738"/>
            </a:xfrm>
            <a:prstGeom prst="ellipse">
              <a:avLst/>
            </a:prstGeom>
            <a:solidFill>
              <a:srgbClr val="6699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6" name="35 Elipse"/>
            <p:cNvSpPr/>
            <p:nvPr/>
          </p:nvSpPr>
          <p:spPr bwMode="auto">
            <a:xfrm>
              <a:off x="4071026" y="1628813"/>
              <a:ext cx="455666" cy="53773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pic>
        <p:nvPicPr>
          <p:cNvPr id="37" name="36 Imagen" descr="Diapositiva5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37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086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-404993" y="2959962"/>
            <a:ext cx="4094357" cy="2309263"/>
            <a:chOff x="1053548" y="1703534"/>
            <a:chExt cx="4094357" cy="3079017"/>
          </a:xfrm>
        </p:grpSpPr>
        <p:grpSp>
          <p:nvGrpSpPr>
            <p:cNvPr id="3" name="2 Grupo"/>
            <p:cNvGrpSpPr/>
            <p:nvPr/>
          </p:nvGrpSpPr>
          <p:grpSpPr>
            <a:xfrm>
              <a:off x="1053548" y="1703534"/>
              <a:ext cx="4094357" cy="3079017"/>
              <a:chOff x="1053548" y="1703534"/>
              <a:chExt cx="4094357" cy="3079017"/>
            </a:xfrm>
          </p:grpSpPr>
          <p:sp>
            <p:nvSpPr>
              <p:cNvPr id="14" name="13 Forma libre"/>
              <p:cNvSpPr/>
              <p:nvPr/>
            </p:nvSpPr>
            <p:spPr bwMode="auto">
              <a:xfrm rot="13111963">
                <a:off x="1053548" y="2867173"/>
                <a:ext cx="4094357" cy="1000676"/>
              </a:xfrm>
              <a:custGeom>
                <a:avLst/>
                <a:gdLst/>
                <a:ahLst/>
                <a:cxnLst/>
                <a:rect l="l" t="t" r="r" b="b"/>
                <a:pathLst>
                  <a:path w="4980589" h="1217274">
                    <a:moveTo>
                      <a:pt x="2930775" y="612746"/>
                    </a:moveTo>
                    <a:cubicBezTo>
                      <a:pt x="2999599" y="706991"/>
                      <a:pt x="2947516" y="782634"/>
                      <a:pt x="2930775" y="839676"/>
                    </a:cubicBezTo>
                    <a:cubicBezTo>
                      <a:pt x="2850172" y="852697"/>
                      <a:pt x="2791889" y="837817"/>
                      <a:pt x="2728026" y="806195"/>
                    </a:cubicBezTo>
                    <a:cubicBezTo>
                      <a:pt x="2918375" y="780774"/>
                      <a:pt x="2913415" y="666069"/>
                      <a:pt x="2930775" y="612746"/>
                    </a:cubicBezTo>
                    <a:close/>
                    <a:moveTo>
                      <a:pt x="2136533" y="488694"/>
                    </a:moveTo>
                    <a:cubicBezTo>
                      <a:pt x="2136810" y="544771"/>
                      <a:pt x="2097117" y="652504"/>
                      <a:pt x="2270655" y="734745"/>
                    </a:cubicBezTo>
                    <a:cubicBezTo>
                      <a:pt x="2200192" y="745392"/>
                      <a:pt x="2140147" y="741795"/>
                      <a:pt x="2067350" y="704821"/>
                    </a:cubicBezTo>
                    <a:cubicBezTo>
                      <a:pt x="2068796" y="645391"/>
                      <a:pt x="2042253" y="557471"/>
                      <a:pt x="2136533" y="488694"/>
                    </a:cubicBezTo>
                    <a:close/>
                    <a:moveTo>
                      <a:pt x="984444" y="280074"/>
                    </a:moveTo>
                    <a:cubicBezTo>
                      <a:pt x="1062572" y="293380"/>
                      <a:pt x="1140746" y="312331"/>
                      <a:pt x="1222532" y="339305"/>
                    </a:cubicBezTo>
                    <a:lnTo>
                      <a:pt x="1391977" y="404652"/>
                    </a:lnTo>
                    <a:cubicBezTo>
                      <a:pt x="1626926" y="522827"/>
                      <a:pt x="1711856" y="639854"/>
                      <a:pt x="2091931" y="792766"/>
                    </a:cubicBezTo>
                    <a:cubicBezTo>
                      <a:pt x="2177420" y="810283"/>
                      <a:pt x="2241623" y="850665"/>
                      <a:pt x="2475609" y="811056"/>
                    </a:cubicBezTo>
                    <a:lnTo>
                      <a:pt x="2471334" y="796895"/>
                    </a:lnTo>
                    <a:lnTo>
                      <a:pt x="2493407" y="808151"/>
                    </a:lnTo>
                    <a:cubicBezTo>
                      <a:pt x="2501460" y="807233"/>
                      <a:pt x="2509614" y="805734"/>
                      <a:pt x="2517962" y="804144"/>
                    </a:cubicBezTo>
                    <a:lnTo>
                      <a:pt x="2509539" y="816378"/>
                    </a:lnTo>
                    <a:cubicBezTo>
                      <a:pt x="2720330" y="925449"/>
                      <a:pt x="2793791" y="906561"/>
                      <a:pt x="2880553" y="915940"/>
                    </a:cubicBezTo>
                    <a:cubicBezTo>
                      <a:pt x="3289152" y="886179"/>
                      <a:pt x="3405717" y="800615"/>
                      <a:pt x="3665509" y="759693"/>
                    </a:cubicBezTo>
                    <a:lnTo>
                      <a:pt x="3846809" y="749114"/>
                    </a:lnTo>
                    <a:cubicBezTo>
                      <a:pt x="4019041" y="747602"/>
                      <a:pt x="4167732" y="772248"/>
                      <a:pt x="4325839" y="813635"/>
                    </a:cubicBezTo>
                    <a:cubicBezTo>
                      <a:pt x="4541609" y="866338"/>
                      <a:pt x="4675535" y="937641"/>
                      <a:pt x="4844803" y="1038706"/>
                    </a:cubicBezTo>
                    <a:cubicBezTo>
                      <a:pt x="4925407" y="1094509"/>
                      <a:pt x="4979969" y="1155892"/>
                      <a:pt x="4980589" y="1217274"/>
                    </a:cubicBezTo>
                    <a:cubicBezTo>
                      <a:pt x="4570750" y="953762"/>
                      <a:pt x="4309718" y="892999"/>
                      <a:pt x="4191913" y="861998"/>
                    </a:cubicBezTo>
                    <a:cubicBezTo>
                      <a:pt x="3849657" y="806195"/>
                      <a:pt x="3741772" y="861998"/>
                      <a:pt x="3533443" y="889899"/>
                    </a:cubicBezTo>
                    <a:cubicBezTo>
                      <a:pt x="3175686" y="1008325"/>
                      <a:pt x="2944415" y="1013285"/>
                      <a:pt x="2800569" y="1005224"/>
                    </a:cubicBezTo>
                    <a:cubicBezTo>
                      <a:pt x="2631921" y="979803"/>
                      <a:pt x="2591620" y="935781"/>
                      <a:pt x="2517836" y="884319"/>
                    </a:cubicBezTo>
                    <a:cubicBezTo>
                      <a:pt x="2503266" y="873020"/>
                      <a:pt x="2493830" y="861293"/>
                      <a:pt x="2487249" y="847815"/>
                    </a:cubicBezTo>
                    <a:cubicBezTo>
                      <a:pt x="2476881" y="858634"/>
                      <a:pt x="2464326" y="866916"/>
                      <a:pt x="2447022" y="873229"/>
                    </a:cubicBezTo>
                    <a:cubicBezTo>
                      <a:pt x="2361061" y="899747"/>
                      <a:pt x="2309258" y="929387"/>
                      <a:pt x="2140888" y="902184"/>
                    </a:cubicBezTo>
                    <a:cubicBezTo>
                      <a:pt x="2001433" y="866007"/>
                      <a:pt x="1782683" y="790777"/>
                      <a:pt x="1478061" y="568922"/>
                    </a:cubicBezTo>
                    <a:cubicBezTo>
                      <a:pt x="1288155" y="478837"/>
                      <a:pt x="1202418" y="392800"/>
                      <a:pt x="859442" y="341605"/>
                    </a:cubicBezTo>
                    <a:cubicBezTo>
                      <a:pt x="737794" y="335216"/>
                      <a:pt x="470664" y="313507"/>
                      <a:pt x="0" y="439530"/>
                    </a:cubicBezTo>
                    <a:cubicBezTo>
                      <a:pt x="19303" y="381259"/>
                      <a:pt x="89981" y="339432"/>
                      <a:pt x="183761" y="310859"/>
                    </a:cubicBezTo>
                    <a:cubicBezTo>
                      <a:pt x="375782" y="266209"/>
                      <a:pt x="525070" y="239129"/>
                      <a:pt x="746636" y="254715"/>
                    </a:cubicBezTo>
                    <a:cubicBezTo>
                      <a:pt x="828235" y="259107"/>
                      <a:pt x="906316" y="266768"/>
                      <a:pt x="984444" y="280074"/>
                    </a:cubicBezTo>
                    <a:close/>
                    <a:moveTo>
                      <a:pt x="2649903" y="512862"/>
                    </a:moveTo>
                    <a:cubicBezTo>
                      <a:pt x="2681081" y="512862"/>
                      <a:pt x="2706356" y="538137"/>
                      <a:pt x="2706356" y="569315"/>
                    </a:cubicBezTo>
                    <a:cubicBezTo>
                      <a:pt x="2706356" y="600493"/>
                      <a:pt x="2681081" y="625768"/>
                      <a:pt x="2649903" y="625768"/>
                    </a:cubicBezTo>
                    <a:cubicBezTo>
                      <a:pt x="2618725" y="625768"/>
                      <a:pt x="2593450" y="600493"/>
                      <a:pt x="2593450" y="569315"/>
                    </a:cubicBezTo>
                    <a:cubicBezTo>
                      <a:pt x="2593450" y="538137"/>
                      <a:pt x="2618725" y="512862"/>
                      <a:pt x="2649903" y="512862"/>
                    </a:cubicBezTo>
                    <a:close/>
                    <a:moveTo>
                      <a:pt x="2434485" y="479193"/>
                    </a:moveTo>
                    <a:cubicBezTo>
                      <a:pt x="2464179" y="488698"/>
                      <a:pt x="2480546" y="520475"/>
                      <a:pt x="2471041" y="550169"/>
                    </a:cubicBezTo>
                    <a:cubicBezTo>
                      <a:pt x="2461535" y="579862"/>
                      <a:pt x="2429758" y="596229"/>
                      <a:pt x="2400064" y="586724"/>
                    </a:cubicBezTo>
                    <a:cubicBezTo>
                      <a:pt x="2370371" y="577219"/>
                      <a:pt x="2354004" y="545442"/>
                      <a:pt x="2363509" y="515748"/>
                    </a:cubicBezTo>
                    <a:cubicBezTo>
                      <a:pt x="2373014" y="486054"/>
                      <a:pt x="2404792" y="469687"/>
                      <a:pt x="2434485" y="479193"/>
                    </a:cubicBezTo>
                    <a:close/>
                    <a:moveTo>
                      <a:pt x="2375639" y="364067"/>
                    </a:moveTo>
                    <a:cubicBezTo>
                      <a:pt x="2426966" y="376591"/>
                      <a:pt x="2459725" y="410514"/>
                      <a:pt x="2455850" y="430757"/>
                    </a:cubicBezTo>
                    <a:cubicBezTo>
                      <a:pt x="2375257" y="397798"/>
                      <a:pt x="2375443" y="429757"/>
                      <a:pt x="2335240" y="429258"/>
                    </a:cubicBezTo>
                    <a:cubicBezTo>
                      <a:pt x="2294701" y="482686"/>
                      <a:pt x="2268409" y="497706"/>
                      <a:pt x="2316091" y="598904"/>
                    </a:cubicBezTo>
                    <a:cubicBezTo>
                      <a:pt x="2346253" y="611406"/>
                      <a:pt x="2336359" y="645326"/>
                      <a:pt x="2445064" y="651165"/>
                    </a:cubicBezTo>
                    <a:cubicBezTo>
                      <a:pt x="2433945" y="639708"/>
                      <a:pt x="2426475" y="626967"/>
                      <a:pt x="2419252" y="612747"/>
                    </a:cubicBezTo>
                    <a:cubicBezTo>
                      <a:pt x="2457255" y="629070"/>
                      <a:pt x="2489768" y="641932"/>
                      <a:pt x="2517783" y="651719"/>
                    </a:cubicBezTo>
                    <a:cubicBezTo>
                      <a:pt x="2547492" y="650948"/>
                      <a:pt x="2582442" y="648609"/>
                      <a:pt x="2623705" y="644640"/>
                    </a:cubicBezTo>
                    <a:cubicBezTo>
                      <a:pt x="2612469" y="656003"/>
                      <a:pt x="2601449" y="665877"/>
                      <a:pt x="2587329" y="673408"/>
                    </a:cubicBezTo>
                    <a:cubicBezTo>
                      <a:pt x="2692710" y="701017"/>
                      <a:pt x="2693620" y="665681"/>
                      <a:pt x="2726166" y="662969"/>
                    </a:cubicBezTo>
                    <a:cubicBezTo>
                      <a:pt x="2802429" y="581125"/>
                      <a:pt x="2781968" y="558804"/>
                      <a:pt x="2759647" y="495561"/>
                    </a:cubicBezTo>
                    <a:cubicBezTo>
                      <a:pt x="2721206" y="483780"/>
                      <a:pt x="2731126" y="453399"/>
                      <a:pt x="2644322" y="460219"/>
                    </a:cubicBezTo>
                    <a:cubicBezTo>
                      <a:pt x="2646802" y="439758"/>
                      <a:pt x="2688344" y="417437"/>
                      <a:pt x="2741046" y="421157"/>
                    </a:cubicBezTo>
                    <a:cubicBezTo>
                      <a:pt x="2876833" y="462080"/>
                      <a:pt x="2861952" y="519742"/>
                      <a:pt x="2880553" y="560664"/>
                    </a:cubicBezTo>
                    <a:cubicBezTo>
                      <a:pt x="2875593" y="708851"/>
                      <a:pt x="2801809" y="719392"/>
                      <a:pt x="2742907" y="748533"/>
                    </a:cubicBezTo>
                    <a:cubicBezTo>
                      <a:pt x="2658583" y="764654"/>
                      <a:pt x="2574259" y="728692"/>
                      <a:pt x="2540157" y="713192"/>
                    </a:cubicBezTo>
                    <a:cubicBezTo>
                      <a:pt x="2529065" y="708513"/>
                      <a:pt x="2519099" y="703942"/>
                      <a:pt x="2510504" y="698643"/>
                    </a:cubicBezTo>
                    <a:cubicBezTo>
                      <a:pt x="2500731" y="701063"/>
                      <a:pt x="2489882" y="702372"/>
                      <a:pt x="2477934" y="703444"/>
                    </a:cubicBezTo>
                    <a:cubicBezTo>
                      <a:pt x="2440730" y="707809"/>
                      <a:pt x="2349456" y="716352"/>
                      <a:pt x="2274061" y="675291"/>
                    </a:cubicBezTo>
                    <a:cubicBezTo>
                      <a:pt x="2226847" y="629580"/>
                      <a:pt x="2159789" y="597047"/>
                      <a:pt x="2200242" y="454402"/>
                    </a:cubicBezTo>
                    <a:cubicBezTo>
                      <a:pt x="2230433" y="421099"/>
                      <a:pt x="2233840" y="361645"/>
                      <a:pt x="2375639" y="364067"/>
                    </a:cubicBezTo>
                    <a:close/>
                    <a:moveTo>
                      <a:pt x="2836172" y="352363"/>
                    </a:moveTo>
                    <a:cubicBezTo>
                      <a:pt x="2854937" y="355434"/>
                      <a:pt x="2874662" y="360395"/>
                      <a:pt x="2895433" y="367215"/>
                    </a:cubicBezTo>
                    <a:cubicBezTo>
                      <a:pt x="2947516" y="377755"/>
                      <a:pt x="3055401" y="438518"/>
                      <a:pt x="3124224" y="493701"/>
                    </a:cubicBezTo>
                    <a:cubicBezTo>
                      <a:pt x="3205447" y="568724"/>
                      <a:pt x="3292251" y="640027"/>
                      <a:pt x="3356734" y="741092"/>
                    </a:cubicBezTo>
                    <a:cubicBezTo>
                      <a:pt x="3276750" y="791934"/>
                      <a:pt x="3062841" y="840917"/>
                      <a:pt x="2999598" y="832236"/>
                    </a:cubicBezTo>
                    <a:cubicBezTo>
                      <a:pt x="3037420" y="708850"/>
                      <a:pt x="3010138" y="615226"/>
                      <a:pt x="2962396" y="512301"/>
                    </a:cubicBezTo>
                    <a:cubicBezTo>
                      <a:pt x="3059741" y="540203"/>
                      <a:pt x="3080822" y="661108"/>
                      <a:pt x="3087022" y="724351"/>
                    </a:cubicBezTo>
                    <a:cubicBezTo>
                      <a:pt x="3124224" y="728071"/>
                      <a:pt x="3142825" y="709470"/>
                      <a:pt x="3170726" y="702030"/>
                    </a:cubicBezTo>
                    <a:cubicBezTo>
                      <a:pt x="3136004" y="620806"/>
                      <a:pt x="3086402" y="509821"/>
                      <a:pt x="2910314" y="424877"/>
                    </a:cubicBezTo>
                    <a:cubicBezTo>
                      <a:pt x="2837151" y="406276"/>
                      <a:pt x="2767707" y="382096"/>
                      <a:pt x="2690824" y="376515"/>
                    </a:cubicBezTo>
                    <a:cubicBezTo>
                      <a:pt x="2718415" y="359464"/>
                      <a:pt x="2748797" y="350318"/>
                      <a:pt x="2782666" y="348846"/>
                    </a:cubicBezTo>
                    <a:cubicBezTo>
                      <a:pt x="2799601" y="348110"/>
                      <a:pt x="2817407" y="349292"/>
                      <a:pt x="2836172" y="352363"/>
                    </a:cubicBezTo>
                    <a:close/>
                    <a:moveTo>
                      <a:pt x="2306014" y="269547"/>
                    </a:moveTo>
                    <a:cubicBezTo>
                      <a:pt x="2324822" y="272343"/>
                      <a:pt x="2342141" y="276646"/>
                      <a:pt x="2358045" y="282510"/>
                    </a:cubicBezTo>
                    <a:cubicBezTo>
                      <a:pt x="2389853" y="294237"/>
                      <a:pt x="2416000" y="312210"/>
                      <a:pt x="2437080" y="336861"/>
                    </a:cubicBezTo>
                    <a:cubicBezTo>
                      <a:pt x="2362155" y="318737"/>
                      <a:pt x="2288646" y="320595"/>
                      <a:pt x="2213295" y="316006"/>
                    </a:cubicBezTo>
                    <a:cubicBezTo>
                      <a:pt x="2019693" y="343224"/>
                      <a:pt x="1938617" y="433803"/>
                      <a:pt x="1880785" y="500575"/>
                    </a:cubicBezTo>
                    <a:cubicBezTo>
                      <a:pt x="1905090" y="516167"/>
                      <a:pt x="1917135" y="539553"/>
                      <a:pt x="1953700" y="547352"/>
                    </a:cubicBezTo>
                    <a:cubicBezTo>
                      <a:pt x="1978885" y="489010"/>
                      <a:pt x="2035822" y="380287"/>
                      <a:pt x="2137039" y="383390"/>
                    </a:cubicBezTo>
                    <a:cubicBezTo>
                      <a:pt x="2060192" y="466861"/>
                      <a:pt x="2005666" y="547711"/>
                      <a:pt x="2004072" y="676754"/>
                    </a:cubicBezTo>
                    <a:cubicBezTo>
                      <a:pt x="1941193" y="665741"/>
                      <a:pt x="1752400" y="553877"/>
                      <a:pt x="1691723" y="481071"/>
                    </a:cubicBezTo>
                    <a:cubicBezTo>
                      <a:pt x="1783948" y="404475"/>
                      <a:pt x="1888357" y="363030"/>
                      <a:pt x="1988585" y="316340"/>
                    </a:cubicBezTo>
                    <a:cubicBezTo>
                      <a:pt x="2070956" y="284766"/>
                      <a:pt x="2192229" y="259786"/>
                      <a:pt x="2245046" y="265626"/>
                    </a:cubicBezTo>
                    <a:cubicBezTo>
                      <a:pt x="2266908" y="265462"/>
                      <a:pt x="2287206" y="266751"/>
                      <a:pt x="2306014" y="269547"/>
                    </a:cubicBezTo>
                    <a:close/>
                    <a:moveTo>
                      <a:pt x="3025491" y="354237"/>
                    </a:moveTo>
                    <a:cubicBezTo>
                      <a:pt x="3201854" y="380990"/>
                      <a:pt x="3393704" y="552292"/>
                      <a:pt x="3470200" y="623906"/>
                    </a:cubicBezTo>
                    <a:cubicBezTo>
                      <a:pt x="3819896" y="558803"/>
                      <a:pt x="4022645" y="614606"/>
                      <a:pt x="4178892" y="635067"/>
                    </a:cubicBezTo>
                    <a:cubicBezTo>
                      <a:pt x="4368001" y="664208"/>
                      <a:pt x="4560830" y="734271"/>
                      <a:pt x="4707156" y="806195"/>
                    </a:cubicBezTo>
                    <a:cubicBezTo>
                      <a:pt x="4811941" y="874398"/>
                      <a:pt x="4883245" y="946321"/>
                      <a:pt x="4898745" y="994063"/>
                    </a:cubicBezTo>
                    <a:cubicBezTo>
                      <a:pt x="4494487" y="772093"/>
                      <a:pt x="4196253" y="721251"/>
                      <a:pt x="4054266" y="707610"/>
                    </a:cubicBezTo>
                    <a:cubicBezTo>
                      <a:pt x="3808115" y="689009"/>
                      <a:pt x="3628927" y="722491"/>
                      <a:pt x="3416257" y="729931"/>
                    </a:cubicBezTo>
                    <a:cubicBezTo>
                      <a:pt x="3374715" y="661108"/>
                      <a:pt x="3348054" y="588565"/>
                      <a:pt x="3213508" y="501140"/>
                    </a:cubicBezTo>
                    <a:cubicBezTo>
                      <a:pt x="3140965" y="445338"/>
                      <a:pt x="3033080" y="404416"/>
                      <a:pt x="2951236" y="352333"/>
                    </a:cubicBezTo>
                    <a:cubicBezTo>
                      <a:pt x="2975417" y="349543"/>
                      <a:pt x="3000296" y="350415"/>
                      <a:pt x="3025491" y="354237"/>
                    </a:cubicBezTo>
                    <a:close/>
                    <a:moveTo>
                      <a:pt x="2125136" y="213615"/>
                    </a:moveTo>
                    <a:cubicBezTo>
                      <a:pt x="2150297" y="217656"/>
                      <a:pt x="2174257" y="224411"/>
                      <a:pt x="2196436" y="234440"/>
                    </a:cubicBezTo>
                    <a:cubicBezTo>
                      <a:pt x="2102611" y="259092"/>
                      <a:pt x="1987386" y="265176"/>
                      <a:pt x="1901284" y="296206"/>
                    </a:cubicBezTo>
                    <a:cubicBezTo>
                      <a:pt x="1746490" y="338451"/>
                      <a:pt x="1698983" y="399413"/>
                      <a:pt x="1638437" y="452295"/>
                    </a:cubicBezTo>
                    <a:cubicBezTo>
                      <a:pt x="1438159" y="380373"/>
                      <a:pt x="1277708" y="293857"/>
                      <a:pt x="1037604" y="236530"/>
                    </a:cubicBezTo>
                    <a:cubicBezTo>
                      <a:pt x="898218" y="206235"/>
                      <a:pt x="598681" y="163736"/>
                      <a:pt x="145996" y="251896"/>
                    </a:cubicBezTo>
                    <a:cubicBezTo>
                      <a:pt x="175313" y="211152"/>
                      <a:pt x="265150" y="164391"/>
                      <a:pt x="385739" y="131380"/>
                    </a:cubicBezTo>
                    <a:cubicBezTo>
                      <a:pt x="547027" y="107489"/>
                      <a:pt x="752036" y="99548"/>
                      <a:pt x="941027" y="129447"/>
                    </a:cubicBezTo>
                    <a:cubicBezTo>
                      <a:pt x="1096073" y="157594"/>
                      <a:pt x="1306183" y="166258"/>
                      <a:pt x="1619385" y="334872"/>
                    </a:cubicBezTo>
                    <a:cubicBezTo>
                      <a:pt x="1714071" y="289988"/>
                      <a:pt x="1949013" y="185328"/>
                      <a:pt x="2125136" y="213615"/>
                    </a:cubicBezTo>
                    <a:close/>
                    <a:moveTo>
                      <a:pt x="4059847" y="482540"/>
                    </a:moveTo>
                    <a:cubicBezTo>
                      <a:pt x="4196873" y="513541"/>
                      <a:pt x="4456665" y="561284"/>
                      <a:pt x="4459765" y="625766"/>
                    </a:cubicBezTo>
                    <a:cubicBezTo>
                      <a:pt x="4310958" y="591665"/>
                      <a:pt x="4167732" y="566864"/>
                      <a:pt x="4013345" y="551363"/>
                    </a:cubicBezTo>
                    <a:cubicBezTo>
                      <a:pt x="3834777" y="526562"/>
                      <a:pt x="3672949" y="509201"/>
                      <a:pt x="3455320" y="538342"/>
                    </a:cubicBezTo>
                    <a:cubicBezTo>
                      <a:pt x="3427418" y="511061"/>
                      <a:pt x="3421839" y="481920"/>
                      <a:pt x="3371616" y="456499"/>
                    </a:cubicBezTo>
                    <a:cubicBezTo>
                      <a:pt x="3396340" y="452778"/>
                      <a:pt x="3440304" y="450918"/>
                      <a:pt x="3495195" y="450628"/>
                    </a:cubicBezTo>
                    <a:cubicBezTo>
                      <a:pt x="3659871" y="449756"/>
                      <a:pt x="3922899" y="463009"/>
                      <a:pt x="4059847" y="482540"/>
                    </a:cubicBezTo>
                    <a:close/>
                    <a:moveTo>
                      <a:pt x="1100904" y="20473"/>
                    </a:moveTo>
                    <a:cubicBezTo>
                      <a:pt x="1237287" y="43622"/>
                      <a:pt x="1491835" y="111188"/>
                      <a:pt x="1648405" y="162222"/>
                    </a:cubicBezTo>
                    <a:cubicBezTo>
                      <a:pt x="1700595" y="179233"/>
                      <a:pt x="1741899" y="194407"/>
                      <a:pt x="1764312" y="205488"/>
                    </a:cubicBezTo>
                    <a:cubicBezTo>
                      <a:pt x="1708730" y="214388"/>
                      <a:pt x="1694532" y="240441"/>
                      <a:pt x="1659642" y="257917"/>
                    </a:cubicBezTo>
                    <a:cubicBezTo>
                      <a:pt x="1461257" y="163816"/>
                      <a:pt x="1301839" y="131015"/>
                      <a:pt x="1124211" y="100197"/>
                    </a:cubicBezTo>
                    <a:cubicBezTo>
                      <a:pt x="972448" y="67893"/>
                      <a:pt x="828479" y="47849"/>
                      <a:pt x="676360" y="34961"/>
                    </a:cubicBezTo>
                    <a:cubicBezTo>
                      <a:pt x="698970" y="-25507"/>
                      <a:pt x="960950" y="8224"/>
                      <a:pt x="1100904" y="20473"/>
                    </a:cubicBezTo>
                    <a:close/>
                  </a:path>
                </a:pathLst>
              </a:custGeom>
              <a:ln>
                <a:headEnd type="none" w="med" len="med"/>
                <a:tailEnd type="none" w="med" len="med"/>
              </a:ln>
              <a:extLst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" name="6 Elipse"/>
              <p:cNvSpPr/>
              <p:nvPr/>
            </p:nvSpPr>
            <p:spPr bwMode="auto">
              <a:xfrm>
                <a:off x="4404358" y="4638535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7 Elipse"/>
              <p:cNvSpPr/>
              <p:nvPr/>
            </p:nvSpPr>
            <p:spPr bwMode="auto">
              <a:xfrm>
                <a:off x="4239320" y="4553786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8 Elipse"/>
              <p:cNvSpPr/>
              <p:nvPr/>
            </p:nvSpPr>
            <p:spPr bwMode="auto">
              <a:xfrm>
                <a:off x="4092124" y="4451195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9 Elipse"/>
              <p:cNvSpPr/>
              <p:nvPr/>
            </p:nvSpPr>
            <p:spPr bwMode="auto">
              <a:xfrm>
                <a:off x="3962770" y="4335223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10 Elipse"/>
              <p:cNvSpPr/>
              <p:nvPr/>
            </p:nvSpPr>
            <p:spPr bwMode="auto">
              <a:xfrm>
                <a:off x="3855719" y="4205868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11 Elipse"/>
              <p:cNvSpPr/>
              <p:nvPr/>
            </p:nvSpPr>
            <p:spPr bwMode="auto">
              <a:xfrm>
                <a:off x="3739745" y="4067593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6" name="15 Elipse"/>
              <p:cNvSpPr/>
              <p:nvPr/>
            </p:nvSpPr>
            <p:spPr bwMode="auto">
              <a:xfrm>
                <a:off x="3663917" y="3907015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16 Elipse"/>
              <p:cNvSpPr/>
              <p:nvPr/>
            </p:nvSpPr>
            <p:spPr bwMode="auto">
              <a:xfrm>
                <a:off x="3597010" y="3750899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17 Elipse"/>
              <p:cNvSpPr/>
              <p:nvPr/>
            </p:nvSpPr>
            <p:spPr bwMode="auto">
              <a:xfrm>
                <a:off x="3543485" y="3590321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18 Elipse"/>
              <p:cNvSpPr/>
              <p:nvPr/>
            </p:nvSpPr>
            <p:spPr bwMode="auto">
              <a:xfrm>
                <a:off x="3463195" y="3425283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0" name="19 Elipse"/>
              <p:cNvSpPr/>
              <p:nvPr/>
            </p:nvSpPr>
            <p:spPr bwMode="auto">
              <a:xfrm>
                <a:off x="3356143" y="3282547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22 Elipse"/>
              <p:cNvSpPr/>
              <p:nvPr/>
            </p:nvSpPr>
            <p:spPr bwMode="auto">
              <a:xfrm>
                <a:off x="3217869" y="3184417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5" name="24 Elipse"/>
              <p:cNvSpPr/>
              <p:nvPr/>
            </p:nvSpPr>
            <p:spPr bwMode="auto">
              <a:xfrm>
                <a:off x="3115277" y="3041681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6" name="25 Elipse"/>
              <p:cNvSpPr/>
              <p:nvPr/>
            </p:nvSpPr>
            <p:spPr bwMode="auto">
              <a:xfrm>
                <a:off x="2999304" y="2890024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26 Elipse"/>
              <p:cNvSpPr/>
              <p:nvPr/>
            </p:nvSpPr>
            <p:spPr bwMode="auto">
              <a:xfrm>
                <a:off x="2865490" y="2787433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27 Elipse"/>
              <p:cNvSpPr/>
              <p:nvPr/>
            </p:nvSpPr>
            <p:spPr bwMode="auto">
              <a:xfrm>
                <a:off x="2709372" y="2702684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28 Elipse"/>
              <p:cNvSpPr/>
              <p:nvPr/>
            </p:nvSpPr>
            <p:spPr bwMode="auto">
              <a:xfrm>
                <a:off x="2535414" y="2626855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29 Elipse"/>
              <p:cNvSpPr/>
              <p:nvPr/>
            </p:nvSpPr>
            <p:spPr bwMode="auto">
              <a:xfrm>
                <a:off x="2365915" y="2537646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1" name="30 Elipse"/>
              <p:cNvSpPr/>
              <p:nvPr/>
            </p:nvSpPr>
            <p:spPr bwMode="auto">
              <a:xfrm>
                <a:off x="2214259" y="2430594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2" name="31 Elipse"/>
              <p:cNvSpPr/>
              <p:nvPr/>
            </p:nvSpPr>
            <p:spPr bwMode="auto">
              <a:xfrm>
                <a:off x="2089365" y="2305701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3" name="32 Elipse"/>
              <p:cNvSpPr/>
              <p:nvPr/>
            </p:nvSpPr>
            <p:spPr bwMode="auto">
              <a:xfrm>
                <a:off x="1977852" y="2171886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33 Elipse"/>
              <p:cNvSpPr/>
              <p:nvPr/>
            </p:nvSpPr>
            <p:spPr bwMode="auto">
              <a:xfrm>
                <a:off x="1888643" y="2020229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34 Elipse"/>
              <p:cNvSpPr/>
              <p:nvPr/>
            </p:nvSpPr>
            <p:spPr bwMode="auto">
              <a:xfrm>
                <a:off x="1812815" y="1859652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35 Elipse"/>
              <p:cNvSpPr/>
              <p:nvPr/>
            </p:nvSpPr>
            <p:spPr bwMode="auto">
              <a:xfrm>
                <a:off x="1745907" y="1703534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" name="3 Grupo"/>
            <p:cNvGrpSpPr/>
            <p:nvPr/>
          </p:nvGrpSpPr>
          <p:grpSpPr>
            <a:xfrm>
              <a:off x="2901174" y="3233482"/>
              <a:ext cx="286798" cy="291852"/>
              <a:chOff x="2901174" y="3233482"/>
              <a:chExt cx="286798" cy="291852"/>
            </a:xfrm>
          </p:grpSpPr>
          <p:sp>
            <p:nvSpPr>
              <p:cNvPr id="37" name="36 Elipse"/>
              <p:cNvSpPr/>
              <p:nvPr/>
            </p:nvSpPr>
            <p:spPr bwMode="auto">
              <a:xfrm>
                <a:off x="2901174" y="3233482"/>
                <a:ext cx="144016" cy="144016"/>
              </a:xfrm>
              <a:prstGeom prst="ellipse">
                <a:avLst/>
              </a:prstGeom>
              <a:solidFill>
                <a:schemeClr val="accent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38" name="37 Elipse"/>
              <p:cNvSpPr/>
              <p:nvPr/>
            </p:nvSpPr>
            <p:spPr bwMode="auto">
              <a:xfrm>
                <a:off x="3043956" y="3381318"/>
                <a:ext cx="144016" cy="144016"/>
              </a:xfrm>
              <a:prstGeom prst="ellipse">
                <a:avLst/>
              </a:prstGeom>
              <a:solidFill>
                <a:schemeClr val="accent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40" name="39 Grupo"/>
          <p:cNvGrpSpPr/>
          <p:nvPr/>
        </p:nvGrpSpPr>
        <p:grpSpPr>
          <a:xfrm rot="10800000">
            <a:off x="5329601" y="-129802"/>
            <a:ext cx="4094357" cy="2309263"/>
            <a:chOff x="1053548" y="1703534"/>
            <a:chExt cx="4094357" cy="3079017"/>
          </a:xfrm>
        </p:grpSpPr>
        <p:grpSp>
          <p:nvGrpSpPr>
            <p:cNvPr id="41" name="40 Grupo"/>
            <p:cNvGrpSpPr/>
            <p:nvPr/>
          </p:nvGrpSpPr>
          <p:grpSpPr>
            <a:xfrm>
              <a:off x="1053548" y="1703534"/>
              <a:ext cx="4094357" cy="3079017"/>
              <a:chOff x="1053548" y="1703534"/>
              <a:chExt cx="4094357" cy="3079017"/>
            </a:xfrm>
          </p:grpSpPr>
          <p:sp>
            <p:nvSpPr>
              <p:cNvPr id="45" name="44 Forma libre"/>
              <p:cNvSpPr/>
              <p:nvPr/>
            </p:nvSpPr>
            <p:spPr bwMode="auto">
              <a:xfrm rot="13111963">
                <a:off x="1053548" y="2867173"/>
                <a:ext cx="4094357" cy="1000676"/>
              </a:xfrm>
              <a:custGeom>
                <a:avLst/>
                <a:gdLst/>
                <a:ahLst/>
                <a:cxnLst/>
                <a:rect l="l" t="t" r="r" b="b"/>
                <a:pathLst>
                  <a:path w="4980589" h="1217274">
                    <a:moveTo>
                      <a:pt x="2930775" y="612746"/>
                    </a:moveTo>
                    <a:cubicBezTo>
                      <a:pt x="2999599" y="706991"/>
                      <a:pt x="2947516" y="782634"/>
                      <a:pt x="2930775" y="839676"/>
                    </a:cubicBezTo>
                    <a:cubicBezTo>
                      <a:pt x="2850172" y="852697"/>
                      <a:pt x="2791889" y="837817"/>
                      <a:pt x="2728026" y="806195"/>
                    </a:cubicBezTo>
                    <a:cubicBezTo>
                      <a:pt x="2918375" y="780774"/>
                      <a:pt x="2913415" y="666069"/>
                      <a:pt x="2930775" y="612746"/>
                    </a:cubicBezTo>
                    <a:close/>
                    <a:moveTo>
                      <a:pt x="2136533" y="488694"/>
                    </a:moveTo>
                    <a:cubicBezTo>
                      <a:pt x="2136810" y="544771"/>
                      <a:pt x="2097117" y="652504"/>
                      <a:pt x="2270655" y="734745"/>
                    </a:cubicBezTo>
                    <a:cubicBezTo>
                      <a:pt x="2200192" y="745392"/>
                      <a:pt x="2140147" y="741795"/>
                      <a:pt x="2067350" y="704821"/>
                    </a:cubicBezTo>
                    <a:cubicBezTo>
                      <a:pt x="2068796" y="645391"/>
                      <a:pt x="2042253" y="557471"/>
                      <a:pt x="2136533" y="488694"/>
                    </a:cubicBezTo>
                    <a:close/>
                    <a:moveTo>
                      <a:pt x="984444" y="280074"/>
                    </a:moveTo>
                    <a:cubicBezTo>
                      <a:pt x="1062572" y="293380"/>
                      <a:pt x="1140746" y="312331"/>
                      <a:pt x="1222532" y="339305"/>
                    </a:cubicBezTo>
                    <a:lnTo>
                      <a:pt x="1391977" y="404652"/>
                    </a:lnTo>
                    <a:cubicBezTo>
                      <a:pt x="1626926" y="522827"/>
                      <a:pt x="1711856" y="639854"/>
                      <a:pt x="2091931" y="792766"/>
                    </a:cubicBezTo>
                    <a:cubicBezTo>
                      <a:pt x="2177420" y="810283"/>
                      <a:pt x="2241623" y="850665"/>
                      <a:pt x="2475609" y="811056"/>
                    </a:cubicBezTo>
                    <a:lnTo>
                      <a:pt x="2471334" y="796895"/>
                    </a:lnTo>
                    <a:lnTo>
                      <a:pt x="2493407" y="808151"/>
                    </a:lnTo>
                    <a:cubicBezTo>
                      <a:pt x="2501460" y="807233"/>
                      <a:pt x="2509614" y="805734"/>
                      <a:pt x="2517962" y="804144"/>
                    </a:cubicBezTo>
                    <a:lnTo>
                      <a:pt x="2509539" y="816378"/>
                    </a:lnTo>
                    <a:cubicBezTo>
                      <a:pt x="2720330" y="925449"/>
                      <a:pt x="2793791" y="906561"/>
                      <a:pt x="2880553" y="915940"/>
                    </a:cubicBezTo>
                    <a:cubicBezTo>
                      <a:pt x="3289152" y="886179"/>
                      <a:pt x="3405717" y="800615"/>
                      <a:pt x="3665509" y="759693"/>
                    </a:cubicBezTo>
                    <a:lnTo>
                      <a:pt x="3846809" y="749114"/>
                    </a:lnTo>
                    <a:cubicBezTo>
                      <a:pt x="4019041" y="747602"/>
                      <a:pt x="4167732" y="772248"/>
                      <a:pt x="4325839" y="813635"/>
                    </a:cubicBezTo>
                    <a:cubicBezTo>
                      <a:pt x="4541609" y="866338"/>
                      <a:pt x="4675535" y="937641"/>
                      <a:pt x="4844803" y="1038706"/>
                    </a:cubicBezTo>
                    <a:cubicBezTo>
                      <a:pt x="4925407" y="1094509"/>
                      <a:pt x="4979969" y="1155892"/>
                      <a:pt x="4980589" y="1217274"/>
                    </a:cubicBezTo>
                    <a:cubicBezTo>
                      <a:pt x="4570750" y="953762"/>
                      <a:pt x="4309718" y="892999"/>
                      <a:pt x="4191913" y="861998"/>
                    </a:cubicBezTo>
                    <a:cubicBezTo>
                      <a:pt x="3849657" y="806195"/>
                      <a:pt x="3741772" y="861998"/>
                      <a:pt x="3533443" y="889899"/>
                    </a:cubicBezTo>
                    <a:cubicBezTo>
                      <a:pt x="3175686" y="1008325"/>
                      <a:pt x="2944415" y="1013285"/>
                      <a:pt x="2800569" y="1005224"/>
                    </a:cubicBezTo>
                    <a:cubicBezTo>
                      <a:pt x="2631921" y="979803"/>
                      <a:pt x="2591620" y="935781"/>
                      <a:pt x="2517836" y="884319"/>
                    </a:cubicBezTo>
                    <a:cubicBezTo>
                      <a:pt x="2503266" y="873020"/>
                      <a:pt x="2493830" y="861293"/>
                      <a:pt x="2487249" y="847815"/>
                    </a:cubicBezTo>
                    <a:cubicBezTo>
                      <a:pt x="2476881" y="858634"/>
                      <a:pt x="2464326" y="866916"/>
                      <a:pt x="2447022" y="873229"/>
                    </a:cubicBezTo>
                    <a:cubicBezTo>
                      <a:pt x="2361061" y="899747"/>
                      <a:pt x="2309258" y="929387"/>
                      <a:pt x="2140888" y="902184"/>
                    </a:cubicBezTo>
                    <a:cubicBezTo>
                      <a:pt x="2001433" y="866007"/>
                      <a:pt x="1782683" y="790777"/>
                      <a:pt x="1478061" y="568922"/>
                    </a:cubicBezTo>
                    <a:cubicBezTo>
                      <a:pt x="1288155" y="478837"/>
                      <a:pt x="1202418" y="392800"/>
                      <a:pt x="859442" y="341605"/>
                    </a:cubicBezTo>
                    <a:cubicBezTo>
                      <a:pt x="737794" y="335216"/>
                      <a:pt x="470664" y="313507"/>
                      <a:pt x="0" y="439530"/>
                    </a:cubicBezTo>
                    <a:cubicBezTo>
                      <a:pt x="19303" y="381259"/>
                      <a:pt x="89981" y="339432"/>
                      <a:pt x="183761" y="310859"/>
                    </a:cubicBezTo>
                    <a:cubicBezTo>
                      <a:pt x="375782" y="266209"/>
                      <a:pt x="525070" y="239129"/>
                      <a:pt x="746636" y="254715"/>
                    </a:cubicBezTo>
                    <a:cubicBezTo>
                      <a:pt x="828235" y="259107"/>
                      <a:pt x="906316" y="266768"/>
                      <a:pt x="984444" y="280074"/>
                    </a:cubicBezTo>
                    <a:close/>
                    <a:moveTo>
                      <a:pt x="2649903" y="512862"/>
                    </a:moveTo>
                    <a:cubicBezTo>
                      <a:pt x="2681081" y="512862"/>
                      <a:pt x="2706356" y="538137"/>
                      <a:pt x="2706356" y="569315"/>
                    </a:cubicBezTo>
                    <a:cubicBezTo>
                      <a:pt x="2706356" y="600493"/>
                      <a:pt x="2681081" y="625768"/>
                      <a:pt x="2649903" y="625768"/>
                    </a:cubicBezTo>
                    <a:cubicBezTo>
                      <a:pt x="2618725" y="625768"/>
                      <a:pt x="2593450" y="600493"/>
                      <a:pt x="2593450" y="569315"/>
                    </a:cubicBezTo>
                    <a:cubicBezTo>
                      <a:pt x="2593450" y="538137"/>
                      <a:pt x="2618725" y="512862"/>
                      <a:pt x="2649903" y="512862"/>
                    </a:cubicBezTo>
                    <a:close/>
                    <a:moveTo>
                      <a:pt x="2434485" y="479193"/>
                    </a:moveTo>
                    <a:cubicBezTo>
                      <a:pt x="2464179" y="488698"/>
                      <a:pt x="2480546" y="520475"/>
                      <a:pt x="2471041" y="550169"/>
                    </a:cubicBezTo>
                    <a:cubicBezTo>
                      <a:pt x="2461535" y="579862"/>
                      <a:pt x="2429758" y="596229"/>
                      <a:pt x="2400064" y="586724"/>
                    </a:cubicBezTo>
                    <a:cubicBezTo>
                      <a:pt x="2370371" y="577219"/>
                      <a:pt x="2354004" y="545442"/>
                      <a:pt x="2363509" y="515748"/>
                    </a:cubicBezTo>
                    <a:cubicBezTo>
                      <a:pt x="2373014" y="486054"/>
                      <a:pt x="2404792" y="469687"/>
                      <a:pt x="2434485" y="479193"/>
                    </a:cubicBezTo>
                    <a:close/>
                    <a:moveTo>
                      <a:pt x="2375639" y="364067"/>
                    </a:moveTo>
                    <a:cubicBezTo>
                      <a:pt x="2426966" y="376591"/>
                      <a:pt x="2459725" y="410514"/>
                      <a:pt x="2455850" y="430757"/>
                    </a:cubicBezTo>
                    <a:cubicBezTo>
                      <a:pt x="2375257" y="397798"/>
                      <a:pt x="2375443" y="429757"/>
                      <a:pt x="2335240" y="429258"/>
                    </a:cubicBezTo>
                    <a:cubicBezTo>
                      <a:pt x="2294701" y="482686"/>
                      <a:pt x="2268409" y="497706"/>
                      <a:pt x="2316091" y="598904"/>
                    </a:cubicBezTo>
                    <a:cubicBezTo>
                      <a:pt x="2346253" y="611406"/>
                      <a:pt x="2336359" y="645326"/>
                      <a:pt x="2445064" y="651165"/>
                    </a:cubicBezTo>
                    <a:cubicBezTo>
                      <a:pt x="2433945" y="639708"/>
                      <a:pt x="2426475" y="626967"/>
                      <a:pt x="2419252" y="612747"/>
                    </a:cubicBezTo>
                    <a:cubicBezTo>
                      <a:pt x="2457255" y="629070"/>
                      <a:pt x="2489768" y="641932"/>
                      <a:pt x="2517783" y="651719"/>
                    </a:cubicBezTo>
                    <a:cubicBezTo>
                      <a:pt x="2547492" y="650948"/>
                      <a:pt x="2582442" y="648609"/>
                      <a:pt x="2623705" y="644640"/>
                    </a:cubicBezTo>
                    <a:cubicBezTo>
                      <a:pt x="2612469" y="656003"/>
                      <a:pt x="2601449" y="665877"/>
                      <a:pt x="2587329" y="673408"/>
                    </a:cubicBezTo>
                    <a:cubicBezTo>
                      <a:pt x="2692710" y="701017"/>
                      <a:pt x="2693620" y="665681"/>
                      <a:pt x="2726166" y="662969"/>
                    </a:cubicBezTo>
                    <a:cubicBezTo>
                      <a:pt x="2802429" y="581125"/>
                      <a:pt x="2781968" y="558804"/>
                      <a:pt x="2759647" y="495561"/>
                    </a:cubicBezTo>
                    <a:cubicBezTo>
                      <a:pt x="2721206" y="483780"/>
                      <a:pt x="2731126" y="453399"/>
                      <a:pt x="2644322" y="460219"/>
                    </a:cubicBezTo>
                    <a:cubicBezTo>
                      <a:pt x="2646802" y="439758"/>
                      <a:pt x="2688344" y="417437"/>
                      <a:pt x="2741046" y="421157"/>
                    </a:cubicBezTo>
                    <a:cubicBezTo>
                      <a:pt x="2876833" y="462080"/>
                      <a:pt x="2861952" y="519742"/>
                      <a:pt x="2880553" y="560664"/>
                    </a:cubicBezTo>
                    <a:cubicBezTo>
                      <a:pt x="2875593" y="708851"/>
                      <a:pt x="2801809" y="719392"/>
                      <a:pt x="2742907" y="748533"/>
                    </a:cubicBezTo>
                    <a:cubicBezTo>
                      <a:pt x="2658583" y="764654"/>
                      <a:pt x="2574259" y="728692"/>
                      <a:pt x="2540157" y="713192"/>
                    </a:cubicBezTo>
                    <a:cubicBezTo>
                      <a:pt x="2529065" y="708513"/>
                      <a:pt x="2519099" y="703942"/>
                      <a:pt x="2510504" y="698643"/>
                    </a:cubicBezTo>
                    <a:cubicBezTo>
                      <a:pt x="2500731" y="701063"/>
                      <a:pt x="2489882" y="702372"/>
                      <a:pt x="2477934" y="703444"/>
                    </a:cubicBezTo>
                    <a:cubicBezTo>
                      <a:pt x="2440730" y="707809"/>
                      <a:pt x="2349456" y="716352"/>
                      <a:pt x="2274061" y="675291"/>
                    </a:cubicBezTo>
                    <a:cubicBezTo>
                      <a:pt x="2226847" y="629580"/>
                      <a:pt x="2159789" y="597047"/>
                      <a:pt x="2200242" y="454402"/>
                    </a:cubicBezTo>
                    <a:cubicBezTo>
                      <a:pt x="2230433" y="421099"/>
                      <a:pt x="2233840" y="361645"/>
                      <a:pt x="2375639" y="364067"/>
                    </a:cubicBezTo>
                    <a:close/>
                    <a:moveTo>
                      <a:pt x="2836172" y="352363"/>
                    </a:moveTo>
                    <a:cubicBezTo>
                      <a:pt x="2854937" y="355434"/>
                      <a:pt x="2874662" y="360395"/>
                      <a:pt x="2895433" y="367215"/>
                    </a:cubicBezTo>
                    <a:cubicBezTo>
                      <a:pt x="2947516" y="377755"/>
                      <a:pt x="3055401" y="438518"/>
                      <a:pt x="3124224" y="493701"/>
                    </a:cubicBezTo>
                    <a:cubicBezTo>
                      <a:pt x="3205447" y="568724"/>
                      <a:pt x="3292251" y="640027"/>
                      <a:pt x="3356734" y="741092"/>
                    </a:cubicBezTo>
                    <a:cubicBezTo>
                      <a:pt x="3276750" y="791934"/>
                      <a:pt x="3062841" y="840917"/>
                      <a:pt x="2999598" y="832236"/>
                    </a:cubicBezTo>
                    <a:cubicBezTo>
                      <a:pt x="3037420" y="708850"/>
                      <a:pt x="3010138" y="615226"/>
                      <a:pt x="2962396" y="512301"/>
                    </a:cubicBezTo>
                    <a:cubicBezTo>
                      <a:pt x="3059741" y="540203"/>
                      <a:pt x="3080822" y="661108"/>
                      <a:pt x="3087022" y="724351"/>
                    </a:cubicBezTo>
                    <a:cubicBezTo>
                      <a:pt x="3124224" y="728071"/>
                      <a:pt x="3142825" y="709470"/>
                      <a:pt x="3170726" y="702030"/>
                    </a:cubicBezTo>
                    <a:cubicBezTo>
                      <a:pt x="3136004" y="620806"/>
                      <a:pt x="3086402" y="509821"/>
                      <a:pt x="2910314" y="424877"/>
                    </a:cubicBezTo>
                    <a:cubicBezTo>
                      <a:pt x="2837151" y="406276"/>
                      <a:pt x="2767707" y="382096"/>
                      <a:pt x="2690824" y="376515"/>
                    </a:cubicBezTo>
                    <a:cubicBezTo>
                      <a:pt x="2718415" y="359464"/>
                      <a:pt x="2748797" y="350318"/>
                      <a:pt x="2782666" y="348846"/>
                    </a:cubicBezTo>
                    <a:cubicBezTo>
                      <a:pt x="2799601" y="348110"/>
                      <a:pt x="2817407" y="349292"/>
                      <a:pt x="2836172" y="352363"/>
                    </a:cubicBezTo>
                    <a:close/>
                    <a:moveTo>
                      <a:pt x="2306014" y="269547"/>
                    </a:moveTo>
                    <a:cubicBezTo>
                      <a:pt x="2324822" y="272343"/>
                      <a:pt x="2342141" y="276646"/>
                      <a:pt x="2358045" y="282510"/>
                    </a:cubicBezTo>
                    <a:cubicBezTo>
                      <a:pt x="2389853" y="294237"/>
                      <a:pt x="2416000" y="312210"/>
                      <a:pt x="2437080" y="336861"/>
                    </a:cubicBezTo>
                    <a:cubicBezTo>
                      <a:pt x="2362155" y="318737"/>
                      <a:pt x="2288646" y="320595"/>
                      <a:pt x="2213295" y="316006"/>
                    </a:cubicBezTo>
                    <a:cubicBezTo>
                      <a:pt x="2019693" y="343224"/>
                      <a:pt x="1938617" y="433803"/>
                      <a:pt x="1880785" y="500575"/>
                    </a:cubicBezTo>
                    <a:cubicBezTo>
                      <a:pt x="1905090" y="516167"/>
                      <a:pt x="1917135" y="539553"/>
                      <a:pt x="1953700" y="547352"/>
                    </a:cubicBezTo>
                    <a:cubicBezTo>
                      <a:pt x="1978885" y="489010"/>
                      <a:pt x="2035822" y="380287"/>
                      <a:pt x="2137039" y="383390"/>
                    </a:cubicBezTo>
                    <a:cubicBezTo>
                      <a:pt x="2060192" y="466861"/>
                      <a:pt x="2005666" y="547711"/>
                      <a:pt x="2004072" y="676754"/>
                    </a:cubicBezTo>
                    <a:cubicBezTo>
                      <a:pt x="1941193" y="665741"/>
                      <a:pt x="1752400" y="553877"/>
                      <a:pt x="1691723" y="481071"/>
                    </a:cubicBezTo>
                    <a:cubicBezTo>
                      <a:pt x="1783948" y="404475"/>
                      <a:pt x="1888357" y="363030"/>
                      <a:pt x="1988585" y="316340"/>
                    </a:cubicBezTo>
                    <a:cubicBezTo>
                      <a:pt x="2070956" y="284766"/>
                      <a:pt x="2192229" y="259786"/>
                      <a:pt x="2245046" y="265626"/>
                    </a:cubicBezTo>
                    <a:cubicBezTo>
                      <a:pt x="2266908" y="265462"/>
                      <a:pt x="2287206" y="266751"/>
                      <a:pt x="2306014" y="269547"/>
                    </a:cubicBezTo>
                    <a:close/>
                    <a:moveTo>
                      <a:pt x="3025491" y="354237"/>
                    </a:moveTo>
                    <a:cubicBezTo>
                      <a:pt x="3201854" y="380990"/>
                      <a:pt x="3393704" y="552292"/>
                      <a:pt x="3470200" y="623906"/>
                    </a:cubicBezTo>
                    <a:cubicBezTo>
                      <a:pt x="3819896" y="558803"/>
                      <a:pt x="4022645" y="614606"/>
                      <a:pt x="4178892" y="635067"/>
                    </a:cubicBezTo>
                    <a:cubicBezTo>
                      <a:pt x="4368001" y="664208"/>
                      <a:pt x="4560830" y="734271"/>
                      <a:pt x="4707156" y="806195"/>
                    </a:cubicBezTo>
                    <a:cubicBezTo>
                      <a:pt x="4811941" y="874398"/>
                      <a:pt x="4883245" y="946321"/>
                      <a:pt x="4898745" y="994063"/>
                    </a:cubicBezTo>
                    <a:cubicBezTo>
                      <a:pt x="4494487" y="772093"/>
                      <a:pt x="4196253" y="721251"/>
                      <a:pt x="4054266" y="707610"/>
                    </a:cubicBezTo>
                    <a:cubicBezTo>
                      <a:pt x="3808115" y="689009"/>
                      <a:pt x="3628927" y="722491"/>
                      <a:pt x="3416257" y="729931"/>
                    </a:cubicBezTo>
                    <a:cubicBezTo>
                      <a:pt x="3374715" y="661108"/>
                      <a:pt x="3348054" y="588565"/>
                      <a:pt x="3213508" y="501140"/>
                    </a:cubicBezTo>
                    <a:cubicBezTo>
                      <a:pt x="3140965" y="445338"/>
                      <a:pt x="3033080" y="404416"/>
                      <a:pt x="2951236" y="352333"/>
                    </a:cubicBezTo>
                    <a:cubicBezTo>
                      <a:pt x="2975417" y="349543"/>
                      <a:pt x="3000296" y="350415"/>
                      <a:pt x="3025491" y="354237"/>
                    </a:cubicBezTo>
                    <a:close/>
                    <a:moveTo>
                      <a:pt x="2125136" y="213615"/>
                    </a:moveTo>
                    <a:cubicBezTo>
                      <a:pt x="2150297" y="217656"/>
                      <a:pt x="2174257" y="224411"/>
                      <a:pt x="2196436" y="234440"/>
                    </a:cubicBezTo>
                    <a:cubicBezTo>
                      <a:pt x="2102611" y="259092"/>
                      <a:pt x="1987386" y="265176"/>
                      <a:pt x="1901284" y="296206"/>
                    </a:cubicBezTo>
                    <a:cubicBezTo>
                      <a:pt x="1746490" y="338451"/>
                      <a:pt x="1698983" y="399413"/>
                      <a:pt x="1638437" y="452295"/>
                    </a:cubicBezTo>
                    <a:cubicBezTo>
                      <a:pt x="1438159" y="380373"/>
                      <a:pt x="1277708" y="293857"/>
                      <a:pt x="1037604" y="236530"/>
                    </a:cubicBezTo>
                    <a:cubicBezTo>
                      <a:pt x="898218" y="206235"/>
                      <a:pt x="598681" y="163736"/>
                      <a:pt x="145996" y="251896"/>
                    </a:cubicBezTo>
                    <a:cubicBezTo>
                      <a:pt x="175313" y="211152"/>
                      <a:pt x="265150" y="164391"/>
                      <a:pt x="385739" y="131380"/>
                    </a:cubicBezTo>
                    <a:cubicBezTo>
                      <a:pt x="547027" y="107489"/>
                      <a:pt x="752036" y="99548"/>
                      <a:pt x="941027" y="129447"/>
                    </a:cubicBezTo>
                    <a:cubicBezTo>
                      <a:pt x="1096073" y="157594"/>
                      <a:pt x="1306183" y="166258"/>
                      <a:pt x="1619385" y="334872"/>
                    </a:cubicBezTo>
                    <a:cubicBezTo>
                      <a:pt x="1714071" y="289988"/>
                      <a:pt x="1949013" y="185328"/>
                      <a:pt x="2125136" y="213615"/>
                    </a:cubicBezTo>
                    <a:close/>
                    <a:moveTo>
                      <a:pt x="4059847" y="482540"/>
                    </a:moveTo>
                    <a:cubicBezTo>
                      <a:pt x="4196873" y="513541"/>
                      <a:pt x="4456665" y="561284"/>
                      <a:pt x="4459765" y="625766"/>
                    </a:cubicBezTo>
                    <a:cubicBezTo>
                      <a:pt x="4310958" y="591665"/>
                      <a:pt x="4167732" y="566864"/>
                      <a:pt x="4013345" y="551363"/>
                    </a:cubicBezTo>
                    <a:cubicBezTo>
                      <a:pt x="3834777" y="526562"/>
                      <a:pt x="3672949" y="509201"/>
                      <a:pt x="3455320" y="538342"/>
                    </a:cubicBezTo>
                    <a:cubicBezTo>
                      <a:pt x="3427418" y="511061"/>
                      <a:pt x="3421839" y="481920"/>
                      <a:pt x="3371616" y="456499"/>
                    </a:cubicBezTo>
                    <a:cubicBezTo>
                      <a:pt x="3396340" y="452778"/>
                      <a:pt x="3440304" y="450918"/>
                      <a:pt x="3495195" y="450628"/>
                    </a:cubicBezTo>
                    <a:cubicBezTo>
                      <a:pt x="3659871" y="449756"/>
                      <a:pt x="3922899" y="463009"/>
                      <a:pt x="4059847" y="482540"/>
                    </a:cubicBezTo>
                    <a:close/>
                    <a:moveTo>
                      <a:pt x="1100904" y="20473"/>
                    </a:moveTo>
                    <a:cubicBezTo>
                      <a:pt x="1237287" y="43622"/>
                      <a:pt x="1491835" y="111188"/>
                      <a:pt x="1648405" y="162222"/>
                    </a:cubicBezTo>
                    <a:cubicBezTo>
                      <a:pt x="1700595" y="179233"/>
                      <a:pt x="1741899" y="194407"/>
                      <a:pt x="1764312" y="205488"/>
                    </a:cubicBezTo>
                    <a:cubicBezTo>
                      <a:pt x="1708730" y="214388"/>
                      <a:pt x="1694532" y="240441"/>
                      <a:pt x="1659642" y="257917"/>
                    </a:cubicBezTo>
                    <a:cubicBezTo>
                      <a:pt x="1461257" y="163816"/>
                      <a:pt x="1301839" y="131015"/>
                      <a:pt x="1124211" y="100197"/>
                    </a:cubicBezTo>
                    <a:cubicBezTo>
                      <a:pt x="972448" y="67893"/>
                      <a:pt x="828479" y="47849"/>
                      <a:pt x="676360" y="34961"/>
                    </a:cubicBezTo>
                    <a:cubicBezTo>
                      <a:pt x="698970" y="-25507"/>
                      <a:pt x="960950" y="8224"/>
                      <a:pt x="1100904" y="20473"/>
                    </a:cubicBezTo>
                    <a:close/>
                  </a:path>
                </a:pathLst>
              </a:custGeom>
              <a:ln>
                <a:headEnd type="none" w="med" len="med"/>
                <a:tailEnd type="none" w="med" len="med"/>
              </a:ln>
              <a:extLst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45 Elipse"/>
              <p:cNvSpPr/>
              <p:nvPr/>
            </p:nvSpPr>
            <p:spPr bwMode="auto">
              <a:xfrm>
                <a:off x="4404358" y="4638535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46 Elipse"/>
              <p:cNvSpPr/>
              <p:nvPr/>
            </p:nvSpPr>
            <p:spPr bwMode="auto">
              <a:xfrm>
                <a:off x="4239320" y="4553786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47 Elipse"/>
              <p:cNvSpPr/>
              <p:nvPr/>
            </p:nvSpPr>
            <p:spPr bwMode="auto">
              <a:xfrm>
                <a:off x="4092124" y="4451195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9" name="48 Elipse"/>
              <p:cNvSpPr/>
              <p:nvPr/>
            </p:nvSpPr>
            <p:spPr bwMode="auto">
              <a:xfrm>
                <a:off x="3962770" y="4335223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49 Elipse"/>
              <p:cNvSpPr/>
              <p:nvPr/>
            </p:nvSpPr>
            <p:spPr bwMode="auto">
              <a:xfrm>
                <a:off x="3855719" y="4205868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1" name="50 Elipse"/>
              <p:cNvSpPr/>
              <p:nvPr/>
            </p:nvSpPr>
            <p:spPr bwMode="auto">
              <a:xfrm>
                <a:off x="3739745" y="4067593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51 Elipse"/>
              <p:cNvSpPr/>
              <p:nvPr/>
            </p:nvSpPr>
            <p:spPr bwMode="auto">
              <a:xfrm>
                <a:off x="3663917" y="3907015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3" name="52 Elipse"/>
              <p:cNvSpPr/>
              <p:nvPr/>
            </p:nvSpPr>
            <p:spPr bwMode="auto">
              <a:xfrm>
                <a:off x="3597010" y="3750899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4" name="53 Elipse"/>
              <p:cNvSpPr/>
              <p:nvPr/>
            </p:nvSpPr>
            <p:spPr bwMode="auto">
              <a:xfrm>
                <a:off x="3543485" y="3590321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5" name="54 Elipse"/>
              <p:cNvSpPr/>
              <p:nvPr/>
            </p:nvSpPr>
            <p:spPr bwMode="auto">
              <a:xfrm>
                <a:off x="3463195" y="3425283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55 Elipse"/>
              <p:cNvSpPr/>
              <p:nvPr/>
            </p:nvSpPr>
            <p:spPr bwMode="auto">
              <a:xfrm>
                <a:off x="3356143" y="3282547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56 Elipse"/>
              <p:cNvSpPr/>
              <p:nvPr/>
            </p:nvSpPr>
            <p:spPr bwMode="auto">
              <a:xfrm>
                <a:off x="3217869" y="3184417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57 Elipse"/>
              <p:cNvSpPr/>
              <p:nvPr/>
            </p:nvSpPr>
            <p:spPr bwMode="auto">
              <a:xfrm>
                <a:off x="3115277" y="3041681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58 Elipse"/>
              <p:cNvSpPr/>
              <p:nvPr/>
            </p:nvSpPr>
            <p:spPr bwMode="auto">
              <a:xfrm>
                <a:off x="2999304" y="2890024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0" name="59 Elipse"/>
              <p:cNvSpPr/>
              <p:nvPr/>
            </p:nvSpPr>
            <p:spPr bwMode="auto">
              <a:xfrm>
                <a:off x="2865490" y="2787433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1" name="60 Elipse"/>
              <p:cNvSpPr/>
              <p:nvPr/>
            </p:nvSpPr>
            <p:spPr bwMode="auto">
              <a:xfrm>
                <a:off x="2709372" y="2702684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2" name="61 Elipse"/>
              <p:cNvSpPr/>
              <p:nvPr/>
            </p:nvSpPr>
            <p:spPr bwMode="auto">
              <a:xfrm>
                <a:off x="2535414" y="2626855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3" name="62 Elipse"/>
              <p:cNvSpPr/>
              <p:nvPr/>
            </p:nvSpPr>
            <p:spPr bwMode="auto">
              <a:xfrm>
                <a:off x="2365915" y="2537646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4" name="63 Elipse"/>
              <p:cNvSpPr/>
              <p:nvPr/>
            </p:nvSpPr>
            <p:spPr bwMode="auto">
              <a:xfrm>
                <a:off x="2214259" y="2430594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64 Elipse"/>
              <p:cNvSpPr/>
              <p:nvPr/>
            </p:nvSpPr>
            <p:spPr bwMode="auto">
              <a:xfrm>
                <a:off x="2089365" y="2305701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6" name="65 Elipse"/>
              <p:cNvSpPr/>
              <p:nvPr/>
            </p:nvSpPr>
            <p:spPr bwMode="auto">
              <a:xfrm>
                <a:off x="1977852" y="2171886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66 Elipse"/>
              <p:cNvSpPr/>
              <p:nvPr/>
            </p:nvSpPr>
            <p:spPr bwMode="auto">
              <a:xfrm>
                <a:off x="1888643" y="2020229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8" name="67 Elipse"/>
              <p:cNvSpPr/>
              <p:nvPr/>
            </p:nvSpPr>
            <p:spPr bwMode="auto">
              <a:xfrm>
                <a:off x="1812815" y="1859652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69" name="68 Elipse"/>
              <p:cNvSpPr/>
              <p:nvPr/>
            </p:nvSpPr>
            <p:spPr bwMode="auto">
              <a:xfrm>
                <a:off x="1745907" y="1703534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2" name="41 Grupo"/>
            <p:cNvGrpSpPr/>
            <p:nvPr/>
          </p:nvGrpSpPr>
          <p:grpSpPr>
            <a:xfrm>
              <a:off x="2901174" y="3233482"/>
              <a:ext cx="286798" cy="291852"/>
              <a:chOff x="2901174" y="3233482"/>
              <a:chExt cx="286798" cy="291852"/>
            </a:xfrm>
          </p:grpSpPr>
          <p:sp>
            <p:nvSpPr>
              <p:cNvPr id="43" name="42 Elipse"/>
              <p:cNvSpPr/>
              <p:nvPr/>
            </p:nvSpPr>
            <p:spPr bwMode="auto">
              <a:xfrm>
                <a:off x="2901174" y="3233482"/>
                <a:ext cx="144016" cy="144016"/>
              </a:xfrm>
              <a:prstGeom prst="ellipse">
                <a:avLst/>
              </a:prstGeom>
              <a:solidFill>
                <a:schemeClr val="accent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43 Elipse"/>
              <p:cNvSpPr/>
              <p:nvPr/>
            </p:nvSpPr>
            <p:spPr bwMode="auto">
              <a:xfrm>
                <a:off x="3043956" y="3381318"/>
                <a:ext cx="144016" cy="144016"/>
              </a:xfrm>
              <a:prstGeom prst="ellipse">
                <a:avLst/>
              </a:prstGeom>
              <a:solidFill>
                <a:schemeClr val="accent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71" name="70 Grupo"/>
          <p:cNvGrpSpPr/>
          <p:nvPr/>
        </p:nvGrpSpPr>
        <p:grpSpPr>
          <a:xfrm flipV="1">
            <a:off x="-461763" y="-159430"/>
            <a:ext cx="4094357" cy="2309263"/>
            <a:chOff x="1053548" y="1703534"/>
            <a:chExt cx="4094357" cy="3079017"/>
          </a:xfrm>
        </p:grpSpPr>
        <p:grpSp>
          <p:nvGrpSpPr>
            <p:cNvPr id="72" name="71 Grupo"/>
            <p:cNvGrpSpPr/>
            <p:nvPr/>
          </p:nvGrpSpPr>
          <p:grpSpPr>
            <a:xfrm>
              <a:off x="1053548" y="1703534"/>
              <a:ext cx="4094357" cy="3079017"/>
              <a:chOff x="1053548" y="1703534"/>
              <a:chExt cx="4094357" cy="3079017"/>
            </a:xfrm>
          </p:grpSpPr>
          <p:sp>
            <p:nvSpPr>
              <p:cNvPr id="76" name="75 Forma libre"/>
              <p:cNvSpPr/>
              <p:nvPr/>
            </p:nvSpPr>
            <p:spPr bwMode="auto">
              <a:xfrm rot="13111963">
                <a:off x="1053548" y="2867173"/>
                <a:ext cx="4094357" cy="1000676"/>
              </a:xfrm>
              <a:custGeom>
                <a:avLst/>
                <a:gdLst/>
                <a:ahLst/>
                <a:cxnLst/>
                <a:rect l="l" t="t" r="r" b="b"/>
                <a:pathLst>
                  <a:path w="4980589" h="1217274">
                    <a:moveTo>
                      <a:pt x="2930775" y="612746"/>
                    </a:moveTo>
                    <a:cubicBezTo>
                      <a:pt x="2999599" y="706991"/>
                      <a:pt x="2947516" y="782634"/>
                      <a:pt x="2930775" y="839676"/>
                    </a:cubicBezTo>
                    <a:cubicBezTo>
                      <a:pt x="2850172" y="852697"/>
                      <a:pt x="2791889" y="837817"/>
                      <a:pt x="2728026" y="806195"/>
                    </a:cubicBezTo>
                    <a:cubicBezTo>
                      <a:pt x="2918375" y="780774"/>
                      <a:pt x="2913415" y="666069"/>
                      <a:pt x="2930775" y="612746"/>
                    </a:cubicBezTo>
                    <a:close/>
                    <a:moveTo>
                      <a:pt x="2136533" y="488694"/>
                    </a:moveTo>
                    <a:cubicBezTo>
                      <a:pt x="2136810" y="544771"/>
                      <a:pt x="2097117" y="652504"/>
                      <a:pt x="2270655" y="734745"/>
                    </a:cubicBezTo>
                    <a:cubicBezTo>
                      <a:pt x="2200192" y="745392"/>
                      <a:pt x="2140147" y="741795"/>
                      <a:pt x="2067350" y="704821"/>
                    </a:cubicBezTo>
                    <a:cubicBezTo>
                      <a:pt x="2068796" y="645391"/>
                      <a:pt x="2042253" y="557471"/>
                      <a:pt x="2136533" y="488694"/>
                    </a:cubicBezTo>
                    <a:close/>
                    <a:moveTo>
                      <a:pt x="984444" y="280074"/>
                    </a:moveTo>
                    <a:cubicBezTo>
                      <a:pt x="1062572" y="293380"/>
                      <a:pt x="1140746" y="312331"/>
                      <a:pt x="1222532" y="339305"/>
                    </a:cubicBezTo>
                    <a:lnTo>
                      <a:pt x="1391977" y="404652"/>
                    </a:lnTo>
                    <a:cubicBezTo>
                      <a:pt x="1626926" y="522827"/>
                      <a:pt x="1711856" y="639854"/>
                      <a:pt x="2091931" y="792766"/>
                    </a:cubicBezTo>
                    <a:cubicBezTo>
                      <a:pt x="2177420" y="810283"/>
                      <a:pt x="2241623" y="850665"/>
                      <a:pt x="2475609" y="811056"/>
                    </a:cubicBezTo>
                    <a:lnTo>
                      <a:pt x="2471334" y="796895"/>
                    </a:lnTo>
                    <a:lnTo>
                      <a:pt x="2493407" y="808151"/>
                    </a:lnTo>
                    <a:cubicBezTo>
                      <a:pt x="2501460" y="807233"/>
                      <a:pt x="2509614" y="805734"/>
                      <a:pt x="2517962" y="804144"/>
                    </a:cubicBezTo>
                    <a:lnTo>
                      <a:pt x="2509539" y="816378"/>
                    </a:lnTo>
                    <a:cubicBezTo>
                      <a:pt x="2720330" y="925449"/>
                      <a:pt x="2793791" y="906561"/>
                      <a:pt x="2880553" y="915940"/>
                    </a:cubicBezTo>
                    <a:cubicBezTo>
                      <a:pt x="3289152" y="886179"/>
                      <a:pt x="3405717" y="800615"/>
                      <a:pt x="3665509" y="759693"/>
                    </a:cubicBezTo>
                    <a:lnTo>
                      <a:pt x="3846809" y="749114"/>
                    </a:lnTo>
                    <a:cubicBezTo>
                      <a:pt x="4019041" y="747602"/>
                      <a:pt x="4167732" y="772248"/>
                      <a:pt x="4325839" y="813635"/>
                    </a:cubicBezTo>
                    <a:cubicBezTo>
                      <a:pt x="4541609" y="866338"/>
                      <a:pt x="4675535" y="937641"/>
                      <a:pt x="4844803" y="1038706"/>
                    </a:cubicBezTo>
                    <a:cubicBezTo>
                      <a:pt x="4925407" y="1094509"/>
                      <a:pt x="4979969" y="1155892"/>
                      <a:pt x="4980589" y="1217274"/>
                    </a:cubicBezTo>
                    <a:cubicBezTo>
                      <a:pt x="4570750" y="953762"/>
                      <a:pt x="4309718" y="892999"/>
                      <a:pt x="4191913" y="861998"/>
                    </a:cubicBezTo>
                    <a:cubicBezTo>
                      <a:pt x="3849657" y="806195"/>
                      <a:pt x="3741772" y="861998"/>
                      <a:pt x="3533443" y="889899"/>
                    </a:cubicBezTo>
                    <a:cubicBezTo>
                      <a:pt x="3175686" y="1008325"/>
                      <a:pt x="2944415" y="1013285"/>
                      <a:pt x="2800569" y="1005224"/>
                    </a:cubicBezTo>
                    <a:cubicBezTo>
                      <a:pt x="2631921" y="979803"/>
                      <a:pt x="2591620" y="935781"/>
                      <a:pt x="2517836" y="884319"/>
                    </a:cubicBezTo>
                    <a:cubicBezTo>
                      <a:pt x="2503266" y="873020"/>
                      <a:pt x="2493830" y="861293"/>
                      <a:pt x="2487249" y="847815"/>
                    </a:cubicBezTo>
                    <a:cubicBezTo>
                      <a:pt x="2476881" y="858634"/>
                      <a:pt x="2464326" y="866916"/>
                      <a:pt x="2447022" y="873229"/>
                    </a:cubicBezTo>
                    <a:cubicBezTo>
                      <a:pt x="2361061" y="899747"/>
                      <a:pt x="2309258" y="929387"/>
                      <a:pt x="2140888" y="902184"/>
                    </a:cubicBezTo>
                    <a:cubicBezTo>
                      <a:pt x="2001433" y="866007"/>
                      <a:pt x="1782683" y="790777"/>
                      <a:pt x="1478061" y="568922"/>
                    </a:cubicBezTo>
                    <a:cubicBezTo>
                      <a:pt x="1288155" y="478837"/>
                      <a:pt x="1202418" y="392800"/>
                      <a:pt x="859442" y="341605"/>
                    </a:cubicBezTo>
                    <a:cubicBezTo>
                      <a:pt x="737794" y="335216"/>
                      <a:pt x="470664" y="313507"/>
                      <a:pt x="0" y="439530"/>
                    </a:cubicBezTo>
                    <a:cubicBezTo>
                      <a:pt x="19303" y="381259"/>
                      <a:pt x="89981" y="339432"/>
                      <a:pt x="183761" y="310859"/>
                    </a:cubicBezTo>
                    <a:cubicBezTo>
                      <a:pt x="375782" y="266209"/>
                      <a:pt x="525070" y="239129"/>
                      <a:pt x="746636" y="254715"/>
                    </a:cubicBezTo>
                    <a:cubicBezTo>
                      <a:pt x="828235" y="259107"/>
                      <a:pt x="906316" y="266768"/>
                      <a:pt x="984444" y="280074"/>
                    </a:cubicBezTo>
                    <a:close/>
                    <a:moveTo>
                      <a:pt x="2649903" y="512862"/>
                    </a:moveTo>
                    <a:cubicBezTo>
                      <a:pt x="2681081" y="512862"/>
                      <a:pt x="2706356" y="538137"/>
                      <a:pt x="2706356" y="569315"/>
                    </a:cubicBezTo>
                    <a:cubicBezTo>
                      <a:pt x="2706356" y="600493"/>
                      <a:pt x="2681081" y="625768"/>
                      <a:pt x="2649903" y="625768"/>
                    </a:cubicBezTo>
                    <a:cubicBezTo>
                      <a:pt x="2618725" y="625768"/>
                      <a:pt x="2593450" y="600493"/>
                      <a:pt x="2593450" y="569315"/>
                    </a:cubicBezTo>
                    <a:cubicBezTo>
                      <a:pt x="2593450" y="538137"/>
                      <a:pt x="2618725" y="512862"/>
                      <a:pt x="2649903" y="512862"/>
                    </a:cubicBezTo>
                    <a:close/>
                    <a:moveTo>
                      <a:pt x="2434485" y="479193"/>
                    </a:moveTo>
                    <a:cubicBezTo>
                      <a:pt x="2464179" y="488698"/>
                      <a:pt x="2480546" y="520475"/>
                      <a:pt x="2471041" y="550169"/>
                    </a:cubicBezTo>
                    <a:cubicBezTo>
                      <a:pt x="2461535" y="579862"/>
                      <a:pt x="2429758" y="596229"/>
                      <a:pt x="2400064" y="586724"/>
                    </a:cubicBezTo>
                    <a:cubicBezTo>
                      <a:pt x="2370371" y="577219"/>
                      <a:pt x="2354004" y="545442"/>
                      <a:pt x="2363509" y="515748"/>
                    </a:cubicBezTo>
                    <a:cubicBezTo>
                      <a:pt x="2373014" y="486054"/>
                      <a:pt x="2404792" y="469687"/>
                      <a:pt x="2434485" y="479193"/>
                    </a:cubicBezTo>
                    <a:close/>
                    <a:moveTo>
                      <a:pt x="2375639" y="364067"/>
                    </a:moveTo>
                    <a:cubicBezTo>
                      <a:pt x="2426966" y="376591"/>
                      <a:pt x="2459725" y="410514"/>
                      <a:pt x="2455850" y="430757"/>
                    </a:cubicBezTo>
                    <a:cubicBezTo>
                      <a:pt x="2375257" y="397798"/>
                      <a:pt x="2375443" y="429757"/>
                      <a:pt x="2335240" y="429258"/>
                    </a:cubicBezTo>
                    <a:cubicBezTo>
                      <a:pt x="2294701" y="482686"/>
                      <a:pt x="2268409" y="497706"/>
                      <a:pt x="2316091" y="598904"/>
                    </a:cubicBezTo>
                    <a:cubicBezTo>
                      <a:pt x="2346253" y="611406"/>
                      <a:pt x="2336359" y="645326"/>
                      <a:pt x="2445064" y="651165"/>
                    </a:cubicBezTo>
                    <a:cubicBezTo>
                      <a:pt x="2433945" y="639708"/>
                      <a:pt x="2426475" y="626967"/>
                      <a:pt x="2419252" y="612747"/>
                    </a:cubicBezTo>
                    <a:cubicBezTo>
                      <a:pt x="2457255" y="629070"/>
                      <a:pt x="2489768" y="641932"/>
                      <a:pt x="2517783" y="651719"/>
                    </a:cubicBezTo>
                    <a:cubicBezTo>
                      <a:pt x="2547492" y="650948"/>
                      <a:pt x="2582442" y="648609"/>
                      <a:pt x="2623705" y="644640"/>
                    </a:cubicBezTo>
                    <a:cubicBezTo>
                      <a:pt x="2612469" y="656003"/>
                      <a:pt x="2601449" y="665877"/>
                      <a:pt x="2587329" y="673408"/>
                    </a:cubicBezTo>
                    <a:cubicBezTo>
                      <a:pt x="2692710" y="701017"/>
                      <a:pt x="2693620" y="665681"/>
                      <a:pt x="2726166" y="662969"/>
                    </a:cubicBezTo>
                    <a:cubicBezTo>
                      <a:pt x="2802429" y="581125"/>
                      <a:pt x="2781968" y="558804"/>
                      <a:pt x="2759647" y="495561"/>
                    </a:cubicBezTo>
                    <a:cubicBezTo>
                      <a:pt x="2721206" y="483780"/>
                      <a:pt x="2731126" y="453399"/>
                      <a:pt x="2644322" y="460219"/>
                    </a:cubicBezTo>
                    <a:cubicBezTo>
                      <a:pt x="2646802" y="439758"/>
                      <a:pt x="2688344" y="417437"/>
                      <a:pt x="2741046" y="421157"/>
                    </a:cubicBezTo>
                    <a:cubicBezTo>
                      <a:pt x="2876833" y="462080"/>
                      <a:pt x="2861952" y="519742"/>
                      <a:pt x="2880553" y="560664"/>
                    </a:cubicBezTo>
                    <a:cubicBezTo>
                      <a:pt x="2875593" y="708851"/>
                      <a:pt x="2801809" y="719392"/>
                      <a:pt x="2742907" y="748533"/>
                    </a:cubicBezTo>
                    <a:cubicBezTo>
                      <a:pt x="2658583" y="764654"/>
                      <a:pt x="2574259" y="728692"/>
                      <a:pt x="2540157" y="713192"/>
                    </a:cubicBezTo>
                    <a:cubicBezTo>
                      <a:pt x="2529065" y="708513"/>
                      <a:pt x="2519099" y="703942"/>
                      <a:pt x="2510504" y="698643"/>
                    </a:cubicBezTo>
                    <a:cubicBezTo>
                      <a:pt x="2500731" y="701063"/>
                      <a:pt x="2489882" y="702372"/>
                      <a:pt x="2477934" y="703444"/>
                    </a:cubicBezTo>
                    <a:cubicBezTo>
                      <a:pt x="2440730" y="707809"/>
                      <a:pt x="2349456" y="716352"/>
                      <a:pt x="2274061" y="675291"/>
                    </a:cubicBezTo>
                    <a:cubicBezTo>
                      <a:pt x="2226847" y="629580"/>
                      <a:pt x="2159789" y="597047"/>
                      <a:pt x="2200242" y="454402"/>
                    </a:cubicBezTo>
                    <a:cubicBezTo>
                      <a:pt x="2230433" y="421099"/>
                      <a:pt x="2233840" y="361645"/>
                      <a:pt x="2375639" y="364067"/>
                    </a:cubicBezTo>
                    <a:close/>
                    <a:moveTo>
                      <a:pt x="2836172" y="352363"/>
                    </a:moveTo>
                    <a:cubicBezTo>
                      <a:pt x="2854937" y="355434"/>
                      <a:pt x="2874662" y="360395"/>
                      <a:pt x="2895433" y="367215"/>
                    </a:cubicBezTo>
                    <a:cubicBezTo>
                      <a:pt x="2947516" y="377755"/>
                      <a:pt x="3055401" y="438518"/>
                      <a:pt x="3124224" y="493701"/>
                    </a:cubicBezTo>
                    <a:cubicBezTo>
                      <a:pt x="3205447" y="568724"/>
                      <a:pt x="3292251" y="640027"/>
                      <a:pt x="3356734" y="741092"/>
                    </a:cubicBezTo>
                    <a:cubicBezTo>
                      <a:pt x="3276750" y="791934"/>
                      <a:pt x="3062841" y="840917"/>
                      <a:pt x="2999598" y="832236"/>
                    </a:cubicBezTo>
                    <a:cubicBezTo>
                      <a:pt x="3037420" y="708850"/>
                      <a:pt x="3010138" y="615226"/>
                      <a:pt x="2962396" y="512301"/>
                    </a:cubicBezTo>
                    <a:cubicBezTo>
                      <a:pt x="3059741" y="540203"/>
                      <a:pt x="3080822" y="661108"/>
                      <a:pt x="3087022" y="724351"/>
                    </a:cubicBezTo>
                    <a:cubicBezTo>
                      <a:pt x="3124224" y="728071"/>
                      <a:pt x="3142825" y="709470"/>
                      <a:pt x="3170726" y="702030"/>
                    </a:cubicBezTo>
                    <a:cubicBezTo>
                      <a:pt x="3136004" y="620806"/>
                      <a:pt x="3086402" y="509821"/>
                      <a:pt x="2910314" y="424877"/>
                    </a:cubicBezTo>
                    <a:cubicBezTo>
                      <a:pt x="2837151" y="406276"/>
                      <a:pt x="2767707" y="382096"/>
                      <a:pt x="2690824" y="376515"/>
                    </a:cubicBezTo>
                    <a:cubicBezTo>
                      <a:pt x="2718415" y="359464"/>
                      <a:pt x="2748797" y="350318"/>
                      <a:pt x="2782666" y="348846"/>
                    </a:cubicBezTo>
                    <a:cubicBezTo>
                      <a:pt x="2799601" y="348110"/>
                      <a:pt x="2817407" y="349292"/>
                      <a:pt x="2836172" y="352363"/>
                    </a:cubicBezTo>
                    <a:close/>
                    <a:moveTo>
                      <a:pt x="2306014" y="269547"/>
                    </a:moveTo>
                    <a:cubicBezTo>
                      <a:pt x="2324822" y="272343"/>
                      <a:pt x="2342141" y="276646"/>
                      <a:pt x="2358045" y="282510"/>
                    </a:cubicBezTo>
                    <a:cubicBezTo>
                      <a:pt x="2389853" y="294237"/>
                      <a:pt x="2416000" y="312210"/>
                      <a:pt x="2437080" y="336861"/>
                    </a:cubicBezTo>
                    <a:cubicBezTo>
                      <a:pt x="2362155" y="318737"/>
                      <a:pt x="2288646" y="320595"/>
                      <a:pt x="2213295" y="316006"/>
                    </a:cubicBezTo>
                    <a:cubicBezTo>
                      <a:pt x="2019693" y="343224"/>
                      <a:pt x="1938617" y="433803"/>
                      <a:pt x="1880785" y="500575"/>
                    </a:cubicBezTo>
                    <a:cubicBezTo>
                      <a:pt x="1905090" y="516167"/>
                      <a:pt x="1917135" y="539553"/>
                      <a:pt x="1953700" y="547352"/>
                    </a:cubicBezTo>
                    <a:cubicBezTo>
                      <a:pt x="1978885" y="489010"/>
                      <a:pt x="2035822" y="380287"/>
                      <a:pt x="2137039" y="383390"/>
                    </a:cubicBezTo>
                    <a:cubicBezTo>
                      <a:pt x="2060192" y="466861"/>
                      <a:pt x="2005666" y="547711"/>
                      <a:pt x="2004072" y="676754"/>
                    </a:cubicBezTo>
                    <a:cubicBezTo>
                      <a:pt x="1941193" y="665741"/>
                      <a:pt x="1752400" y="553877"/>
                      <a:pt x="1691723" y="481071"/>
                    </a:cubicBezTo>
                    <a:cubicBezTo>
                      <a:pt x="1783948" y="404475"/>
                      <a:pt x="1888357" y="363030"/>
                      <a:pt x="1988585" y="316340"/>
                    </a:cubicBezTo>
                    <a:cubicBezTo>
                      <a:pt x="2070956" y="284766"/>
                      <a:pt x="2192229" y="259786"/>
                      <a:pt x="2245046" y="265626"/>
                    </a:cubicBezTo>
                    <a:cubicBezTo>
                      <a:pt x="2266908" y="265462"/>
                      <a:pt x="2287206" y="266751"/>
                      <a:pt x="2306014" y="269547"/>
                    </a:cubicBezTo>
                    <a:close/>
                    <a:moveTo>
                      <a:pt x="3025491" y="354237"/>
                    </a:moveTo>
                    <a:cubicBezTo>
                      <a:pt x="3201854" y="380990"/>
                      <a:pt x="3393704" y="552292"/>
                      <a:pt x="3470200" y="623906"/>
                    </a:cubicBezTo>
                    <a:cubicBezTo>
                      <a:pt x="3819896" y="558803"/>
                      <a:pt x="4022645" y="614606"/>
                      <a:pt x="4178892" y="635067"/>
                    </a:cubicBezTo>
                    <a:cubicBezTo>
                      <a:pt x="4368001" y="664208"/>
                      <a:pt x="4560830" y="734271"/>
                      <a:pt x="4707156" y="806195"/>
                    </a:cubicBezTo>
                    <a:cubicBezTo>
                      <a:pt x="4811941" y="874398"/>
                      <a:pt x="4883245" y="946321"/>
                      <a:pt x="4898745" y="994063"/>
                    </a:cubicBezTo>
                    <a:cubicBezTo>
                      <a:pt x="4494487" y="772093"/>
                      <a:pt x="4196253" y="721251"/>
                      <a:pt x="4054266" y="707610"/>
                    </a:cubicBezTo>
                    <a:cubicBezTo>
                      <a:pt x="3808115" y="689009"/>
                      <a:pt x="3628927" y="722491"/>
                      <a:pt x="3416257" y="729931"/>
                    </a:cubicBezTo>
                    <a:cubicBezTo>
                      <a:pt x="3374715" y="661108"/>
                      <a:pt x="3348054" y="588565"/>
                      <a:pt x="3213508" y="501140"/>
                    </a:cubicBezTo>
                    <a:cubicBezTo>
                      <a:pt x="3140965" y="445338"/>
                      <a:pt x="3033080" y="404416"/>
                      <a:pt x="2951236" y="352333"/>
                    </a:cubicBezTo>
                    <a:cubicBezTo>
                      <a:pt x="2975417" y="349543"/>
                      <a:pt x="3000296" y="350415"/>
                      <a:pt x="3025491" y="354237"/>
                    </a:cubicBezTo>
                    <a:close/>
                    <a:moveTo>
                      <a:pt x="2125136" y="213615"/>
                    </a:moveTo>
                    <a:cubicBezTo>
                      <a:pt x="2150297" y="217656"/>
                      <a:pt x="2174257" y="224411"/>
                      <a:pt x="2196436" y="234440"/>
                    </a:cubicBezTo>
                    <a:cubicBezTo>
                      <a:pt x="2102611" y="259092"/>
                      <a:pt x="1987386" y="265176"/>
                      <a:pt x="1901284" y="296206"/>
                    </a:cubicBezTo>
                    <a:cubicBezTo>
                      <a:pt x="1746490" y="338451"/>
                      <a:pt x="1698983" y="399413"/>
                      <a:pt x="1638437" y="452295"/>
                    </a:cubicBezTo>
                    <a:cubicBezTo>
                      <a:pt x="1438159" y="380373"/>
                      <a:pt x="1277708" y="293857"/>
                      <a:pt x="1037604" y="236530"/>
                    </a:cubicBezTo>
                    <a:cubicBezTo>
                      <a:pt x="898218" y="206235"/>
                      <a:pt x="598681" y="163736"/>
                      <a:pt x="145996" y="251896"/>
                    </a:cubicBezTo>
                    <a:cubicBezTo>
                      <a:pt x="175313" y="211152"/>
                      <a:pt x="265150" y="164391"/>
                      <a:pt x="385739" y="131380"/>
                    </a:cubicBezTo>
                    <a:cubicBezTo>
                      <a:pt x="547027" y="107489"/>
                      <a:pt x="752036" y="99548"/>
                      <a:pt x="941027" y="129447"/>
                    </a:cubicBezTo>
                    <a:cubicBezTo>
                      <a:pt x="1096073" y="157594"/>
                      <a:pt x="1306183" y="166258"/>
                      <a:pt x="1619385" y="334872"/>
                    </a:cubicBezTo>
                    <a:cubicBezTo>
                      <a:pt x="1714071" y="289988"/>
                      <a:pt x="1949013" y="185328"/>
                      <a:pt x="2125136" y="213615"/>
                    </a:cubicBezTo>
                    <a:close/>
                    <a:moveTo>
                      <a:pt x="4059847" y="482540"/>
                    </a:moveTo>
                    <a:cubicBezTo>
                      <a:pt x="4196873" y="513541"/>
                      <a:pt x="4456665" y="561284"/>
                      <a:pt x="4459765" y="625766"/>
                    </a:cubicBezTo>
                    <a:cubicBezTo>
                      <a:pt x="4310958" y="591665"/>
                      <a:pt x="4167732" y="566864"/>
                      <a:pt x="4013345" y="551363"/>
                    </a:cubicBezTo>
                    <a:cubicBezTo>
                      <a:pt x="3834777" y="526562"/>
                      <a:pt x="3672949" y="509201"/>
                      <a:pt x="3455320" y="538342"/>
                    </a:cubicBezTo>
                    <a:cubicBezTo>
                      <a:pt x="3427418" y="511061"/>
                      <a:pt x="3421839" y="481920"/>
                      <a:pt x="3371616" y="456499"/>
                    </a:cubicBezTo>
                    <a:cubicBezTo>
                      <a:pt x="3396340" y="452778"/>
                      <a:pt x="3440304" y="450918"/>
                      <a:pt x="3495195" y="450628"/>
                    </a:cubicBezTo>
                    <a:cubicBezTo>
                      <a:pt x="3659871" y="449756"/>
                      <a:pt x="3922899" y="463009"/>
                      <a:pt x="4059847" y="482540"/>
                    </a:cubicBezTo>
                    <a:close/>
                    <a:moveTo>
                      <a:pt x="1100904" y="20473"/>
                    </a:moveTo>
                    <a:cubicBezTo>
                      <a:pt x="1237287" y="43622"/>
                      <a:pt x="1491835" y="111188"/>
                      <a:pt x="1648405" y="162222"/>
                    </a:cubicBezTo>
                    <a:cubicBezTo>
                      <a:pt x="1700595" y="179233"/>
                      <a:pt x="1741899" y="194407"/>
                      <a:pt x="1764312" y="205488"/>
                    </a:cubicBezTo>
                    <a:cubicBezTo>
                      <a:pt x="1708730" y="214388"/>
                      <a:pt x="1694532" y="240441"/>
                      <a:pt x="1659642" y="257917"/>
                    </a:cubicBezTo>
                    <a:cubicBezTo>
                      <a:pt x="1461257" y="163816"/>
                      <a:pt x="1301839" y="131015"/>
                      <a:pt x="1124211" y="100197"/>
                    </a:cubicBezTo>
                    <a:cubicBezTo>
                      <a:pt x="972448" y="67893"/>
                      <a:pt x="828479" y="47849"/>
                      <a:pt x="676360" y="34961"/>
                    </a:cubicBezTo>
                    <a:cubicBezTo>
                      <a:pt x="698970" y="-25507"/>
                      <a:pt x="960950" y="8224"/>
                      <a:pt x="1100904" y="20473"/>
                    </a:cubicBezTo>
                    <a:close/>
                  </a:path>
                </a:pathLst>
              </a:custGeom>
              <a:ln>
                <a:headEnd type="none" w="med" len="med"/>
                <a:tailEnd type="none" w="med" len="med"/>
              </a:ln>
              <a:extLst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76 Elipse"/>
              <p:cNvSpPr/>
              <p:nvPr/>
            </p:nvSpPr>
            <p:spPr bwMode="auto">
              <a:xfrm>
                <a:off x="4404358" y="4638535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8" name="77 Elipse"/>
              <p:cNvSpPr/>
              <p:nvPr/>
            </p:nvSpPr>
            <p:spPr bwMode="auto">
              <a:xfrm>
                <a:off x="4239320" y="4553786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9" name="78 Elipse"/>
              <p:cNvSpPr/>
              <p:nvPr/>
            </p:nvSpPr>
            <p:spPr bwMode="auto">
              <a:xfrm>
                <a:off x="4092124" y="4451195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0" name="79 Elipse"/>
              <p:cNvSpPr/>
              <p:nvPr/>
            </p:nvSpPr>
            <p:spPr bwMode="auto">
              <a:xfrm>
                <a:off x="3962770" y="4335223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1" name="80 Elipse"/>
              <p:cNvSpPr/>
              <p:nvPr/>
            </p:nvSpPr>
            <p:spPr bwMode="auto">
              <a:xfrm>
                <a:off x="3855719" y="4205868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2" name="81 Elipse"/>
              <p:cNvSpPr/>
              <p:nvPr/>
            </p:nvSpPr>
            <p:spPr bwMode="auto">
              <a:xfrm>
                <a:off x="3739745" y="4067593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3" name="82 Elipse"/>
              <p:cNvSpPr/>
              <p:nvPr/>
            </p:nvSpPr>
            <p:spPr bwMode="auto">
              <a:xfrm>
                <a:off x="3663917" y="3907015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4" name="83 Elipse"/>
              <p:cNvSpPr/>
              <p:nvPr/>
            </p:nvSpPr>
            <p:spPr bwMode="auto">
              <a:xfrm>
                <a:off x="3597010" y="3750899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5" name="84 Elipse"/>
              <p:cNvSpPr/>
              <p:nvPr/>
            </p:nvSpPr>
            <p:spPr bwMode="auto">
              <a:xfrm>
                <a:off x="3543485" y="3590321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6" name="85 Elipse"/>
              <p:cNvSpPr/>
              <p:nvPr/>
            </p:nvSpPr>
            <p:spPr bwMode="auto">
              <a:xfrm>
                <a:off x="3463195" y="3425283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7" name="86 Elipse"/>
              <p:cNvSpPr/>
              <p:nvPr/>
            </p:nvSpPr>
            <p:spPr bwMode="auto">
              <a:xfrm>
                <a:off x="3356143" y="3282547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8" name="87 Elipse"/>
              <p:cNvSpPr/>
              <p:nvPr/>
            </p:nvSpPr>
            <p:spPr bwMode="auto">
              <a:xfrm>
                <a:off x="3217869" y="3184417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9" name="88 Elipse"/>
              <p:cNvSpPr/>
              <p:nvPr/>
            </p:nvSpPr>
            <p:spPr bwMode="auto">
              <a:xfrm>
                <a:off x="3115277" y="3041681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0" name="89 Elipse"/>
              <p:cNvSpPr/>
              <p:nvPr/>
            </p:nvSpPr>
            <p:spPr bwMode="auto">
              <a:xfrm>
                <a:off x="2999304" y="2890024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1" name="90 Elipse"/>
              <p:cNvSpPr/>
              <p:nvPr/>
            </p:nvSpPr>
            <p:spPr bwMode="auto">
              <a:xfrm>
                <a:off x="2865490" y="2787433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2" name="91 Elipse"/>
              <p:cNvSpPr/>
              <p:nvPr/>
            </p:nvSpPr>
            <p:spPr bwMode="auto">
              <a:xfrm>
                <a:off x="2709372" y="2702684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3" name="92 Elipse"/>
              <p:cNvSpPr/>
              <p:nvPr/>
            </p:nvSpPr>
            <p:spPr bwMode="auto">
              <a:xfrm>
                <a:off x="2535414" y="2626855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4" name="93 Elipse"/>
              <p:cNvSpPr/>
              <p:nvPr/>
            </p:nvSpPr>
            <p:spPr bwMode="auto">
              <a:xfrm>
                <a:off x="2365915" y="2537646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5" name="94 Elipse"/>
              <p:cNvSpPr/>
              <p:nvPr/>
            </p:nvSpPr>
            <p:spPr bwMode="auto">
              <a:xfrm>
                <a:off x="2214259" y="2430594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6" name="95 Elipse"/>
              <p:cNvSpPr/>
              <p:nvPr/>
            </p:nvSpPr>
            <p:spPr bwMode="auto">
              <a:xfrm>
                <a:off x="2089365" y="2305701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7" name="96 Elipse"/>
              <p:cNvSpPr/>
              <p:nvPr/>
            </p:nvSpPr>
            <p:spPr bwMode="auto">
              <a:xfrm>
                <a:off x="1977852" y="2171886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8" name="97 Elipse"/>
              <p:cNvSpPr/>
              <p:nvPr/>
            </p:nvSpPr>
            <p:spPr bwMode="auto">
              <a:xfrm>
                <a:off x="1888643" y="2020229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99" name="98 Elipse"/>
              <p:cNvSpPr/>
              <p:nvPr/>
            </p:nvSpPr>
            <p:spPr bwMode="auto">
              <a:xfrm>
                <a:off x="1812815" y="1859652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0" name="99 Elipse"/>
              <p:cNvSpPr/>
              <p:nvPr/>
            </p:nvSpPr>
            <p:spPr bwMode="auto">
              <a:xfrm>
                <a:off x="1745907" y="1703534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73" name="72 Grupo"/>
            <p:cNvGrpSpPr/>
            <p:nvPr/>
          </p:nvGrpSpPr>
          <p:grpSpPr>
            <a:xfrm>
              <a:off x="2901174" y="3233482"/>
              <a:ext cx="286798" cy="291852"/>
              <a:chOff x="2901174" y="3233482"/>
              <a:chExt cx="286798" cy="291852"/>
            </a:xfrm>
          </p:grpSpPr>
          <p:sp>
            <p:nvSpPr>
              <p:cNvPr id="74" name="73 Elipse"/>
              <p:cNvSpPr/>
              <p:nvPr/>
            </p:nvSpPr>
            <p:spPr bwMode="auto">
              <a:xfrm>
                <a:off x="2901174" y="3233482"/>
                <a:ext cx="144016" cy="144016"/>
              </a:xfrm>
              <a:prstGeom prst="ellipse">
                <a:avLst/>
              </a:prstGeom>
              <a:solidFill>
                <a:schemeClr val="accent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75" name="74 Elipse"/>
              <p:cNvSpPr/>
              <p:nvPr/>
            </p:nvSpPr>
            <p:spPr bwMode="auto">
              <a:xfrm>
                <a:off x="3043956" y="3381318"/>
                <a:ext cx="144016" cy="144016"/>
              </a:xfrm>
              <a:prstGeom prst="ellipse">
                <a:avLst/>
              </a:prstGeom>
              <a:solidFill>
                <a:schemeClr val="accent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01" name="100 Grupo"/>
          <p:cNvGrpSpPr/>
          <p:nvPr/>
        </p:nvGrpSpPr>
        <p:grpSpPr>
          <a:xfrm flipH="1">
            <a:off x="5402472" y="2930334"/>
            <a:ext cx="4094357" cy="2309263"/>
            <a:chOff x="1082123" y="1703534"/>
            <a:chExt cx="4094357" cy="3079017"/>
          </a:xfrm>
        </p:grpSpPr>
        <p:grpSp>
          <p:nvGrpSpPr>
            <p:cNvPr id="102" name="101 Grupo"/>
            <p:cNvGrpSpPr/>
            <p:nvPr/>
          </p:nvGrpSpPr>
          <p:grpSpPr>
            <a:xfrm>
              <a:off x="1082123" y="1703534"/>
              <a:ext cx="4094357" cy="3079017"/>
              <a:chOff x="1082123" y="1703534"/>
              <a:chExt cx="4094357" cy="3079017"/>
            </a:xfrm>
          </p:grpSpPr>
          <p:sp>
            <p:nvSpPr>
              <p:cNvPr id="106" name="105 Forma libre"/>
              <p:cNvSpPr/>
              <p:nvPr/>
            </p:nvSpPr>
            <p:spPr bwMode="auto">
              <a:xfrm rot="13111963">
                <a:off x="1082123" y="2886223"/>
                <a:ext cx="4094357" cy="1000676"/>
              </a:xfrm>
              <a:custGeom>
                <a:avLst/>
                <a:gdLst/>
                <a:ahLst/>
                <a:cxnLst/>
                <a:rect l="l" t="t" r="r" b="b"/>
                <a:pathLst>
                  <a:path w="4980589" h="1217274">
                    <a:moveTo>
                      <a:pt x="2930775" y="612746"/>
                    </a:moveTo>
                    <a:cubicBezTo>
                      <a:pt x="2999599" y="706991"/>
                      <a:pt x="2947516" y="782634"/>
                      <a:pt x="2930775" y="839676"/>
                    </a:cubicBezTo>
                    <a:cubicBezTo>
                      <a:pt x="2850172" y="852697"/>
                      <a:pt x="2791889" y="837817"/>
                      <a:pt x="2728026" y="806195"/>
                    </a:cubicBezTo>
                    <a:cubicBezTo>
                      <a:pt x="2918375" y="780774"/>
                      <a:pt x="2913415" y="666069"/>
                      <a:pt x="2930775" y="612746"/>
                    </a:cubicBezTo>
                    <a:close/>
                    <a:moveTo>
                      <a:pt x="2136533" y="488694"/>
                    </a:moveTo>
                    <a:cubicBezTo>
                      <a:pt x="2136810" y="544771"/>
                      <a:pt x="2097117" y="652504"/>
                      <a:pt x="2270655" y="734745"/>
                    </a:cubicBezTo>
                    <a:cubicBezTo>
                      <a:pt x="2200192" y="745392"/>
                      <a:pt x="2140147" y="741795"/>
                      <a:pt x="2067350" y="704821"/>
                    </a:cubicBezTo>
                    <a:cubicBezTo>
                      <a:pt x="2068796" y="645391"/>
                      <a:pt x="2042253" y="557471"/>
                      <a:pt x="2136533" y="488694"/>
                    </a:cubicBezTo>
                    <a:close/>
                    <a:moveTo>
                      <a:pt x="984444" y="280074"/>
                    </a:moveTo>
                    <a:cubicBezTo>
                      <a:pt x="1062572" y="293380"/>
                      <a:pt x="1140746" y="312331"/>
                      <a:pt x="1222532" y="339305"/>
                    </a:cubicBezTo>
                    <a:lnTo>
                      <a:pt x="1391977" y="404652"/>
                    </a:lnTo>
                    <a:cubicBezTo>
                      <a:pt x="1626926" y="522827"/>
                      <a:pt x="1711856" y="639854"/>
                      <a:pt x="2091931" y="792766"/>
                    </a:cubicBezTo>
                    <a:cubicBezTo>
                      <a:pt x="2177420" y="810283"/>
                      <a:pt x="2241623" y="850665"/>
                      <a:pt x="2475609" y="811056"/>
                    </a:cubicBezTo>
                    <a:lnTo>
                      <a:pt x="2471334" y="796895"/>
                    </a:lnTo>
                    <a:lnTo>
                      <a:pt x="2493407" y="808151"/>
                    </a:lnTo>
                    <a:cubicBezTo>
                      <a:pt x="2501460" y="807233"/>
                      <a:pt x="2509614" y="805734"/>
                      <a:pt x="2517962" y="804144"/>
                    </a:cubicBezTo>
                    <a:lnTo>
                      <a:pt x="2509539" y="816378"/>
                    </a:lnTo>
                    <a:cubicBezTo>
                      <a:pt x="2720330" y="925449"/>
                      <a:pt x="2793791" y="906561"/>
                      <a:pt x="2880553" y="915940"/>
                    </a:cubicBezTo>
                    <a:cubicBezTo>
                      <a:pt x="3289152" y="886179"/>
                      <a:pt x="3405717" y="800615"/>
                      <a:pt x="3665509" y="759693"/>
                    </a:cubicBezTo>
                    <a:lnTo>
                      <a:pt x="3846809" y="749114"/>
                    </a:lnTo>
                    <a:cubicBezTo>
                      <a:pt x="4019041" y="747602"/>
                      <a:pt x="4167732" y="772248"/>
                      <a:pt x="4325839" y="813635"/>
                    </a:cubicBezTo>
                    <a:cubicBezTo>
                      <a:pt x="4541609" y="866338"/>
                      <a:pt x="4675535" y="937641"/>
                      <a:pt x="4844803" y="1038706"/>
                    </a:cubicBezTo>
                    <a:cubicBezTo>
                      <a:pt x="4925407" y="1094509"/>
                      <a:pt x="4979969" y="1155892"/>
                      <a:pt x="4980589" y="1217274"/>
                    </a:cubicBezTo>
                    <a:cubicBezTo>
                      <a:pt x="4570750" y="953762"/>
                      <a:pt x="4309718" y="892999"/>
                      <a:pt x="4191913" y="861998"/>
                    </a:cubicBezTo>
                    <a:cubicBezTo>
                      <a:pt x="3849657" y="806195"/>
                      <a:pt x="3741772" y="861998"/>
                      <a:pt x="3533443" y="889899"/>
                    </a:cubicBezTo>
                    <a:cubicBezTo>
                      <a:pt x="3175686" y="1008325"/>
                      <a:pt x="2944415" y="1013285"/>
                      <a:pt x="2800569" y="1005224"/>
                    </a:cubicBezTo>
                    <a:cubicBezTo>
                      <a:pt x="2631921" y="979803"/>
                      <a:pt x="2591620" y="935781"/>
                      <a:pt x="2517836" y="884319"/>
                    </a:cubicBezTo>
                    <a:cubicBezTo>
                      <a:pt x="2503266" y="873020"/>
                      <a:pt x="2493830" y="861293"/>
                      <a:pt x="2487249" y="847815"/>
                    </a:cubicBezTo>
                    <a:cubicBezTo>
                      <a:pt x="2476881" y="858634"/>
                      <a:pt x="2464326" y="866916"/>
                      <a:pt x="2447022" y="873229"/>
                    </a:cubicBezTo>
                    <a:cubicBezTo>
                      <a:pt x="2361061" y="899747"/>
                      <a:pt x="2309258" y="929387"/>
                      <a:pt x="2140888" y="902184"/>
                    </a:cubicBezTo>
                    <a:cubicBezTo>
                      <a:pt x="2001433" y="866007"/>
                      <a:pt x="1782683" y="790777"/>
                      <a:pt x="1478061" y="568922"/>
                    </a:cubicBezTo>
                    <a:cubicBezTo>
                      <a:pt x="1288155" y="478837"/>
                      <a:pt x="1202418" y="392800"/>
                      <a:pt x="859442" y="341605"/>
                    </a:cubicBezTo>
                    <a:cubicBezTo>
                      <a:pt x="737794" y="335216"/>
                      <a:pt x="470664" y="313507"/>
                      <a:pt x="0" y="439530"/>
                    </a:cubicBezTo>
                    <a:cubicBezTo>
                      <a:pt x="19303" y="381259"/>
                      <a:pt x="89981" y="339432"/>
                      <a:pt x="183761" y="310859"/>
                    </a:cubicBezTo>
                    <a:cubicBezTo>
                      <a:pt x="375782" y="266209"/>
                      <a:pt x="525070" y="239129"/>
                      <a:pt x="746636" y="254715"/>
                    </a:cubicBezTo>
                    <a:cubicBezTo>
                      <a:pt x="828235" y="259107"/>
                      <a:pt x="906316" y="266768"/>
                      <a:pt x="984444" y="280074"/>
                    </a:cubicBezTo>
                    <a:close/>
                    <a:moveTo>
                      <a:pt x="2649903" y="512862"/>
                    </a:moveTo>
                    <a:cubicBezTo>
                      <a:pt x="2681081" y="512862"/>
                      <a:pt x="2706356" y="538137"/>
                      <a:pt x="2706356" y="569315"/>
                    </a:cubicBezTo>
                    <a:cubicBezTo>
                      <a:pt x="2706356" y="600493"/>
                      <a:pt x="2681081" y="625768"/>
                      <a:pt x="2649903" y="625768"/>
                    </a:cubicBezTo>
                    <a:cubicBezTo>
                      <a:pt x="2618725" y="625768"/>
                      <a:pt x="2593450" y="600493"/>
                      <a:pt x="2593450" y="569315"/>
                    </a:cubicBezTo>
                    <a:cubicBezTo>
                      <a:pt x="2593450" y="538137"/>
                      <a:pt x="2618725" y="512862"/>
                      <a:pt x="2649903" y="512862"/>
                    </a:cubicBezTo>
                    <a:close/>
                    <a:moveTo>
                      <a:pt x="2434485" y="479193"/>
                    </a:moveTo>
                    <a:cubicBezTo>
                      <a:pt x="2464179" y="488698"/>
                      <a:pt x="2480546" y="520475"/>
                      <a:pt x="2471041" y="550169"/>
                    </a:cubicBezTo>
                    <a:cubicBezTo>
                      <a:pt x="2461535" y="579862"/>
                      <a:pt x="2429758" y="596229"/>
                      <a:pt x="2400064" y="586724"/>
                    </a:cubicBezTo>
                    <a:cubicBezTo>
                      <a:pt x="2370371" y="577219"/>
                      <a:pt x="2354004" y="545442"/>
                      <a:pt x="2363509" y="515748"/>
                    </a:cubicBezTo>
                    <a:cubicBezTo>
                      <a:pt x="2373014" y="486054"/>
                      <a:pt x="2404792" y="469687"/>
                      <a:pt x="2434485" y="479193"/>
                    </a:cubicBezTo>
                    <a:close/>
                    <a:moveTo>
                      <a:pt x="2375639" y="364067"/>
                    </a:moveTo>
                    <a:cubicBezTo>
                      <a:pt x="2426966" y="376591"/>
                      <a:pt x="2459725" y="410514"/>
                      <a:pt x="2455850" y="430757"/>
                    </a:cubicBezTo>
                    <a:cubicBezTo>
                      <a:pt x="2375257" y="397798"/>
                      <a:pt x="2375443" y="429757"/>
                      <a:pt x="2335240" y="429258"/>
                    </a:cubicBezTo>
                    <a:cubicBezTo>
                      <a:pt x="2294701" y="482686"/>
                      <a:pt x="2268409" y="497706"/>
                      <a:pt x="2316091" y="598904"/>
                    </a:cubicBezTo>
                    <a:cubicBezTo>
                      <a:pt x="2346253" y="611406"/>
                      <a:pt x="2336359" y="645326"/>
                      <a:pt x="2445064" y="651165"/>
                    </a:cubicBezTo>
                    <a:cubicBezTo>
                      <a:pt x="2433945" y="639708"/>
                      <a:pt x="2426475" y="626967"/>
                      <a:pt x="2419252" y="612747"/>
                    </a:cubicBezTo>
                    <a:cubicBezTo>
                      <a:pt x="2457255" y="629070"/>
                      <a:pt x="2489768" y="641932"/>
                      <a:pt x="2517783" y="651719"/>
                    </a:cubicBezTo>
                    <a:cubicBezTo>
                      <a:pt x="2547492" y="650948"/>
                      <a:pt x="2582442" y="648609"/>
                      <a:pt x="2623705" y="644640"/>
                    </a:cubicBezTo>
                    <a:cubicBezTo>
                      <a:pt x="2612469" y="656003"/>
                      <a:pt x="2601449" y="665877"/>
                      <a:pt x="2587329" y="673408"/>
                    </a:cubicBezTo>
                    <a:cubicBezTo>
                      <a:pt x="2692710" y="701017"/>
                      <a:pt x="2693620" y="665681"/>
                      <a:pt x="2726166" y="662969"/>
                    </a:cubicBezTo>
                    <a:cubicBezTo>
                      <a:pt x="2802429" y="581125"/>
                      <a:pt x="2781968" y="558804"/>
                      <a:pt x="2759647" y="495561"/>
                    </a:cubicBezTo>
                    <a:cubicBezTo>
                      <a:pt x="2721206" y="483780"/>
                      <a:pt x="2731126" y="453399"/>
                      <a:pt x="2644322" y="460219"/>
                    </a:cubicBezTo>
                    <a:cubicBezTo>
                      <a:pt x="2646802" y="439758"/>
                      <a:pt x="2688344" y="417437"/>
                      <a:pt x="2741046" y="421157"/>
                    </a:cubicBezTo>
                    <a:cubicBezTo>
                      <a:pt x="2876833" y="462080"/>
                      <a:pt x="2861952" y="519742"/>
                      <a:pt x="2880553" y="560664"/>
                    </a:cubicBezTo>
                    <a:cubicBezTo>
                      <a:pt x="2875593" y="708851"/>
                      <a:pt x="2801809" y="719392"/>
                      <a:pt x="2742907" y="748533"/>
                    </a:cubicBezTo>
                    <a:cubicBezTo>
                      <a:pt x="2658583" y="764654"/>
                      <a:pt x="2574259" y="728692"/>
                      <a:pt x="2540157" y="713192"/>
                    </a:cubicBezTo>
                    <a:cubicBezTo>
                      <a:pt x="2529065" y="708513"/>
                      <a:pt x="2519099" y="703942"/>
                      <a:pt x="2510504" y="698643"/>
                    </a:cubicBezTo>
                    <a:cubicBezTo>
                      <a:pt x="2500731" y="701063"/>
                      <a:pt x="2489882" y="702372"/>
                      <a:pt x="2477934" y="703444"/>
                    </a:cubicBezTo>
                    <a:cubicBezTo>
                      <a:pt x="2440730" y="707809"/>
                      <a:pt x="2349456" y="716352"/>
                      <a:pt x="2274061" y="675291"/>
                    </a:cubicBezTo>
                    <a:cubicBezTo>
                      <a:pt x="2226847" y="629580"/>
                      <a:pt x="2159789" y="597047"/>
                      <a:pt x="2200242" y="454402"/>
                    </a:cubicBezTo>
                    <a:cubicBezTo>
                      <a:pt x="2230433" y="421099"/>
                      <a:pt x="2233840" y="361645"/>
                      <a:pt x="2375639" y="364067"/>
                    </a:cubicBezTo>
                    <a:close/>
                    <a:moveTo>
                      <a:pt x="2836172" y="352363"/>
                    </a:moveTo>
                    <a:cubicBezTo>
                      <a:pt x="2854937" y="355434"/>
                      <a:pt x="2874662" y="360395"/>
                      <a:pt x="2895433" y="367215"/>
                    </a:cubicBezTo>
                    <a:cubicBezTo>
                      <a:pt x="2947516" y="377755"/>
                      <a:pt x="3055401" y="438518"/>
                      <a:pt x="3124224" y="493701"/>
                    </a:cubicBezTo>
                    <a:cubicBezTo>
                      <a:pt x="3205447" y="568724"/>
                      <a:pt x="3292251" y="640027"/>
                      <a:pt x="3356734" y="741092"/>
                    </a:cubicBezTo>
                    <a:cubicBezTo>
                      <a:pt x="3276750" y="791934"/>
                      <a:pt x="3062841" y="840917"/>
                      <a:pt x="2999598" y="832236"/>
                    </a:cubicBezTo>
                    <a:cubicBezTo>
                      <a:pt x="3037420" y="708850"/>
                      <a:pt x="3010138" y="615226"/>
                      <a:pt x="2962396" y="512301"/>
                    </a:cubicBezTo>
                    <a:cubicBezTo>
                      <a:pt x="3059741" y="540203"/>
                      <a:pt x="3080822" y="661108"/>
                      <a:pt x="3087022" y="724351"/>
                    </a:cubicBezTo>
                    <a:cubicBezTo>
                      <a:pt x="3124224" y="728071"/>
                      <a:pt x="3142825" y="709470"/>
                      <a:pt x="3170726" y="702030"/>
                    </a:cubicBezTo>
                    <a:cubicBezTo>
                      <a:pt x="3136004" y="620806"/>
                      <a:pt x="3086402" y="509821"/>
                      <a:pt x="2910314" y="424877"/>
                    </a:cubicBezTo>
                    <a:cubicBezTo>
                      <a:pt x="2837151" y="406276"/>
                      <a:pt x="2767707" y="382096"/>
                      <a:pt x="2690824" y="376515"/>
                    </a:cubicBezTo>
                    <a:cubicBezTo>
                      <a:pt x="2718415" y="359464"/>
                      <a:pt x="2748797" y="350318"/>
                      <a:pt x="2782666" y="348846"/>
                    </a:cubicBezTo>
                    <a:cubicBezTo>
                      <a:pt x="2799601" y="348110"/>
                      <a:pt x="2817407" y="349292"/>
                      <a:pt x="2836172" y="352363"/>
                    </a:cubicBezTo>
                    <a:close/>
                    <a:moveTo>
                      <a:pt x="2306014" y="269547"/>
                    </a:moveTo>
                    <a:cubicBezTo>
                      <a:pt x="2324822" y="272343"/>
                      <a:pt x="2342141" y="276646"/>
                      <a:pt x="2358045" y="282510"/>
                    </a:cubicBezTo>
                    <a:cubicBezTo>
                      <a:pt x="2389853" y="294237"/>
                      <a:pt x="2416000" y="312210"/>
                      <a:pt x="2437080" y="336861"/>
                    </a:cubicBezTo>
                    <a:cubicBezTo>
                      <a:pt x="2362155" y="318737"/>
                      <a:pt x="2288646" y="320595"/>
                      <a:pt x="2213295" y="316006"/>
                    </a:cubicBezTo>
                    <a:cubicBezTo>
                      <a:pt x="2019693" y="343224"/>
                      <a:pt x="1938617" y="433803"/>
                      <a:pt x="1880785" y="500575"/>
                    </a:cubicBezTo>
                    <a:cubicBezTo>
                      <a:pt x="1905090" y="516167"/>
                      <a:pt x="1917135" y="539553"/>
                      <a:pt x="1953700" y="547352"/>
                    </a:cubicBezTo>
                    <a:cubicBezTo>
                      <a:pt x="1978885" y="489010"/>
                      <a:pt x="2035822" y="380287"/>
                      <a:pt x="2137039" y="383390"/>
                    </a:cubicBezTo>
                    <a:cubicBezTo>
                      <a:pt x="2060192" y="466861"/>
                      <a:pt x="2005666" y="547711"/>
                      <a:pt x="2004072" y="676754"/>
                    </a:cubicBezTo>
                    <a:cubicBezTo>
                      <a:pt x="1941193" y="665741"/>
                      <a:pt x="1752400" y="553877"/>
                      <a:pt x="1691723" y="481071"/>
                    </a:cubicBezTo>
                    <a:cubicBezTo>
                      <a:pt x="1783948" y="404475"/>
                      <a:pt x="1888357" y="363030"/>
                      <a:pt x="1988585" y="316340"/>
                    </a:cubicBezTo>
                    <a:cubicBezTo>
                      <a:pt x="2070956" y="284766"/>
                      <a:pt x="2192229" y="259786"/>
                      <a:pt x="2245046" y="265626"/>
                    </a:cubicBezTo>
                    <a:cubicBezTo>
                      <a:pt x="2266908" y="265462"/>
                      <a:pt x="2287206" y="266751"/>
                      <a:pt x="2306014" y="269547"/>
                    </a:cubicBezTo>
                    <a:close/>
                    <a:moveTo>
                      <a:pt x="3025491" y="354237"/>
                    </a:moveTo>
                    <a:cubicBezTo>
                      <a:pt x="3201854" y="380990"/>
                      <a:pt x="3393704" y="552292"/>
                      <a:pt x="3470200" y="623906"/>
                    </a:cubicBezTo>
                    <a:cubicBezTo>
                      <a:pt x="3819896" y="558803"/>
                      <a:pt x="4022645" y="614606"/>
                      <a:pt x="4178892" y="635067"/>
                    </a:cubicBezTo>
                    <a:cubicBezTo>
                      <a:pt x="4368001" y="664208"/>
                      <a:pt x="4560830" y="734271"/>
                      <a:pt x="4707156" y="806195"/>
                    </a:cubicBezTo>
                    <a:cubicBezTo>
                      <a:pt x="4811941" y="874398"/>
                      <a:pt x="4883245" y="946321"/>
                      <a:pt x="4898745" y="994063"/>
                    </a:cubicBezTo>
                    <a:cubicBezTo>
                      <a:pt x="4494487" y="772093"/>
                      <a:pt x="4196253" y="721251"/>
                      <a:pt x="4054266" y="707610"/>
                    </a:cubicBezTo>
                    <a:cubicBezTo>
                      <a:pt x="3808115" y="689009"/>
                      <a:pt x="3628927" y="722491"/>
                      <a:pt x="3416257" y="729931"/>
                    </a:cubicBezTo>
                    <a:cubicBezTo>
                      <a:pt x="3374715" y="661108"/>
                      <a:pt x="3348054" y="588565"/>
                      <a:pt x="3213508" y="501140"/>
                    </a:cubicBezTo>
                    <a:cubicBezTo>
                      <a:pt x="3140965" y="445338"/>
                      <a:pt x="3033080" y="404416"/>
                      <a:pt x="2951236" y="352333"/>
                    </a:cubicBezTo>
                    <a:cubicBezTo>
                      <a:pt x="2975417" y="349543"/>
                      <a:pt x="3000296" y="350415"/>
                      <a:pt x="3025491" y="354237"/>
                    </a:cubicBezTo>
                    <a:close/>
                    <a:moveTo>
                      <a:pt x="2125136" y="213615"/>
                    </a:moveTo>
                    <a:cubicBezTo>
                      <a:pt x="2150297" y="217656"/>
                      <a:pt x="2174257" y="224411"/>
                      <a:pt x="2196436" y="234440"/>
                    </a:cubicBezTo>
                    <a:cubicBezTo>
                      <a:pt x="2102611" y="259092"/>
                      <a:pt x="1987386" y="265176"/>
                      <a:pt x="1901284" y="296206"/>
                    </a:cubicBezTo>
                    <a:cubicBezTo>
                      <a:pt x="1746490" y="338451"/>
                      <a:pt x="1698983" y="399413"/>
                      <a:pt x="1638437" y="452295"/>
                    </a:cubicBezTo>
                    <a:cubicBezTo>
                      <a:pt x="1438159" y="380373"/>
                      <a:pt x="1277708" y="293857"/>
                      <a:pt x="1037604" y="236530"/>
                    </a:cubicBezTo>
                    <a:cubicBezTo>
                      <a:pt x="898218" y="206235"/>
                      <a:pt x="598681" y="163736"/>
                      <a:pt x="145996" y="251896"/>
                    </a:cubicBezTo>
                    <a:cubicBezTo>
                      <a:pt x="175313" y="211152"/>
                      <a:pt x="265150" y="164391"/>
                      <a:pt x="385739" y="131380"/>
                    </a:cubicBezTo>
                    <a:cubicBezTo>
                      <a:pt x="547027" y="107489"/>
                      <a:pt x="752036" y="99548"/>
                      <a:pt x="941027" y="129447"/>
                    </a:cubicBezTo>
                    <a:cubicBezTo>
                      <a:pt x="1096073" y="157594"/>
                      <a:pt x="1306183" y="166258"/>
                      <a:pt x="1619385" y="334872"/>
                    </a:cubicBezTo>
                    <a:cubicBezTo>
                      <a:pt x="1714071" y="289988"/>
                      <a:pt x="1949013" y="185328"/>
                      <a:pt x="2125136" y="213615"/>
                    </a:cubicBezTo>
                    <a:close/>
                    <a:moveTo>
                      <a:pt x="4059847" y="482540"/>
                    </a:moveTo>
                    <a:cubicBezTo>
                      <a:pt x="4196873" y="513541"/>
                      <a:pt x="4456665" y="561284"/>
                      <a:pt x="4459765" y="625766"/>
                    </a:cubicBezTo>
                    <a:cubicBezTo>
                      <a:pt x="4310958" y="591665"/>
                      <a:pt x="4167732" y="566864"/>
                      <a:pt x="4013345" y="551363"/>
                    </a:cubicBezTo>
                    <a:cubicBezTo>
                      <a:pt x="3834777" y="526562"/>
                      <a:pt x="3672949" y="509201"/>
                      <a:pt x="3455320" y="538342"/>
                    </a:cubicBezTo>
                    <a:cubicBezTo>
                      <a:pt x="3427418" y="511061"/>
                      <a:pt x="3421839" y="481920"/>
                      <a:pt x="3371616" y="456499"/>
                    </a:cubicBezTo>
                    <a:cubicBezTo>
                      <a:pt x="3396340" y="452778"/>
                      <a:pt x="3440304" y="450918"/>
                      <a:pt x="3495195" y="450628"/>
                    </a:cubicBezTo>
                    <a:cubicBezTo>
                      <a:pt x="3659871" y="449756"/>
                      <a:pt x="3922899" y="463009"/>
                      <a:pt x="4059847" y="482540"/>
                    </a:cubicBezTo>
                    <a:close/>
                    <a:moveTo>
                      <a:pt x="1100904" y="20473"/>
                    </a:moveTo>
                    <a:cubicBezTo>
                      <a:pt x="1237287" y="43622"/>
                      <a:pt x="1491835" y="111188"/>
                      <a:pt x="1648405" y="162222"/>
                    </a:cubicBezTo>
                    <a:cubicBezTo>
                      <a:pt x="1700595" y="179233"/>
                      <a:pt x="1741899" y="194407"/>
                      <a:pt x="1764312" y="205488"/>
                    </a:cubicBezTo>
                    <a:cubicBezTo>
                      <a:pt x="1708730" y="214388"/>
                      <a:pt x="1694532" y="240441"/>
                      <a:pt x="1659642" y="257917"/>
                    </a:cubicBezTo>
                    <a:cubicBezTo>
                      <a:pt x="1461257" y="163816"/>
                      <a:pt x="1301839" y="131015"/>
                      <a:pt x="1124211" y="100197"/>
                    </a:cubicBezTo>
                    <a:cubicBezTo>
                      <a:pt x="972448" y="67893"/>
                      <a:pt x="828479" y="47849"/>
                      <a:pt x="676360" y="34961"/>
                    </a:cubicBezTo>
                    <a:cubicBezTo>
                      <a:pt x="698970" y="-25507"/>
                      <a:pt x="960950" y="8224"/>
                      <a:pt x="1100904" y="20473"/>
                    </a:cubicBezTo>
                    <a:close/>
                  </a:path>
                </a:pathLst>
              </a:custGeom>
              <a:ln>
                <a:headEnd type="none" w="med" len="med"/>
                <a:tailEnd type="none" w="med" len="med"/>
              </a:ln>
              <a:extLst/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7" name="106 Elipse"/>
              <p:cNvSpPr/>
              <p:nvPr/>
            </p:nvSpPr>
            <p:spPr bwMode="auto">
              <a:xfrm>
                <a:off x="4404358" y="4638535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8" name="107 Elipse"/>
              <p:cNvSpPr/>
              <p:nvPr/>
            </p:nvSpPr>
            <p:spPr bwMode="auto">
              <a:xfrm>
                <a:off x="4239320" y="4553786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9" name="108 Elipse"/>
              <p:cNvSpPr/>
              <p:nvPr/>
            </p:nvSpPr>
            <p:spPr bwMode="auto">
              <a:xfrm>
                <a:off x="4092124" y="4451195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0" name="109 Elipse"/>
              <p:cNvSpPr/>
              <p:nvPr/>
            </p:nvSpPr>
            <p:spPr bwMode="auto">
              <a:xfrm>
                <a:off x="3962770" y="4335223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1" name="110 Elipse"/>
              <p:cNvSpPr/>
              <p:nvPr/>
            </p:nvSpPr>
            <p:spPr bwMode="auto">
              <a:xfrm>
                <a:off x="3855719" y="4205868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2" name="111 Elipse"/>
              <p:cNvSpPr/>
              <p:nvPr/>
            </p:nvSpPr>
            <p:spPr bwMode="auto">
              <a:xfrm>
                <a:off x="3739745" y="4067593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3" name="112 Elipse"/>
              <p:cNvSpPr/>
              <p:nvPr/>
            </p:nvSpPr>
            <p:spPr bwMode="auto">
              <a:xfrm>
                <a:off x="3663917" y="3907015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4" name="113 Elipse"/>
              <p:cNvSpPr/>
              <p:nvPr/>
            </p:nvSpPr>
            <p:spPr bwMode="auto">
              <a:xfrm>
                <a:off x="3597010" y="3750899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5" name="114 Elipse"/>
              <p:cNvSpPr/>
              <p:nvPr/>
            </p:nvSpPr>
            <p:spPr bwMode="auto">
              <a:xfrm>
                <a:off x="3543485" y="3590321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6" name="115 Elipse"/>
              <p:cNvSpPr/>
              <p:nvPr/>
            </p:nvSpPr>
            <p:spPr bwMode="auto">
              <a:xfrm>
                <a:off x="3463195" y="3425283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7" name="116 Elipse"/>
              <p:cNvSpPr/>
              <p:nvPr/>
            </p:nvSpPr>
            <p:spPr bwMode="auto">
              <a:xfrm>
                <a:off x="3356143" y="3282547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8" name="117 Elipse"/>
              <p:cNvSpPr/>
              <p:nvPr/>
            </p:nvSpPr>
            <p:spPr bwMode="auto">
              <a:xfrm>
                <a:off x="3217869" y="3184417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19" name="118 Elipse"/>
              <p:cNvSpPr/>
              <p:nvPr/>
            </p:nvSpPr>
            <p:spPr bwMode="auto">
              <a:xfrm>
                <a:off x="3115277" y="3041681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20" name="119 Elipse"/>
              <p:cNvSpPr/>
              <p:nvPr/>
            </p:nvSpPr>
            <p:spPr bwMode="auto">
              <a:xfrm>
                <a:off x="2999304" y="2890024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21" name="120 Elipse"/>
              <p:cNvSpPr/>
              <p:nvPr/>
            </p:nvSpPr>
            <p:spPr bwMode="auto">
              <a:xfrm>
                <a:off x="2865490" y="2787433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22" name="121 Elipse"/>
              <p:cNvSpPr/>
              <p:nvPr/>
            </p:nvSpPr>
            <p:spPr bwMode="auto">
              <a:xfrm>
                <a:off x="2709372" y="2702684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23" name="122 Elipse"/>
              <p:cNvSpPr/>
              <p:nvPr/>
            </p:nvSpPr>
            <p:spPr bwMode="auto">
              <a:xfrm>
                <a:off x="2535414" y="2626855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24" name="123 Elipse"/>
              <p:cNvSpPr/>
              <p:nvPr/>
            </p:nvSpPr>
            <p:spPr bwMode="auto">
              <a:xfrm>
                <a:off x="2365915" y="2537646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25" name="124 Elipse"/>
              <p:cNvSpPr/>
              <p:nvPr/>
            </p:nvSpPr>
            <p:spPr bwMode="auto">
              <a:xfrm>
                <a:off x="2214259" y="2430594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26" name="125 Elipse"/>
              <p:cNvSpPr/>
              <p:nvPr/>
            </p:nvSpPr>
            <p:spPr bwMode="auto">
              <a:xfrm>
                <a:off x="2089365" y="2305701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27" name="126 Elipse"/>
              <p:cNvSpPr/>
              <p:nvPr/>
            </p:nvSpPr>
            <p:spPr bwMode="auto">
              <a:xfrm>
                <a:off x="1977852" y="2171886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28" name="127 Elipse"/>
              <p:cNvSpPr/>
              <p:nvPr/>
            </p:nvSpPr>
            <p:spPr bwMode="auto">
              <a:xfrm>
                <a:off x="1888643" y="2020229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29" name="128 Elipse"/>
              <p:cNvSpPr/>
              <p:nvPr/>
            </p:nvSpPr>
            <p:spPr bwMode="auto">
              <a:xfrm>
                <a:off x="1812815" y="1859652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30" name="129 Elipse"/>
              <p:cNvSpPr/>
              <p:nvPr/>
            </p:nvSpPr>
            <p:spPr bwMode="auto">
              <a:xfrm>
                <a:off x="1745907" y="1703534"/>
                <a:ext cx="144016" cy="144016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03" name="102 Grupo"/>
            <p:cNvGrpSpPr/>
            <p:nvPr/>
          </p:nvGrpSpPr>
          <p:grpSpPr>
            <a:xfrm>
              <a:off x="2901174" y="3233482"/>
              <a:ext cx="286798" cy="291852"/>
              <a:chOff x="2901174" y="3233482"/>
              <a:chExt cx="286798" cy="291852"/>
            </a:xfrm>
          </p:grpSpPr>
          <p:sp>
            <p:nvSpPr>
              <p:cNvPr id="104" name="103 Elipse"/>
              <p:cNvSpPr/>
              <p:nvPr/>
            </p:nvSpPr>
            <p:spPr bwMode="auto">
              <a:xfrm>
                <a:off x="2901174" y="3233482"/>
                <a:ext cx="144016" cy="144016"/>
              </a:xfrm>
              <a:prstGeom prst="ellipse">
                <a:avLst/>
              </a:prstGeom>
              <a:solidFill>
                <a:schemeClr val="accent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05" name="104 Elipse"/>
              <p:cNvSpPr/>
              <p:nvPr/>
            </p:nvSpPr>
            <p:spPr bwMode="auto">
              <a:xfrm>
                <a:off x="3043956" y="3381318"/>
                <a:ext cx="144016" cy="144016"/>
              </a:xfrm>
              <a:prstGeom prst="ellipse">
                <a:avLst/>
              </a:prstGeom>
              <a:solidFill>
                <a:schemeClr val="accent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threePt" dir="t"/>
              </a:scene3d>
              <a:sp3d prstMaterial="flat">
                <a:bevelT/>
              </a:sp3d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</p:grpSp>
      <p:pic>
        <p:nvPicPr>
          <p:cNvPr id="131" name="130 Imagen" descr="Diapositiva6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131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350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 Rectángulo"/>
          <p:cNvSpPr/>
          <p:nvPr/>
        </p:nvSpPr>
        <p:spPr bwMode="auto">
          <a:xfrm>
            <a:off x="31957" y="108"/>
            <a:ext cx="1436942" cy="1093253"/>
          </a:xfrm>
          <a:custGeom>
            <a:avLst/>
            <a:gdLst/>
            <a:ahLst/>
            <a:cxnLst/>
            <a:rect l="l" t="t" r="r" b="b"/>
            <a:pathLst>
              <a:path w="1436942" h="1457670">
                <a:moveTo>
                  <a:pt x="1145177" y="1134602"/>
                </a:moveTo>
                <a:lnTo>
                  <a:pt x="1433210" y="1134602"/>
                </a:lnTo>
                <a:lnTo>
                  <a:pt x="1433210" y="1434654"/>
                </a:lnTo>
                <a:lnTo>
                  <a:pt x="1145177" y="1434654"/>
                </a:lnTo>
                <a:close/>
                <a:moveTo>
                  <a:pt x="846597" y="858416"/>
                </a:moveTo>
                <a:lnTo>
                  <a:pt x="1134630" y="858416"/>
                </a:lnTo>
                <a:lnTo>
                  <a:pt x="1134630" y="1158468"/>
                </a:lnTo>
                <a:lnTo>
                  <a:pt x="846597" y="1158468"/>
                </a:lnTo>
                <a:close/>
                <a:moveTo>
                  <a:pt x="854062" y="279919"/>
                </a:moveTo>
                <a:lnTo>
                  <a:pt x="1142095" y="279919"/>
                </a:lnTo>
                <a:lnTo>
                  <a:pt x="1142095" y="579971"/>
                </a:lnTo>
                <a:lnTo>
                  <a:pt x="854062" y="579971"/>
                </a:lnTo>
                <a:close/>
                <a:moveTo>
                  <a:pt x="3111" y="7464"/>
                </a:moveTo>
                <a:lnTo>
                  <a:pt x="291144" y="7464"/>
                </a:lnTo>
                <a:lnTo>
                  <a:pt x="291144" y="294847"/>
                </a:lnTo>
                <a:lnTo>
                  <a:pt x="571062" y="294847"/>
                </a:lnTo>
                <a:lnTo>
                  <a:pt x="571062" y="570772"/>
                </a:lnTo>
                <a:lnTo>
                  <a:pt x="846353" y="570772"/>
                </a:lnTo>
                <a:lnTo>
                  <a:pt x="846353" y="870824"/>
                </a:lnTo>
                <a:lnTo>
                  <a:pt x="571061" y="870824"/>
                </a:lnTo>
                <a:lnTo>
                  <a:pt x="571061" y="1158468"/>
                </a:lnTo>
                <a:lnTo>
                  <a:pt x="288033" y="1158468"/>
                </a:lnTo>
                <a:lnTo>
                  <a:pt x="288033" y="1457670"/>
                </a:lnTo>
                <a:lnTo>
                  <a:pt x="0" y="1457670"/>
                </a:lnTo>
                <a:lnTo>
                  <a:pt x="0" y="1157618"/>
                </a:lnTo>
                <a:lnTo>
                  <a:pt x="283028" y="1157618"/>
                </a:lnTo>
                <a:lnTo>
                  <a:pt x="283028" y="858416"/>
                </a:lnTo>
                <a:lnTo>
                  <a:pt x="558320" y="858416"/>
                </a:lnTo>
                <a:lnTo>
                  <a:pt x="558320" y="594899"/>
                </a:lnTo>
                <a:lnTo>
                  <a:pt x="283029" y="594899"/>
                </a:lnTo>
                <a:lnTo>
                  <a:pt x="283029" y="307516"/>
                </a:lnTo>
                <a:lnTo>
                  <a:pt x="3111" y="307516"/>
                </a:lnTo>
                <a:close/>
                <a:moveTo>
                  <a:pt x="1148909" y="0"/>
                </a:moveTo>
                <a:lnTo>
                  <a:pt x="1436942" y="0"/>
                </a:lnTo>
                <a:lnTo>
                  <a:pt x="1436942" y="300052"/>
                </a:lnTo>
                <a:lnTo>
                  <a:pt x="1148909" y="30005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5 Rectángulo"/>
          <p:cNvSpPr/>
          <p:nvPr/>
        </p:nvSpPr>
        <p:spPr bwMode="auto">
          <a:xfrm>
            <a:off x="1187624" y="843586"/>
            <a:ext cx="1436942" cy="1093253"/>
          </a:xfrm>
          <a:custGeom>
            <a:avLst/>
            <a:gdLst/>
            <a:ahLst/>
            <a:cxnLst/>
            <a:rect l="l" t="t" r="r" b="b"/>
            <a:pathLst>
              <a:path w="1436942" h="1457670">
                <a:moveTo>
                  <a:pt x="1145177" y="1134602"/>
                </a:moveTo>
                <a:lnTo>
                  <a:pt x="1433210" y="1134602"/>
                </a:lnTo>
                <a:lnTo>
                  <a:pt x="1433210" y="1434654"/>
                </a:lnTo>
                <a:lnTo>
                  <a:pt x="1145177" y="1434654"/>
                </a:lnTo>
                <a:close/>
                <a:moveTo>
                  <a:pt x="846597" y="858416"/>
                </a:moveTo>
                <a:lnTo>
                  <a:pt x="1134630" y="858416"/>
                </a:lnTo>
                <a:lnTo>
                  <a:pt x="1134630" y="1158468"/>
                </a:lnTo>
                <a:lnTo>
                  <a:pt x="846597" y="1158468"/>
                </a:lnTo>
                <a:close/>
                <a:moveTo>
                  <a:pt x="854062" y="279919"/>
                </a:moveTo>
                <a:lnTo>
                  <a:pt x="1142095" y="279919"/>
                </a:lnTo>
                <a:lnTo>
                  <a:pt x="1142095" y="579971"/>
                </a:lnTo>
                <a:lnTo>
                  <a:pt x="854062" y="579971"/>
                </a:lnTo>
                <a:close/>
                <a:moveTo>
                  <a:pt x="3111" y="7464"/>
                </a:moveTo>
                <a:lnTo>
                  <a:pt x="291144" y="7464"/>
                </a:lnTo>
                <a:lnTo>
                  <a:pt x="291144" y="294847"/>
                </a:lnTo>
                <a:lnTo>
                  <a:pt x="571062" y="294847"/>
                </a:lnTo>
                <a:lnTo>
                  <a:pt x="571062" y="570772"/>
                </a:lnTo>
                <a:lnTo>
                  <a:pt x="846353" y="570772"/>
                </a:lnTo>
                <a:lnTo>
                  <a:pt x="846353" y="870824"/>
                </a:lnTo>
                <a:lnTo>
                  <a:pt x="571061" y="870824"/>
                </a:lnTo>
                <a:lnTo>
                  <a:pt x="571061" y="1158468"/>
                </a:lnTo>
                <a:lnTo>
                  <a:pt x="288033" y="1158468"/>
                </a:lnTo>
                <a:lnTo>
                  <a:pt x="288033" y="1457670"/>
                </a:lnTo>
                <a:lnTo>
                  <a:pt x="0" y="1457670"/>
                </a:lnTo>
                <a:lnTo>
                  <a:pt x="0" y="1157618"/>
                </a:lnTo>
                <a:lnTo>
                  <a:pt x="283028" y="1157618"/>
                </a:lnTo>
                <a:lnTo>
                  <a:pt x="283028" y="858416"/>
                </a:lnTo>
                <a:lnTo>
                  <a:pt x="558320" y="858416"/>
                </a:lnTo>
                <a:lnTo>
                  <a:pt x="558320" y="594899"/>
                </a:lnTo>
                <a:lnTo>
                  <a:pt x="283029" y="594899"/>
                </a:lnTo>
                <a:lnTo>
                  <a:pt x="283029" y="307516"/>
                </a:lnTo>
                <a:lnTo>
                  <a:pt x="3111" y="307516"/>
                </a:lnTo>
                <a:close/>
                <a:moveTo>
                  <a:pt x="1148909" y="0"/>
                </a:moveTo>
                <a:lnTo>
                  <a:pt x="1436942" y="0"/>
                </a:lnTo>
                <a:lnTo>
                  <a:pt x="1436942" y="300052"/>
                </a:lnTo>
                <a:lnTo>
                  <a:pt x="1148909" y="30005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5 Rectángulo"/>
          <p:cNvSpPr/>
          <p:nvPr/>
        </p:nvSpPr>
        <p:spPr bwMode="auto">
          <a:xfrm>
            <a:off x="67421" y="4050351"/>
            <a:ext cx="1436942" cy="1093253"/>
          </a:xfrm>
          <a:custGeom>
            <a:avLst/>
            <a:gdLst/>
            <a:ahLst/>
            <a:cxnLst/>
            <a:rect l="l" t="t" r="r" b="b"/>
            <a:pathLst>
              <a:path w="1436942" h="1457670">
                <a:moveTo>
                  <a:pt x="1145177" y="1134602"/>
                </a:moveTo>
                <a:lnTo>
                  <a:pt x="1433210" y="1134602"/>
                </a:lnTo>
                <a:lnTo>
                  <a:pt x="1433210" y="1434654"/>
                </a:lnTo>
                <a:lnTo>
                  <a:pt x="1145177" y="1434654"/>
                </a:lnTo>
                <a:close/>
                <a:moveTo>
                  <a:pt x="846597" y="858416"/>
                </a:moveTo>
                <a:lnTo>
                  <a:pt x="1134630" y="858416"/>
                </a:lnTo>
                <a:lnTo>
                  <a:pt x="1134630" y="1158468"/>
                </a:lnTo>
                <a:lnTo>
                  <a:pt x="846597" y="1158468"/>
                </a:lnTo>
                <a:close/>
                <a:moveTo>
                  <a:pt x="854062" y="279919"/>
                </a:moveTo>
                <a:lnTo>
                  <a:pt x="1142095" y="279919"/>
                </a:lnTo>
                <a:lnTo>
                  <a:pt x="1142095" y="579971"/>
                </a:lnTo>
                <a:lnTo>
                  <a:pt x="854062" y="579971"/>
                </a:lnTo>
                <a:close/>
                <a:moveTo>
                  <a:pt x="3111" y="7464"/>
                </a:moveTo>
                <a:lnTo>
                  <a:pt x="291144" y="7464"/>
                </a:lnTo>
                <a:lnTo>
                  <a:pt x="291144" y="294847"/>
                </a:lnTo>
                <a:lnTo>
                  <a:pt x="571062" y="294847"/>
                </a:lnTo>
                <a:lnTo>
                  <a:pt x="571062" y="570772"/>
                </a:lnTo>
                <a:lnTo>
                  <a:pt x="846353" y="570772"/>
                </a:lnTo>
                <a:lnTo>
                  <a:pt x="846353" y="870824"/>
                </a:lnTo>
                <a:lnTo>
                  <a:pt x="571061" y="870824"/>
                </a:lnTo>
                <a:lnTo>
                  <a:pt x="571061" y="1158468"/>
                </a:lnTo>
                <a:lnTo>
                  <a:pt x="288033" y="1158468"/>
                </a:lnTo>
                <a:lnTo>
                  <a:pt x="288033" y="1457670"/>
                </a:lnTo>
                <a:lnTo>
                  <a:pt x="0" y="1457670"/>
                </a:lnTo>
                <a:lnTo>
                  <a:pt x="0" y="1157618"/>
                </a:lnTo>
                <a:lnTo>
                  <a:pt x="283028" y="1157618"/>
                </a:lnTo>
                <a:lnTo>
                  <a:pt x="283028" y="858416"/>
                </a:lnTo>
                <a:lnTo>
                  <a:pt x="558320" y="858416"/>
                </a:lnTo>
                <a:lnTo>
                  <a:pt x="558320" y="594899"/>
                </a:lnTo>
                <a:lnTo>
                  <a:pt x="283029" y="594899"/>
                </a:lnTo>
                <a:lnTo>
                  <a:pt x="283029" y="307516"/>
                </a:lnTo>
                <a:lnTo>
                  <a:pt x="3111" y="307516"/>
                </a:lnTo>
                <a:close/>
                <a:moveTo>
                  <a:pt x="1148909" y="0"/>
                </a:moveTo>
                <a:lnTo>
                  <a:pt x="1436942" y="0"/>
                </a:lnTo>
                <a:lnTo>
                  <a:pt x="1436942" y="300052"/>
                </a:lnTo>
                <a:lnTo>
                  <a:pt x="1148909" y="30005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5 Rectángulo"/>
          <p:cNvSpPr/>
          <p:nvPr/>
        </p:nvSpPr>
        <p:spPr bwMode="auto">
          <a:xfrm>
            <a:off x="1212040" y="3165921"/>
            <a:ext cx="1436942" cy="1093253"/>
          </a:xfrm>
          <a:custGeom>
            <a:avLst/>
            <a:gdLst/>
            <a:ahLst/>
            <a:cxnLst/>
            <a:rect l="l" t="t" r="r" b="b"/>
            <a:pathLst>
              <a:path w="1436942" h="1457670">
                <a:moveTo>
                  <a:pt x="1145177" y="1134602"/>
                </a:moveTo>
                <a:lnTo>
                  <a:pt x="1433210" y="1134602"/>
                </a:lnTo>
                <a:lnTo>
                  <a:pt x="1433210" y="1434654"/>
                </a:lnTo>
                <a:lnTo>
                  <a:pt x="1145177" y="1434654"/>
                </a:lnTo>
                <a:close/>
                <a:moveTo>
                  <a:pt x="846597" y="858416"/>
                </a:moveTo>
                <a:lnTo>
                  <a:pt x="1134630" y="858416"/>
                </a:lnTo>
                <a:lnTo>
                  <a:pt x="1134630" y="1158468"/>
                </a:lnTo>
                <a:lnTo>
                  <a:pt x="846597" y="1158468"/>
                </a:lnTo>
                <a:close/>
                <a:moveTo>
                  <a:pt x="854062" y="279919"/>
                </a:moveTo>
                <a:lnTo>
                  <a:pt x="1142095" y="279919"/>
                </a:lnTo>
                <a:lnTo>
                  <a:pt x="1142095" y="579971"/>
                </a:lnTo>
                <a:lnTo>
                  <a:pt x="854062" y="579971"/>
                </a:lnTo>
                <a:close/>
                <a:moveTo>
                  <a:pt x="3111" y="7464"/>
                </a:moveTo>
                <a:lnTo>
                  <a:pt x="291144" y="7464"/>
                </a:lnTo>
                <a:lnTo>
                  <a:pt x="291144" y="294847"/>
                </a:lnTo>
                <a:lnTo>
                  <a:pt x="571062" y="294847"/>
                </a:lnTo>
                <a:lnTo>
                  <a:pt x="571062" y="570772"/>
                </a:lnTo>
                <a:lnTo>
                  <a:pt x="846353" y="570772"/>
                </a:lnTo>
                <a:lnTo>
                  <a:pt x="846353" y="870824"/>
                </a:lnTo>
                <a:lnTo>
                  <a:pt x="571061" y="870824"/>
                </a:lnTo>
                <a:lnTo>
                  <a:pt x="571061" y="1158468"/>
                </a:lnTo>
                <a:lnTo>
                  <a:pt x="288033" y="1158468"/>
                </a:lnTo>
                <a:lnTo>
                  <a:pt x="288033" y="1457670"/>
                </a:lnTo>
                <a:lnTo>
                  <a:pt x="0" y="1457670"/>
                </a:lnTo>
                <a:lnTo>
                  <a:pt x="0" y="1157618"/>
                </a:lnTo>
                <a:lnTo>
                  <a:pt x="283028" y="1157618"/>
                </a:lnTo>
                <a:lnTo>
                  <a:pt x="283028" y="858416"/>
                </a:lnTo>
                <a:lnTo>
                  <a:pt x="558320" y="858416"/>
                </a:lnTo>
                <a:lnTo>
                  <a:pt x="558320" y="594899"/>
                </a:lnTo>
                <a:lnTo>
                  <a:pt x="283029" y="594899"/>
                </a:lnTo>
                <a:lnTo>
                  <a:pt x="283029" y="307516"/>
                </a:lnTo>
                <a:lnTo>
                  <a:pt x="3111" y="307516"/>
                </a:lnTo>
                <a:close/>
                <a:moveTo>
                  <a:pt x="1148909" y="0"/>
                </a:moveTo>
                <a:lnTo>
                  <a:pt x="1436942" y="0"/>
                </a:lnTo>
                <a:lnTo>
                  <a:pt x="1436942" y="300052"/>
                </a:lnTo>
                <a:lnTo>
                  <a:pt x="1148909" y="30005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Rectángulo"/>
          <p:cNvSpPr/>
          <p:nvPr/>
        </p:nvSpPr>
        <p:spPr bwMode="auto">
          <a:xfrm>
            <a:off x="7596336" y="34668"/>
            <a:ext cx="1436942" cy="1093253"/>
          </a:xfrm>
          <a:custGeom>
            <a:avLst/>
            <a:gdLst/>
            <a:ahLst/>
            <a:cxnLst/>
            <a:rect l="l" t="t" r="r" b="b"/>
            <a:pathLst>
              <a:path w="1436942" h="1457670">
                <a:moveTo>
                  <a:pt x="1145177" y="1134602"/>
                </a:moveTo>
                <a:lnTo>
                  <a:pt x="1433210" y="1134602"/>
                </a:lnTo>
                <a:lnTo>
                  <a:pt x="1433210" y="1434654"/>
                </a:lnTo>
                <a:lnTo>
                  <a:pt x="1145177" y="1434654"/>
                </a:lnTo>
                <a:close/>
                <a:moveTo>
                  <a:pt x="846597" y="858416"/>
                </a:moveTo>
                <a:lnTo>
                  <a:pt x="1134630" y="858416"/>
                </a:lnTo>
                <a:lnTo>
                  <a:pt x="1134630" y="1158468"/>
                </a:lnTo>
                <a:lnTo>
                  <a:pt x="846597" y="1158468"/>
                </a:lnTo>
                <a:close/>
                <a:moveTo>
                  <a:pt x="854062" y="279919"/>
                </a:moveTo>
                <a:lnTo>
                  <a:pt x="1142095" y="279919"/>
                </a:lnTo>
                <a:lnTo>
                  <a:pt x="1142095" y="579971"/>
                </a:lnTo>
                <a:lnTo>
                  <a:pt x="854062" y="579971"/>
                </a:lnTo>
                <a:close/>
                <a:moveTo>
                  <a:pt x="3111" y="7464"/>
                </a:moveTo>
                <a:lnTo>
                  <a:pt x="291144" y="7464"/>
                </a:lnTo>
                <a:lnTo>
                  <a:pt x="291144" y="294847"/>
                </a:lnTo>
                <a:lnTo>
                  <a:pt x="571062" y="294847"/>
                </a:lnTo>
                <a:lnTo>
                  <a:pt x="571062" y="570772"/>
                </a:lnTo>
                <a:lnTo>
                  <a:pt x="846353" y="570772"/>
                </a:lnTo>
                <a:lnTo>
                  <a:pt x="846353" y="870824"/>
                </a:lnTo>
                <a:lnTo>
                  <a:pt x="571061" y="870824"/>
                </a:lnTo>
                <a:lnTo>
                  <a:pt x="571061" y="1158468"/>
                </a:lnTo>
                <a:lnTo>
                  <a:pt x="288033" y="1158468"/>
                </a:lnTo>
                <a:lnTo>
                  <a:pt x="288033" y="1457670"/>
                </a:lnTo>
                <a:lnTo>
                  <a:pt x="0" y="1457670"/>
                </a:lnTo>
                <a:lnTo>
                  <a:pt x="0" y="1157618"/>
                </a:lnTo>
                <a:lnTo>
                  <a:pt x="283028" y="1157618"/>
                </a:lnTo>
                <a:lnTo>
                  <a:pt x="283028" y="858416"/>
                </a:lnTo>
                <a:lnTo>
                  <a:pt x="558320" y="858416"/>
                </a:lnTo>
                <a:lnTo>
                  <a:pt x="558320" y="594899"/>
                </a:lnTo>
                <a:lnTo>
                  <a:pt x="283029" y="594899"/>
                </a:lnTo>
                <a:lnTo>
                  <a:pt x="283029" y="307516"/>
                </a:lnTo>
                <a:lnTo>
                  <a:pt x="3111" y="307516"/>
                </a:lnTo>
                <a:close/>
                <a:moveTo>
                  <a:pt x="1148909" y="0"/>
                </a:moveTo>
                <a:lnTo>
                  <a:pt x="1436942" y="0"/>
                </a:lnTo>
                <a:lnTo>
                  <a:pt x="1436942" y="300052"/>
                </a:lnTo>
                <a:lnTo>
                  <a:pt x="1148909" y="30005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5 Rectángulo"/>
          <p:cNvSpPr/>
          <p:nvPr/>
        </p:nvSpPr>
        <p:spPr bwMode="auto">
          <a:xfrm>
            <a:off x="6444208" y="955626"/>
            <a:ext cx="1436942" cy="1093253"/>
          </a:xfrm>
          <a:custGeom>
            <a:avLst/>
            <a:gdLst/>
            <a:ahLst/>
            <a:cxnLst/>
            <a:rect l="l" t="t" r="r" b="b"/>
            <a:pathLst>
              <a:path w="1436942" h="1457670">
                <a:moveTo>
                  <a:pt x="1145177" y="1134602"/>
                </a:moveTo>
                <a:lnTo>
                  <a:pt x="1433210" y="1134602"/>
                </a:lnTo>
                <a:lnTo>
                  <a:pt x="1433210" y="1434654"/>
                </a:lnTo>
                <a:lnTo>
                  <a:pt x="1145177" y="1434654"/>
                </a:lnTo>
                <a:close/>
                <a:moveTo>
                  <a:pt x="846597" y="858416"/>
                </a:moveTo>
                <a:lnTo>
                  <a:pt x="1134630" y="858416"/>
                </a:lnTo>
                <a:lnTo>
                  <a:pt x="1134630" y="1158468"/>
                </a:lnTo>
                <a:lnTo>
                  <a:pt x="846597" y="1158468"/>
                </a:lnTo>
                <a:close/>
                <a:moveTo>
                  <a:pt x="854062" y="279919"/>
                </a:moveTo>
                <a:lnTo>
                  <a:pt x="1142095" y="279919"/>
                </a:lnTo>
                <a:lnTo>
                  <a:pt x="1142095" y="579971"/>
                </a:lnTo>
                <a:lnTo>
                  <a:pt x="854062" y="579971"/>
                </a:lnTo>
                <a:close/>
                <a:moveTo>
                  <a:pt x="3111" y="7464"/>
                </a:moveTo>
                <a:lnTo>
                  <a:pt x="291144" y="7464"/>
                </a:lnTo>
                <a:lnTo>
                  <a:pt x="291144" y="294847"/>
                </a:lnTo>
                <a:lnTo>
                  <a:pt x="571062" y="294847"/>
                </a:lnTo>
                <a:lnTo>
                  <a:pt x="571062" y="570772"/>
                </a:lnTo>
                <a:lnTo>
                  <a:pt x="846353" y="570772"/>
                </a:lnTo>
                <a:lnTo>
                  <a:pt x="846353" y="870824"/>
                </a:lnTo>
                <a:lnTo>
                  <a:pt x="571061" y="870824"/>
                </a:lnTo>
                <a:lnTo>
                  <a:pt x="571061" y="1158468"/>
                </a:lnTo>
                <a:lnTo>
                  <a:pt x="288033" y="1158468"/>
                </a:lnTo>
                <a:lnTo>
                  <a:pt x="288033" y="1457670"/>
                </a:lnTo>
                <a:lnTo>
                  <a:pt x="0" y="1457670"/>
                </a:lnTo>
                <a:lnTo>
                  <a:pt x="0" y="1157618"/>
                </a:lnTo>
                <a:lnTo>
                  <a:pt x="283028" y="1157618"/>
                </a:lnTo>
                <a:lnTo>
                  <a:pt x="283028" y="858416"/>
                </a:lnTo>
                <a:lnTo>
                  <a:pt x="558320" y="858416"/>
                </a:lnTo>
                <a:lnTo>
                  <a:pt x="558320" y="594899"/>
                </a:lnTo>
                <a:lnTo>
                  <a:pt x="283029" y="594899"/>
                </a:lnTo>
                <a:lnTo>
                  <a:pt x="283029" y="307516"/>
                </a:lnTo>
                <a:lnTo>
                  <a:pt x="3111" y="307516"/>
                </a:lnTo>
                <a:close/>
                <a:moveTo>
                  <a:pt x="1148909" y="0"/>
                </a:moveTo>
                <a:lnTo>
                  <a:pt x="1436942" y="0"/>
                </a:lnTo>
                <a:lnTo>
                  <a:pt x="1436942" y="300052"/>
                </a:lnTo>
                <a:lnTo>
                  <a:pt x="1148909" y="30005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5 Rectángulo"/>
          <p:cNvSpPr/>
          <p:nvPr/>
        </p:nvSpPr>
        <p:spPr bwMode="auto">
          <a:xfrm>
            <a:off x="7596336" y="3976011"/>
            <a:ext cx="1436942" cy="1093253"/>
          </a:xfrm>
          <a:custGeom>
            <a:avLst/>
            <a:gdLst/>
            <a:ahLst/>
            <a:cxnLst/>
            <a:rect l="l" t="t" r="r" b="b"/>
            <a:pathLst>
              <a:path w="1436942" h="1457670">
                <a:moveTo>
                  <a:pt x="1145177" y="1134602"/>
                </a:moveTo>
                <a:lnTo>
                  <a:pt x="1433210" y="1134602"/>
                </a:lnTo>
                <a:lnTo>
                  <a:pt x="1433210" y="1434654"/>
                </a:lnTo>
                <a:lnTo>
                  <a:pt x="1145177" y="1434654"/>
                </a:lnTo>
                <a:close/>
                <a:moveTo>
                  <a:pt x="846597" y="858416"/>
                </a:moveTo>
                <a:lnTo>
                  <a:pt x="1134630" y="858416"/>
                </a:lnTo>
                <a:lnTo>
                  <a:pt x="1134630" y="1158468"/>
                </a:lnTo>
                <a:lnTo>
                  <a:pt x="846597" y="1158468"/>
                </a:lnTo>
                <a:close/>
                <a:moveTo>
                  <a:pt x="854062" y="279919"/>
                </a:moveTo>
                <a:lnTo>
                  <a:pt x="1142095" y="279919"/>
                </a:lnTo>
                <a:lnTo>
                  <a:pt x="1142095" y="579971"/>
                </a:lnTo>
                <a:lnTo>
                  <a:pt x="854062" y="579971"/>
                </a:lnTo>
                <a:close/>
                <a:moveTo>
                  <a:pt x="3111" y="7464"/>
                </a:moveTo>
                <a:lnTo>
                  <a:pt x="291144" y="7464"/>
                </a:lnTo>
                <a:lnTo>
                  <a:pt x="291144" y="294847"/>
                </a:lnTo>
                <a:lnTo>
                  <a:pt x="571062" y="294847"/>
                </a:lnTo>
                <a:lnTo>
                  <a:pt x="571062" y="570772"/>
                </a:lnTo>
                <a:lnTo>
                  <a:pt x="846353" y="570772"/>
                </a:lnTo>
                <a:lnTo>
                  <a:pt x="846353" y="870824"/>
                </a:lnTo>
                <a:lnTo>
                  <a:pt x="571061" y="870824"/>
                </a:lnTo>
                <a:lnTo>
                  <a:pt x="571061" y="1158468"/>
                </a:lnTo>
                <a:lnTo>
                  <a:pt x="288033" y="1158468"/>
                </a:lnTo>
                <a:lnTo>
                  <a:pt x="288033" y="1457670"/>
                </a:lnTo>
                <a:lnTo>
                  <a:pt x="0" y="1457670"/>
                </a:lnTo>
                <a:lnTo>
                  <a:pt x="0" y="1157618"/>
                </a:lnTo>
                <a:lnTo>
                  <a:pt x="283028" y="1157618"/>
                </a:lnTo>
                <a:lnTo>
                  <a:pt x="283028" y="858416"/>
                </a:lnTo>
                <a:lnTo>
                  <a:pt x="558320" y="858416"/>
                </a:lnTo>
                <a:lnTo>
                  <a:pt x="558320" y="594899"/>
                </a:lnTo>
                <a:lnTo>
                  <a:pt x="283029" y="594899"/>
                </a:lnTo>
                <a:lnTo>
                  <a:pt x="283029" y="307516"/>
                </a:lnTo>
                <a:lnTo>
                  <a:pt x="3111" y="307516"/>
                </a:lnTo>
                <a:close/>
                <a:moveTo>
                  <a:pt x="1148909" y="0"/>
                </a:moveTo>
                <a:lnTo>
                  <a:pt x="1436942" y="0"/>
                </a:lnTo>
                <a:lnTo>
                  <a:pt x="1436942" y="300052"/>
                </a:lnTo>
                <a:lnTo>
                  <a:pt x="1148909" y="30005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5 Rectángulo"/>
          <p:cNvSpPr/>
          <p:nvPr/>
        </p:nvSpPr>
        <p:spPr bwMode="auto">
          <a:xfrm>
            <a:off x="6444208" y="3165921"/>
            <a:ext cx="1436942" cy="1093253"/>
          </a:xfrm>
          <a:custGeom>
            <a:avLst/>
            <a:gdLst/>
            <a:ahLst/>
            <a:cxnLst/>
            <a:rect l="l" t="t" r="r" b="b"/>
            <a:pathLst>
              <a:path w="1436942" h="1457670">
                <a:moveTo>
                  <a:pt x="1145177" y="1134602"/>
                </a:moveTo>
                <a:lnTo>
                  <a:pt x="1433210" y="1134602"/>
                </a:lnTo>
                <a:lnTo>
                  <a:pt x="1433210" y="1434654"/>
                </a:lnTo>
                <a:lnTo>
                  <a:pt x="1145177" y="1434654"/>
                </a:lnTo>
                <a:close/>
                <a:moveTo>
                  <a:pt x="846597" y="858416"/>
                </a:moveTo>
                <a:lnTo>
                  <a:pt x="1134630" y="858416"/>
                </a:lnTo>
                <a:lnTo>
                  <a:pt x="1134630" y="1158468"/>
                </a:lnTo>
                <a:lnTo>
                  <a:pt x="846597" y="1158468"/>
                </a:lnTo>
                <a:close/>
                <a:moveTo>
                  <a:pt x="854062" y="279919"/>
                </a:moveTo>
                <a:lnTo>
                  <a:pt x="1142095" y="279919"/>
                </a:lnTo>
                <a:lnTo>
                  <a:pt x="1142095" y="579971"/>
                </a:lnTo>
                <a:lnTo>
                  <a:pt x="854062" y="579971"/>
                </a:lnTo>
                <a:close/>
                <a:moveTo>
                  <a:pt x="3111" y="7464"/>
                </a:moveTo>
                <a:lnTo>
                  <a:pt x="291144" y="7464"/>
                </a:lnTo>
                <a:lnTo>
                  <a:pt x="291144" y="294847"/>
                </a:lnTo>
                <a:lnTo>
                  <a:pt x="571062" y="294847"/>
                </a:lnTo>
                <a:lnTo>
                  <a:pt x="571062" y="570772"/>
                </a:lnTo>
                <a:lnTo>
                  <a:pt x="846353" y="570772"/>
                </a:lnTo>
                <a:lnTo>
                  <a:pt x="846353" y="870824"/>
                </a:lnTo>
                <a:lnTo>
                  <a:pt x="571061" y="870824"/>
                </a:lnTo>
                <a:lnTo>
                  <a:pt x="571061" y="1158468"/>
                </a:lnTo>
                <a:lnTo>
                  <a:pt x="288033" y="1158468"/>
                </a:lnTo>
                <a:lnTo>
                  <a:pt x="288033" y="1457670"/>
                </a:lnTo>
                <a:lnTo>
                  <a:pt x="0" y="1457670"/>
                </a:lnTo>
                <a:lnTo>
                  <a:pt x="0" y="1157618"/>
                </a:lnTo>
                <a:lnTo>
                  <a:pt x="283028" y="1157618"/>
                </a:lnTo>
                <a:lnTo>
                  <a:pt x="283028" y="858416"/>
                </a:lnTo>
                <a:lnTo>
                  <a:pt x="558320" y="858416"/>
                </a:lnTo>
                <a:lnTo>
                  <a:pt x="558320" y="594899"/>
                </a:lnTo>
                <a:lnTo>
                  <a:pt x="283029" y="594899"/>
                </a:lnTo>
                <a:lnTo>
                  <a:pt x="283029" y="307516"/>
                </a:lnTo>
                <a:lnTo>
                  <a:pt x="3111" y="307516"/>
                </a:lnTo>
                <a:close/>
                <a:moveTo>
                  <a:pt x="1148909" y="0"/>
                </a:moveTo>
                <a:lnTo>
                  <a:pt x="1436942" y="0"/>
                </a:lnTo>
                <a:lnTo>
                  <a:pt x="1436942" y="300052"/>
                </a:lnTo>
                <a:lnTo>
                  <a:pt x="1148909" y="30005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0" name="9 Imagen" descr="Diapositiva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7662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52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Forma libre"/>
          <p:cNvSpPr/>
          <p:nvPr/>
        </p:nvSpPr>
        <p:spPr bwMode="auto">
          <a:xfrm rot="18767243">
            <a:off x="608874" y="648140"/>
            <a:ext cx="3431241" cy="1335460"/>
          </a:xfrm>
          <a:custGeom>
            <a:avLst/>
            <a:gdLst/>
            <a:ahLst/>
            <a:cxnLst/>
            <a:rect l="l" t="t" r="r" b="b"/>
            <a:pathLst>
              <a:path w="3812490" h="1335460">
                <a:moveTo>
                  <a:pt x="36141" y="360040"/>
                </a:moveTo>
                <a:cubicBezTo>
                  <a:pt x="187964" y="489066"/>
                  <a:pt x="319544" y="659489"/>
                  <a:pt x="1387366" y="728487"/>
                </a:cubicBezTo>
                <a:cubicBezTo>
                  <a:pt x="1319889" y="781615"/>
                  <a:pt x="1287838" y="824393"/>
                  <a:pt x="1291212" y="869242"/>
                </a:cubicBezTo>
                <a:lnTo>
                  <a:pt x="1397488" y="875452"/>
                </a:lnTo>
                <a:cubicBezTo>
                  <a:pt x="1397488" y="816803"/>
                  <a:pt x="1493643" y="762295"/>
                  <a:pt x="1685952" y="742976"/>
                </a:cubicBezTo>
                <a:cubicBezTo>
                  <a:pt x="1858018" y="731937"/>
                  <a:pt x="2121177" y="768505"/>
                  <a:pt x="2156603" y="815423"/>
                </a:cubicBezTo>
                <a:cubicBezTo>
                  <a:pt x="1932242" y="788515"/>
                  <a:pt x="1783793" y="796795"/>
                  <a:pt x="1635344" y="871311"/>
                </a:cubicBezTo>
                <a:cubicBezTo>
                  <a:pt x="1658961" y="891321"/>
                  <a:pt x="1535815" y="994128"/>
                  <a:pt x="1994658" y="1018276"/>
                </a:cubicBezTo>
                <a:cubicBezTo>
                  <a:pt x="1974415" y="1042425"/>
                  <a:pt x="1807410" y="1056225"/>
                  <a:pt x="1691012" y="1041046"/>
                </a:cubicBezTo>
                <a:cubicBezTo>
                  <a:pt x="1584736" y="1034146"/>
                  <a:pt x="1468338" y="1029316"/>
                  <a:pt x="1417731" y="952039"/>
                </a:cubicBezTo>
                <a:cubicBezTo>
                  <a:pt x="1254099" y="957559"/>
                  <a:pt x="1004435" y="952729"/>
                  <a:pt x="699102" y="887871"/>
                </a:cubicBezTo>
                <a:cubicBezTo>
                  <a:pt x="488237" y="854062"/>
                  <a:pt x="-46518" y="667079"/>
                  <a:pt x="51323" y="624991"/>
                </a:cubicBezTo>
                <a:cubicBezTo>
                  <a:pt x="353283" y="728487"/>
                  <a:pt x="493297" y="807144"/>
                  <a:pt x="1063477" y="867172"/>
                </a:cubicBezTo>
                <a:lnTo>
                  <a:pt x="1103963" y="807144"/>
                </a:lnTo>
                <a:cubicBezTo>
                  <a:pt x="857672" y="770575"/>
                  <a:pt x="616443" y="736076"/>
                  <a:pt x="395455" y="660179"/>
                </a:cubicBezTo>
                <a:cubicBezTo>
                  <a:pt x="209894" y="597391"/>
                  <a:pt x="-107247" y="429038"/>
                  <a:pt x="36141" y="360040"/>
                </a:cubicBezTo>
                <a:close/>
                <a:moveTo>
                  <a:pt x="2027775" y="288173"/>
                </a:moveTo>
                <a:cubicBezTo>
                  <a:pt x="2060117" y="288636"/>
                  <a:pt x="2092379" y="290620"/>
                  <a:pt x="2121478" y="294415"/>
                </a:cubicBezTo>
                <a:cubicBezTo>
                  <a:pt x="2227755" y="301314"/>
                  <a:pt x="2344152" y="306144"/>
                  <a:pt x="2394759" y="383422"/>
                </a:cubicBezTo>
                <a:cubicBezTo>
                  <a:pt x="2558391" y="377902"/>
                  <a:pt x="2808056" y="382732"/>
                  <a:pt x="3113389" y="447589"/>
                </a:cubicBezTo>
                <a:cubicBezTo>
                  <a:pt x="3324254" y="481398"/>
                  <a:pt x="3859009" y="668381"/>
                  <a:pt x="3761167" y="710470"/>
                </a:cubicBezTo>
                <a:cubicBezTo>
                  <a:pt x="3459208" y="606974"/>
                  <a:pt x="3319193" y="528316"/>
                  <a:pt x="2749014" y="468289"/>
                </a:cubicBezTo>
                <a:lnTo>
                  <a:pt x="2708527" y="528316"/>
                </a:lnTo>
                <a:cubicBezTo>
                  <a:pt x="2954818" y="564885"/>
                  <a:pt x="3196048" y="599384"/>
                  <a:pt x="3417035" y="675281"/>
                </a:cubicBezTo>
                <a:cubicBezTo>
                  <a:pt x="3602596" y="738069"/>
                  <a:pt x="3919737" y="906423"/>
                  <a:pt x="3776350" y="975420"/>
                </a:cubicBezTo>
                <a:cubicBezTo>
                  <a:pt x="3624526" y="846395"/>
                  <a:pt x="3492947" y="675971"/>
                  <a:pt x="2425124" y="606974"/>
                </a:cubicBezTo>
                <a:cubicBezTo>
                  <a:pt x="2492601" y="553846"/>
                  <a:pt x="2524653" y="511067"/>
                  <a:pt x="2521279" y="466218"/>
                </a:cubicBezTo>
                <a:lnTo>
                  <a:pt x="2415003" y="460009"/>
                </a:lnTo>
                <a:cubicBezTo>
                  <a:pt x="2415003" y="518657"/>
                  <a:pt x="2318848" y="573165"/>
                  <a:pt x="2126539" y="592484"/>
                </a:cubicBezTo>
                <a:cubicBezTo>
                  <a:pt x="1954473" y="603524"/>
                  <a:pt x="1691313" y="566955"/>
                  <a:pt x="1655888" y="520037"/>
                </a:cubicBezTo>
                <a:cubicBezTo>
                  <a:pt x="1880249" y="546946"/>
                  <a:pt x="2028698" y="538666"/>
                  <a:pt x="2177147" y="464149"/>
                </a:cubicBezTo>
                <a:cubicBezTo>
                  <a:pt x="2153530" y="444139"/>
                  <a:pt x="2276675" y="341333"/>
                  <a:pt x="1817832" y="317184"/>
                </a:cubicBezTo>
                <a:cubicBezTo>
                  <a:pt x="1833015" y="299072"/>
                  <a:pt x="1930751" y="286782"/>
                  <a:pt x="2027775" y="288173"/>
                </a:cubicBezTo>
                <a:close/>
                <a:moveTo>
                  <a:pt x="36141" y="0"/>
                </a:moveTo>
                <a:cubicBezTo>
                  <a:pt x="187964" y="129025"/>
                  <a:pt x="319544" y="299449"/>
                  <a:pt x="1387366" y="368447"/>
                </a:cubicBezTo>
                <a:cubicBezTo>
                  <a:pt x="1319889" y="421575"/>
                  <a:pt x="1287838" y="464353"/>
                  <a:pt x="1291212" y="509202"/>
                </a:cubicBezTo>
                <a:lnTo>
                  <a:pt x="1397488" y="515412"/>
                </a:lnTo>
                <a:cubicBezTo>
                  <a:pt x="1397488" y="456763"/>
                  <a:pt x="1493643" y="402255"/>
                  <a:pt x="1685952" y="382936"/>
                </a:cubicBezTo>
                <a:cubicBezTo>
                  <a:pt x="1858018" y="371897"/>
                  <a:pt x="2121177" y="408465"/>
                  <a:pt x="2156603" y="455383"/>
                </a:cubicBezTo>
                <a:cubicBezTo>
                  <a:pt x="1932242" y="428475"/>
                  <a:pt x="1783793" y="436755"/>
                  <a:pt x="1635344" y="511271"/>
                </a:cubicBezTo>
                <a:cubicBezTo>
                  <a:pt x="1657546" y="530082"/>
                  <a:pt x="1550039" y="622070"/>
                  <a:pt x="1918327" y="653034"/>
                </a:cubicBezTo>
                <a:cubicBezTo>
                  <a:pt x="1951527" y="649228"/>
                  <a:pt x="1989706" y="647667"/>
                  <a:pt x="2027775" y="648213"/>
                </a:cubicBezTo>
                <a:cubicBezTo>
                  <a:pt x="2060117" y="648676"/>
                  <a:pt x="2092379" y="650660"/>
                  <a:pt x="2121478" y="654455"/>
                </a:cubicBezTo>
                <a:cubicBezTo>
                  <a:pt x="2227755" y="661354"/>
                  <a:pt x="2344152" y="666184"/>
                  <a:pt x="2394759" y="743462"/>
                </a:cubicBezTo>
                <a:cubicBezTo>
                  <a:pt x="2558391" y="737942"/>
                  <a:pt x="2808056" y="742772"/>
                  <a:pt x="3113389" y="807629"/>
                </a:cubicBezTo>
                <a:cubicBezTo>
                  <a:pt x="3324254" y="841438"/>
                  <a:pt x="3859009" y="1028421"/>
                  <a:pt x="3761167" y="1070510"/>
                </a:cubicBezTo>
                <a:cubicBezTo>
                  <a:pt x="3459208" y="967014"/>
                  <a:pt x="3319193" y="888356"/>
                  <a:pt x="2749014" y="828329"/>
                </a:cubicBezTo>
                <a:lnTo>
                  <a:pt x="2708527" y="888356"/>
                </a:lnTo>
                <a:cubicBezTo>
                  <a:pt x="2954818" y="924925"/>
                  <a:pt x="3196048" y="959424"/>
                  <a:pt x="3417035" y="1035321"/>
                </a:cubicBezTo>
                <a:cubicBezTo>
                  <a:pt x="3602596" y="1098109"/>
                  <a:pt x="3919737" y="1266463"/>
                  <a:pt x="3776350" y="1335460"/>
                </a:cubicBezTo>
                <a:cubicBezTo>
                  <a:pt x="3624526" y="1206435"/>
                  <a:pt x="3492947" y="1036011"/>
                  <a:pt x="2425124" y="967014"/>
                </a:cubicBezTo>
                <a:cubicBezTo>
                  <a:pt x="2492601" y="913886"/>
                  <a:pt x="2524653" y="871107"/>
                  <a:pt x="2521279" y="826258"/>
                </a:cubicBezTo>
                <a:lnTo>
                  <a:pt x="2415003" y="820049"/>
                </a:lnTo>
                <a:cubicBezTo>
                  <a:pt x="2415003" y="878697"/>
                  <a:pt x="2318848" y="933205"/>
                  <a:pt x="2126539" y="952524"/>
                </a:cubicBezTo>
                <a:cubicBezTo>
                  <a:pt x="1954473" y="963564"/>
                  <a:pt x="1691313" y="926995"/>
                  <a:pt x="1655888" y="880077"/>
                </a:cubicBezTo>
                <a:cubicBezTo>
                  <a:pt x="1880249" y="906986"/>
                  <a:pt x="2028698" y="898706"/>
                  <a:pt x="2177147" y="824189"/>
                </a:cubicBezTo>
                <a:cubicBezTo>
                  <a:pt x="2154986" y="805413"/>
                  <a:pt x="2262049" y="713734"/>
                  <a:pt x="1896227" y="682567"/>
                </a:cubicBezTo>
                <a:cubicBezTo>
                  <a:pt x="1834441" y="688936"/>
                  <a:pt x="1755064" y="689359"/>
                  <a:pt x="1691012" y="681006"/>
                </a:cubicBezTo>
                <a:cubicBezTo>
                  <a:pt x="1584736" y="674106"/>
                  <a:pt x="1468338" y="669276"/>
                  <a:pt x="1417731" y="591999"/>
                </a:cubicBezTo>
                <a:cubicBezTo>
                  <a:pt x="1254099" y="597519"/>
                  <a:pt x="1004435" y="592689"/>
                  <a:pt x="699102" y="527831"/>
                </a:cubicBezTo>
                <a:cubicBezTo>
                  <a:pt x="488237" y="494022"/>
                  <a:pt x="-46518" y="307039"/>
                  <a:pt x="51323" y="264951"/>
                </a:cubicBezTo>
                <a:cubicBezTo>
                  <a:pt x="353283" y="368447"/>
                  <a:pt x="493297" y="447104"/>
                  <a:pt x="1063477" y="507132"/>
                </a:cubicBezTo>
                <a:lnTo>
                  <a:pt x="1103963" y="447104"/>
                </a:lnTo>
                <a:cubicBezTo>
                  <a:pt x="857672" y="410535"/>
                  <a:pt x="616443" y="376036"/>
                  <a:pt x="395455" y="300139"/>
                </a:cubicBezTo>
                <a:cubicBezTo>
                  <a:pt x="209894" y="237351"/>
                  <a:pt x="-107247" y="68998"/>
                  <a:pt x="36141" y="0"/>
                </a:cubicBezTo>
                <a:close/>
              </a:path>
            </a:pathLst>
          </a:custGeom>
          <a:solidFill>
            <a:srgbClr val="0080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9" name="8 Forma libre"/>
          <p:cNvSpPr/>
          <p:nvPr/>
        </p:nvSpPr>
        <p:spPr bwMode="auto">
          <a:xfrm rot="2832757" flipH="1">
            <a:off x="5073339" y="648139"/>
            <a:ext cx="3431241" cy="1335460"/>
          </a:xfrm>
          <a:custGeom>
            <a:avLst/>
            <a:gdLst/>
            <a:ahLst/>
            <a:cxnLst/>
            <a:rect l="l" t="t" r="r" b="b"/>
            <a:pathLst>
              <a:path w="3812490" h="1335460">
                <a:moveTo>
                  <a:pt x="36141" y="360040"/>
                </a:moveTo>
                <a:cubicBezTo>
                  <a:pt x="187964" y="489066"/>
                  <a:pt x="319544" y="659489"/>
                  <a:pt x="1387366" y="728487"/>
                </a:cubicBezTo>
                <a:cubicBezTo>
                  <a:pt x="1319889" y="781615"/>
                  <a:pt x="1287838" y="824393"/>
                  <a:pt x="1291212" y="869242"/>
                </a:cubicBezTo>
                <a:lnTo>
                  <a:pt x="1397488" y="875452"/>
                </a:lnTo>
                <a:cubicBezTo>
                  <a:pt x="1397488" y="816803"/>
                  <a:pt x="1493643" y="762295"/>
                  <a:pt x="1685952" y="742976"/>
                </a:cubicBezTo>
                <a:cubicBezTo>
                  <a:pt x="1858018" y="731937"/>
                  <a:pt x="2121177" y="768505"/>
                  <a:pt x="2156603" y="815423"/>
                </a:cubicBezTo>
                <a:cubicBezTo>
                  <a:pt x="1932242" y="788515"/>
                  <a:pt x="1783793" y="796795"/>
                  <a:pt x="1635344" y="871311"/>
                </a:cubicBezTo>
                <a:cubicBezTo>
                  <a:pt x="1658961" y="891321"/>
                  <a:pt x="1535815" y="994128"/>
                  <a:pt x="1994658" y="1018276"/>
                </a:cubicBezTo>
                <a:cubicBezTo>
                  <a:pt x="1974415" y="1042425"/>
                  <a:pt x="1807410" y="1056225"/>
                  <a:pt x="1691012" y="1041046"/>
                </a:cubicBezTo>
                <a:cubicBezTo>
                  <a:pt x="1584736" y="1034146"/>
                  <a:pt x="1468338" y="1029316"/>
                  <a:pt x="1417731" y="952039"/>
                </a:cubicBezTo>
                <a:cubicBezTo>
                  <a:pt x="1254099" y="957559"/>
                  <a:pt x="1004435" y="952729"/>
                  <a:pt x="699102" y="887871"/>
                </a:cubicBezTo>
                <a:cubicBezTo>
                  <a:pt x="488237" y="854062"/>
                  <a:pt x="-46518" y="667079"/>
                  <a:pt x="51323" y="624991"/>
                </a:cubicBezTo>
                <a:cubicBezTo>
                  <a:pt x="353283" y="728487"/>
                  <a:pt x="493297" y="807144"/>
                  <a:pt x="1063477" y="867172"/>
                </a:cubicBezTo>
                <a:lnTo>
                  <a:pt x="1103963" y="807144"/>
                </a:lnTo>
                <a:cubicBezTo>
                  <a:pt x="857672" y="770575"/>
                  <a:pt x="616443" y="736076"/>
                  <a:pt x="395455" y="660179"/>
                </a:cubicBezTo>
                <a:cubicBezTo>
                  <a:pt x="209894" y="597391"/>
                  <a:pt x="-107247" y="429038"/>
                  <a:pt x="36141" y="360040"/>
                </a:cubicBezTo>
                <a:close/>
                <a:moveTo>
                  <a:pt x="2027775" y="288173"/>
                </a:moveTo>
                <a:cubicBezTo>
                  <a:pt x="2060117" y="288636"/>
                  <a:pt x="2092379" y="290620"/>
                  <a:pt x="2121478" y="294415"/>
                </a:cubicBezTo>
                <a:cubicBezTo>
                  <a:pt x="2227755" y="301314"/>
                  <a:pt x="2344152" y="306144"/>
                  <a:pt x="2394759" y="383422"/>
                </a:cubicBezTo>
                <a:cubicBezTo>
                  <a:pt x="2558391" y="377902"/>
                  <a:pt x="2808056" y="382732"/>
                  <a:pt x="3113389" y="447589"/>
                </a:cubicBezTo>
                <a:cubicBezTo>
                  <a:pt x="3324254" y="481398"/>
                  <a:pt x="3859009" y="668381"/>
                  <a:pt x="3761167" y="710470"/>
                </a:cubicBezTo>
                <a:cubicBezTo>
                  <a:pt x="3459208" y="606974"/>
                  <a:pt x="3319193" y="528316"/>
                  <a:pt x="2749014" y="468289"/>
                </a:cubicBezTo>
                <a:lnTo>
                  <a:pt x="2708527" y="528316"/>
                </a:lnTo>
                <a:cubicBezTo>
                  <a:pt x="2954818" y="564885"/>
                  <a:pt x="3196048" y="599384"/>
                  <a:pt x="3417035" y="675281"/>
                </a:cubicBezTo>
                <a:cubicBezTo>
                  <a:pt x="3602596" y="738069"/>
                  <a:pt x="3919737" y="906423"/>
                  <a:pt x="3776350" y="975420"/>
                </a:cubicBezTo>
                <a:cubicBezTo>
                  <a:pt x="3624526" y="846395"/>
                  <a:pt x="3492947" y="675971"/>
                  <a:pt x="2425124" y="606974"/>
                </a:cubicBezTo>
                <a:cubicBezTo>
                  <a:pt x="2492601" y="553846"/>
                  <a:pt x="2524653" y="511067"/>
                  <a:pt x="2521279" y="466218"/>
                </a:cubicBezTo>
                <a:lnTo>
                  <a:pt x="2415003" y="460009"/>
                </a:lnTo>
                <a:cubicBezTo>
                  <a:pt x="2415003" y="518657"/>
                  <a:pt x="2318848" y="573165"/>
                  <a:pt x="2126539" y="592484"/>
                </a:cubicBezTo>
                <a:cubicBezTo>
                  <a:pt x="1954473" y="603524"/>
                  <a:pt x="1691313" y="566955"/>
                  <a:pt x="1655888" y="520037"/>
                </a:cubicBezTo>
                <a:cubicBezTo>
                  <a:pt x="1880249" y="546946"/>
                  <a:pt x="2028698" y="538666"/>
                  <a:pt x="2177147" y="464149"/>
                </a:cubicBezTo>
                <a:cubicBezTo>
                  <a:pt x="2153530" y="444139"/>
                  <a:pt x="2276675" y="341333"/>
                  <a:pt x="1817832" y="317184"/>
                </a:cubicBezTo>
                <a:cubicBezTo>
                  <a:pt x="1833015" y="299072"/>
                  <a:pt x="1930751" y="286782"/>
                  <a:pt x="2027775" y="288173"/>
                </a:cubicBezTo>
                <a:close/>
                <a:moveTo>
                  <a:pt x="36141" y="0"/>
                </a:moveTo>
                <a:cubicBezTo>
                  <a:pt x="187964" y="129025"/>
                  <a:pt x="319544" y="299449"/>
                  <a:pt x="1387366" y="368447"/>
                </a:cubicBezTo>
                <a:cubicBezTo>
                  <a:pt x="1319889" y="421575"/>
                  <a:pt x="1287838" y="464353"/>
                  <a:pt x="1291212" y="509202"/>
                </a:cubicBezTo>
                <a:lnTo>
                  <a:pt x="1397488" y="515412"/>
                </a:lnTo>
                <a:cubicBezTo>
                  <a:pt x="1397488" y="456763"/>
                  <a:pt x="1493643" y="402255"/>
                  <a:pt x="1685952" y="382936"/>
                </a:cubicBezTo>
                <a:cubicBezTo>
                  <a:pt x="1858018" y="371897"/>
                  <a:pt x="2121177" y="408465"/>
                  <a:pt x="2156603" y="455383"/>
                </a:cubicBezTo>
                <a:cubicBezTo>
                  <a:pt x="1932242" y="428475"/>
                  <a:pt x="1783793" y="436755"/>
                  <a:pt x="1635344" y="511271"/>
                </a:cubicBezTo>
                <a:cubicBezTo>
                  <a:pt x="1657546" y="530082"/>
                  <a:pt x="1550039" y="622070"/>
                  <a:pt x="1918327" y="653034"/>
                </a:cubicBezTo>
                <a:cubicBezTo>
                  <a:pt x="1951527" y="649228"/>
                  <a:pt x="1989706" y="647667"/>
                  <a:pt x="2027775" y="648213"/>
                </a:cubicBezTo>
                <a:cubicBezTo>
                  <a:pt x="2060117" y="648676"/>
                  <a:pt x="2092379" y="650660"/>
                  <a:pt x="2121478" y="654455"/>
                </a:cubicBezTo>
                <a:cubicBezTo>
                  <a:pt x="2227755" y="661354"/>
                  <a:pt x="2344152" y="666184"/>
                  <a:pt x="2394759" y="743462"/>
                </a:cubicBezTo>
                <a:cubicBezTo>
                  <a:pt x="2558391" y="737942"/>
                  <a:pt x="2808056" y="742772"/>
                  <a:pt x="3113389" y="807629"/>
                </a:cubicBezTo>
                <a:cubicBezTo>
                  <a:pt x="3324254" y="841438"/>
                  <a:pt x="3859009" y="1028421"/>
                  <a:pt x="3761167" y="1070510"/>
                </a:cubicBezTo>
                <a:cubicBezTo>
                  <a:pt x="3459208" y="967014"/>
                  <a:pt x="3319193" y="888356"/>
                  <a:pt x="2749014" y="828329"/>
                </a:cubicBezTo>
                <a:lnTo>
                  <a:pt x="2708527" y="888356"/>
                </a:lnTo>
                <a:cubicBezTo>
                  <a:pt x="2954818" y="924925"/>
                  <a:pt x="3196048" y="959424"/>
                  <a:pt x="3417035" y="1035321"/>
                </a:cubicBezTo>
                <a:cubicBezTo>
                  <a:pt x="3602596" y="1098109"/>
                  <a:pt x="3919737" y="1266463"/>
                  <a:pt x="3776350" y="1335460"/>
                </a:cubicBezTo>
                <a:cubicBezTo>
                  <a:pt x="3624526" y="1206435"/>
                  <a:pt x="3492947" y="1036011"/>
                  <a:pt x="2425124" y="967014"/>
                </a:cubicBezTo>
                <a:cubicBezTo>
                  <a:pt x="2492601" y="913886"/>
                  <a:pt x="2524653" y="871107"/>
                  <a:pt x="2521279" y="826258"/>
                </a:cubicBezTo>
                <a:lnTo>
                  <a:pt x="2415003" y="820049"/>
                </a:lnTo>
                <a:cubicBezTo>
                  <a:pt x="2415003" y="878697"/>
                  <a:pt x="2318848" y="933205"/>
                  <a:pt x="2126539" y="952524"/>
                </a:cubicBezTo>
                <a:cubicBezTo>
                  <a:pt x="1954473" y="963564"/>
                  <a:pt x="1691313" y="926995"/>
                  <a:pt x="1655888" y="880077"/>
                </a:cubicBezTo>
                <a:cubicBezTo>
                  <a:pt x="1880249" y="906986"/>
                  <a:pt x="2028698" y="898706"/>
                  <a:pt x="2177147" y="824189"/>
                </a:cubicBezTo>
                <a:cubicBezTo>
                  <a:pt x="2154986" y="805413"/>
                  <a:pt x="2262049" y="713734"/>
                  <a:pt x="1896227" y="682567"/>
                </a:cubicBezTo>
                <a:cubicBezTo>
                  <a:pt x="1834441" y="688936"/>
                  <a:pt x="1755064" y="689359"/>
                  <a:pt x="1691012" y="681006"/>
                </a:cubicBezTo>
                <a:cubicBezTo>
                  <a:pt x="1584736" y="674106"/>
                  <a:pt x="1468338" y="669276"/>
                  <a:pt x="1417731" y="591999"/>
                </a:cubicBezTo>
                <a:cubicBezTo>
                  <a:pt x="1254099" y="597519"/>
                  <a:pt x="1004435" y="592689"/>
                  <a:pt x="699102" y="527831"/>
                </a:cubicBezTo>
                <a:cubicBezTo>
                  <a:pt x="488237" y="494022"/>
                  <a:pt x="-46518" y="307039"/>
                  <a:pt x="51323" y="264951"/>
                </a:cubicBezTo>
                <a:cubicBezTo>
                  <a:pt x="353283" y="368447"/>
                  <a:pt x="493297" y="447104"/>
                  <a:pt x="1063477" y="507132"/>
                </a:cubicBezTo>
                <a:lnTo>
                  <a:pt x="1103963" y="447104"/>
                </a:lnTo>
                <a:cubicBezTo>
                  <a:pt x="857672" y="410535"/>
                  <a:pt x="616443" y="376036"/>
                  <a:pt x="395455" y="300139"/>
                </a:cubicBezTo>
                <a:cubicBezTo>
                  <a:pt x="209894" y="237351"/>
                  <a:pt x="-107247" y="68998"/>
                  <a:pt x="36141" y="0"/>
                </a:cubicBezTo>
                <a:close/>
              </a:path>
            </a:pathLst>
          </a:custGeom>
          <a:solidFill>
            <a:srgbClr val="0080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0" name="9 Forma libre"/>
          <p:cNvSpPr/>
          <p:nvPr/>
        </p:nvSpPr>
        <p:spPr bwMode="auto">
          <a:xfrm rot="2832757" flipV="1">
            <a:off x="627136" y="3247261"/>
            <a:ext cx="3431241" cy="1335460"/>
          </a:xfrm>
          <a:custGeom>
            <a:avLst/>
            <a:gdLst/>
            <a:ahLst/>
            <a:cxnLst/>
            <a:rect l="l" t="t" r="r" b="b"/>
            <a:pathLst>
              <a:path w="3812490" h="1335460">
                <a:moveTo>
                  <a:pt x="36141" y="360040"/>
                </a:moveTo>
                <a:cubicBezTo>
                  <a:pt x="187964" y="489066"/>
                  <a:pt x="319544" y="659489"/>
                  <a:pt x="1387366" y="728487"/>
                </a:cubicBezTo>
                <a:cubicBezTo>
                  <a:pt x="1319889" y="781615"/>
                  <a:pt x="1287838" y="824393"/>
                  <a:pt x="1291212" y="869242"/>
                </a:cubicBezTo>
                <a:lnTo>
                  <a:pt x="1397488" y="875452"/>
                </a:lnTo>
                <a:cubicBezTo>
                  <a:pt x="1397488" y="816803"/>
                  <a:pt x="1493643" y="762295"/>
                  <a:pt x="1685952" y="742976"/>
                </a:cubicBezTo>
                <a:cubicBezTo>
                  <a:pt x="1858018" y="731937"/>
                  <a:pt x="2121177" y="768505"/>
                  <a:pt x="2156603" y="815423"/>
                </a:cubicBezTo>
                <a:cubicBezTo>
                  <a:pt x="1932242" y="788515"/>
                  <a:pt x="1783793" y="796795"/>
                  <a:pt x="1635344" y="871311"/>
                </a:cubicBezTo>
                <a:cubicBezTo>
                  <a:pt x="1658961" y="891321"/>
                  <a:pt x="1535815" y="994128"/>
                  <a:pt x="1994658" y="1018276"/>
                </a:cubicBezTo>
                <a:cubicBezTo>
                  <a:pt x="1974415" y="1042425"/>
                  <a:pt x="1807410" y="1056225"/>
                  <a:pt x="1691012" y="1041046"/>
                </a:cubicBezTo>
                <a:cubicBezTo>
                  <a:pt x="1584736" y="1034146"/>
                  <a:pt x="1468338" y="1029316"/>
                  <a:pt x="1417731" y="952039"/>
                </a:cubicBezTo>
                <a:cubicBezTo>
                  <a:pt x="1254099" y="957559"/>
                  <a:pt x="1004435" y="952729"/>
                  <a:pt x="699102" y="887871"/>
                </a:cubicBezTo>
                <a:cubicBezTo>
                  <a:pt x="488237" y="854062"/>
                  <a:pt x="-46518" y="667079"/>
                  <a:pt x="51323" y="624991"/>
                </a:cubicBezTo>
                <a:cubicBezTo>
                  <a:pt x="353283" y="728487"/>
                  <a:pt x="493297" y="807144"/>
                  <a:pt x="1063477" y="867172"/>
                </a:cubicBezTo>
                <a:lnTo>
                  <a:pt x="1103963" y="807144"/>
                </a:lnTo>
                <a:cubicBezTo>
                  <a:pt x="857672" y="770575"/>
                  <a:pt x="616443" y="736076"/>
                  <a:pt x="395455" y="660179"/>
                </a:cubicBezTo>
                <a:cubicBezTo>
                  <a:pt x="209894" y="597391"/>
                  <a:pt x="-107247" y="429038"/>
                  <a:pt x="36141" y="360040"/>
                </a:cubicBezTo>
                <a:close/>
                <a:moveTo>
                  <a:pt x="2027775" y="288173"/>
                </a:moveTo>
                <a:cubicBezTo>
                  <a:pt x="2060117" y="288636"/>
                  <a:pt x="2092379" y="290620"/>
                  <a:pt x="2121478" y="294415"/>
                </a:cubicBezTo>
                <a:cubicBezTo>
                  <a:pt x="2227755" y="301314"/>
                  <a:pt x="2344152" y="306144"/>
                  <a:pt x="2394759" y="383422"/>
                </a:cubicBezTo>
                <a:cubicBezTo>
                  <a:pt x="2558391" y="377902"/>
                  <a:pt x="2808056" y="382732"/>
                  <a:pt x="3113389" y="447589"/>
                </a:cubicBezTo>
                <a:cubicBezTo>
                  <a:pt x="3324254" y="481398"/>
                  <a:pt x="3859009" y="668381"/>
                  <a:pt x="3761167" y="710470"/>
                </a:cubicBezTo>
                <a:cubicBezTo>
                  <a:pt x="3459208" y="606974"/>
                  <a:pt x="3319193" y="528316"/>
                  <a:pt x="2749014" y="468289"/>
                </a:cubicBezTo>
                <a:lnTo>
                  <a:pt x="2708527" y="528316"/>
                </a:lnTo>
                <a:cubicBezTo>
                  <a:pt x="2954818" y="564885"/>
                  <a:pt x="3196048" y="599384"/>
                  <a:pt x="3417035" y="675281"/>
                </a:cubicBezTo>
                <a:cubicBezTo>
                  <a:pt x="3602596" y="738069"/>
                  <a:pt x="3919737" y="906423"/>
                  <a:pt x="3776350" y="975420"/>
                </a:cubicBezTo>
                <a:cubicBezTo>
                  <a:pt x="3624526" y="846395"/>
                  <a:pt x="3492947" y="675971"/>
                  <a:pt x="2425124" y="606974"/>
                </a:cubicBezTo>
                <a:cubicBezTo>
                  <a:pt x="2492601" y="553846"/>
                  <a:pt x="2524653" y="511067"/>
                  <a:pt x="2521279" y="466218"/>
                </a:cubicBezTo>
                <a:lnTo>
                  <a:pt x="2415003" y="460009"/>
                </a:lnTo>
                <a:cubicBezTo>
                  <a:pt x="2415003" y="518657"/>
                  <a:pt x="2318848" y="573165"/>
                  <a:pt x="2126539" y="592484"/>
                </a:cubicBezTo>
                <a:cubicBezTo>
                  <a:pt x="1954473" y="603524"/>
                  <a:pt x="1691313" y="566955"/>
                  <a:pt x="1655888" y="520037"/>
                </a:cubicBezTo>
                <a:cubicBezTo>
                  <a:pt x="1880249" y="546946"/>
                  <a:pt x="2028698" y="538666"/>
                  <a:pt x="2177147" y="464149"/>
                </a:cubicBezTo>
                <a:cubicBezTo>
                  <a:pt x="2153530" y="444139"/>
                  <a:pt x="2276675" y="341333"/>
                  <a:pt x="1817832" y="317184"/>
                </a:cubicBezTo>
                <a:cubicBezTo>
                  <a:pt x="1833015" y="299072"/>
                  <a:pt x="1930751" y="286782"/>
                  <a:pt x="2027775" y="288173"/>
                </a:cubicBezTo>
                <a:close/>
                <a:moveTo>
                  <a:pt x="36141" y="0"/>
                </a:moveTo>
                <a:cubicBezTo>
                  <a:pt x="187964" y="129025"/>
                  <a:pt x="319544" y="299449"/>
                  <a:pt x="1387366" y="368447"/>
                </a:cubicBezTo>
                <a:cubicBezTo>
                  <a:pt x="1319889" y="421575"/>
                  <a:pt x="1287838" y="464353"/>
                  <a:pt x="1291212" y="509202"/>
                </a:cubicBezTo>
                <a:lnTo>
                  <a:pt x="1397488" y="515412"/>
                </a:lnTo>
                <a:cubicBezTo>
                  <a:pt x="1397488" y="456763"/>
                  <a:pt x="1493643" y="402255"/>
                  <a:pt x="1685952" y="382936"/>
                </a:cubicBezTo>
                <a:cubicBezTo>
                  <a:pt x="1858018" y="371897"/>
                  <a:pt x="2121177" y="408465"/>
                  <a:pt x="2156603" y="455383"/>
                </a:cubicBezTo>
                <a:cubicBezTo>
                  <a:pt x="1932242" y="428475"/>
                  <a:pt x="1783793" y="436755"/>
                  <a:pt x="1635344" y="511271"/>
                </a:cubicBezTo>
                <a:cubicBezTo>
                  <a:pt x="1657546" y="530082"/>
                  <a:pt x="1550039" y="622070"/>
                  <a:pt x="1918327" y="653034"/>
                </a:cubicBezTo>
                <a:cubicBezTo>
                  <a:pt x="1951527" y="649228"/>
                  <a:pt x="1989706" y="647667"/>
                  <a:pt x="2027775" y="648213"/>
                </a:cubicBezTo>
                <a:cubicBezTo>
                  <a:pt x="2060117" y="648676"/>
                  <a:pt x="2092379" y="650660"/>
                  <a:pt x="2121478" y="654455"/>
                </a:cubicBezTo>
                <a:cubicBezTo>
                  <a:pt x="2227755" y="661354"/>
                  <a:pt x="2344152" y="666184"/>
                  <a:pt x="2394759" y="743462"/>
                </a:cubicBezTo>
                <a:cubicBezTo>
                  <a:pt x="2558391" y="737942"/>
                  <a:pt x="2808056" y="742772"/>
                  <a:pt x="3113389" y="807629"/>
                </a:cubicBezTo>
                <a:cubicBezTo>
                  <a:pt x="3324254" y="841438"/>
                  <a:pt x="3859009" y="1028421"/>
                  <a:pt x="3761167" y="1070510"/>
                </a:cubicBezTo>
                <a:cubicBezTo>
                  <a:pt x="3459208" y="967014"/>
                  <a:pt x="3319193" y="888356"/>
                  <a:pt x="2749014" y="828329"/>
                </a:cubicBezTo>
                <a:lnTo>
                  <a:pt x="2708527" y="888356"/>
                </a:lnTo>
                <a:cubicBezTo>
                  <a:pt x="2954818" y="924925"/>
                  <a:pt x="3196048" y="959424"/>
                  <a:pt x="3417035" y="1035321"/>
                </a:cubicBezTo>
                <a:cubicBezTo>
                  <a:pt x="3602596" y="1098109"/>
                  <a:pt x="3919737" y="1266463"/>
                  <a:pt x="3776350" y="1335460"/>
                </a:cubicBezTo>
                <a:cubicBezTo>
                  <a:pt x="3624526" y="1206435"/>
                  <a:pt x="3492947" y="1036011"/>
                  <a:pt x="2425124" y="967014"/>
                </a:cubicBezTo>
                <a:cubicBezTo>
                  <a:pt x="2492601" y="913886"/>
                  <a:pt x="2524653" y="871107"/>
                  <a:pt x="2521279" y="826258"/>
                </a:cubicBezTo>
                <a:lnTo>
                  <a:pt x="2415003" y="820049"/>
                </a:lnTo>
                <a:cubicBezTo>
                  <a:pt x="2415003" y="878697"/>
                  <a:pt x="2318848" y="933205"/>
                  <a:pt x="2126539" y="952524"/>
                </a:cubicBezTo>
                <a:cubicBezTo>
                  <a:pt x="1954473" y="963564"/>
                  <a:pt x="1691313" y="926995"/>
                  <a:pt x="1655888" y="880077"/>
                </a:cubicBezTo>
                <a:cubicBezTo>
                  <a:pt x="1880249" y="906986"/>
                  <a:pt x="2028698" y="898706"/>
                  <a:pt x="2177147" y="824189"/>
                </a:cubicBezTo>
                <a:cubicBezTo>
                  <a:pt x="2154986" y="805413"/>
                  <a:pt x="2262049" y="713734"/>
                  <a:pt x="1896227" y="682567"/>
                </a:cubicBezTo>
                <a:cubicBezTo>
                  <a:pt x="1834441" y="688936"/>
                  <a:pt x="1755064" y="689359"/>
                  <a:pt x="1691012" y="681006"/>
                </a:cubicBezTo>
                <a:cubicBezTo>
                  <a:pt x="1584736" y="674106"/>
                  <a:pt x="1468338" y="669276"/>
                  <a:pt x="1417731" y="591999"/>
                </a:cubicBezTo>
                <a:cubicBezTo>
                  <a:pt x="1254099" y="597519"/>
                  <a:pt x="1004435" y="592689"/>
                  <a:pt x="699102" y="527831"/>
                </a:cubicBezTo>
                <a:cubicBezTo>
                  <a:pt x="488237" y="494022"/>
                  <a:pt x="-46518" y="307039"/>
                  <a:pt x="51323" y="264951"/>
                </a:cubicBezTo>
                <a:cubicBezTo>
                  <a:pt x="353283" y="368447"/>
                  <a:pt x="493297" y="447104"/>
                  <a:pt x="1063477" y="507132"/>
                </a:cubicBezTo>
                <a:lnTo>
                  <a:pt x="1103963" y="447104"/>
                </a:lnTo>
                <a:cubicBezTo>
                  <a:pt x="857672" y="410535"/>
                  <a:pt x="616443" y="376036"/>
                  <a:pt x="395455" y="300139"/>
                </a:cubicBezTo>
                <a:cubicBezTo>
                  <a:pt x="209894" y="237351"/>
                  <a:pt x="-107247" y="68998"/>
                  <a:pt x="36141" y="0"/>
                </a:cubicBezTo>
                <a:close/>
              </a:path>
            </a:pathLst>
          </a:custGeom>
          <a:solidFill>
            <a:srgbClr val="0080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1" name="10 Forma libre"/>
          <p:cNvSpPr/>
          <p:nvPr/>
        </p:nvSpPr>
        <p:spPr bwMode="auto">
          <a:xfrm rot="18767243" flipH="1" flipV="1">
            <a:off x="5091594" y="3247260"/>
            <a:ext cx="3431241" cy="1335460"/>
          </a:xfrm>
          <a:custGeom>
            <a:avLst/>
            <a:gdLst/>
            <a:ahLst/>
            <a:cxnLst/>
            <a:rect l="l" t="t" r="r" b="b"/>
            <a:pathLst>
              <a:path w="3812490" h="1335460">
                <a:moveTo>
                  <a:pt x="36141" y="360040"/>
                </a:moveTo>
                <a:cubicBezTo>
                  <a:pt x="187964" y="489066"/>
                  <a:pt x="319544" y="659489"/>
                  <a:pt x="1387366" y="728487"/>
                </a:cubicBezTo>
                <a:cubicBezTo>
                  <a:pt x="1319889" y="781615"/>
                  <a:pt x="1287838" y="824393"/>
                  <a:pt x="1291212" y="869242"/>
                </a:cubicBezTo>
                <a:lnTo>
                  <a:pt x="1397488" y="875452"/>
                </a:lnTo>
                <a:cubicBezTo>
                  <a:pt x="1397488" y="816803"/>
                  <a:pt x="1493643" y="762295"/>
                  <a:pt x="1685952" y="742976"/>
                </a:cubicBezTo>
                <a:cubicBezTo>
                  <a:pt x="1858018" y="731937"/>
                  <a:pt x="2121177" y="768505"/>
                  <a:pt x="2156603" y="815423"/>
                </a:cubicBezTo>
                <a:cubicBezTo>
                  <a:pt x="1932242" y="788515"/>
                  <a:pt x="1783793" y="796795"/>
                  <a:pt x="1635344" y="871311"/>
                </a:cubicBezTo>
                <a:cubicBezTo>
                  <a:pt x="1658961" y="891321"/>
                  <a:pt x="1535815" y="994128"/>
                  <a:pt x="1994658" y="1018276"/>
                </a:cubicBezTo>
                <a:cubicBezTo>
                  <a:pt x="1974415" y="1042425"/>
                  <a:pt x="1807410" y="1056225"/>
                  <a:pt x="1691012" y="1041046"/>
                </a:cubicBezTo>
                <a:cubicBezTo>
                  <a:pt x="1584736" y="1034146"/>
                  <a:pt x="1468338" y="1029316"/>
                  <a:pt x="1417731" y="952039"/>
                </a:cubicBezTo>
                <a:cubicBezTo>
                  <a:pt x="1254099" y="957559"/>
                  <a:pt x="1004435" y="952729"/>
                  <a:pt x="699102" y="887871"/>
                </a:cubicBezTo>
                <a:cubicBezTo>
                  <a:pt x="488237" y="854062"/>
                  <a:pt x="-46518" y="667079"/>
                  <a:pt x="51323" y="624991"/>
                </a:cubicBezTo>
                <a:cubicBezTo>
                  <a:pt x="353283" y="728487"/>
                  <a:pt x="493297" y="807144"/>
                  <a:pt x="1063477" y="867172"/>
                </a:cubicBezTo>
                <a:lnTo>
                  <a:pt x="1103963" y="807144"/>
                </a:lnTo>
                <a:cubicBezTo>
                  <a:pt x="857672" y="770575"/>
                  <a:pt x="616443" y="736076"/>
                  <a:pt x="395455" y="660179"/>
                </a:cubicBezTo>
                <a:cubicBezTo>
                  <a:pt x="209894" y="597391"/>
                  <a:pt x="-107247" y="429038"/>
                  <a:pt x="36141" y="360040"/>
                </a:cubicBezTo>
                <a:close/>
                <a:moveTo>
                  <a:pt x="2027775" y="288173"/>
                </a:moveTo>
                <a:cubicBezTo>
                  <a:pt x="2060117" y="288636"/>
                  <a:pt x="2092379" y="290620"/>
                  <a:pt x="2121478" y="294415"/>
                </a:cubicBezTo>
                <a:cubicBezTo>
                  <a:pt x="2227755" y="301314"/>
                  <a:pt x="2344152" y="306144"/>
                  <a:pt x="2394759" y="383422"/>
                </a:cubicBezTo>
                <a:cubicBezTo>
                  <a:pt x="2558391" y="377902"/>
                  <a:pt x="2808056" y="382732"/>
                  <a:pt x="3113389" y="447589"/>
                </a:cubicBezTo>
                <a:cubicBezTo>
                  <a:pt x="3324254" y="481398"/>
                  <a:pt x="3859009" y="668381"/>
                  <a:pt x="3761167" y="710470"/>
                </a:cubicBezTo>
                <a:cubicBezTo>
                  <a:pt x="3459208" y="606974"/>
                  <a:pt x="3319193" y="528316"/>
                  <a:pt x="2749014" y="468289"/>
                </a:cubicBezTo>
                <a:lnTo>
                  <a:pt x="2708527" y="528316"/>
                </a:lnTo>
                <a:cubicBezTo>
                  <a:pt x="2954818" y="564885"/>
                  <a:pt x="3196048" y="599384"/>
                  <a:pt x="3417035" y="675281"/>
                </a:cubicBezTo>
                <a:cubicBezTo>
                  <a:pt x="3602596" y="738069"/>
                  <a:pt x="3919737" y="906423"/>
                  <a:pt x="3776350" y="975420"/>
                </a:cubicBezTo>
                <a:cubicBezTo>
                  <a:pt x="3624526" y="846395"/>
                  <a:pt x="3492947" y="675971"/>
                  <a:pt x="2425124" y="606974"/>
                </a:cubicBezTo>
                <a:cubicBezTo>
                  <a:pt x="2492601" y="553846"/>
                  <a:pt x="2524653" y="511067"/>
                  <a:pt x="2521279" y="466218"/>
                </a:cubicBezTo>
                <a:lnTo>
                  <a:pt x="2415003" y="460009"/>
                </a:lnTo>
                <a:cubicBezTo>
                  <a:pt x="2415003" y="518657"/>
                  <a:pt x="2318848" y="573165"/>
                  <a:pt x="2126539" y="592484"/>
                </a:cubicBezTo>
                <a:cubicBezTo>
                  <a:pt x="1954473" y="603524"/>
                  <a:pt x="1691313" y="566955"/>
                  <a:pt x="1655888" y="520037"/>
                </a:cubicBezTo>
                <a:cubicBezTo>
                  <a:pt x="1880249" y="546946"/>
                  <a:pt x="2028698" y="538666"/>
                  <a:pt x="2177147" y="464149"/>
                </a:cubicBezTo>
                <a:cubicBezTo>
                  <a:pt x="2153530" y="444139"/>
                  <a:pt x="2276675" y="341333"/>
                  <a:pt x="1817832" y="317184"/>
                </a:cubicBezTo>
                <a:cubicBezTo>
                  <a:pt x="1833015" y="299072"/>
                  <a:pt x="1930751" y="286782"/>
                  <a:pt x="2027775" y="288173"/>
                </a:cubicBezTo>
                <a:close/>
                <a:moveTo>
                  <a:pt x="36141" y="0"/>
                </a:moveTo>
                <a:cubicBezTo>
                  <a:pt x="187964" y="129025"/>
                  <a:pt x="319544" y="299449"/>
                  <a:pt x="1387366" y="368447"/>
                </a:cubicBezTo>
                <a:cubicBezTo>
                  <a:pt x="1319889" y="421575"/>
                  <a:pt x="1287838" y="464353"/>
                  <a:pt x="1291212" y="509202"/>
                </a:cubicBezTo>
                <a:lnTo>
                  <a:pt x="1397488" y="515412"/>
                </a:lnTo>
                <a:cubicBezTo>
                  <a:pt x="1397488" y="456763"/>
                  <a:pt x="1493643" y="402255"/>
                  <a:pt x="1685952" y="382936"/>
                </a:cubicBezTo>
                <a:cubicBezTo>
                  <a:pt x="1858018" y="371897"/>
                  <a:pt x="2121177" y="408465"/>
                  <a:pt x="2156603" y="455383"/>
                </a:cubicBezTo>
                <a:cubicBezTo>
                  <a:pt x="1932242" y="428475"/>
                  <a:pt x="1783793" y="436755"/>
                  <a:pt x="1635344" y="511271"/>
                </a:cubicBezTo>
                <a:cubicBezTo>
                  <a:pt x="1657546" y="530082"/>
                  <a:pt x="1550039" y="622070"/>
                  <a:pt x="1918327" y="653034"/>
                </a:cubicBezTo>
                <a:cubicBezTo>
                  <a:pt x="1951527" y="649228"/>
                  <a:pt x="1989706" y="647667"/>
                  <a:pt x="2027775" y="648213"/>
                </a:cubicBezTo>
                <a:cubicBezTo>
                  <a:pt x="2060117" y="648676"/>
                  <a:pt x="2092379" y="650660"/>
                  <a:pt x="2121478" y="654455"/>
                </a:cubicBezTo>
                <a:cubicBezTo>
                  <a:pt x="2227755" y="661354"/>
                  <a:pt x="2344152" y="666184"/>
                  <a:pt x="2394759" y="743462"/>
                </a:cubicBezTo>
                <a:cubicBezTo>
                  <a:pt x="2558391" y="737942"/>
                  <a:pt x="2808056" y="742772"/>
                  <a:pt x="3113389" y="807629"/>
                </a:cubicBezTo>
                <a:cubicBezTo>
                  <a:pt x="3324254" y="841438"/>
                  <a:pt x="3859009" y="1028421"/>
                  <a:pt x="3761167" y="1070510"/>
                </a:cubicBezTo>
                <a:cubicBezTo>
                  <a:pt x="3459208" y="967014"/>
                  <a:pt x="3319193" y="888356"/>
                  <a:pt x="2749014" y="828329"/>
                </a:cubicBezTo>
                <a:lnTo>
                  <a:pt x="2708527" y="888356"/>
                </a:lnTo>
                <a:cubicBezTo>
                  <a:pt x="2954818" y="924925"/>
                  <a:pt x="3196048" y="959424"/>
                  <a:pt x="3417035" y="1035321"/>
                </a:cubicBezTo>
                <a:cubicBezTo>
                  <a:pt x="3602596" y="1098109"/>
                  <a:pt x="3919737" y="1266463"/>
                  <a:pt x="3776350" y="1335460"/>
                </a:cubicBezTo>
                <a:cubicBezTo>
                  <a:pt x="3624526" y="1206435"/>
                  <a:pt x="3492947" y="1036011"/>
                  <a:pt x="2425124" y="967014"/>
                </a:cubicBezTo>
                <a:cubicBezTo>
                  <a:pt x="2492601" y="913886"/>
                  <a:pt x="2524653" y="871107"/>
                  <a:pt x="2521279" y="826258"/>
                </a:cubicBezTo>
                <a:lnTo>
                  <a:pt x="2415003" y="820049"/>
                </a:lnTo>
                <a:cubicBezTo>
                  <a:pt x="2415003" y="878697"/>
                  <a:pt x="2318848" y="933205"/>
                  <a:pt x="2126539" y="952524"/>
                </a:cubicBezTo>
                <a:cubicBezTo>
                  <a:pt x="1954473" y="963564"/>
                  <a:pt x="1691313" y="926995"/>
                  <a:pt x="1655888" y="880077"/>
                </a:cubicBezTo>
                <a:cubicBezTo>
                  <a:pt x="1880249" y="906986"/>
                  <a:pt x="2028698" y="898706"/>
                  <a:pt x="2177147" y="824189"/>
                </a:cubicBezTo>
                <a:cubicBezTo>
                  <a:pt x="2154986" y="805413"/>
                  <a:pt x="2262049" y="713734"/>
                  <a:pt x="1896227" y="682567"/>
                </a:cubicBezTo>
                <a:cubicBezTo>
                  <a:pt x="1834441" y="688936"/>
                  <a:pt x="1755064" y="689359"/>
                  <a:pt x="1691012" y="681006"/>
                </a:cubicBezTo>
                <a:cubicBezTo>
                  <a:pt x="1584736" y="674106"/>
                  <a:pt x="1468338" y="669276"/>
                  <a:pt x="1417731" y="591999"/>
                </a:cubicBezTo>
                <a:cubicBezTo>
                  <a:pt x="1254099" y="597519"/>
                  <a:pt x="1004435" y="592689"/>
                  <a:pt x="699102" y="527831"/>
                </a:cubicBezTo>
                <a:cubicBezTo>
                  <a:pt x="488237" y="494022"/>
                  <a:pt x="-46518" y="307039"/>
                  <a:pt x="51323" y="264951"/>
                </a:cubicBezTo>
                <a:cubicBezTo>
                  <a:pt x="353283" y="368447"/>
                  <a:pt x="493297" y="447104"/>
                  <a:pt x="1063477" y="507132"/>
                </a:cubicBezTo>
                <a:lnTo>
                  <a:pt x="1103963" y="447104"/>
                </a:lnTo>
                <a:cubicBezTo>
                  <a:pt x="857672" y="410535"/>
                  <a:pt x="616443" y="376036"/>
                  <a:pt x="395455" y="300139"/>
                </a:cubicBezTo>
                <a:cubicBezTo>
                  <a:pt x="209894" y="237351"/>
                  <a:pt x="-107247" y="68998"/>
                  <a:pt x="36141" y="0"/>
                </a:cubicBezTo>
                <a:close/>
              </a:path>
            </a:pathLst>
          </a:custGeom>
          <a:solidFill>
            <a:srgbClr val="0080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11 Forma libre"/>
          <p:cNvSpPr/>
          <p:nvPr/>
        </p:nvSpPr>
        <p:spPr bwMode="auto">
          <a:xfrm rot="18767243">
            <a:off x="608874" y="630679"/>
            <a:ext cx="3431241" cy="1335460"/>
          </a:xfrm>
          <a:custGeom>
            <a:avLst/>
            <a:gdLst/>
            <a:ahLst/>
            <a:cxnLst/>
            <a:rect l="l" t="t" r="r" b="b"/>
            <a:pathLst>
              <a:path w="3812490" h="1335460">
                <a:moveTo>
                  <a:pt x="36141" y="360040"/>
                </a:moveTo>
                <a:cubicBezTo>
                  <a:pt x="187964" y="489066"/>
                  <a:pt x="319544" y="659489"/>
                  <a:pt x="1387366" y="728487"/>
                </a:cubicBezTo>
                <a:cubicBezTo>
                  <a:pt x="1319889" y="781615"/>
                  <a:pt x="1287838" y="824393"/>
                  <a:pt x="1291212" y="869242"/>
                </a:cubicBezTo>
                <a:lnTo>
                  <a:pt x="1397488" y="875452"/>
                </a:lnTo>
                <a:cubicBezTo>
                  <a:pt x="1397488" y="816803"/>
                  <a:pt x="1493643" y="762295"/>
                  <a:pt x="1685952" y="742976"/>
                </a:cubicBezTo>
                <a:cubicBezTo>
                  <a:pt x="1858018" y="731937"/>
                  <a:pt x="2121177" y="768505"/>
                  <a:pt x="2156603" y="815423"/>
                </a:cubicBezTo>
                <a:cubicBezTo>
                  <a:pt x="1932242" y="788515"/>
                  <a:pt x="1783793" y="796795"/>
                  <a:pt x="1635344" y="871311"/>
                </a:cubicBezTo>
                <a:cubicBezTo>
                  <a:pt x="1658961" y="891321"/>
                  <a:pt x="1535815" y="994128"/>
                  <a:pt x="1994658" y="1018276"/>
                </a:cubicBezTo>
                <a:cubicBezTo>
                  <a:pt x="1974415" y="1042425"/>
                  <a:pt x="1807410" y="1056225"/>
                  <a:pt x="1691012" y="1041046"/>
                </a:cubicBezTo>
                <a:cubicBezTo>
                  <a:pt x="1584736" y="1034146"/>
                  <a:pt x="1468338" y="1029316"/>
                  <a:pt x="1417731" y="952039"/>
                </a:cubicBezTo>
                <a:cubicBezTo>
                  <a:pt x="1254099" y="957559"/>
                  <a:pt x="1004435" y="952729"/>
                  <a:pt x="699102" y="887871"/>
                </a:cubicBezTo>
                <a:cubicBezTo>
                  <a:pt x="488237" y="854062"/>
                  <a:pt x="-46518" y="667079"/>
                  <a:pt x="51323" y="624991"/>
                </a:cubicBezTo>
                <a:cubicBezTo>
                  <a:pt x="353283" y="728487"/>
                  <a:pt x="493297" y="807144"/>
                  <a:pt x="1063477" y="867172"/>
                </a:cubicBezTo>
                <a:lnTo>
                  <a:pt x="1103963" y="807144"/>
                </a:lnTo>
                <a:cubicBezTo>
                  <a:pt x="857672" y="770575"/>
                  <a:pt x="616443" y="736076"/>
                  <a:pt x="395455" y="660179"/>
                </a:cubicBezTo>
                <a:cubicBezTo>
                  <a:pt x="209894" y="597391"/>
                  <a:pt x="-107247" y="429038"/>
                  <a:pt x="36141" y="360040"/>
                </a:cubicBezTo>
                <a:close/>
                <a:moveTo>
                  <a:pt x="2027775" y="288173"/>
                </a:moveTo>
                <a:cubicBezTo>
                  <a:pt x="2060117" y="288636"/>
                  <a:pt x="2092379" y="290620"/>
                  <a:pt x="2121478" y="294415"/>
                </a:cubicBezTo>
                <a:cubicBezTo>
                  <a:pt x="2227755" y="301314"/>
                  <a:pt x="2344152" y="306144"/>
                  <a:pt x="2394759" y="383422"/>
                </a:cubicBezTo>
                <a:cubicBezTo>
                  <a:pt x="2558391" y="377902"/>
                  <a:pt x="2808056" y="382732"/>
                  <a:pt x="3113389" y="447589"/>
                </a:cubicBezTo>
                <a:cubicBezTo>
                  <a:pt x="3324254" y="481398"/>
                  <a:pt x="3859009" y="668381"/>
                  <a:pt x="3761167" y="710470"/>
                </a:cubicBezTo>
                <a:cubicBezTo>
                  <a:pt x="3459208" y="606974"/>
                  <a:pt x="3319193" y="528316"/>
                  <a:pt x="2749014" y="468289"/>
                </a:cubicBezTo>
                <a:lnTo>
                  <a:pt x="2708527" y="528316"/>
                </a:lnTo>
                <a:cubicBezTo>
                  <a:pt x="2954818" y="564885"/>
                  <a:pt x="3196048" y="599384"/>
                  <a:pt x="3417035" y="675281"/>
                </a:cubicBezTo>
                <a:cubicBezTo>
                  <a:pt x="3602596" y="738069"/>
                  <a:pt x="3919737" y="906423"/>
                  <a:pt x="3776350" y="975420"/>
                </a:cubicBezTo>
                <a:cubicBezTo>
                  <a:pt x="3624526" y="846395"/>
                  <a:pt x="3492947" y="675971"/>
                  <a:pt x="2425124" y="606974"/>
                </a:cubicBezTo>
                <a:cubicBezTo>
                  <a:pt x="2492601" y="553846"/>
                  <a:pt x="2524653" y="511067"/>
                  <a:pt x="2521279" y="466218"/>
                </a:cubicBezTo>
                <a:lnTo>
                  <a:pt x="2415003" y="460009"/>
                </a:lnTo>
                <a:cubicBezTo>
                  <a:pt x="2415003" y="518657"/>
                  <a:pt x="2318848" y="573165"/>
                  <a:pt x="2126539" y="592484"/>
                </a:cubicBezTo>
                <a:cubicBezTo>
                  <a:pt x="1954473" y="603524"/>
                  <a:pt x="1691313" y="566955"/>
                  <a:pt x="1655888" y="520037"/>
                </a:cubicBezTo>
                <a:cubicBezTo>
                  <a:pt x="1880249" y="546946"/>
                  <a:pt x="2028698" y="538666"/>
                  <a:pt x="2177147" y="464149"/>
                </a:cubicBezTo>
                <a:cubicBezTo>
                  <a:pt x="2153530" y="444139"/>
                  <a:pt x="2276675" y="341333"/>
                  <a:pt x="1817832" y="317184"/>
                </a:cubicBezTo>
                <a:cubicBezTo>
                  <a:pt x="1833015" y="299072"/>
                  <a:pt x="1930751" y="286782"/>
                  <a:pt x="2027775" y="288173"/>
                </a:cubicBezTo>
                <a:close/>
                <a:moveTo>
                  <a:pt x="36141" y="0"/>
                </a:moveTo>
                <a:cubicBezTo>
                  <a:pt x="187964" y="129025"/>
                  <a:pt x="319544" y="299449"/>
                  <a:pt x="1387366" y="368447"/>
                </a:cubicBezTo>
                <a:cubicBezTo>
                  <a:pt x="1319889" y="421575"/>
                  <a:pt x="1287838" y="464353"/>
                  <a:pt x="1291212" y="509202"/>
                </a:cubicBezTo>
                <a:lnTo>
                  <a:pt x="1397488" y="515412"/>
                </a:lnTo>
                <a:cubicBezTo>
                  <a:pt x="1397488" y="456763"/>
                  <a:pt x="1493643" y="402255"/>
                  <a:pt x="1685952" y="382936"/>
                </a:cubicBezTo>
                <a:cubicBezTo>
                  <a:pt x="1858018" y="371897"/>
                  <a:pt x="2121177" y="408465"/>
                  <a:pt x="2156603" y="455383"/>
                </a:cubicBezTo>
                <a:cubicBezTo>
                  <a:pt x="1932242" y="428475"/>
                  <a:pt x="1783793" y="436755"/>
                  <a:pt x="1635344" y="511271"/>
                </a:cubicBezTo>
                <a:cubicBezTo>
                  <a:pt x="1657546" y="530082"/>
                  <a:pt x="1550039" y="622070"/>
                  <a:pt x="1918327" y="653034"/>
                </a:cubicBezTo>
                <a:cubicBezTo>
                  <a:pt x="1951527" y="649228"/>
                  <a:pt x="1989706" y="647667"/>
                  <a:pt x="2027775" y="648213"/>
                </a:cubicBezTo>
                <a:cubicBezTo>
                  <a:pt x="2060117" y="648676"/>
                  <a:pt x="2092379" y="650660"/>
                  <a:pt x="2121478" y="654455"/>
                </a:cubicBezTo>
                <a:cubicBezTo>
                  <a:pt x="2227755" y="661354"/>
                  <a:pt x="2344152" y="666184"/>
                  <a:pt x="2394759" y="743462"/>
                </a:cubicBezTo>
                <a:cubicBezTo>
                  <a:pt x="2558391" y="737942"/>
                  <a:pt x="2808056" y="742772"/>
                  <a:pt x="3113389" y="807629"/>
                </a:cubicBezTo>
                <a:cubicBezTo>
                  <a:pt x="3324254" y="841438"/>
                  <a:pt x="3859009" y="1028421"/>
                  <a:pt x="3761167" y="1070510"/>
                </a:cubicBezTo>
                <a:cubicBezTo>
                  <a:pt x="3459208" y="967014"/>
                  <a:pt x="3319193" y="888356"/>
                  <a:pt x="2749014" y="828329"/>
                </a:cubicBezTo>
                <a:lnTo>
                  <a:pt x="2708527" y="888356"/>
                </a:lnTo>
                <a:cubicBezTo>
                  <a:pt x="2954818" y="924925"/>
                  <a:pt x="3196048" y="959424"/>
                  <a:pt x="3417035" y="1035321"/>
                </a:cubicBezTo>
                <a:cubicBezTo>
                  <a:pt x="3602596" y="1098109"/>
                  <a:pt x="3919737" y="1266463"/>
                  <a:pt x="3776350" y="1335460"/>
                </a:cubicBezTo>
                <a:cubicBezTo>
                  <a:pt x="3624526" y="1206435"/>
                  <a:pt x="3492947" y="1036011"/>
                  <a:pt x="2425124" y="967014"/>
                </a:cubicBezTo>
                <a:cubicBezTo>
                  <a:pt x="2492601" y="913886"/>
                  <a:pt x="2524653" y="871107"/>
                  <a:pt x="2521279" y="826258"/>
                </a:cubicBezTo>
                <a:lnTo>
                  <a:pt x="2415003" y="820049"/>
                </a:lnTo>
                <a:cubicBezTo>
                  <a:pt x="2415003" y="878697"/>
                  <a:pt x="2318848" y="933205"/>
                  <a:pt x="2126539" y="952524"/>
                </a:cubicBezTo>
                <a:cubicBezTo>
                  <a:pt x="1954473" y="963564"/>
                  <a:pt x="1691313" y="926995"/>
                  <a:pt x="1655888" y="880077"/>
                </a:cubicBezTo>
                <a:cubicBezTo>
                  <a:pt x="1880249" y="906986"/>
                  <a:pt x="2028698" y="898706"/>
                  <a:pt x="2177147" y="824189"/>
                </a:cubicBezTo>
                <a:cubicBezTo>
                  <a:pt x="2154986" y="805413"/>
                  <a:pt x="2262049" y="713734"/>
                  <a:pt x="1896227" y="682567"/>
                </a:cubicBezTo>
                <a:cubicBezTo>
                  <a:pt x="1834441" y="688936"/>
                  <a:pt x="1755064" y="689359"/>
                  <a:pt x="1691012" y="681006"/>
                </a:cubicBezTo>
                <a:cubicBezTo>
                  <a:pt x="1584736" y="674106"/>
                  <a:pt x="1468338" y="669276"/>
                  <a:pt x="1417731" y="591999"/>
                </a:cubicBezTo>
                <a:cubicBezTo>
                  <a:pt x="1254099" y="597519"/>
                  <a:pt x="1004435" y="592689"/>
                  <a:pt x="699102" y="527831"/>
                </a:cubicBezTo>
                <a:cubicBezTo>
                  <a:pt x="488237" y="494022"/>
                  <a:pt x="-46518" y="307039"/>
                  <a:pt x="51323" y="264951"/>
                </a:cubicBezTo>
                <a:cubicBezTo>
                  <a:pt x="353283" y="368447"/>
                  <a:pt x="493297" y="447104"/>
                  <a:pt x="1063477" y="507132"/>
                </a:cubicBezTo>
                <a:lnTo>
                  <a:pt x="1103963" y="447104"/>
                </a:lnTo>
                <a:cubicBezTo>
                  <a:pt x="857672" y="410535"/>
                  <a:pt x="616443" y="376036"/>
                  <a:pt x="395455" y="300139"/>
                </a:cubicBezTo>
                <a:cubicBezTo>
                  <a:pt x="209894" y="237351"/>
                  <a:pt x="-107247" y="68998"/>
                  <a:pt x="36141" y="0"/>
                </a:cubicBezTo>
                <a:close/>
              </a:path>
            </a:pathLst>
          </a:custGeom>
          <a:solidFill>
            <a:srgbClr val="0080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3" name="12 Forma libre"/>
          <p:cNvSpPr/>
          <p:nvPr/>
        </p:nvSpPr>
        <p:spPr bwMode="auto">
          <a:xfrm rot="2832757" flipH="1">
            <a:off x="5073339" y="630678"/>
            <a:ext cx="3431241" cy="1335460"/>
          </a:xfrm>
          <a:custGeom>
            <a:avLst/>
            <a:gdLst/>
            <a:ahLst/>
            <a:cxnLst/>
            <a:rect l="l" t="t" r="r" b="b"/>
            <a:pathLst>
              <a:path w="3812490" h="1335460">
                <a:moveTo>
                  <a:pt x="36141" y="360040"/>
                </a:moveTo>
                <a:cubicBezTo>
                  <a:pt x="187964" y="489066"/>
                  <a:pt x="319544" y="659489"/>
                  <a:pt x="1387366" y="728487"/>
                </a:cubicBezTo>
                <a:cubicBezTo>
                  <a:pt x="1319889" y="781615"/>
                  <a:pt x="1287838" y="824393"/>
                  <a:pt x="1291212" y="869242"/>
                </a:cubicBezTo>
                <a:lnTo>
                  <a:pt x="1397488" y="875452"/>
                </a:lnTo>
                <a:cubicBezTo>
                  <a:pt x="1397488" y="816803"/>
                  <a:pt x="1493643" y="762295"/>
                  <a:pt x="1685952" y="742976"/>
                </a:cubicBezTo>
                <a:cubicBezTo>
                  <a:pt x="1858018" y="731937"/>
                  <a:pt x="2121177" y="768505"/>
                  <a:pt x="2156603" y="815423"/>
                </a:cubicBezTo>
                <a:cubicBezTo>
                  <a:pt x="1932242" y="788515"/>
                  <a:pt x="1783793" y="796795"/>
                  <a:pt x="1635344" y="871311"/>
                </a:cubicBezTo>
                <a:cubicBezTo>
                  <a:pt x="1658961" y="891321"/>
                  <a:pt x="1535815" y="994128"/>
                  <a:pt x="1994658" y="1018276"/>
                </a:cubicBezTo>
                <a:cubicBezTo>
                  <a:pt x="1974415" y="1042425"/>
                  <a:pt x="1807410" y="1056225"/>
                  <a:pt x="1691012" y="1041046"/>
                </a:cubicBezTo>
                <a:cubicBezTo>
                  <a:pt x="1584736" y="1034146"/>
                  <a:pt x="1468338" y="1029316"/>
                  <a:pt x="1417731" y="952039"/>
                </a:cubicBezTo>
                <a:cubicBezTo>
                  <a:pt x="1254099" y="957559"/>
                  <a:pt x="1004435" y="952729"/>
                  <a:pt x="699102" y="887871"/>
                </a:cubicBezTo>
                <a:cubicBezTo>
                  <a:pt x="488237" y="854062"/>
                  <a:pt x="-46518" y="667079"/>
                  <a:pt x="51323" y="624991"/>
                </a:cubicBezTo>
                <a:cubicBezTo>
                  <a:pt x="353283" y="728487"/>
                  <a:pt x="493297" y="807144"/>
                  <a:pt x="1063477" y="867172"/>
                </a:cubicBezTo>
                <a:lnTo>
                  <a:pt x="1103963" y="807144"/>
                </a:lnTo>
                <a:cubicBezTo>
                  <a:pt x="857672" y="770575"/>
                  <a:pt x="616443" y="736076"/>
                  <a:pt x="395455" y="660179"/>
                </a:cubicBezTo>
                <a:cubicBezTo>
                  <a:pt x="209894" y="597391"/>
                  <a:pt x="-107247" y="429038"/>
                  <a:pt x="36141" y="360040"/>
                </a:cubicBezTo>
                <a:close/>
                <a:moveTo>
                  <a:pt x="2027775" y="288173"/>
                </a:moveTo>
                <a:cubicBezTo>
                  <a:pt x="2060117" y="288636"/>
                  <a:pt x="2092379" y="290620"/>
                  <a:pt x="2121478" y="294415"/>
                </a:cubicBezTo>
                <a:cubicBezTo>
                  <a:pt x="2227755" y="301314"/>
                  <a:pt x="2344152" y="306144"/>
                  <a:pt x="2394759" y="383422"/>
                </a:cubicBezTo>
                <a:cubicBezTo>
                  <a:pt x="2558391" y="377902"/>
                  <a:pt x="2808056" y="382732"/>
                  <a:pt x="3113389" y="447589"/>
                </a:cubicBezTo>
                <a:cubicBezTo>
                  <a:pt x="3324254" y="481398"/>
                  <a:pt x="3859009" y="668381"/>
                  <a:pt x="3761167" y="710470"/>
                </a:cubicBezTo>
                <a:cubicBezTo>
                  <a:pt x="3459208" y="606974"/>
                  <a:pt x="3319193" y="528316"/>
                  <a:pt x="2749014" y="468289"/>
                </a:cubicBezTo>
                <a:lnTo>
                  <a:pt x="2708527" y="528316"/>
                </a:lnTo>
                <a:cubicBezTo>
                  <a:pt x="2954818" y="564885"/>
                  <a:pt x="3196048" y="599384"/>
                  <a:pt x="3417035" y="675281"/>
                </a:cubicBezTo>
                <a:cubicBezTo>
                  <a:pt x="3602596" y="738069"/>
                  <a:pt x="3919737" y="906423"/>
                  <a:pt x="3776350" y="975420"/>
                </a:cubicBezTo>
                <a:cubicBezTo>
                  <a:pt x="3624526" y="846395"/>
                  <a:pt x="3492947" y="675971"/>
                  <a:pt x="2425124" y="606974"/>
                </a:cubicBezTo>
                <a:cubicBezTo>
                  <a:pt x="2492601" y="553846"/>
                  <a:pt x="2524653" y="511067"/>
                  <a:pt x="2521279" y="466218"/>
                </a:cubicBezTo>
                <a:lnTo>
                  <a:pt x="2415003" y="460009"/>
                </a:lnTo>
                <a:cubicBezTo>
                  <a:pt x="2415003" y="518657"/>
                  <a:pt x="2318848" y="573165"/>
                  <a:pt x="2126539" y="592484"/>
                </a:cubicBezTo>
                <a:cubicBezTo>
                  <a:pt x="1954473" y="603524"/>
                  <a:pt x="1691313" y="566955"/>
                  <a:pt x="1655888" y="520037"/>
                </a:cubicBezTo>
                <a:cubicBezTo>
                  <a:pt x="1880249" y="546946"/>
                  <a:pt x="2028698" y="538666"/>
                  <a:pt x="2177147" y="464149"/>
                </a:cubicBezTo>
                <a:cubicBezTo>
                  <a:pt x="2153530" y="444139"/>
                  <a:pt x="2276675" y="341333"/>
                  <a:pt x="1817832" y="317184"/>
                </a:cubicBezTo>
                <a:cubicBezTo>
                  <a:pt x="1833015" y="299072"/>
                  <a:pt x="1930751" y="286782"/>
                  <a:pt x="2027775" y="288173"/>
                </a:cubicBezTo>
                <a:close/>
                <a:moveTo>
                  <a:pt x="36141" y="0"/>
                </a:moveTo>
                <a:cubicBezTo>
                  <a:pt x="187964" y="129025"/>
                  <a:pt x="319544" y="299449"/>
                  <a:pt x="1387366" y="368447"/>
                </a:cubicBezTo>
                <a:cubicBezTo>
                  <a:pt x="1319889" y="421575"/>
                  <a:pt x="1287838" y="464353"/>
                  <a:pt x="1291212" y="509202"/>
                </a:cubicBezTo>
                <a:lnTo>
                  <a:pt x="1397488" y="515412"/>
                </a:lnTo>
                <a:cubicBezTo>
                  <a:pt x="1397488" y="456763"/>
                  <a:pt x="1493643" y="402255"/>
                  <a:pt x="1685952" y="382936"/>
                </a:cubicBezTo>
                <a:cubicBezTo>
                  <a:pt x="1858018" y="371897"/>
                  <a:pt x="2121177" y="408465"/>
                  <a:pt x="2156603" y="455383"/>
                </a:cubicBezTo>
                <a:cubicBezTo>
                  <a:pt x="1932242" y="428475"/>
                  <a:pt x="1783793" y="436755"/>
                  <a:pt x="1635344" y="511271"/>
                </a:cubicBezTo>
                <a:cubicBezTo>
                  <a:pt x="1657546" y="530082"/>
                  <a:pt x="1550039" y="622070"/>
                  <a:pt x="1918327" y="653034"/>
                </a:cubicBezTo>
                <a:cubicBezTo>
                  <a:pt x="1951527" y="649228"/>
                  <a:pt x="1989706" y="647667"/>
                  <a:pt x="2027775" y="648213"/>
                </a:cubicBezTo>
                <a:cubicBezTo>
                  <a:pt x="2060117" y="648676"/>
                  <a:pt x="2092379" y="650660"/>
                  <a:pt x="2121478" y="654455"/>
                </a:cubicBezTo>
                <a:cubicBezTo>
                  <a:pt x="2227755" y="661354"/>
                  <a:pt x="2344152" y="666184"/>
                  <a:pt x="2394759" y="743462"/>
                </a:cubicBezTo>
                <a:cubicBezTo>
                  <a:pt x="2558391" y="737942"/>
                  <a:pt x="2808056" y="742772"/>
                  <a:pt x="3113389" y="807629"/>
                </a:cubicBezTo>
                <a:cubicBezTo>
                  <a:pt x="3324254" y="841438"/>
                  <a:pt x="3859009" y="1028421"/>
                  <a:pt x="3761167" y="1070510"/>
                </a:cubicBezTo>
                <a:cubicBezTo>
                  <a:pt x="3459208" y="967014"/>
                  <a:pt x="3319193" y="888356"/>
                  <a:pt x="2749014" y="828329"/>
                </a:cubicBezTo>
                <a:lnTo>
                  <a:pt x="2708527" y="888356"/>
                </a:lnTo>
                <a:cubicBezTo>
                  <a:pt x="2954818" y="924925"/>
                  <a:pt x="3196048" y="959424"/>
                  <a:pt x="3417035" y="1035321"/>
                </a:cubicBezTo>
                <a:cubicBezTo>
                  <a:pt x="3602596" y="1098109"/>
                  <a:pt x="3919737" y="1266463"/>
                  <a:pt x="3776350" y="1335460"/>
                </a:cubicBezTo>
                <a:cubicBezTo>
                  <a:pt x="3624526" y="1206435"/>
                  <a:pt x="3492947" y="1036011"/>
                  <a:pt x="2425124" y="967014"/>
                </a:cubicBezTo>
                <a:cubicBezTo>
                  <a:pt x="2492601" y="913886"/>
                  <a:pt x="2524653" y="871107"/>
                  <a:pt x="2521279" y="826258"/>
                </a:cubicBezTo>
                <a:lnTo>
                  <a:pt x="2415003" y="820049"/>
                </a:lnTo>
                <a:cubicBezTo>
                  <a:pt x="2415003" y="878697"/>
                  <a:pt x="2318848" y="933205"/>
                  <a:pt x="2126539" y="952524"/>
                </a:cubicBezTo>
                <a:cubicBezTo>
                  <a:pt x="1954473" y="963564"/>
                  <a:pt x="1691313" y="926995"/>
                  <a:pt x="1655888" y="880077"/>
                </a:cubicBezTo>
                <a:cubicBezTo>
                  <a:pt x="1880249" y="906986"/>
                  <a:pt x="2028698" y="898706"/>
                  <a:pt x="2177147" y="824189"/>
                </a:cubicBezTo>
                <a:cubicBezTo>
                  <a:pt x="2154986" y="805413"/>
                  <a:pt x="2262049" y="713734"/>
                  <a:pt x="1896227" y="682567"/>
                </a:cubicBezTo>
                <a:cubicBezTo>
                  <a:pt x="1834441" y="688936"/>
                  <a:pt x="1755064" y="689359"/>
                  <a:pt x="1691012" y="681006"/>
                </a:cubicBezTo>
                <a:cubicBezTo>
                  <a:pt x="1584736" y="674106"/>
                  <a:pt x="1468338" y="669276"/>
                  <a:pt x="1417731" y="591999"/>
                </a:cubicBezTo>
                <a:cubicBezTo>
                  <a:pt x="1254099" y="597519"/>
                  <a:pt x="1004435" y="592689"/>
                  <a:pt x="699102" y="527831"/>
                </a:cubicBezTo>
                <a:cubicBezTo>
                  <a:pt x="488237" y="494022"/>
                  <a:pt x="-46518" y="307039"/>
                  <a:pt x="51323" y="264951"/>
                </a:cubicBezTo>
                <a:cubicBezTo>
                  <a:pt x="353283" y="368447"/>
                  <a:pt x="493297" y="447104"/>
                  <a:pt x="1063477" y="507132"/>
                </a:cubicBezTo>
                <a:lnTo>
                  <a:pt x="1103963" y="447104"/>
                </a:lnTo>
                <a:cubicBezTo>
                  <a:pt x="857672" y="410535"/>
                  <a:pt x="616443" y="376036"/>
                  <a:pt x="395455" y="300139"/>
                </a:cubicBezTo>
                <a:cubicBezTo>
                  <a:pt x="209894" y="237351"/>
                  <a:pt x="-107247" y="68998"/>
                  <a:pt x="36141" y="0"/>
                </a:cubicBezTo>
                <a:close/>
              </a:path>
            </a:pathLst>
          </a:custGeom>
          <a:solidFill>
            <a:srgbClr val="0080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4" name="13 Forma libre"/>
          <p:cNvSpPr/>
          <p:nvPr/>
        </p:nvSpPr>
        <p:spPr bwMode="auto">
          <a:xfrm rot="2832757" flipV="1">
            <a:off x="627136" y="3229800"/>
            <a:ext cx="3431241" cy="1335460"/>
          </a:xfrm>
          <a:custGeom>
            <a:avLst/>
            <a:gdLst/>
            <a:ahLst/>
            <a:cxnLst/>
            <a:rect l="l" t="t" r="r" b="b"/>
            <a:pathLst>
              <a:path w="3812490" h="1335460">
                <a:moveTo>
                  <a:pt x="36141" y="360040"/>
                </a:moveTo>
                <a:cubicBezTo>
                  <a:pt x="187964" y="489066"/>
                  <a:pt x="319544" y="659489"/>
                  <a:pt x="1387366" y="728487"/>
                </a:cubicBezTo>
                <a:cubicBezTo>
                  <a:pt x="1319889" y="781615"/>
                  <a:pt x="1287838" y="824393"/>
                  <a:pt x="1291212" y="869242"/>
                </a:cubicBezTo>
                <a:lnTo>
                  <a:pt x="1397488" y="875452"/>
                </a:lnTo>
                <a:cubicBezTo>
                  <a:pt x="1397488" y="816803"/>
                  <a:pt x="1493643" y="762295"/>
                  <a:pt x="1685952" y="742976"/>
                </a:cubicBezTo>
                <a:cubicBezTo>
                  <a:pt x="1858018" y="731937"/>
                  <a:pt x="2121177" y="768505"/>
                  <a:pt x="2156603" y="815423"/>
                </a:cubicBezTo>
                <a:cubicBezTo>
                  <a:pt x="1932242" y="788515"/>
                  <a:pt x="1783793" y="796795"/>
                  <a:pt x="1635344" y="871311"/>
                </a:cubicBezTo>
                <a:cubicBezTo>
                  <a:pt x="1658961" y="891321"/>
                  <a:pt x="1535815" y="994128"/>
                  <a:pt x="1994658" y="1018276"/>
                </a:cubicBezTo>
                <a:cubicBezTo>
                  <a:pt x="1974415" y="1042425"/>
                  <a:pt x="1807410" y="1056225"/>
                  <a:pt x="1691012" y="1041046"/>
                </a:cubicBezTo>
                <a:cubicBezTo>
                  <a:pt x="1584736" y="1034146"/>
                  <a:pt x="1468338" y="1029316"/>
                  <a:pt x="1417731" y="952039"/>
                </a:cubicBezTo>
                <a:cubicBezTo>
                  <a:pt x="1254099" y="957559"/>
                  <a:pt x="1004435" y="952729"/>
                  <a:pt x="699102" y="887871"/>
                </a:cubicBezTo>
                <a:cubicBezTo>
                  <a:pt x="488237" y="854062"/>
                  <a:pt x="-46518" y="667079"/>
                  <a:pt x="51323" y="624991"/>
                </a:cubicBezTo>
                <a:cubicBezTo>
                  <a:pt x="353283" y="728487"/>
                  <a:pt x="493297" y="807144"/>
                  <a:pt x="1063477" y="867172"/>
                </a:cubicBezTo>
                <a:lnTo>
                  <a:pt x="1103963" y="807144"/>
                </a:lnTo>
                <a:cubicBezTo>
                  <a:pt x="857672" y="770575"/>
                  <a:pt x="616443" y="736076"/>
                  <a:pt x="395455" y="660179"/>
                </a:cubicBezTo>
                <a:cubicBezTo>
                  <a:pt x="209894" y="597391"/>
                  <a:pt x="-107247" y="429038"/>
                  <a:pt x="36141" y="360040"/>
                </a:cubicBezTo>
                <a:close/>
                <a:moveTo>
                  <a:pt x="2027775" y="288173"/>
                </a:moveTo>
                <a:cubicBezTo>
                  <a:pt x="2060117" y="288636"/>
                  <a:pt x="2092379" y="290620"/>
                  <a:pt x="2121478" y="294415"/>
                </a:cubicBezTo>
                <a:cubicBezTo>
                  <a:pt x="2227755" y="301314"/>
                  <a:pt x="2344152" y="306144"/>
                  <a:pt x="2394759" y="383422"/>
                </a:cubicBezTo>
                <a:cubicBezTo>
                  <a:pt x="2558391" y="377902"/>
                  <a:pt x="2808056" y="382732"/>
                  <a:pt x="3113389" y="447589"/>
                </a:cubicBezTo>
                <a:cubicBezTo>
                  <a:pt x="3324254" y="481398"/>
                  <a:pt x="3859009" y="668381"/>
                  <a:pt x="3761167" y="710470"/>
                </a:cubicBezTo>
                <a:cubicBezTo>
                  <a:pt x="3459208" y="606974"/>
                  <a:pt x="3319193" y="528316"/>
                  <a:pt x="2749014" y="468289"/>
                </a:cubicBezTo>
                <a:lnTo>
                  <a:pt x="2708527" y="528316"/>
                </a:lnTo>
                <a:cubicBezTo>
                  <a:pt x="2954818" y="564885"/>
                  <a:pt x="3196048" y="599384"/>
                  <a:pt x="3417035" y="675281"/>
                </a:cubicBezTo>
                <a:cubicBezTo>
                  <a:pt x="3602596" y="738069"/>
                  <a:pt x="3919737" y="906423"/>
                  <a:pt x="3776350" y="975420"/>
                </a:cubicBezTo>
                <a:cubicBezTo>
                  <a:pt x="3624526" y="846395"/>
                  <a:pt x="3492947" y="675971"/>
                  <a:pt x="2425124" y="606974"/>
                </a:cubicBezTo>
                <a:cubicBezTo>
                  <a:pt x="2492601" y="553846"/>
                  <a:pt x="2524653" y="511067"/>
                  <a:pt x="2521279" y="466218"/>
                </a:cubicBezTo>
                <a:lnTo>
                  <a:pt x="2415003" y="460009"/>
                </a:lnTo>
                <a:cubicBezTo>
                  <a:pt x="2415003" y="518657"/>
                  <a:pt x="2318848" y="573165"/>
                  <a:pt x="2126539" y="592484"/>
                </a:cubicBezTo>
                <a:cubicBezTo>
                  <a:pt x="1954473" y="603524"/>
                  <a:pt x="1691313" y="566955"/>
                  <a:pt x="1655888" y="520037"/>
                </a:cubicBezTo>
                <a:cubicBezTo>
                  <a:pt x="1880249" y="546946"/>
                  <a:pt x="2028698" y="538666"/>
                  <a:pt x="2177147" y="464149"/>
                </a:cubicBezTo>
                <a:cubicBezTo>
                  <a:pt x="2153530" y="444139"/>
                  <a:pt x="2276675" y="341333"/>
                  <a:pt x="1817832" y="317184"/>
                </a:cubicBezTo>
                <a:cubicBezTo>
                  <a:pt x="1833015" y="299072"/>
                  <a:pt x="1930751" y="286782"/>
                  <a:pt x="2027775" y="288173"/>
                </a:cubicBezTo>
                <a:close/>
                <a:moveTo>
                  <a:pt x="36141" y="0"/>
                </a:moveTo>
                <a:cubicBezTo>
                  <a:pt x="187964" y="129025"/>
                  <a:pt x="319544" y="299449"/>
                  <a:pt x="1387366" y="368447"/>
                </a:cubicBezTo>
                <a:cubicBezTo>
                  <a:pt x="1319889" y="421575"/>
                  <a:pt x="1287838" y="464353"/>
                  <a:pt x="1291212" y="509202"/>
                </a:cubicBezTo>
                <a:lnTo>
                  <a:pt x="1397488" y="515412"/>
                </a:lnTo>
                <a:cubicBezTo>
                  <a:pt x="1397488" y="456763"/>
                  <a:pt x="1493643" y="402255"/>
                  <a:pt x="1685952" y="382936"/>
                </a:cubicBezTo>
                <a:cubicBezTo>
                  <a:pt x="1858018" y="371897"/>
                  <a:pt x="2121177" y="408465"/>
                  <a:pt x="2156603" y="455383"/>
                </a:cubicBezTo>
                <a:cubicBezTo>
                  <a:pt x="1932242" y="428475"/>
                  <a:pt x="1783793" y="436755"/>
                  <a:pt x="1635344" y="511271"/>
                </a:cubicBezTo>
                <a:cubicBezTo>
                  <a:pt x="1657546" y="530082"/>
                  <a:pt x="1550039" y="622070"/>
                  <a:pt x="1918327" y="653034"/>
                </a:cubicBezTo>
                <a:cubicBezTo>
                  <a:pt x="1951527" y="649228"/>
                  <a:pt x="1989706" y="647667"/>
                  <a:pt x="2027775" y="648213"/>
                </a:cubicBezTo>
                <a:cubicBezTo>
                  <a:pt x="2060117" y="648676"/>
                  <a:pt x="2092379" y="650660"/>
                  <a:pt x="2121478" y="654455"/>
                </a:cubicBezTo>
                <a:cubicBezTo>
                  <a:pt x="2227755" y="661354"/>
                  <a:pt x="2344152" y="666184"/>
                  <a:pt x="2394759" y="743462"/>
                </a:cubicBezTo>
                <a:cubicBezTo>
                  <a:pt x="2558391" y="737942"/>
                  <a:pt x="2808056" y="742772"/>
                  <a:pt x="3113389" y="807629"/>
                </a:cubicBezTo>
                <a:cubicBezTo>
                  <a:pt x="3324254" y="841438"/>
                  <a:pt x="3859009" y="1028421"/>
                  <a:pt x="3761167" y="1070510"/>
                </a:cubicBezTo>
                <a:cubicBezTo>
                  <a:pt x="3459208" y="967014"/>
                  <a:pt x="3319193" y="888356"/>
                  <a:pt x="2749014" y="828329"/>
                </a:cubicBezTo>
                <a:lnTo>
                  <a:pt x="2708527" y="888356"/>
                </a:lnTo>
                <a:cubicBezTo>
                  <a:pt x="2954818" y="924925"/>
                  <a:pt x="3196048" y="959424"/>
                  <a:pt x="3417035" y="1035321"/>
                </a:cubicBezTo>
                <a:cubicBezTo>
                  <a:pt x="3602596" y="1098109"/>
                  <a:pt x="3919737" y="1266463"/>
                  <a:pt x="3776350" y="1335460"/>
                </a:cubicBezTo>
                <a:cubicBezTo>
                  <a:pt x="3624526" y="1206435"/>
                  <a:pt x="3492947" y="1036011"/>
                  <a:pt x="2425124" y="967014"/>
                </a:cubicBezTo>
                <a:cubicBezTo>
                  <a:pt x="2492601" y="913886"/>
                  <a:pt x="2524653" y="871107"/>
                  <a:pt x="2521279" y="826258"/>
                </a:cubicBezTo>
                <a:lnTo>
                  <a:pt x="2415003" y="820049"/>
                </a:lnTo>
                <a:cubicBezTo>
                  <a:pt x="2415003" y="878697"/>
                  <a:pt x="2318848" y="933205"/>
                  <a:pt x="2126539" y="952524"/>
                </a:cubicBezTo>
                <a:cubicBezTo>
                  <a:pt x="1954473" y="963564"/>
                  <a:pt x="1691313" y="926995"/>
                  <a:pt x="1655888" y="880077"/>
                </a:cubicBezTo>
                <a:cubicBezTo>
                  <a:pt x="1880249" y="906986"/>
                  <a:pt x="2028698" y="898706"/>
                  <a:pt x="2177147" y="824189"/>
                </a:cubicBezTo>
                <a:cubicBezTo>
                  <a:pt x="2154986" y="805413"/>
                  <a:pt x="2262049" y="713734"/>
                  <a:pt x="1896227" y="682567"/>
                </a:cubicBezTo>
                <a:cubicBezTo>
                  <a:pt x="1834441" y="688936"/>
                  <a:pt x="1755064" y="689359"/>
                  <a:pt x="1691012" y="681006"/>
                </a:cubicBezTo>
                <a:cubicBezTo>
                  <a:pt x="1584736" y="674106"/>
                  <a:pt x="1468338" y="669276"/>
                  <a:pt x="1417731" y="591999"/>
                </a:cubicBezTo>
                <a:cubicBezTo>
                  <a:pt x="1254099" y="597519"/>
                  <a:pt x="1004435" y="592689"/>
                  <a:pt x="699102" y="527831"/>
                </a:cubicBezTo>
                <a:cubicBezTo>
                  <a:pt x="488237" y="494022"/>
                  <a:pt x="-46518" y="307039"/>
                  <a:pt x="51323" y="264951"/>
                </a:cubicBezTo>
                <a:cubicBezTo>
                  <a:pt x="353283" y="368447"/>
                  <a:pt x="493297" y="447104"/>
                  <a:pt x="1063477" y="507132"/>
                </a:cubicBezTo>
                <a:lnTo>
                  <a:pt x="1103963" y="447104"/>
                </a:lnTo>
                <a:cubicBezTo>
                  <a:pt x="857672" y="410535"/>
                  <a:pt x="616443" y="376036"/>
                  <a:pt x="395455" y="300139"/>
                </a:cubicBezTo>
                <a:cubicBezTo>
                  <a:pt x="209894" y="237351"/>
                  <a:pt x="-107247" y="68998"/>
                  <a:pt x="36141" y="0"/>
                </a:cubicBezTo>
                <a:close/>
              </a:path>
            </a:pathLst>
          </a:custGeom>
          <a:solidFill>
            <a:srgbClr val="0080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5" name="14 Forma libre"/>
          <p:cNvSpPr/>
          <p:nvPr/>
        </p:nvSpPr>
        <p:spPr bwMode="auto">
          <a:xfrm rot="18767243" flipH="1" flipV="1">
            <a:off x="5091594" y="3229799"/>
            <a:ext cx="3431241" cy="1335460"/>
          </a:xfrm>
          <a:custGeom>
            <a:avLst/>
            <a:gdLst/>
            <a:ahLst/>
            <a:cxnLst/>
            <a:rect l="l" t="t" r="r" b="b"/>
            <a:pathLst>
              <a:path w="3812490" h="1335460">
                <a:moveTo>
                  <a:pt x="36141" y="360040"/>
                </a:moveTo>
                <a:cubicBezTo>
                  <a:pt x="187964" y="489066"/>
                  <a:pt x="319544" y="659489"/>
                  <a:pt x="1387366" y="728487"/>
                </a:cubicBezTo>
                <a:cubicBezTo>
                  <a:pt x="1319889" y="781615"/>
                  <a:pt x="1287838" y="824393"/>
                  <a:pt x="1291212" y="869242"/>
                </a:cubicBezTo>
                <a:lnTo>
                  <a:pt x="1397488" y="875452"/>
                </a:lnTo>
                <a:cubicBezTo>
                  <a:pt x="1397488" y="816803"/>
                  <a:pt x="1493643" y="762295"/>
                  <a:pt x="1685952" y="742976"/>
                </a:cubicBezTo>
                <a:cubicBezTo>
                  <a:pt x="1858018" y="731937"/>
                  <a:pt x="2121177" y="768505"/>
                  <a:pt x="2156603" y="815423"/>
                </a:cubicBezTo>
                <a:cubicBezTo>
                  <a:pt x="1932242" y="788515"/>
                  <a:pt x="1783793" y="796795"/>
                  <a:pt x="1635344" y="871311"/>
                </a:cubicBezTo>
                <a:cubicBezTo>
                  <a:pt x="1658961" y="891321"/>
                  <a:pt x="1535815" y="994128"/>
                  <a:pt x="1994658" y="1018276"/>
                </a:cubicBezTo>
                <a:cubicBezTo>
                  <a:pt x="1974415" y="1042425"/>
                  <a:pt x="1807410" y="1056225"/>
                  <a:pt x="1691012" y="1041046"/>
                </a:cubicBezTo>
                <a:cubicBezTo>
                  <a:pt x="1584736" y="1034146"/>
                  <a:pt x="1468338" y="1029316"/>
                  <a:pt x="1417731" y="952039"/>
                </a:cubicBezTo>
                <a:cubicBezTo>
                  <a:pt x="1254099" y="957559"/>
                  <a:pt x="1004435" y="952729"/>
                  <a:pt x="699102" y="887871"/>
                </a:cubicBezTo>
                <a:cubicBezTo>
                  <a:pt x="488237" y="854062"/>
                  <a:pt x="-46518" y="667079"/>
                  <a:pt x="51323" y="624991"/>
                </a:cubicBezTo>
                <a:cubicBezTo>
                  <a:pt x="353283" y="728487"/>
                  <a:pt x="493297" y="807144"/>
                  <a:pt x="1063477" y="867172"/>
                </a:cubicBezTo>
                <a:lnTo>
                  <a:pt x="1103963" y="807144"/>
                </a:lnTo>
                <a:cubicBezTo>
                  <a:pt x="857672" y="770575"/>
                  <a:pt x="616443" y="736076"/>
                  <a:pt x="395455" y="660179"/>
                </a:cubicBezTo>
                <a:cubicBezTo>
                  <a:pt x="209894" y="597391"/>
                  <a:pt x="-107247" y="429038"/>
                  <a:pt x="36141" y="360040"/>
                </a:cubicBezTo>
                <a:close/>
                <a:moveTo>
                  <a:pt x="2027775" y="288173"/>
                </a:moveTo>
                <a:cubicBezTo>
                  <a:pt x="2060117" y="288636"/>
                  <a:pt x="2092379" y="290620"/>
                  <a:pt x="2121478" y="294415"/>
                </a:cubicBezTo>
                <a:cubicBezTo>
                  <a:pt x="2227755" y="301314"/>
                  <a:pt x="2344152" y="306144"/>
                  <a:pt x="2394759" y="383422"/>
                </a:cubicBezTo>
                <a:cubicBezTo>
                  <a:pt x="2558391" y="377902"/>
                  <a:pt x="2808056" y="382732"/>
                  <a:pt x="3113389" y="447589"/>
                </a:cubicBezTo>
                <a:cubicBezTo>
                  <a:pt x="3324254" y="481398"/>
                  <a:pt x="3859009" y="668381"/>
                  <a:pt x="3761167" y="710470"/>
                </a:cubicBezTo>
                <a:cubicBezTo>
                  <a:pt x="3459208" y="606974"/>
                  <a:pt x="3319193" y="528316"/>
                  <a:pt x="2749014" y="468289"/>
                </a:cubicBezTo>
                <a:lnTo>
                  <a:pt x="2708527" y="528316"/>
                </a:lnTo>
                <a:cubicBezTo>
                  <a:pt x="2954818" y="564885"/>
                  <a:pt x="3196048" y="599384"/>
                  <a:pt x="3417035" y="675281"/>
                </a:cubicBezTo>
                <a:cubicBezTo>
                  <a:pt x="3602596" y="738069"/>
                  <a:pt x="3919737" y="906423"/>
                  <a:pt x="3776350" y="975420"/>
                </a:cubicBezTo>
                <a:cubicBezTo>
                  <a:pt x="3624526" y="846395"/>
                  <a:pt x="3492947" y="675971"/>
                  <a:pt x="2425124" y="606974"/>
                </a:cubicBezTo>
                <a:cubicBezTo>
                  <a:pt x="2492601" y="553846"/>
                  <a:pt x="2524653" y="511067"/>
                  <a:pt x="2521279" y="466218"/>
                </a:cubicBezTo>
                <a:lnTo>
                  <a:pt x="2415003" y="460009"/>
                </a:lnTo>
                <a:cubicBezTo>
                  <a:pt x="2415003" y="518657"/>
                  <a:pt x="2318848" y="573165"/>
                  <a:pt x="2126539" y="592484"/>
                </a:cubicBezTo>
                <a:cubicBezTo>
                  <a:pt x="1954473" y="603524"/>
                  <a:pt x="1691313" y="566955"/>
                  <a:pt x="1655888" y="520037"/>
                </a:cubicBezTo>
                <a:cubicBezTo>
                  <a:pt x="1880249" y="546946"/>
                  <a:pt x="2028698" y="538666"/>
                  <a:pt x="2177147" y="464149"/>
                </a:cubicBezTo>
                <a:cubicBezTo>
                  <a:pt x="2153530" y="444139"/>
                  <a:pt x="2276675" y="341333"/>
                  <a:pt x="1817832" y="317184"/>
                </a:cubicBezTo>
                <a:cubicBezTo>
                  <a:pt x="1833015" y="299072"/>
                  <a:pt x="1930751" y="286782"/>
                  <a:pt x="2027775" y="288173"/>
                </a:cubicBezTo>
                <a:close/>
                <a:moveTo>
                  <a:pt x="36141" y="0"/>
                </a:moveTo>
                <a:cubicBezTo>
                  <a:pt x="187964" y="129025"/>
                  <a:pt x="319544" y="299449"/>
                  <a:pt x="1387366" y="368447"/>
                </a:cubicBezTo>
                <a:cubicBezTo>
                  <a:pt x="1319889" y="421575"/>
                  <a:pt x="1287838" y="464353"/>
                  <a:pt x="1291212" y="509202"/>
                </a:cubicBezTo>
                <a:lnTo>
                  <a:pt x="1397488" y="515412"/>
                </a:lnTo>
                <a:cubicBezTo>
                  <a:pt x="1397488" y="456763"/>
                  <a:pt x="1493643" y="402255"/>
                  <a:pt x="1685952" y="382936"/>
                </a:cubicBezTo>
                <a:cubicBezTo>
                  <a:pt x="1858018" y="371897"/>
                  <a:pt x="2121177" y="408465"/>
                  <a:pt x="2156603" y="455383"/>
                </a:cubicBezTo>
                <a:cubicBezTo>
                  <a:pt x="1932242" y="428475"/>
                  <a:pt x="1783793" y="436755"/>
                  <a:pt x="1635344" y="511271"/>
                </a:cubicBezTo>
                <a:cubicBezTo>
                  <a:pt x="1657546" y="530082"/>
                  <a:pt x="1550039" y="622070"/>
                  <a:pt x="1918327" y="653034"/>
                </a:cubicBezTo>
                <a:cubicBezTo>
                  <a:pt x="1951527" y="649228"/>
                  <a:pt x="1989706" y="647667"/>
                  <a:pt x="2027775" y="648213"/>
                </a:cubicBezTo>
                <a:cubicBezTo>
                  <a:pt x="2060117" y="648676"/>
                  <a:pt x="2092379" y="650660"/>
                  <a:pt x="2121478" y="654455"/>
                </a:cubicBezTo>
                <a:cubicBezTo>
                  <a:pt x="2227755" y="661354"/>
                  <a:pt x="2344152" y="666184"/>
                  <a:pt x="2394759" y="743462"/>
                </a:cubicBezTo>
                <a:cubicBezTo>
                  <a:pt x="2558391" y="737942"/>
                  <a:pt x="2808056" y="742772"/>
                  <a:pt x="3113389" y="807629"/>
                </a:cubicBezTo>
                <a:cubicBezTo>
                  <a:pt x="3324254" y="841438"/>
                  <a:pt x="3859009" y="1028421"/>
                  <a:pt x="3761167" y="1070510"/>
                </a:cubicBezTo>
                <a:cubicBezTo>
                  <a:pt x="3459208" y="967014"/>
                  <a:pt x="3319193" y="888356"/>
                  <a:pt x="2749014" y="828329"/>
                </a:cubicBezTo>
                <a:lnTo>
                  <a:pt x="2708527" y="888356"/>
                </a:lnTo>
                <a:cubicBezTo>
                  <a:pt x="2954818" y="924925"/>
                  <a:pt x="3196048" y="959424"/>
                  <a:pt x="3417035" y="1035321"/>
                </a:cubicBezTo>
                <a:cubicBezTo>
                  <a:pt x="3602596" y="1098109"/>
                  <a:pt x="3919737" y="1266463"/>
                  <a:pt x="3776350" y="1335460"/>
                </a:cubicBezTo>
                <a:cubicBezTo>
                  <a:pt x="3624526" y="1206435"/>
                  <a:pt x="3492947" y="1036011"/>
                  <a:pt x="2425124" y="967014"/>
                </a:cubicBezTo>
                <a:cubicBezTo>
                  <a:pt x="2492601" y="913886"/>
                  <a:pt x="2524653" y="871107"/>
                  <a:pt x="2521279" y="826258"/>
                </a:cubicBezTo>
                <a:lnTo>
                  <a:pt x="2415003" y="820049"/>
                </a:lnTo>
                <a:cubicBezTo>
                  <a:pt x="2415003" y="878697"/>
                  <a:pt x="2318848" y="933205"/>
                  <a:pt x="2126539" y="952524"/>
                </a:cubicBezTo>
                <a:cubicBezTo>
                  <a:pt x="1954473" y="963564"/>
                  <a:pt x="1691313" y="926995"/>
                  <a:pt x="1655888" y="880077"/>
                </a:cubicBezTo>
                <a:cubicBezTo>
                  <a:pt x="1880249" y="906986"/>
                  <a:pt x="2028698" y="898706"/>
                  <a:pt x="2177147" y="824189"/>
                </a:cubicBezTo>
                <a:cubicBezTo>
                  <a:pt x="2154986" y="805413"/>
                  <a:pt x="2262049" y="713734"/>
                  <a:pt x="1896227" y="682567"/>
                </a:cubicBezTo>
                <a:cubicBezTo>
                  <a:pt x="1834441" y="688936"/>
                  <a:pt x="1755064" y="689359"/>
                  <a:pt x="1691012" y="681006"/>
                </a:cubicBezTo>
                <a:cubicBezTo>
                  <a:pt x="1584736" y="674106"/>
                  <a:pt x="1468338" y="669276"/>
                  <a:pt x="1417731" y="591999"/>
                </a:cubicBezTo>
                <a:cubicBezTo>
                  <a:pt x="1254099" y="597519"/>
                  <a:pt x="1004435" y="592689"/>
                  <a:pt x="699102" y="527831"/>
                </a:cubicBezTo>
                <a:cubicBezTo>
                  <a:pt x="488237" y="494022"/>
                  <a:pt x="-46518" y="307039"/>
                  <a:pt x="51323" y="264951"/>
                </a:cubicBezTo>
                <a:cubicBezTo>
                  <a:pt x="353283" y="368447"/>
                  <a:pt x="493297" y="447104"/>
                  <a:pt x="1063477" y="507132"/>
                </a:cubicBezTo>
                <a:lnTo>
                  <a:pt x="1103963" y="447104"/>
                </a:lnTo>
                <a:cubicBezTo>
                  <a:pt x="857672" y="410535"/>
                  <a:pt x="616443" y="376036"/>
                  <a:pt x="395455" y="300139"/>
                </a:cubicBezTo>
                <a:cubicBezTo>
                  <a:pt x="209894" y="237351"/>
                  <a:pt x="-107247" y="68998"/>
                  <a:pt x="36141" y="0"/>
                </a:cubicBezTo>
                <a:close/>
              </a:path>
            </a:pathLst>
          </a:custGeom>
          <a:solidFill>
            <a:srgbClr val="008000"/>
          </a:soli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16" name="15 Imagen" descr="Diapositiva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16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701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grpId="2" nodeType="with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4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grpId="2" nodeType="with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4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4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2" nodeType="with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4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4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nodeType="withEffect">
                                  <p:stCondLst>
                                    <p:cond delay="36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Elipse"/>
          <p:cNvSpPr/>
          <p:nvPr/>
        </p:nvSpPr>
        <p:spPr bwMode="auto">
          <a:xfrm>
            <a:off x="40656" y="1173270"/>
            <a:ext cx="1649909" cy="1619590"/>
          </a:xfrm>
          <a:custGeom>
            <a:avLst/>
            <a:gdLst/>
            <a:ahLst/>
            <a:cxnLst/>
            <a:rect l="l" t="t" r="r" b="b"/>
            <a:pathLst>
              <a:path w="1649909" h="1613226">
                <a:moveTo>
                  <a:pt x="523932" y="1479569"/>
                </a:moveTo>
                <a:cubicBezTo>
                  <a:pt x="555353" y="1479569"/>
                  <a:pt x="580825" y="1509489"/>
                  <a:pt x="580825" y="1546398"/>
                </a:cubicBezTo>
                <a:cubicBezTo>
                  <a:pt x="580825" y="1583306"/>
                  <a:pt x="555353" y="1613226"/>
                  <a:pt x="523932" y="1613226"/>
                </a:cubicBezTo>
                <a:cubicBezTo>
                  <a:pt x="492511" y="1613226"/>
                  <a:pt x="467040" y="1583306"/>
                  <a:pt x="467040" y="1546398"/>
                </a:cubicBezTo>
                <a:cubicBezTo>
                  <a:pt x="467040" y="1509489"/>
                  <a:pt x="492511" y="1479569"/>
                  <a:pt x="523932" y="1479569"/>
                </a:cubicBezTo>
                <a:close/>
                <a:moveTo>
                  <a:pt x="1104084" y="1475920"/>
                </a:moveTo>
                <a:cubicBezTo>
                  <a:pt x="1135505" y="1475920"/>
                  <a:pt x="1160976" y="1505840"/>
                  <a:pt x="1160976" y="1542749"/>
                </a:cubicBezTo>
                <a:cubicBezTo>
                  <a:pt x="1160976" y="1579657"/>
                  <a:pt x="1135505" y="1609577"/>
                  <a:pt x="1104084" y="1609577"/>
                </a:cubicBezTo>
                <a:cubicBezTo>
                  <a:pt x="1072663" y="1609577"/>
                  <a:pt x="1047191" y="1579657"/>
                  <a:pt x="1047191" y="1542749"/>
                </a:cubicBezTo>
                <a:cubicBezTo>
                  <a:pt x="1047191" y="1505840"/>
                  <a:pt x="1072663" y="1475920"/>
                  <a:pt x="1104084" y="1475920"/>
                </a:cubicBezTo>
                <a:close/>
                <a:moveTo>
                  <a:pt x="56892" y="1464974"/>
                </a:moveTo>
                <a:cubicBezTo>
                  <a:pt x="88313" y="1464974"/>
                  <a:pt x="113785" y="1494894"/>
                  <a:pt x="113785" y="1531803"/>
                </a:cubicBezTo>
                <a:cubicBezTo>
                  <a:pt x="113785" y="1568711"/>
                  <a:pt x="88313" y="1598631"/>
                  <a:pt x="56892" y="1598631"/>
                </a:cubicBezTo>
                <a:cubicBezTo>
                  <a:pt x="25472" y="1598631"/>
                  <a:pt x="0" y="1568711"/>
                  <a:pt x="0" y="1531803"/>
                </a:cubicBezTo>
                <a:cubicBezTo>
                  <a:pt x="0" y="1494894"/>
                  <a:pt x="25472" y="1464974"/>
                  <a:pt x="56892" y="1464974"/>
                </a:cubicBezTo>
                <a:close/>
                <a:moveTo>
                  <a:pt x="1593017" y="1461325"/>
                </a:moveTo>
                <a:cubicBezTo>
                  <a:pt x="1624438" y="1461325"/>
                  <a:pt x="1649909" y="1491245"/>
                  <a:pt x="1649909" y="1528154"/>
                </a:cubicBezTo>
                <a:cubicBezTo>
                  <a:pt x="1649909" y="1565062"/>
                  <a:pt x="1624438" y="1594982"/>
                  <a:pt x="1593017" y="1594982"/>
                </a:cubicBezTo>
                <a:cubicBezTo>
                  <a:pt x="1561596" y="1594982"/>
                  <a:pt x="1536124" y="1565062"/>
                  <a:pt x="1536124" y="1528154"/>
                </a:cubicBezTo>
                <a:cubicBezTo>
                  <a:pt x="1536124" y="1491245"/>
                  <a:pt x="1561596" y="1461325"/>
                  <a:pt x="1593017" y="1461325"/>
                </a:cubicBezTo>
                <a:close/>
                <a:moveTo>
                  <a:pt x="578506" y="1374587"/>
                </a:moveTo>
                <a:cubicBezTo>
                  <a:pt x="603469" y="1374587"/>
                  <a:pt x="623705" y="1398357"/>
                  <a:pt x="623705" y="1427679"/>
                </a:cubicBezTo>
                <a:cubicBezTo>
                  <a:pt x="623705" y="1457002"/>
                  <a:pt x="603469" y="1480772"/>
                  <a:pt x="578506" y="1480772"/>
                </a:cubicBezTo>
                <a:cubicBezTo>
                  <a:pt x="553543" y="1480772"/>
                  <a:pt x="533307" y="1457002"/>
                  <a:pt x="533307" y="1427679"/>
                </a:cubicBezTo>
                <a:cubicBezTo>
                  <a:pt x="533307" y="1398357"/>
                  <a:pt x="553543" y="1374587"/>
                  <a:pt x="578506" y="1374587"/>
                </a:cubicBezTo>
                <a:close/>
                <a:moveTo>
                  <a:pt x="1039415" y="1371688"/>
                </a:moveTo>
                <a:cubicBezTo>
                  <a:pt x="1064378" y="1371688"/>
                  <a:pt x="1084614" y="1395458"/>
                  <a:pt x="1084614" y="1424780"/>
                </a:cubicBezTo>
                <a:cubicBezTo>
                  <a:pt x="1084614" y="1454103"/>
                  <a:pt x="1064378" y="1477873"/>
                  <a:pt x="1039415" y="1477873"/>
                </a:cubicBezTo>
                <a:cubicBezTo>
                  <a:pt x="1014452" y="1477873"/>
                  <a:pt x="994216" y="1454103"/>
                  <a:pt x="994216" y="1424780"/>
                </a:cubicBezTo>
                <a:cubicBezTo>
                  <a:pt x="994216" y="1395458"/>
                  <a:pt x="1014452" y="1371688"/>
                  <a:pt x="1039415" y="1371688"/>
                </a:cubicBezTo>
                <a:close/>
                <a:moveTo>
                  <a:pt x="207460" y="1362991"/>
                </a:moveTo>
                <a:cubicBezTo>
                  <a:pt x="232423" y="1362991"/>
                  <a:pt x="252659" y="1386762"/>
                  <a:pt x="252659" y="1416084"/>
                </a:cubicBezTo>
                <a:cubicBezTo>
                  <a:pt x="252659" y="1445406"/>
                  <a:pt x="232423" y="1469177"/>
                  <a:pt x="207460" y="1469177"/>
                </a:cubicBezTo>
                <a:cubicBezTo>
                  <a:pt x="182497" y="1469177"/>
                  <a:pt x="162261" y="1445406"/>
                  <a:pt x="162261" y="1416084"/>
                </a:cubicBezTo>
                <a:cubicBezTo>
                  <a:pt x="162261" y="1386762"/>
                  <a:pt x="182497" y="1362991"/>
                  <a:pt x="207460" y="1362991"/>
                </a:cubicBezTo>
                <a:close/>
                <a:moveTo>
                  <a:pt x="1427854" y="1360092"/>
                </a:moveTo>
                <a:cubicBezTo>
                  <a:pt x="1452817" y="1360092"/>
                  <a:pt x="1473053" y="1383863"/>
                  <a:pt x="1473053" y="1413185"/>
                </a:cubicBezTo>
                <a:cubicBezTo>
                  <a:pt x="1473053" y="1442507"/>
                  <a:pt x="1452817" y="1466278"/>
                  <a:pt x="1427854" y="1466278"/>
                </a:cubicBezTo>
                <a:cubicBezTo>
                  <a:pt x="1402892" y="1466278"/>
                  <a:pt x="1382655" y="1442507"/>
                  <a:pt x="1382655" y="1413185"/>
                </a:cubicBezTo>
                <a:cubicBezTo>
                  <a:pt x="1382655" y="1383863"/>
                  <a:pt x="1402892" y="1360092"/>
                  <a:pt x="1427854" y="1360092"/>
                </a:cubicBezTo>
                <a:close/>
                <a:moveTo>
                  <a:pt x="646547" y="1275146"/>
                </a:moveTo>
                <a:cubicBezTo>
                  <a:pt x="665169" y="1275146"/>
                  <a:pt x="680265" y="1292878"/>
                  <a:pt x="680265" y="1314753"/>
                </a:cubicBezTo>
                <a:cubicBezTo>
                  <a:pt x="680265" y="1336627"/>
                  <a:pt x="665169" y="1354360"/>
                  <a:pt x="646547" y="1354360"/>
                </a:cubicBezTo>
                <a:cubicBezTo>
                  <a:pt x="627924" y="1354360"/>
                  <a:pt x="612828" y="1336627"/>
                  <a:pt x="612828" y="1314753"/>
                </a:cubicBezTo>
                <a:cubicBezTo>
                  <a:pt x="612828" y="1292878"/>
                  <a:pt x="627924" y="1275146"/>
                  <a:pt x="646547" y="1275146"/>
                </a:cubicBezTo>
                <a:close/>
                <a:moveTo>
                  <a:pt x="990386" y="1272983"/>
                </a:moveTo>
                <a:cubicBezTo>
                  <a:pt x="1009008" y="1272983"/>
                  <a:pt x="1024105" y="1290716"/>
                  <a:pt x="1024105" y="1312590"/>
                </a:cubicBezTo>
                <a:cubicBezTo>
                  <a:pt x="1024105" y="1334465"/>
                  <a:pt x="1009008" y="1352198"/>
                  <a:pt x="990386" y="1352198"/>
                </a:cubicBezTo>
                <a:cubicBezTo>
                  <a:pt x="971764" y="1352198"/>
                  <a:pt x="956668" y="1334465"/>
                  <a:pt x="956668" y="1312590"/>
                </a:cubicBezTo>
                <a:cubicBezTo>
                  <a:pt x="956668" y="1290716"/>
                  <a:pt x="971764" y="1272983"/>
                  <a:pt x="990386" y="1272983"/>
                </a:cubicBezTo>
                <a:close/>
                <a:moveTo>
                  <a:pt x="369746" y="1266495"/>
                </a:moveTo>
                <a:cubicBezTo>
                  <a:pt x="388368" y="1266495"/>
                  <a:pt x="403464" y="1284228"/>
                  <a:pt x="403464" y="1306103"/>
                </a:cubicBezTo>
                <a:cubicBezTo>
                  <a:pt x="403464" y="1327977"/>
                  <a:pt x="388368" y="1345710"/>
                  <a:pt x="369746" y="1345710"/>
                </a:cubicBezTo>
                <a:cubicBezTo>
                  <a:pt x="351123" y="1345710"/>
                  <a:pt x="336027" y="1327977"/>
                  <a:pt x="336027" y="1306103"/>
                </a:cubicBezTo>
                <a:cubicBezTo>
                  <a:pt x="336027" y="1284228"/>
                  <a:pt x="351123" y="1266495"/>
                  <a:pt x="369746" y="1266495"/>
                </a:cubicBezTo>
                <a:close/>
                <a:moveTo>
                  <a:pt x="1280163" y="1264333"/>
                </a:moveTo>
                <a:cubicBezTo>
                  <a:pt x="1298785" y="1264333"/>
                  <a:pt x="1313881" y="1282066"/>
                  <a:pt x="1313881" y="1303940"/>
                </a:cubicBezTo>
                <a:cubicBezTo>
                  <a:pt x="1313881" y="1325815"/>
                  <a:pt x="1298785" y="1343547"/>
                  <a:pt x="1280163" y="1343547"/>
                </a:cubicBezTo>
                <a:cubicBezTo>
                  <a:pt x="1261540" y="1343547"/>
                  <a:pt x="1246444" y="1325815"/>
                  <a:pt x="1246444" y="1303940"/>
                </a:cubicBezTo>
                <a:cubicBezTo>
                  <a:pt x="1246444" y="1282066"/>
                  <a:pt x="1261540" y="1264333"/>
                  <a:pt x="1280163" y="1264333"/>
                </a:cubicBezTo>
                <a:close/>
                <a:moveTo>
                  <a:pt x="688631" y="1221002"/>
                </a:moveTo>
                <a:cubicBezTo>
                  <a:pt x="702860" y="1221002"/>
                  <a:pt x="714396" y="1234552"/>
                  <a:pt x="714396" y="1251267"/>
                </a:cubicBezTo>
                <a:cubicBezTo>
                  <a:pt x="714396" y="1267981"/>
                  <a:pt x="702860" y="1281531"/>
                  <a:pt x="688631" y="1281531"/>
                </a:cubicBezTo>
                <a:cubicBezTo>
                  <a:pt x="674401" y="1281531"/>
                  <a:pt x="662866" y="1267981"/>
                  <a:pt x="662866" y="1251267"/>
                </a:cubicBezTo>
                <a:cubicBezTo>
                  <a:pt x="662866" y="1234552"/>
                  <a:pt x="674401" y="1221002"/>
                  <a:pt x="688631" y="1221002"/>
                </a:cubicBezTo>
                <a:close/>
                <a:moveTo>
                  <a:pt x="951365" y="1219349"/>
                </a:moveTo>
                <a:cubicBezTo>
                  <a:pt x="965594" y="1219349"/>
                  <a:pt x="977130" y="1232899"/>
                  <a:pt x="977130" y="1249614"/>
                </a:cubicBezTo>
                <a:cubicBezTo>
                  <a:pt x="977130" y="1266329"/>
                  <a:pt x="965594" y="1279879"/>
                  <a:pt x="951365" y="1279879"/>
                </a:cubicBezTo>
                <a:cubicBezTo>
                  <a:pt x="937135" y="1279879"/>
                  <a:pt x="925600" y="1266329"/>
                  <a:pt x="925600" y="1249614"/>
                </a:cubicBezTo>
                <a:cubicBezTo>
                  <a:pt x="925600" y="1232899"/>
                  <a:pt x="937135" y="1219349"/>
                  <a:pt x="951365" y="1219349"/>
                </a:cubicBezTo>
                <a:close/>
                <a:moveTo>
                  <a:pt x="477122" y="1214392"/>
                </a:moveTo>
                <a:cubicBezTo>
                  <a:pt x="491352" y="1214392"/>
                  <a:pt x="502887" y="1227942"/>
                  <a:pt x="502887" y="1244657"/>
                </a:cubicBezTo>
                <a:cubicBezTo>
                  <a:pt x="502887" y="1261371"/>
                  <a:pt x="491352" y="1274921"/>
                  <a:pt x="477122" y="1274921"/>
                </a:cubicBezTo>
                <a:cubicBezTo>
                  <a:pt x="462892" y="1274921"/>
                  <a:pt x="451357" y="1261371"/>
                  <a:pt x="451357" y="1244657"/>
                </a:cubicBezTo>
                <a:cubicBezTo>
                  <a:pt x="451357" y="1227942"/>
                  <a:pt x="462892" y="1214392"/>
                  <a:pt x="477122" y="1214392"/>
                </a:cubicBezTo>
                <a:close/>
                <a:moveTo>
                  <a:pt x="1172788" y="1212740"/>
                </a:moveTo>
                <a:cubicBezTo>
                  <a:pt x="1187018" y="1212740"/>
                  <a:pt x="1198553" y="1226289"/>
                  <a:pt x="1198553" y="1243004"/>
                </a:cubicBezTo>
                <a:cubicBezTo>
                  <a:pt x="1198553" y="1259719"/>
                  <a:pt x="1187018" y="1273269"/>
                  <a:pt x="1172788" y="1273269"/>
                </a:cubicBezTo>
                <a:cubicBezTo>
                  <a:pt x="1158559" y="1273269"/>
                  <a:pt x="1147023" y="1259719"/>
                  <a:pt x="1147023" y="1243004"/>
                </a:cubicBezTo>
                <a:cubicBezTo>
                  <a:pt x="1147023" y="1226289"/>
                  <a:pt x="1158559" y="1212740"/>
                  <a:pt x="1172788" y="1212740"/>
                </a:cubicBezTo>
                <a:close/>
                <a:moveTo>
                  <a:pt x="1042247" y="954963"/>
                </a:moveTo>
                <a:cubicBezTo>
                  <a:pt x="1056477" y="954963"/>
                  <a:pt x="1068012" y="968513"/>
                  <a:pt x="1068012" y="985228"/>
                </a:cubicBezTo>
                <a:cubicBezTo>
                  <a:pt x="1068012" y="1001942"/>
                  <a:pt x="1056477" y="1015492"/>
                  <a:pt x="1042247" y="1015492"/>
                </a:cubicBezTo>
                <a:cubicBezTo>
                  <a:pt x="1028018" y="1015492"/>
                  <a:pt x="1016483" y="1001942"/>
                  <a:pt x="1016483" y="985228"/>
                </a:cubicBezTo>
                <a:cubicBezTo>
                  <a:pt x="1016483" y="968513"/>
                  <a:pt x="1028018" y="954963"/>
                  <a:pt x="1042247" y="954963"/>
                </a:cubicBezTo>
                <a:close/>
                <a:moveTo>
                  <a:pt x="604358" y="954963"/>
                </a:moveTo>
                <a:cubicBezTo>
                  <a:pt x="618587" y="954963"/>
                  <a:pt x="630123" y="968513"/>
                  <a:pt x="630123" y="985228"/>
                </a:cubicBezTo>
                <a:cubicBezTo>
                  <a:pt x="630123" y="1001942"/>
                  <a:pt x="618587" y="1015492"/>
                  <a:pt x="604358" y="1015492"/>
                </a:cubicBezTo>
                <a:cubicBezTo>
                  <a:pt x="590128" y="1015492"/>
                  <a:pt x="578593" y="1001942"/>
                  <a:pt x="578593" y="985228"/>
                </a:cubicBezTo>
                <a:cubicBezTo>
                  <a:pt x="578593" y="968513"/>
                  <a:pt x="590128" y="954963"/>
                  <a:pt x="604358" y="954963"/>
                </a:cubicBezTo>
                <a:close/>
                <a:moveTo>
                  <a:pt x="1109324" y="926981"/>
                </a:moveTo>
                <a:cubicBezTo>
                  <a:pt x="1127946" y="926981"/>
                  <a:pt x="1143043" y="944714"/>
                  <a:pt x="1143043" y="966589"/>
                </a:cubicBezTo>
                <a:cubicBezTo>
                  <a:pt x="1143043" y="988463"/>
                  <a:pt x="1127946" y="1006196"/>
                  <a:pt x="1109324" y="1006196"/>
                </a:cubicBezTo>
                <a:cubicBezTo>
                  <a:pt x="1090702" y="1006196"/>
                  <a:pt x="1075606" y="988463"/>
                  <a:pt x="1075606" y="966589"/>
                </a:cubicBezTo>
                <a:cubicBezTo>
                  <a:pt x="1075606" y="944714"/>
                  <a:pt x="1090702" y="926981"/>
                  <a:pt x="1109324" y="926981"/>
                </a:cubicBezTo>
                <a:close/>
                <a:moveTo>
                  <a:pt x="536259" y="926981"/>
                </a:moveTo>
                <a:cubicBezTo>
                  <a:pt x="554881" y="926981"/>
                  <a:pt x="569977" y="944714"/>
                  <a:pt x="569977" y="966589"/>
                </a:cubicBezTo>
                <a:cubicBezTo>
                  <a:pt x="569977" y="988463"/>
                  <a:pt x="554881" y="1006196"/>
                  <a:pt x="536259" y="1006196"/>
                </a:cubicBezTo>
                <a:cubicBezTo>
                  <a:pt x="517636" y="1006196"/>
                  <a:pt x="502540" y="988463"/>
                  <a:pt x="502540" y="966589"/>
                </a:cubicBezTo>
                <a:cubicBezTo>
                  <a:pt x="502540" y="944714"/>
                  <a:pt x="517636" y="926981"/>
                  <a:pt x="536259" y="926981"/>
                </a:cubicBezTo>
                <a:close/>
                <a:moveTo>
                  <a:pt x="1198849" y="907880"/>
                </a:moveTo>
                <a:cubicBezTo>
                  <a:pt x="1223812" y="907880"/>
                  <a:pt x="1244048" y="931650"/>
                  <a:pt x="1244048" y="960973"/>
                </a:cubicBezTo>
                <a:cubicBezTo>
                  <a:pt x="1244048" y="990295"/>
                  <a:pt x="1223812" y="1014065"/>
                  <a:pt x="1198849" y="1014065"/>
                </a:cubicBezTo>
                <a:cubicBezTo>
                  <a:pt x="1173886" y="1014065"/>
                  <a:pt x="1153650" y="990295"/>
                  <a:pt x="1153650" y="960973"/>
                </a:cubicBezTo>
                <a:cubicBezTo>
                  <a:pt x="1153650" y="931650"/>
                  <a:pt x="1173886" y="907880"/>
                  <a:pt x="1198849" y="907880"/>
                </a:cubicBezTo>
                <a:close/>
                <a:moveTo>
                  <a:pt x="1304765" y="892120"/>
                </a:moveTo>
                <a:cubicBezTo>
                  <a:pt x="1336186" y="892120"/>
                  <a:pt x="1361658" y="922040"/>
                  <a:pt x="1361658" y="958949"/>
                </a:cubicBezTo>
                <a:cubicBezTo>
                  <a:pt x="1361658" y="995857"/>
                  <a:pt x="1336186" y="1025777"/>
                  <a:pt x="1304765" y="1025777"/>
                </a:cubicBezTo>
                <a:cubicBezTo>
                  <a:pt x="1273344" y="1025777"/>
                  <a:pt x="1247873" y="995857"/>
                  <a:pt x="1247873" y="958949"/>
                </a:cubicBezTo>
                <a:cubicBezTo>
                  <a:pt x="1247873" y="922040"/>
                  <a:pt x="1273344" y="892120"/>
                  <a:pt x="1304765" y="892120"/>
                </a:cubicBezTo>
                <a:close/>
                <a:moveTo>
                  <a:pt x="337846" y="892120"/>
                </a:moveTo>
                <a:cubicBezTo>
                  <a:pt x="362646" y="892120"/>
                  <a:pt x="383740" y="910760"/>
                  <a:pt x="390955" y="936936"/>
                </a:cubicBezTo>
                <a:cubicBezTo>
                  <a:pt x="397951" y="919592"/>
                  <a:pt x="413145" y="907880"/>
                  <a:pt x="430667" y="907880"/>
                </a:cubicBezTo>
                <a:cubicBezTo>
                  <a:pt x="455630" y="907880"/>
                  <a:pt x="475866" y="931650"/>
                  <a:pt x="475866" y="960973"/>
                </a:cubicBezTo>
                <a:cubicBezTo>
                  <a:pt x="475866" y="990295"/>
                  <a:pt x="455630" y="1014065"/>
                  <a:pt x="430667" y="1014065"/>
                </a:cubicBezTo>
                <a:cubicBezTo>
                  <a:pt x="412809" y="1014065"/>
                  <a:pt x="397370" y="1001900"/>
                  <a:pt x="390419" y="984077"/>
                </a:cubicBezTo>
                <a:cubicBezTo>
                  <a:pt x="382098" y="1008555"/>
                  <a:pt x="361684" y="1025777"/>
                  <a:pt x="337846" y="1025777"/>
                </a:cubicBezTo>
                <a:cubicBezTo>
                  <a:pt x="306425" y="1025777"/>
                  <a:pt x="280954" y="995857"/>
                  <a:pt x="280954" y="958949"/>
                </a:cubicBezTo>
                <a:cubicBezTo>
                  <a:pt x="280954" y="922040"/>
                  <a:pt x="306425" y="892120"/>
                  <a:pt x="337846" y="892120"/>
                </a:cubicBezTo>
                <a:close/>
                <a:moveTo>
                  <a:pt x="824954" y="877922"/>
                </a:moveTo>
                <a:cubicBezTo>
                  <a:pt x="906068" y="877922"/>
                  <a:pt x="971824" y="941663"/>
                  <a:pt x="971824" y="1020291"/>
                </a:cubicBezTo>
                <a:cubicBezTo>
                  <a:pt x="971824" y="1098919"/>
                  <a:pt x="906068" y="1162660"/>
                  <a:pt x="824954" y="1162660"/>
                </a:cubicBezTo>
                <a:cubicBezTo>
                  <a:pt x="743840" y="1162660"/>
                  <a:pt x="678084" y="1098919"/>
                  <a:pt x="678084" y="1020291"/>
                </a:cubicBezTo>
                <a:cubicBezTo>
                  <a:pt x="678084" y="941663"/>
                  <a:pt x="743840" y="877922"/>
                  <a:pt x="824954" y="877922"/>
                </a:cubicBezTo>
                <a:close/>
                <a:moveTo>
                  <a:pt x="939798" y="750063"/>
                </a:moveTo>
                <a:cubicBezTo>
                  <a:pt x="954027" y="750063"/>
                  <a:pt x="965563" y="763613"/>
                  <a:pt x="965563" y="780328"/>
                </a:cubicBezTo>
                <a:cubicBezTo>
                  <a:pt x="965563" y="797043"/>
                  <a:pt x="954027" y="810593"/>
                  <a:pt x="939798" y="810593"/>
                </a:cubicBezTo>
                <a:cubicBezTo>
                  <a:pt x="925568" y="810593"/>
                  <a:pt x="914033" y="797043"/>
                  <a:pt x="914033" y="780328"/>
                </a:cubicBezTo>
                <a:cubicBezTo>
                  <a:pt x="914033" y="763613"/>
                  <a:pt x="925568" y="750063"/>
                  <a:pt x="939798" y="750063"/>
                </a:cubicBezTo>
                <a:close/>
                <a:moveTo>
                  <a:pt x="710112" y="750063"/>
                </a:moveTo>
                <a:cubicBezTo>
                  <a:pt x="724342" y="750063"/>
                  <a:pt x="735877" y="763613"/>
                  <a:pt x="735877" y="780328"/>
                </a:cubicBezTo>
                <a:cubicBezTo>
                  <a:pt x="735877" y="797043"/>
                  <a:pt x="724342" y="810593"/>
                  <a:pt x="710112" y="810593"/>
                </a:cubicBezTo>
                <a:cubicBezTo>
                  <a:pt x="695883" y="810593"/>
                  <a:pt x="684347" y="797043"/>
                  <a:pt x="684347" y="780328"/>
                </a:cubicBezTo>
                <a:cubicBezTo>
                  <a:pt x="684347" y="763613"/>
                  <a:pt x="695883" y="750063"/>
                  <a:pt x="710112" y="750063"/>
                </a:cubicBezTo>
                <a:close/>
                <a:moveTo>
                  <a:pt x="975249" y="658830"/>
                </a:moveTo>
                <a:cubicBezTo>
                  <a:pt x="993871" y="658830"/>
                  <a:pt x="1008967" y="676563"/>
                  <a:pt x="1008967" y="698437"/>
                </a:cubicBezTo>
                <a:cubicBezTo>
                  <a:pt x="1008967" y="720312"/>
                  <a:pt x="993871" y="738045"/>
                  <a:pt x="975249" y="738045"/>
                </a:cubicBezTo>
                <a:cubicBezTo>
                  <a:pt x="956626" y="738045"/>
                  <a:pt x="941530" y="720312"/>
                  <a:pt x="941530" y="698437"/>
                </a:cubicBezTo>
                <a:cubicBezTo>
                  <a:pt x="941530" y="676563"/>
                  <a:pt x="956626" y="658830"/>
                  <a:pt x="975249" y="658830"/>
                </a:cubicBezTo>
                <a:close/>
                <a:moveTo>
                  <a:pt x="674660" y="658830"/>
                </a:moveTo>
                <a:cubicBezTo>
                  <a:pt x="693282" y="658830"/>
                  <a:pt x="708378" y="676563"/>
                  <a:pt x="708378" y="698437"/>
                </a:cubicBezTo>
                <a:cubicBezTo>
                  <a:pt x="708378" y="720312"/>
                  <a:pt x="693282" y="738045"/>
                  <a:pt x="674660" y="738045"/>
                </a:cubicBezTo>
                <a:cubicBezTo>
                  <a:pt x="656037" y="738045"/>
                  <a:pt x="640941" y="720312"/>
                  <a:pt x="640941" y="698437"/>
                </a:cubicBezTo>
                <a:cubicBezTo>
                  <a:pt x="640941" y="676563"/>
                  <a:pt x="656037" y="658830"/>
                  <a:pt x="674660" y="658830"/>
                </a:cubicBezTo>
                <a:close/>
                <a:moveTo>
                  <a:pt x="821650" y="550947"/>
                </a:moveTo>
                <a:cubicBezTo>
                  <a:pt x="835880" y="550947"/>
                  <a:pt x="847415" y="564497"/>
                  <a:pt x="847415" y="581212"/>
                </a:cubicBezTo>
                <a:cubicBezTo>
                  <a:pt x="847415" y="597927"/>
                  <a:pt x="835880" y="611477"/>
                  <a:pt x="821650" y="611477"/>
                </a:cubicBezTo>
                <a:cubicBezTo>
                  <a:pt x="807421" y="611477"/>
                  <a:pt x="795885" y="597927"/>
                  <a:pt x="795885" y="581212"/>
                </a:cubicBezTo>
                <a:cubicBezTo>
                  <a:pt x="795885" y="564497"/>
                  <a:pt x="807421" y="550947"/>
                  <a:pt x="821650" y="550947"/>
                </a:cubicBezTo>
                <a:close/>
                <a:moveTo>
                  <a:pt x="1019124" y="548429"/>
                </a:moveTo>
                <a:cubicBezTo>
                  <a:pt x="1044086" y="548429"/>
                  <a:pt x="1064323" y="572199"/>
                  <a:pt x="1064323" y="601521"/>
                </a:cubicBezTo>
                <a:cubicBezTo>
                  <a:pt x="1064323" y="630844"/>
                  <a:pt x="1044086" y="654614"/>
                  <a:pt x="1019124" y="654614"/>
                </a:cubicBezTo>
                <a:cubicBezTo>
                  <a:pt x="994161" y="654614"/>
                  <a:pt x="973925" y="630844"/>
                  <a:pt x="973925" y="601521"/>
                </a:cubicBezTo>
                <a:cubicBezTo>
                  <a:pt x="973925" y="572199"/>
                  <a:pt x="994161" y="548429"/>
                  <a:pt x="1019124" y="548429"/>
                </a:cubicBezTo>
                <a:close/>
                <a:moveTo>
                  <a:pt x="1078543" y="439675"/>
                </a:moveTo>
                <a:cubicBezTo>
                  <a:pt x="1109964" y="439675"/>
                  <a:pt x="1135435" y="469595"/>
                  <a:pt x="1135435" y="506503"/>
                </a:cubicBezTo>
                <a:cubicBezTo>
                  <a:pt x="1135435" y="543412"/>
                  <a:pt x="1109964" y="573332"/>
                  <a:pt x="1078543" y="573332"/>
                </a:cubicBezTo>
                <a:cubicBezTo>
                  <a:pt x="1047122" y="573332"/>
                  <a:pt x="1021650" y="543412"/>
                  <a:pt x="1021650" y="506503"/>
                </a:cubicBezTo>
                <a:cubicBezTo>
                  <a:pt x="1021650" y="469595"/>
                  <a:pt x="1047122" y="439675"/>
                  <a:pt x="1078543" y="439675"/>
                </a:cubicBezTo>
                <a:close/>
                <a:moveTo>
                  <a:pt x="571366" y="439675"/>
                </a:moveTo>
                <a:cubicBezTo>
                  <a:pt x="602787" y="439675"/>
                  <a:pt x="628259" y="469595"/>
                  <a:pt x="628259" y="506503"/>
                </a:cubicBezTo>
                <a:cubicBezTo>
                  <a:pt x="628259" y="522789"/>
                  <a:pt x="623299" y="537715"/>
                  <a:pt x="614412" y="548850"/>
                </a:cubicBezTo>
                <a:cubicBezTo>
                  <a:pt x="614991" y="548443"/>
                  <a:pt x="615589" y="548429"/>
                  <a:pt x="616191" y="548429"/>
                </a:cubicBezTo>
                <a:cubicBezTo>
                  <a:pt x="641153" y="548429"/>
                  <a:pt x="661390" y="572199"/>
                  <a:pt x="661390" y="601521"/>
                </a:cubicBezTo>
                <a:cubicBezTo>
                  <a:pt x="661390" y="630844"/>
                  <a:pt x="641153" y="654614"/>
                  <a:pt x="616191" y="654614"/>
                </a:cubicBezTo>
                <a:cubicBezTo>
                  <a:pt x="591228" y="654614"/>
                  <a:pt x="570992" y="630844"/>
                  <a:pt x="570992" y="601521"/>
                </a:cubicBezTo>
                <a:cubicBezTo>
                  <a:pt x="570992" y="590086"/>
                  <a:pt x="574070" y="579495"/>
                  <a:pt x="580043" y="571274"/>
                </a:cubicBezTo>
                <a:cubicBezTo>
                  <a:pt x="577371" y="573054"/>
                  <a:pt x="574396" y="573332"/>
                  <a:pt x="571366" y="573332"/>
                </a:cubicBezTo>
                <a:cubicBezTo>
                  <a:pt x="539946" y="573332"/>
                  <a:pt x="514474" y="543412"/>
                  <a:pt x="514474" y="506503"/>
                </a:cubicBezTo>
                <a:cubicBezTo>
                  <a:pt x="514474" y="469595"/>
                  <a:pt x="539946" y="439675"/>
                  <a:pt x="571366" y="439675"/>
                </a:cubicBezTo>
                <a:close/>
                <a:moveTo>
                  <a:pt x="820629" y="398247"/>
                </a:moveTo>
                <a:cubicBezTo>
                  <a:pt x="839251" y="398247"/>
                  <a:pt x="854348" y="415980"/>
                  <a:pt x="854348" y="437855"/>
                </a:cubicBezTo>
                <a:cubicBezTo>
                  <a:pt x="854348" y="459729"/>
                  <a:pt x="839251" y="477462"/>
                  <a:pt x="820629" y="477462"/>
                </a:cubicBezTo>
                <a:cubicBezTo>
                  <a:pt x="802007" y="477462"/>
                  <a:pt x="786911" y="459729"/>
                  <a:pt x="786911" y="437855"/>
                </a:cubicBezTo>
                <a:cubicBezTo>
                  <a:pt x="786911" y="415980"/>
                  <a:pt x="802007" y="398247"/>
                  <a:pt x="820629" y="398247"/>
                </a:cubicBezTo>
                <a:close/>
                <a:moveTo>
                  <a:pt x="811859" y="199123"/>
                </a:moveTo>
                <a:cubicBezTo>
                  <a:pt x="836822" y="199123"/>
                  <a:pt x="857058" y="222894"/>
                  <a:pt x="857058" y="252216"/>
                </a:cubicBezTo>
                <a:cubicBezTo>
                  <a:pt x="857058" y="281538"/>
                  <a:pt x="836822" y="305309"/>
                  <a:pt x="811859" y="305309"/>
                </a:cubicBezTo>
                <a:cubicBezTo>
                  <a:pt x="786897" y="305309"/>
                  <a:pt x="766661" y="281538"/>
                  <a:pt x="766661" y="252216"/>
                </a:cubicBezTo>
                <a:cubicBezTo>
                  <a:pt x="766661" y="222894"/>
                  <a:pt x="786897" y="199123"/>
                  <a:pt x="811859" y="199123"/>
                </a:cubicBezTo>
                <a:close/>
                <a:moveTo>
                  <a:pt x="817657" y="0"/>
                </a:moveTo>
                <a:cubicBezTo>
                  <a:pt x="849078" y="0"/>
                  <a:pt x="874549" y="29920"/>
                  <a:pt x="874549" y="66829"/>
                </a:cubicBezTo>
                <a:cubicBezTo>
                  <a:pt x="874549" y="103737"/>
                  <a:pt x="849078" y="133657"/>
                  <a:pt x="817657" y="133657"/>
                </a:cubicBezTo>
                <a:cubicBezTo>
                  <a:pt x="786236" y="133657"/>
                  <a:pt x="760765" y="103737"/>
                  <a:pt x="760765" y="66829"/>
                </a:cubicBezTo>
                <a:cubicBezTo>
                  <a:pt x="760765" y="29920"/>
                  <a:pt x="786236" y="0"/>
                  <a:pt x="817657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1 Elipse"/>
          <p:cNvSpPr/>
          <p:nvPr/>
        </p:nvSpPr>
        <p:spPr bwMode="auto">
          <a:xfrm>
            <a:off x="3779915" y="1164447"/>
            <a:ext cx="1649909" cy="1619590"/>
          </a:xfrm>
          <a:custGeom>
            <a:avLst/>
            <a:gdLst/>
            <a:ahLst/>
            <a:cxnLst/>
            <a:rect l="l" t="t" r="r" b="b"/>
            <a:pathLst>
              <a:path w="1649909" h="1613226">
                <a:moveTo>
                  <a:pt x="523932" y="1479569"/>
                </a:moveTo>
                <a:cubicBezTo>
                  <a:pt x="555353" y="1479569"/>
                  <a:pt x="580825" y="1509489"/>
                  <a:pt x="580825" y="1546398"/>
                </a:cubicBezTo>
                <a:cubicBezTo>
                  <a:pt x="580825" y="1583306"/>
                  <a:pt x="555353" y="1613226"/>
                  <a:pt x="523932" y="1613226"/>
                </a:cubicBezTo>
                <a:cubicBezTo>
                  <a:pt x="492511" y="1613226"/>
                  <a:pt x="467040" y="1583306"/>
                  <a:pt x="467040" y="1546398"/>
                </a:cubicBezTo>
                <a:cubicBezTo>
                  <a:pt x="467040" y="1509489"/>
                  <a:pt x="492511" y="1479569"/>
                  <a:pt x="523932" y="1479569"/>
                </a:cubicBezTo>
                <a:close/>
                <a:moveTo>
                  <a:pt x="1104084" y="1475920"/>
                </a:moveTo>
                <a:cubicBezTo>
                  <a:pt x="1135505" y="1475920"/>
                  <a:pt x="1160976" y="1505840"/>
                  <a:pt x="1160976" y="1542749"/>
                </a:cubicBezTo>
                <a:cubicBezTo>
                  <a:pt x="1160976" y="1579657"/>
                  <a:pt x="1135505" y="1609577"/>
                  <a:pt x="1104084" y="1609577"/>
                </a:cubicBezTo>
                <a:cubicBezTo>
                  <a:pt x="1072663" y="1609577"/>
                  <a:pt x="1047191" y="1579657"/>
                  <a:pt x="1047191" y="1542749"/>
                </a:cubicBezTo>
                <a:cubicBezTo>
                  <a:pt x="1047191" y="1505840"/>
                  <a:pt x="1072663" y="1475920"/>
                  <a:pt x="1104084" y="1475920"/>
                </a:cubicBezTo>
                <a:close/>
                <a:moveTo>
                  <a:pt x="56892" y="1464974"/>
                </a:moveTo>
                <a:cubicBezTo>
                  <a:pt x="88313" y="1464974"/>
                  <a:pt x="113785" y="1494894"/>
                  <a:pt x="113785" y="1531803"/>
                </a:cubicBezTo>
                <a:cubicBezTo>
                  <a:pt x="113785" y="1568711"/>
                  <a:pt x="88313" y="1598631"/>
                  <a:pt x="56892" y="1598631"/>
                </a:cubicBezTo>
                <a:cubicBezTo>
                  <a:pt x="25472" y="1598631"/>
                  <a:pt x="0" y="1568711"/>
                  <a:pt x="0" y="1531803"/>
                </a:cubicBezTo>
                <a:cubicBezTo>
                  <a:pt x="0" y="1494894"/>
                  <a:pt x="25472" y="1464974"/>
                  <a:pt x="56892" y="1464974"/>
                </a:cubicBezTo>
                <a:close/>
                <a:moveTo>
                  <a:pt x="1593017" y="1461325"/>
                </a:moveTo>
                <a:cubicBezTo>
                  <a:pt x="1624438" y="1461325"/>
                  <a:pt x="1649909" y="1491245"/>
                  <a:pt x="1649909" y="1528154"/>
                </a:cubicBezTo>
                <a:cubicBezTo>
                  <a:pt x="1649909" y="1565062"/>
                  <a:pt x="1624438" y="1594982"/>
                  <a:pt x="1593017" y="1594982"/>
                </a:cubicBezTo>
                <a:cubicBezTo>
                  <a:pt x="1561596" y="1594982"/>
                  <a:pt x="1536124" y="1565062"/>
                  <a:pt x="1536124" y="1528154"/>
                </a:cubicBezTo>
                <a:cubicBezTo>
                  <a:pt x="1536124" y="1491245"/>
                  <a:pt x="1561596" y="1461325"/>
                  <a:pt x="1593017" y="1461325"/>
                </a:cubicBezTo>
                <a:close/>
                <a:moveTo>
                  <a:pt x="578506" y="1374587"/>
                </a:moveTo>
                <a:cubicBezTo>
                  <a:pt x="603469" y="1374587"/>
                  <a:pt x="623705" y="1398357"/>
                  <a:pt x="623705" y="1427679"/>
                </a:cubicBezTo>
                <a:cubicBezTo>
                  <a:pt x="623705" y="1457002"/>
                  <a:pt x="603469" y="1480772"/>
                  <a:pt x="578506" y="1480772"/>
                </a:cubicBezTo>
                <a:cubicBezTo>
                  <a:pt x="553543" y="1480772"/>
                  <a:pt x="533307" y="1457002"/>
                  <a:pt x="533307" y="1427679"/>
                </a:cubicBezTo>
                <a:cubicBezTo>
                  <a:pt x="533307" y="1398357"/>
                  <a:pt x="553543" y="1374587"/>
                  <a:pt x="578506" y="1374587"/>
                </a:cubicBezTo>
                <a:close/>
                <a:moveTo>
                  <a:pt x="1039415" y="1371688"/>
                </a:moveTo>
                <a:cubicBezTo>
                  <a:pt x="1064378" y="1371688"/>
                  <a:pt x="1084614" y="1395458"/>
                  <a:pt x="1084614" y="1424780"/>
                </a:cubicBezTo>
                <a:cubicBezTo>
                  <a:pt x="1084614" y="1454103"/>
                  <a:pt x="1064378" y="1477873"/>
                  <a:pt x="1039415" y="1477873"/>
                </a:cubicBezTo>
                <a:cubicBezTo>
                  <a:pt x="1014452" y="1477873"/>
                  <a:pt x="994216" y="1454103"/>
                  <a:pt x="994216" y="1424780"/>
                </a:cubicBezTo>
                <a:cubicBezTo>
                  <a:pt x="994216" y="1395458"/>
                  <a:pt x="1014452" y="1371688"/>
                  <a:pt x="1039415" y="1371688"/>
                </a:cubicBezTo>
                <a:close/>
                <a:moveTo>
                  <a:pt x="207460" y="1362991"/>
                </a:moveTo>
                <a:cubicBezTo>
                  <a:pt x="232423" y="1362991"/>
                  <a:pt x="252659" y="1386762"/>
                  <a:pt x="252659" y="1416084"/>
                </a:cubicBezTo>
                <a:cubicBezTo>
                  <a:pt x="252659" y="1445406"/>
                  <a:pt x="232423" y="1469177"/>
                  <a:pt x="207460" y="1469177"/>
                </a:cubicBezTo>
                <a:cubicBezTo>
                  <a:pt x="182497" y="1469177"/>
                  <a:pt x="162261" y="1445406"/>
                  <a:pt x="162261" y="1416084"/>
                </a:cubicBezTo>
                <a:cubicBezTo>
                  <a:pt x="162261" y="1386762"/>
                  <a:pt x="182497" y="1362991"/>
                  <a:pt x="207460" y="1362991"/>
                </a:cubicBezTo>
                <a:close/>
                <a:moveTo>
                  <a:pt x="1427854" y="1360092"/>
                </a:moveTo>
                <a:cubicBezTo>
                  <a:pt x="1452817" y="1360092"/>
                  <a:pt x="1473053" y="1383863"/>
                  <a:pt x="1473053" y="1413185"/>
                </a:cubicBezTo>
                <a:cubicBezTo>
                  <a:pt x="1473053" y="1442507"/>
                  <a:pt x="1452817" y="1466278"/>
                  <a:pt x="1427854" y="1466278"/>
                </a:cubicBezTo>
                <a:cubicBezTo>
                  <a:pt x="1402892" y="1466278"/>
                  <a:pt x="1382655" y="1442507"/>
                  <a:pt x="1382655" y="1413185"/>
                </a:cubicBezTo>
                <a:cubicBezTo>
                  <a:pt x="1382655" y="1383863"/>
                  <a:pt x="1402892" y="1360092"/>
                  <a:pt x="1427854" y="1360092"/>
                </a:cubicBezTo>
                <a:close/>
                <a:moveTo>
                  <a:pt x="646547" y="1275146"/>
                </a:moveTo>
                <a:cubicBezTo>
                  <a:pt x="665169" y="1275146"/>
                  <a:pt x="680265" y="1292878"/>
                  <a:pt x="680265" y="1314753"/>
                </a:cubicBezTo>
                <a:cubicBezTo>
                  <a:pt x="680265" y="1336627"/>
                  <a:pt x="665169" y="1354360"/>
                  <a:pt x="646547" y="1354360"/>
                </a:cubicBezTo>
                <a:cubicBezTo>
                  <a:pt x="627924" y="1354360"/>
                  <a:pt x="612828" y="1336627"/>
                  <a:pt x="612828" y="1314753"/>
                </a:cubicBezTo>
                <a:cubicBezTo>
                  <a:pt x="612828" y="1292878"/>
                  <a:pt x="627924" y="1275146"/>
                  <a:pt x="646547" y="1275146"/>
                </a:cubicBezTo>
                <a:close/>
                <a:moveTo>
                  <a:pt x="990386" y="1272983"/>
                </a:moveTo>
                <a:cubicBezTo>
                  <a:pt x="1009008" y="1272983"/>
                  <a:pt x="1024105" y="1290716"/>
                  <a:pt x="1024105" y="1312590"/>
                </a:cubicBezTo>
                <a:cubicBezTo>
                  <a:pt x="1024105" y="1334465"/>
                  <a:pt x="1009008" y="1352198"/>
                  <a:pt x="990386" y="1352198"/>
                </a:cubicBezTo>
                <a:cubicBezTo>
                  <a:pt x="971764" y="1352198"/>
                  <a:pt x="956668" y="1334465"/>
                  <a:pt x="956668" y="1312590"/>
                </a:cubicBezTo>
                <a:cubicBezTo>
                  <a:pt x="956668" y="1290716"/>
                  <a:pt x="971764" y="1272983"/>
                  <a:pt x="990386" y="1272983"/>
                </a:cubicBezTo>
                <a:close/>
                <a:moveTo>
                  <a:pt x="369746" y="1266495"/>
                </a:moveTo>
                <a:cubicBezTo>
                  <a:pt x="388368" y="1266495"/>
                  <a:pt x="403464" y="1284228"/>
                  <a:pt x="403464" y="1306103"/>
                </a:cubicBezTo>
                <a:cubicBezTo>
                  <a:pt x="403464" y="1327977"/>
                  <a:pt x="388368" y="1345710"/>
                  <a:pt x="369746" y="1345710"/>
                </a:cubicBezTo>
                <a:cubicBezTo>
                  <a:pt x="351123" y="1345710"/>
                  <a:pt x="336027" y="1327977"/>
                  <a:pt x="336027" y="1306103"/>
                </a:cubicBezTo>
                <a:cubicBezTo>
                  <a:pt x="336027" y="1284228"/>
                  <a:pt x="351123" y="1266495"/>
                  <a:pt x="369746" y="1266495"/>
                </a:cubicBezTo>
                <a:close/>
                <a:moveTo>
                  <a:pt x="1280163" y="1264333"/>
                </a:moveTo>
                <a:cubicBezTo>
                  <a:pt x="1298785" y="1264333"/>
                  <a:pt x="1313881" y="1282066"/>
                  <a:pt x="1313881" y="1303940"/>
                </a:cubicBezTo>
                <a:cubicBezTo>
                  <a:pt x="1313881" y="1325815"/>
                  <a:pt x="1298785" y="1343547"/>
                  <a:pt x="1280163" y="1343547"/>
                </a:cubicBezTo>
                <a:cubicBezTo>
                  <a:pt x="1261540" y="1343547"/>
                  <a:pt x="1246444" y="1325815"/>
                  <a:pt x="1246444" y="1303940"/>
                </a:cubicBezTo>
                <a:cubicBezTo>
                  <a:pt x="1246444" y="1282066"/>
                  <a:pt x="1261540" y="1264333"/>
                  <a:pt x="1280163" y="1264333"/>
                </a:cubicBezTo>
                <a:close/>
                <a:moveTo>
                  <a:pt x="688631" y="1221002"/>
                </a:moveTo>
                <a:cubicBezTo>
                  <a:pt x="702860" y="1221002"/>
                  <a:pt x="714396" y="1234552"/>
                  <a:pt x="714396" y="1251267"/>
                </a:cubicBezTo>
                <a:cubicBezTo>
                  <a:pt x="714396" y="1267981"/>
                  <a:pt x="702860" y="1281531"/>
                  <a:pt x="688631" y="1281531"/>
                </a:cubicBezTo>
                <a:cubicBezTo>
                  <a:pt x="674401" y="1281531"/>
                  <a:pt x="662866" y="1267981"/>
                  <a:pt x="662866" y="1251267"/>
                </a:cubicBezTo>
                <a:cubicBezTo>
                  <a:pt x="662866" y="1234552"/>
                  <a:pt x="674401" y="1221002"/>
                  <a:pt x="688631" y="1221002"/>
                </a:cubicBezTo>
                <a:close/>
                <a:moveTo>
                  <a:pt x="951365" y="1219349"/>
                </a:moveTo>
                <a:cubicBezTo>
                  <a:pt x="965594" y="1219349"/>
                  <a:pt x="977130" y="1232899"/>
                  <a:pt x="977130" y="1249614"/>
                </a:cubicBezTo>
                <a:cubicBezTo>
                  <a:pt x="977130" y="1266329"/>
                  <a:pt x="965594" y="1279879"/>
                  <a:pt x="951365" y="1279879"/>
                </a:cubicBezTo>
                <a:cubicBezTo>
                  <a:pt x="937135" y="1279879"/>
                  <a:pt x="925600" y="1266329"/>
                  <a:pt x="925600" y="1249614"/>
                </a:cubicBezTo>
                <a:cubicBezTo>
                  <a:pt x="925600" y="1232899"/>
                  <a:pt x="937135" y="1219349"/>
                  <a:pt x="951365" y="1219349"/>
                </a:cubicBezTo>
                <a:close/>
                <a:moveTo>
                  <a:pt x="477122" y="1214392"/>
                </a:moveTo>
                <a:cubicBezTo>
                  <a:pt x="491352" y="1214392"/>
                  <a:pt x="502887" y="1227942"/>
                  <a:pt x="502887" y="1244657"/>
                </a:cubicBezTo>
                <a:cubicBezTo>
                  <a:pt x="502887" y="1261371"/>
                  <a:pt x="491352" y="1274921"/>
                  <a:pt x="477122" y="1274921"/>
                </a:cubicBezTo>
                <a:cubicBezTo>
                  <a:pt x="462892" y="1274921"/>
                  <a:pt x="451357" y="1261371"/>
                  <a:pt x="451357" y="1244657"/>
                </a:cubicBezTo>
                <a:cubicBezTo>
                  <a:pt x="451357" y="1227942"/>
                  <a:pt x="462892" y="1214392"/>
                  <a:pt x="477122" y="1214392"/>
                </a:cubicBezTo>
                <a:close/>
                <a:moveTo>
                  <a:pt x="1172788" y="1212740"/>
                </a:moveTo>
                <a:cubicBezTo>
                  <a:pt x="1187018" y="1212740"/>
                  <a:pt x="1198553" y="1226289"/>
                  <a:pt x="1198553" y="1243004"/>
                </a:cubicBezTo>
                <a:cubicBezTo>
                  <a:pt x="1198553" y="1259719"/>
                  <a:pt x="1187018" y="1273269"/>
                  <a:pt x="1172788" y="1273269"/>
                </a:cubicBezTo>
                <a:cubicBezTo>
                  <a:pt x="1158559" y="1273269"/>
                  <a:pt x="1147023" y="1259719"/>
                  <a:pt x="1147023" y="1243004"/>
                </a:cubicBezTo>
                <a:cubicBezTo>
                  <a:pt x="1147023" y="1226289"/>
                  <a:pt x="1158559" y="1212740"/>
                  <a:pt x="1172788" y="1212740"/>
                </a:cubicBezTo>
                <a:close/>
                <a:moveTo>
                  <a:pt x="1042247" y="954963"/>
                </a:moveTo>
                <a:cubicBezTo>
                  <a:pt x="1056477" y="954963"/>
                  <a:pt x="1068012" y="968513"/>
                  <a:pt x="1068012" y="985228"/>
                </a:cubicBezTo>
                <a:cubicBezTo>
                  <a:pt x="1068012" y="1001942"/>
                  <a:pt x="1056477" y="1015492"/>
                  <a:pt x="1042247" y="1015492"/>
                </a:cubicBezTo>
                <a:cubicBezTo>
                  <a:pt x="1028018" y="1015492"/>
                  <a:pt x="1016483" y="1001942"/>
                  <a:pt x="1016483" y="985228"/>
                </a:cubicBezTo>
                <a:cubicBezTo>
                  <a:pt x="1016483" y="968513"/>
                  <a:pt x="1028018" y="954963"/>
                  <a:pt x="1042247" y="954963"/>
                </a:cubicBezTo>
                <a:close/>
                <a:moveTo>
                  <a:pt x="604358" y="954963"/>
                </a:moveTo>
                <a:cubicBezTo>
                  <a:pt x="618587" y="954963"/>
                  <a:pt x="630123" y="968513"/>
                  <a:pt x="630123" y="985228"/>
                </a:cubicBezTo>
                <a:cubicBezTo>
                  <a:pt x="630123" y="1001942"/>
                  <a:pt x="618587" y="1015492"/>
                  <a:pt x="604358" y="1015492"/>
                </a:cubicBezTo>
                <a:cubicBezTo>
                  <a:pt x="590128" y="1015492"/>
                  <a:pt x="578593" y="1001942"/>
                  <a:pt x="578593" y="985228"/>
                </a:cubicBezTo>
                <a:cubicBezTo>
                  <a:pt x="578593" y="968513"/>
                  <a:pt x="590128" y="954963"/>
                  <a:pt x="604358" y="954963"/>
                </a:cubicBezTo>
                <a:close/>
                <a:moveTo>
                  <a:pt x="1109324" y="926981"/>
                </a:moveTo>
                <a:cubicBezTo>
                  <a:pt x="1127946" y="926981"/>
                  <a:pt x="1143043" y="944714"/>
                  <a:pt x="1143043" y="966589"/>
                </a:cubicBezTo>
                <a:cubicBezTo>
                  <a:pt x="1143043" y="988463"/>
                  <a:pt x="1127946" y="1006196"/>
                  <a:pt x="1109324" y="1006196"/>
                </a:cubicBezTo>
                <a:cubicBezTo>
                  <a:pt x="1090702" y="1006196"/>
                  <a:pt x="1075606" y="988463"/>
                  <a:pt x="1075606" y="966589"/>
                </a:cubicBezTo>
                <a:cubicBezTo>
                  <a:pt x="1075606" y="944714"/>
                  <a:pt x="1090702" y="926981"/>
                  <a:pt x="1109324" y="926981"/>
                </a:cubicBezTo>
                <a:close/>
                <a:moveTo>
                  <a:pt x="536259" y="926981"/>
                </a:moveTo>
                <a:cubicBezTo>
                  <a:pt x="554881" y="926981"/>
                  <a:pt x="569977" y="944714"/>
                  <a:pt x="569977" y="966589"/>
                </a:cubicBezTo>
                <a:cubicBezTo>
                  <a:pt x="569977" y="988463"/>
                  <a:pt x="554881" y="1006196"/>
                  <a:pt x="536259" y="1006196"/>
                </a:cubicBezTo>
                <a:cubicBezTo>
                  <a:pt x="517636" y="1006196"/>
                  <a:pt x="502540" y="988463"/>
                  <a:pt x="502540" y="966589"/>
                </a:cubicBezTo>
                <a:cubicBezTo>
                  <a:pt x="502540" y="944714"/>
                  <a:pt x="517636" y="926981"/>
                  <a:pt x="536259" y="926981"/>
                </a:cubicBezTo>
                <a:close/>
                <a:moveTo>
                  <a:pt x="1198849" y="907880"/>
                </a:moveTo>
                <a:cubicBezTo>
                  <a:pt x="1223812" y="907880"/>
                  <a:pt x="1244048" y="931650"/>
                  <a:pt x="1244048" y="960973"/>
                </a:cubicBezTo>
                <a:cubicBezTo>
                  <a:pt x="1244048" y="990295"/>
                  <a:pt x="1223812" y="1014065"/>
                  <a:pt x="1198849" y="1014065"/>
                </a:cubicBezTo>
                <a:cubicBezTo>
                  <a:pt x="1173886" y="1014065"/>
                  <a:pt x="1153650" y="990295"/>
                  <a:pt x="1153650" y="960973"/>
                </a:cubicBezTo>
                <a:cubicBezTo>
                  <a:pt x="1153650" y="931650"/>
                  <a:pt x="1173886" y="907880"/>
                  <a:pt x="1198849" y="907880"/>
                </a:cubicBezTo>
                <a:close/>
                <a:moveTo>
                  <a:pt x="1304765" y="892120"/>
                </a:moveTo>
                <a:cubicBezTo>
                  <a:pt x="1336186" y="892120"/>
                  <a:pt x="1361658" y="922040"/>
                  <a:pt x="1361658" y="958949"/>
                </a:cubicBezTo>
                <a:cubicBezTo>
                  <a:pt x="1361658" y="995857"/>
                  <a:pt x="1336186" y="1025777"/>
                  <a:pt x="1304765" y="1025777"/>
                </a:cubicBezTo>
                <a:cubicBezTo>
                  <a:pt x="1273344" y="1025777"/>
                  <a:pt x="1247873" y="995857"/>
                  <a:pt x="1247873" y="958949"/>
                </a:cubicBezTo>
                <a:cubicBezTo>
                  <a:pt x="1247873" y="922040"/>
                  <a:pt x="1273344" y="892120"/>
                  <a:pt x="1304765" y="892120"/>
                </a:cubicBezTo>
                <a:close/>
                <a:moveTo>
                  <a:pt x="337846" y="892120"/>
                </a:moveTo>
                <a:cubicBezTo>
                  <a:pt x="362646" y="892120"/>
                  <a:pt x="383740" y="910760"/>
                  <a:pt x="390955" y="936936"/>
                </a:cubicBezTo>
                <a:cubicBezTo>
                  <a:pt x="397951" y="919592"/>
                  <a:pt x="413145" y="907880"/>
                  <a:pt x="430667" y="907880"/>
                </a:cubicBezTo>
                <a:cubicBezTo>
                  <a:pt x="455630" y="907880"/>
                  <a:pt x="475866" y="931650"/>
                  <a:pt x="475866" y="960973"/>
                </a:cubicBezTo>
                <a:cubicBezTo>
                  <a:pt x="475866" y="990295"/>
                  <a:pt x="455630" y="1014065"/>
                  <a:pt x="430667" y="1014065"/>
                </a:cubicBezTo>
                <a:cubicBezTo>
                  <a:pt x="412809" y="1014065"/>
                  <a:pt x="397370" y="1001900"/>
                  <a:pt x="390419" y="984077"/>
                </a:cubicBezTo>
                <a:cubicBezTo>
                  <a:pt x="382098" y="1008555"/>
                  <a:pt x="361684" y="1025777"/>
                  <a:pt x="337846" y="1025777"/>
                </a:cubicBezTo>
                <a:cubicBezTo>
                  <a:pt x="306425" y="1025777"/>
                  <a:pt x="280954" y="995857"/>
                  <a:pt x="280954" y="958949"/>
                </a:cubicBezTo>
                <a:cubicBezTo>
                  <a:pt x="280954" y="922040"/>
                  <a:pt x="306425" y="892120"/>
                  <a:pt x="337846" y="892120"/>
                </a:cubicBezTo>
                <a:close/>
                <a:moveTo>
                  <a:pt x="824954" y="877922"/>
                </a:moveTo>
                <a:cubicBezTo>
                  <a:pt x="906068" y="877922"/>
                  <a:pt x="971824" y="941663"/>
                  <a:pt x="971824" y="1020291"/>
                </a:cubicBezTo>
                <a:cubicBezTo>
                  <a:pt x="971824" y="1098919"/>
                  <a:pt x="906068" y="1162660"/>
                  <a:pt x="824954" y="1162660"/>
                </a:cubicBezTo>
                <a:cubicBezTo>
                  <a:pt x="743840" y="1162660"/>
                  <a:pt x="678084" y="1098919"/>
                  <a:pt x="678084" y="1020291"/>
                </a:cubicBezTo>
                <a:cubicBezTo>
                  <a:pt x="678084" y="941663"/>
                  <a:pt x="743840" y="877922"/>
                  <a:pt x="824954" y="877922"/>
                </a:cubicBezTo>
                <a:close/>
                <a:moveTo>
                  <a:pt x="939798" y="750063"/>
                </a:moveTo>
                <a:cubicBezTo>
                  <a:pt x="954027" y="750063"/>
                  <a:pt x="965563" y="763613"/>
                  <a:pt x="965563" y="780328"/>
                </a:cubicBezTo>
                <a:cubicBezTo>
                  <a:pt x="965563" y="797043"/>
                  <a:pt x="954027" y="810593"/>
                  <a:pt x="939798" y="810593"/>
                </a:cubicBezTo>
                <a:cubicBezTo>
                  <a:pt x="925568" y="810593"/>
                  <a:pt x="914033" y="797043"/>
                  <a:pt x="914033" y="780328"/>
                </a:cubicBezTo>
                <a:cubicBezTo>
                  <a:pt x="914033" y="763613"/>
                  <a:pt x="925568" y="750063"/>
                  <a:pt x="939798" y="750063"/>
                </a:cubicBezTo>
                <a:close/>
                <a:moveTo>
                  <a:pt x="710112" y="750063"/>
                </a:moveTo>
                <a:cubicBezTo>
                  <a:pt x="724342" y="750063"/>
                  <a:pt x="735877" y="763613"/>
                  <a:pt x="735877" y="780328"/>
                </a:cubicBezTo>
                <a:cubicBezTo>
                  <a:pt x="735877" y="797043"/>
                  <a:pt x="724342" y="810593"/>
                  <a:pt x="710112" y="810593"/>
                </a:cubicBezTo>
                <a:cubicBezTo>
                  <a:pt x="695883" y="810593"/>
                  <a:pt x="684347" y="797043"/>
                  <a:pt x="684347" y="780328"/>
                </a:cubicBezTo>
                <a:cubicBezTo>
                  <a:pt x="684347" y="763613"/>
                  <a:pt x="695883" y="750063"/>
                  <a:pt x="710112" y="750063"/>
                </a:cubicBezTo>
                <a:close/>
                <a:moveTo>
                  <a:pt x="975249" y="658830"/>
                </a:moveTo>
                <a:cubicBezTo>
                  <a:pt x="993871" y="658830"/>
                  <a:pt x="1008967" y="676563"/>
                  <a:pt x="1008967" y="698437"/>
                </a:cubicBezTo>
                <a:cubicBezTo>
                  <a:pt x="1008967" y="720312"/>
                  <a:pt x="993871" y="738045"/>
                  <a:pt x="975249" y="738045"/>
                </a:cubicBezTo>
                <a:cubicBezTo>
                  <a:pt x="956626" y="738045"/>
                  <a:pt x="941530" y="720312"/>
                  <a:pt x="941530" y="698437"/>
                </a:cubicBezTo>
                <a:cubicBezTo>
                  <a:pt x="941530" y="676563"/>
                  <a:pt x="956626" y="658830"/>
                  <a:pt x="975249" y="658830"/>
                </a:cubicBezTo>
                <a:close/>
                <a:moveTo>
                  <a:pt x="674660" y="658830"/>
                </a:moveTo>
                <a:cubicBezTo>
                  <a:pt x="693282" y="658830"/>
                  <a:pt x="708378" y="676563"/>
                  <a:pt x="708378" y="698437"/>
                </a:cubicBezTo>
                <a:cubicBezTo>
                  <a:pt x="708378" y="720312"/>
                  <a:pt x="693282" y="738045"/>
                  <a:pt x="674660" y="738045"/>
                </a:cubicBezTo>
                <a:cubicBezTo>
                  <a:pt x="656037" y="738045"/>
                  <a:pt x="640941" y="720312"/>
                  <a:pt x="640941" y="698437"/>
                </a:cubicBezTo>
                <a:cubicBezTo>
                  <a:pt x="640941" y="676563"/>
                  <a:pt x="656037" y="658830"/>
                  <a:pt x="674660" y="658830"/>
                </a:cubicBezTo>
                <a:close/>
                <a:moveTo>
                  <a:pt x="821650" y="550947"/>
                </a:moveTo>
                <a:cubicBezTo>
                  <a:pt x="835880" y="550947"/>
                  <a:pt x="847415" y="564497"/>
                  <a:pt x="847415" y="581212"/>
                </a:cubicBezTo>
                <a:cubicBezTo>
                  <a:pt x="847415" y="597927"/>
                  <a:pt x="835880" y="611477"/>
                  <a:pt x="821650" y="611477"/>
                </a:cubicBezTo>
                <a:cubicBezTo>
                  <a:pt x="807421" y="611477"/>
                  <a:pt x="795885" y="597927"/>
                  <a:pt x="795885" y="581212"/>
                </a:cubicBezTo>
                <a:cubicBezTo>
                  <a:pt x="795885" y="564497"/>
                  <a:pt x="807421" y="550947"/>
                  <a:pt x="821650" y="550947"/>
                </a:cubicBezTo>
                <a:close/>
                <a:moveTo>
                  <a:pt x="1019124" y="548429"/>
                </a:moveTo>
                <a:cubicBezTo>
                  <a:pt x="1044086" y="548429"/>
                  <a:pt x="1064323" y="572199"/>
                  <a:pt x="1064323" y="601521"/>
                </a:cubicBezTo>
                <a:cubicBezTo>
                  <a:pt x="1064323" y="630844"/>
                  <a:pt x="1044086" y="654614"/>
                  <a:pt x="1019124" y="654614"/>
                </a:cubicBezTo>
                <a:cubicBezTo>
                  <a:pt x="994161" y="654614"/>
                  <a:pt x="973925" y="630844"/>
                  <a:pt x="973925" y="601521"/>
                </a:cubicBezTo>
                <a:cubicBezTo>
                  <a:pt x="973925" y="572199"/>
                  <a:pt x="994161" y="548429"/>
                  <a:pt x="1019124" y="548429"/>
                </a:cubicBezTo>
                <a:close/>
                <a:moveTo>
                  <a:pt x="1078543" y="439675"/>
                </a:moveTo>
                <a:cubicBezTo>
                  <a:pt x="1109964" y="439675"/>
                  <a:pt x="1135435" y="469595"/>
                  <a:pt x="1135435" y="506503"/>
                </a:cubicBezTo>
                <a:cubicBezTo>
                  <a:pt x="1135435" y="543412"/>
                  <a:pt x="1109964" y="573332"/>
                  <a:pt x="1078543" y="573332"/>
                </a:cubicBezTo>
                <a:cubicBezTo>
                  <a:pt x="1047122" y="573332"/>
                  <a:pt x="1021650" y="543412"/>
                  <a:pt x="1021650" y="506503"/>
                </a:cubicBezTo>
                <a:cubicBezTo>
                  <a:pt x="1021650" y="469595"/>
                  <a:pt x="1047122" y="439675"/>
                  <a:pt x="1078543" y="439675"/>
                </a:cubicBezTo>
                <a:close/>
                <a:moveTo>
                  <a:pt x="571366" y="439675"/>
                </a:moveTo>
                <a:cubicBezTo>
                  <a:pt x="602787" y="439675"/>
                  <a:pt x="628259" y="469595"/>
                  <a:pt x="628259" y="506503"/>
                </a:cubicBezTo>
                <a:cubicBezTo>
                  <a:pt x="628259" y="522789"/>
                  <a:pt x="623299" y="537715"/>
                  <a:pt x="614412" y="548850"/>
                </a:cubicBezTo>
                <a:cubicBezTo>
                  <a:pt x="614991" y="548443"/>
                  <a:pt x="615589" y="548429"/>
                  <a:pt x="616191" y="548429"/>
                </a:cubicBezTo>
                <a:cubicBezTo>
                  <a:pt x="641153" y="548429"/>
                  <a:pt x="661390" y="572199"/>
                  <a:pt x="661390" y="601521"/>
                </a:cubicBezTo>
                <a:cubicBezTo>
                  <a:pt x="661390" y="630844"/>
                  <a:pt x="641153" y="654614"/>
                  <a:pt x="616191" y="654614"/>
                </a:cubicBezTo>
                <a:cubicBezTo>
                  <a:pt x="591228" y="654614"/>
                  <a:pt x="570992" y="630844"/>
                  <a:pt x="570992" y="601521"/>
                </a:cubicBezTo>
                <a:cubicBezTo>
                  <a:pt x="570992" y="590086"/>
                  <a:pt x="574070" y="579495"/>
                  <a:pt x="580043" y="571274"/>
                </a:cubicBezTo>
                <a:cubicBezTo>
                  <a:pt x="577371" y="573054"/>
                  <a:pt x="574396" y="573332"/>
                  <a:pt x="571366" y="573332"/>
                </a:cubicBezTo>
                <a:cubicBezTo>
                  <a:pt x="539946" y="573332"/>
                  <a:pt x="514474" y="543412"/>
                  <a:pt x="514474" y="506503"/>
                </a:cubicBezTo>
                <a:cubicBezTo>
                  <a:pt x="514474" y="469595"/>
                  <a:pt x="539946" y="439675"/>
                  <a:pt x="571366" y="439675"/>
                </a:cubicBezTo>
                <a:close/>
                <a:moveTo>
                  <a:pt x="820629" y="398247"/>
                </a:moveTo>
                <a:cubicBezTo>
                  <a:pt x="839251" y="398247"/>
                  <a:pt x="854348" y="415980"/>
                  <a:pt x="854348" y="437855"/>
                </a:cubicBezTo>
                <a:cubicBezTo>
                  <a:pt x="854348" y="459729"/>
                  <a:pt x="839251" y="477462"/>
                  <a:pt x="820629" y="477462"/>
                </a:cubicBezTo>
                <a:cubicBezTo>
                  <a:pt x="802007" y="477462"/>
                  <a:pt x="786911" y="459729"/>
                  <a:pt x="786911" y="437855"/>
                </a:cubicBezTo>
                <a:cubicBezTo>
                  <a:pt x="786911" y="415980"/>
                  <a:pt x="802007" y="398247"/>
                  <a:pt x="820629" y="398247"/>
                </a:cubicBezTo>
                <a:close/>
                <a:moveTo>
                  <a:pt x="811859" y="199123"/>
                </a:moveTo>
                <a:cubicBezTo>
                  <a:pt x="836822" y="199123"/>
                  <a:pt x="857058" y="222894"/>
                  <a:pt x="857058" y="252216"/>
                </a:cubicBezTo>
                <a:cubicBezTo>
                  <a:pt x="857058" y="281538"/>
                  <a:pt x="836822" y="305309"/>
                  <a:pt x="811859" y="305309"/>
                </a:cubicBezTo>
                <a:cubicBezTo>
                  <a:pt x="786897" y="305309"/>
                  <a:pt x="766661" y="281538"/>
                  <a:pt x="766661" y="252216"/>
                </a:cubicBezTo>
                <a:cubicBezTo>
                  <a:pt x="766661" y="222894"/>
                  <a:pt x="786897" y="199123"/>
                  <a:pt x="811859" y="199123"/>
                </a:cubicBezTo>
                <a:close/>
                <a:moveTo>
                  <a:pt x="817657" y="0"/>
                </a:moveTo>
                <a:cubicBezTo>
                  <a:pt x="849078" y="0"/>
                  <a:pt x="874549" y="29920"/>
                  <a:pt x="874549" y="66829"/>
                </a:cubicBezTo>
                <a:cubicBezTo>
                  <a:pt x="874549" y="103737"/>
                  <a:pt x="849078" y="133657"/>
                  <a:pt x="817657" y="133657"/>
                </a:cubicBezTo>
                <a:cubicBezTo>
                  <a:pt x="786236" y="133657"/>
                  <a:pt x="760765" y="103737"/>
                  <a:pt x="760765" y="66829"/>
                </a:cubicBezTo>
                <a:cubicBezTo>
                  <a:pt x="760765" y="29920"/>
                  <a:pt x="786236" y="0"/>
                  <a:pt x="817657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1 Elipse"/>
          <p:cNvSpPr/>
          <p:nvPr/>
        </p:nvSpPr>
        <p:spPr bwMode="auto">
          <a:xfrm>
            <a:off x="5652121" y="1152477"/>
            <a:ext cx="1649909" cy="1619590"/>
          </a:xfrm>
          <a:custGeom>
            <a:avLst/>
            <a:gdLst/>
            <a:ahLst/>
            <a:cxnLst/>
            <a:rect l="l" t="t" r="r" b="b"/>
            <a:pathLst>
              <a:path w="1649909" h="1613226">
                <a:moveTo>
                  <a:pt x="523932" y="1479569"/>
                </a:moveTo>
                <a:cubicBezTo>
                  <a:pt x="555353" y="1479569"/>
                  <a:pt x="580825" y="1509489"/>
                  <a:pt x="580825" y="1546398"/>
                </a:cubicBezTo>
                <a:cubicBezTo>
                  <a:pt x="580825" y="1583306"/>
                  <a:pt x="555353" y="1613226"/>
                  <a:pt x="523932" y="1613226"/>
                </a:cubicBezTo>
                <a:cubicBezTo>
                  <a:pt x="492511" y="1613226"/>
                  <a:pt x="467040" y="1583306"/>
                  <a:pt x="467040" y="1546398"/>
                </a:cubicBezTo>
                <a:cubicBezTo>
                  <a:pt x="467040" y="1509489"/>
                  <a:pt x="492511" y="1479569"/>
                  <a:pt x="523932" y="1479569"/>
                </a:cubicBezTo>
                <a:close/>
                <a:moveTo>
                  <a:pt x="1104084" y="1475920"/>
                </a:moveTo>
                <a:cubicBezTo>
                  <a:pt x="1135505" y="1475920"/>
                  <a:pt x="1160976" y="1505840"/>
                  <a:pt x="1160976" y="1542749"/>
                </a:cubicBezTo>
                <a:cubicBezTo>
                  <a:pt x="1160976" y="1579657"/>
                  <a:pt x="1135505" y="1609577"/>
                  <a:pt x="1104084" y="1609577"/>
                </a:cubicBezTo>
                <a:cubicBezTo>
                  <a:pt x="1072663" y="1609577"/>
                  <a:pt x="1047191" y="1579657"/>
                  <a:pt x="1047191" y="1542749"/>
                </a:cubicBezTo>
                <a:cubicBezTo>
                  <a:pt x="1047191" y="1505840"/>
                  <a:pt x="1072663" y="1475920"/>
                  <a:pt x="1104084" y="1475920"/>
                </a:cubicBezTo>
                <a:close/>
                <a:moveTo>
                  <a:pt x="56892" y="1464974"/>
                </a:moveTo>
                <a:cubicBezTo>
                  <a:pt x="88313" y="1464974"/>
                  <a:pt x="113785" y="1494894"/>
                  <a:pt x="113785" y="1531803"/>
                </a:cubicBezTo>
                <a:cubicBezTo>
                  <a:pt x="113785" y="1568711"/>
                  <a:pt x="88313" y="1598631"/>
                  <a:pt x="56892" y="1598631"/>
                </a:cubicBezTo>
                <a:cubicBezTo>
                  <a:pt x="25472" y="1598631"/>
                  <a:pt x="0" y="1568711"/>
                  <a:pt x="0" y="1531803"/>
                </a:cubicBezTo>
                <a:cubicBezTo>
                  <a:pt x="0" y="1494894"/>
                  <a:pt x="25472" y="1464974"/>
                  <a:pt x="56892" y="1464974"/>
                </a:cubicBezTo>
                <a:close/>
                <a:moveTo>
                  <a:pt x="1593017" y="1461325"/>
                </a:moveTo>
                <a:cubicBezTo>
                  <a:pt x="1624438" y="1461325"/>
                  <a:pt x="1649909" y="1491245"/>
                  <a:pt x="1649909" y="1528154"/>
                </a:cubicBezTo>
                <a:cubicBezTo>
                  <a:pt x="1649909" y="1565062"/>
                  <a:pt x="1624438" y="1594982"/>
                  <a:pt x="1593017" y="1594982"/>
                </a:cubicBezTo>
                <a:cubicBezTo>
                  <a:pt x="1561596" y="1594982"/>
                  <a:pt x="1536124" y="1565062"/>
                  <a:pt x="1536124" y="1528154"/>
                </a:cubicBezTo>
                <a:cubicBezTo>
                  <a:pt x="1536124" y="1491245"/>
                  <a:pt x="1561596" y="1461325"/>
                  <a:pt x="1593017" y="1461325"/>
                </a:cubicBezTo>
                <a:close/>
                <a:moveTo>
                  <a:pt x="578506" y="1374587"/>
                </a:moveTo>
                <a:cubicBezTo>
                  <a:pt x="603469" y="1374587"/>
                  <a:pt x="623705" y="1398357"/>
                  <a:pt x="623705" y="1427679"/>
                </a:cubicBezTo>
                <a:cubicBezTo>
                  <a:pt x="623705" y="1457002"/>
                  <a:pt x="603469" y="1480772"/>
                  <a:pt x="578506" y="1480772"/>
                </a:cubicBezTo>
                <a:cubicBezTo>
                  <a:pt x="553543" y="1480772"/>
                  <a:pt x="533307" y="1457002"/>
                  <a:pt x="533307" y="1427679"/>
                </a:cubicBezTo>
                <a:cubicBezTo>
                  <a:pt x="533307" y="1398357"/>
                  <a:pt x="553543" y="1374587"/>
                  <a:pt x="578506" y="1374587"/>
                </a:cubicBezTo>
                <a:close/>
                <a:moveTo>
                  <a:pt x="1039415" y="1371688"/>
                </a:moveTo>
                <a:cubicBezTo>
                  <a:pt x="1064378" y="1371688"/>
                  <a:pt x="1084614" y="1395458"/>
                  <a:pt x="1084614" y="1424780"/>
                </a:cubicBezTo>
                <a:cubicBezTo>
                  <a:pt x="1084614" y="1454103"/>
                  <a:pt x="1064378" y="1477873"/>
                  <a:pt x="1039415" y="1477873"/>
                </a:cubicBezTo>
                <a:cubicBezTo>
                  <a:pt x="1014452" y="1477873"/>
                  <a:pt x="994216" y="1454103"/>
                  <a:pt x="994216" y="1424780"/>
                </a:cubicBezTo>
                <a:cubicBezTo>
                  <a:pt x="994216" y="1395458"/>
                  <a:pt x="1014452" y="1371688"/>
                  <a:pt x="1039415" y="1371688"/>
                </a:cubicBezTo>
                <a:close/>
                <a:moveTo>
                  <a:pt x="207460" y="1362991"/>
                </a:moveTo>
                <a:cubicBezTo>
                  <a:pt x="232423" y="1362991"/>
                  <a:pt x="252659" y="1386762"/>
                  <a:pt x="252659" y="1416084"/>
                </a:cubicBezTo>
                <a:cubicBezTo>
                  <a:pt x="252659" y="1445406"/>
                  <a:pt x="232423" y="1469177"/>
                  <a:pt x="207460" y="1469177"/>
                </a:cubicBezTo>
                <a:cubicBezTo>
                  <a:pt x="182497" y="1469177"/>
                  <a:pt x="162261" y="1445406"/>
                  <a:pt x="162261" y="1416084"/>
                </a:cubicBezTo>
                <a:cubicBezTo>
                  <a:pt x="162261" y="1386762"/>
                  <a:pt x="182497" y="1362991"/>
                  <a:pt x="207460" y="1362991"/>
                </a:cubicBezTo>
                <a:close/>
                <a:moveTo>
                  <a:pt x="1427854" y="1360092"/>
                </a:moveTo>
                <a:cubicBezTo>
                  <a:pt x="1452817" y="1360092"/>
                  <a:pt x="1473053" y="1383863"/>
                  <a:pt x="1473053" y="1413185"/>
                </a:cubicBezTo>
                <a:cubicBezTo>
                  <a:pt x="1473053" y="1442507"/>
                  <a:pt x="1452817" y="1466278"/>
                  <a:pt x="1427854" y="1466278"/>
                </a:cubicBezTo>
                <a:cubicBezTo>
                  <a:pt x="1402892" y="1466278"/>
                  <a:pt x="1382655" y="1442507"/>
                  <a:pt x="1382655" y="1413185"/>
                </a:cubicBezTo>
                <a:cubicBezTo>
                  <a:pt x="1382655" y="1383863"/>
                  <a:pt x="1402892" y="1360092"/>
                  <a:pt x="1427854" y="1360092"/>
                </a:cubicBezTo>
                <a:close/>
                <a:moveTo>
                  <a:pt x="646547" y="1275146"/>
                </a:moveTo>
                <a:cubicBezTo>
                  <a:pt x="665169" y="1275146"/>
                  <a:pt x="680265" y="1292878"/>
                  <a:pt x="680265" y="1314753"/>
                </a:cubicBezTo>
                <a:cubicBezTo>
                  <a:pt x="680265" y="1336627"/>
                  <a:pt x="665169" y="1354360"/>
                  <a:pt x="646547" y="1354360"/>
                </a:cubicBezTo>
                <a:cubicBezTo>
                  <a:pt x="627924" y="1354360"/>
                  <a:pt x="612828" y="1336627"/>
                  <a:pt x="612828" y="1314753"/>
                </a:cubicBezTo>
                <a:cubicBezTo>
                  <a:pt x="612828" y="1292878"/>
                  <a:pt x="627924" y="1275146"/>
                  <a:pt x="646547" y="1275146"/>
                </a:cubicBezTo>
                <a:close/>
                <a:moveTo>
                  <a:pt x="990386" y="1272983"/>
                </a:moveTo>
                <a:cubicBezTo>
                  <a:pt x="1009008" y="1272983"/>
                  <a:pt x="1024105" y="1290716"/>
                  <a:pt x="1024105" y="1312590"/>
                </a:cubicBezTo>
                <a:cubicBezTo>
                  <a:pt x="1024105" y="1334465"/>
                  <a:pt x="1009008" y="1352198"/>
                  <a:pt x="990386" y="1352198"/>
                </a:cubicBezTo>
                <a:cubicBezTo>
                  <a:pt x="971764" y="1352198"/>
                  <a:pt x="956668" y="1334465"/>
                  <a:pt x="956668" y="1312590"/>
                </a:cubicBezTo>
                <a:cubicBezTo>
                  <a:pt x="956668" y="1290716"/>
                  <a:pt x="971764" y="1272983"/>
                  <a:pt x="990386" y="1272983"/>
                </a:cubicBezTo>
                <a:close/>
                <a:moveTo>
                  <a:pt x="369746" y="1266495"/>
                </a:moveTo>
                <a:cubicBezTo>
                  <a:pt x="388368" y="1266495"/>
                  <a:pt x="403464" y="1284228"/>
                  <a:pt x="403464" y="1306103"/>
                </a:cubicBezTo>
                <a:cubicBezTo>
                  <a:pt x="403464" y="1327977"/>
                  <a:pt x="388368" y="1345710"/>
                  <a:pt x="369746" y="1345710"/>
                </a:cubicBezTo>
                <a:cubicBezTo>
                  <a:pt x="351123" y="1345710"/>
                  <a:pt x="336027" y="1327977"/>
                  <a:pt x="336027" y="1306103"/>
                </a:cubicBezTo>
                <a:cubicBezTo>
                  <a:pt x="336027" y="1284228"/>
                  <a:pt x="351123" y="1266495"/>
                  <a:pt x="369746" y="1266495"/>
                </a:cubicBezTo>
                <a:close/>
                <a:moveTo>
                  <a:pt x="1280163" y="1264333"/>
                </a:moveTo>
                <a:cubicBezTo>
                  <a:pt x="1298785" y="1264333"/>
                  <a:pt x="1313881" y="1282066"/>
                  <a:pt x="1313881" y="1303940"/>
                </a:cubicBezTo>
                <a:cubicBezTo>
                  <a:pt x="1313881" y="1325815"/>
                  <a:pt x="1298785" y="1343547"/>
                  <a:pt x="1280163" y="1343547"/>
                </a:cubicBezTo>
                <a:cubicBezTo>
                  <a:pt x="1261540" y="1343547"/>
                  <a:pt x="1246444" y="1325815"/>
                  <a:pt x="1246444" y="1303940"/>
                </a:cubicBezTo>
                <a:cubicBezTo>
                  <a:pt x="1246444" y="1282066"/>
                  <a:pt x="1261540" y="1264333"/>
                  <a:pt x="1280163" y="1264333"/>
                </a:cubicBezTo>
                <a:close/>
                <a:moveTo>
                  <a:pt x="688631" y="1221002"/>
                </a:moveTo>
                <a:cubicBezTo>
                  <a:pt x="702860" y="1221002"/>
                  <a:pt x="714396" y="1234552"/>
                  <a:pt x="714396" y="1251267"/>
                </a:cubicBezTo>
                <a:cubicBezTo>
                  <a:pt x="714396" y="1267981"/>
                  <a:pt x="702860" y="1281531"/>
                  <a:pt x="688631" y="1281531"/>
                </a:cubicBezTo>
                <a:cubicBezTo>
                  <a:pt x="674401" y="1281531"/>
                  <a:pt x="662866" y="1267981"/>
                  <a:pt x="662866" y="1251267"/>
                </a:cubicBezTo>
                <a:cubicBezTo>
                  <a:pt x="662866" y="1234552"/>
                  <a:pt x="674401" y="1221002"/>
                  <a:pt x="688631" y="1221002"/>
                </a:cubicBezTo>
                <a:close/>
                <a:moveTo>
                  <a:pt x="951365" y="1219349"/>
                </a:moveTo>
                <a:cubicBezTo>
                  <a:pt x="965594" y="1219349"/>
                  <a:pt x="977130" y="1232899"/>
                  <a:pt x="977130" y="1249614"/>
                </a:cubicBezTo>
                <a:cubicBezTo>
                  <a:pt x="977130" y="1266329"/>
                  <a:pt x="965594" y="1279879"/>
                  <a:pt x="951365" y="1279879"/>
                </a:cubicBezTo>
                <a:cubicBezTo>
                  <a:pt x="937135" y="1279879"/>
                  <a:pt x="925600" y="1266329"/>
                  <a:pt x="925600" y="1249614"/>
                </a:cubicBezTo>
                <a:cubicBezTo>
                  <a:pt x="925600" y="1232899"/>
                  <a:pt x="937135" y="1219349"/>
                  <a:pt x="951365" y="1219349"/>
                </a:cubicBezTo>
                <a:close/>
                <a:moveTo>
                  <a:pt x="477122" y="1214392"/>
                </a:moveTo>
                <a:cubicBezTo>
                  <a:pt x="491352" y="1214392"/>
                  <a:pt x="502887" y="1227942"/>
                  <a:pt x="502887" y="1244657"/>
                </a:cubicBezTo>
                <a:cubicBezTo>
                  <a:pt x="502887" y="1261371"/>
                  <a:pt x="491352" y="1274921"/>
                  <a:pt x="477122" y="1274921"/>
                </a:cubicBezTo>
                <a:cubicBezTo>
                  <a:pt x="462892" y="1274921"/>
                  <a:pt x="451357" y="1261371"/>
                  <a:pt x="451357" y="1244657"/>
                </a:cubicBezTo>
                <a:cubicBezTo>
                  <a:pt x="451357" y="1227942"/>
                  <a:pt x="462892" y="1214392"/>
                  <a:pt x="477122" y="1214392"/>
                </a:cubicBezTo>
                <a:close/>
                <a:moveTo>
                  <a:pt x="1172788" y="1212740"/>
                </a:moveTo>
                <a:cubicBezTo>
                  <a:pt x="1187018" y="1212740"/>
                  <a:pt x="1198553" y="1226289"/>
                  <a:pt x="1198553" y="1243004"/>
                </a:cubicBezTo>
                <a:cubicBezTo>
                  <a:pt x="1198553" y="1259719"/>
                  <a:pt x="1187018" y="1273269"/>
                  <a:pt x="1172788" y="1273269"/>
                </a:cubicBezTo>
                <a:cubicBezTo>
                  <a:pt x="1158559" y="1273269"/>
                  <a:pt x="1147023" y="1259719"/>
                  <a:pt x="1147023" y="1243004"/>
                </a:cubicBezTo>
                <a:cubicBezTo>
                  <a:pt x="1147023" y="1226289"/>
                  <a:pt x="1158559" y="1212740"/>
                  <a:pt x="1172788" y="1212740"/>
                </a:cubicBezTo>
                <a:close/>
                <a:moveTo>
                  <a:pt x="1042247" y="954963"/>
                </a:moveTo>
                <a:cubicBezTo>
                  <a:pt x="1056477" y="954963"/>
                  <a:pt x="1068012" y="968513"/>
                  <a:pt x="1068012" y="985228"/>
                </a:cubicBezTo>
                <a:cubicBezTo>
                  <a:pt x="1068012" y="1001942"/>
                  <a:pt x="1056477" y="1015492"/>
                  <a:pt x="1042247" y="1015492"/>
                </a:cubicBezTo>
                <a:cubicBezTo>
                  <a:pt x="1028018" y="1015492"/>
                  <a:pt x="1016483" y="1001942"/>
                  <a:pt x="1016483" y="985228"/>
                </a:cubicBezTo>
                <a:cubicBezTo>
                  <a:pt x="1016483" y="968513"/>
                  <a:pt x="1028018" y="954963"/>
                  <a:pt x="1042247" y="954963"/>
                </a:cubicBezTo>
                <a:close/>
                <a:moveTo>
                  <a:pt x="604358" y="954963"/>
                </a:moveTo>
                <a:cubicBezTo>
                  <a:pt x="618587" y="954963"/>
                  <a:pt x="630123" y="968513"/>
                  <a:pt x="630123" y="985228"/>
                </a:cubicBezTo>
                <a:cubicBezTo>
                  <a:pt x="630123" y="1001942"/>
                  <a:pt x="618587" y="1015492"/>
                  <a:pt x="604358" y="1015492"/>
                </a:cubicBezTo>
                <a:cubicBezTo>
                  <a:pt x="590128" y="1015492"/>
                  <a:pt x="578593" y="1001942"/>
                  <a:pt x="578593" y="985228"/>
                </a:cubicBezTo>
                <a:cubicBezTo>
                  <a:pt x="578593" y="968513"/>
                  <a:pt x="590128" y="954963"/>
                  <a:pt x="604358" y="954963"/>
                </a:cubicBezTo>
                <a:close/>
                <a:moveTo>
                  <a:pt x="1109324" y="926981"/>
                </a:moveTo>
                <a:cubicBezTo>
                  <a:pt x="1127946" y="926981"/>
                  <a:pt x="1143043" y="944714"/>
                  <a:pt x="1143043" y="966589"/>
                </a:cubicBezTo>
                <a:cubicBezTo>
                  <a:pt x="1143043" y="988463"/>
                  <a:pt x="1127946" y="1006196"/>
                  <a:pt x="1109324" y="1006196"/>
                </a:cubicBezTo>
                <a:cubicBezTo>
                  <a:pt x="1090702" y="1006196"/>
                  <a:pt x="1075606" y="988463"/>
                  <a:pt x="1075606" y="966589"/>
                </a:cubicBezTo>
                <a:cubicBezTo>
                  <a:pt x="1075606" y="944714"/>
                  <a:pt x="1090702" y="926981"/>
                  <a:pt x="1109324" y="926981"/>
                </a:cubicBezTo>
                <a:close/>
                <a:moveTo>
                  <a:pt x="536259" y="926981"/>
                </a:moveTo>
                <a:cubicBezTo>
                  <a:pt x="554881" y="926981"/>
                  <a:pt x="569977" y="944714"/>
                  <a:pt x="569977" y="966589"/>
                </a:cubicBezTo>
                <a:cubicBezTo>
                  <a:pt x="569977" y="988463"/>
                  <a:pt x="554881" y="1006196"/>
                  <a:pt x="536259" y="1006196"/>
                </a:cubicBezTo>
                <a:cubicBezTo>
                  <a:pt x="517636" y="1006196"/>
                  <a:pt x="502540" y="988463"/>
                  <a:pt x="502540" y="966589"/>
                </a:cubicBezTo>
                <a:cubicBezTo>
                  <a:pt x="502540" y="944714"/>
                  <a:pt x="517636" y="926981"/>
                  <a:pt x="536259" y="926981"/>
                </a:cubicBezTo>
                <a:close/>
                <a:moveTo>
                  <a:pt x="1198849" y="907880"/>
                </a:moveTo>
                <a:cubicBezTo>
                  <a:pt x="1223812" y="907880"/>
                  <a:pt x="1244048" y="931650"/>
                  <a:pt x="1244048" y="960973"/>
                </a:cubicBezTo>
                <a:cubicBezTo>
                  <a:pt x="1244048" y="990295"/>
                  <a:pt x="1223812" y="1014065"/>
                  <a:pt x="1198849" y="1014065"/>
                </a:cubicBezTo>
                <a:cubicBezTo>
                  <a:pt x="1173886" y="1014065"/>
                  <a:pt x="1153650" y="990295"/>
                  <a:pt x="1153650" y="960973"/>
                </a:cubicBezTo>
                <a:cubicBezTo>
                  <a:pt x="1153650" y="931650"/>
                  <a:pt x="1173886" y="907880"/>
                  <a:pt x="1198849" y="907880"/>
                </a:cubicBezTo>
                <a:close/>
                <a:moveTo>
                  <a:pt x="1304765" y="892120"/>
                </a:moveTo>
                <a:cubicBezTo>
                  <a:pt x="1336186" y="892120"/>
                  <a:pt x="1361658" y="922040"/>
                  <a:pt x="1361658" y="958949"/>
                </a:cubicBezTo>
                <a:cubicBezTo>
                  <a:pt x="1361658" y="995857"/>
                  <a:pt x="1336186" y="1025777"/>
                  <a:pt x="1304765" y="1025777"/>
                </a:cubicBezTo>
                <a:cubicBezTo>
                  <a:pt x="1273344" y="1025777"/>
                  <a:pt x="1247873" y="995857"/>
                  <a:pt x="1247873" y="958949"/>
                </a:cubicBezTo>
                <a:cubicBezTo>
                  <a:pt x="1247873" y="922040"/>
                  <a:pt x="1273344" y="892120"/>
                  <a:pt x="1304765" y="892120"/>
                </a:cubicBezTo>
                <a:close/>
                <a:moveTo>
                  <a:pt x="337846" y="892120"/>
                </a:moveTo>
                <a:cubicBezTo>
                  <a:pt x="362646" y="892120"/>
                  <a:pt x="383740" y="910760"/>
                  <a:pt x="390955" y="936936"/>
                </a:cubicBezTo>
                <a:cubicBezTo>
                  <a:pt x="397951" y="919592"/>
                  <a:pt x="413145" y="907880"/>
                  <a:pt x="430667" y="907880"/>
                </a:cubicBezTo>
                <a:cubicBezTo>
                  <a:pt x="455630" y="907880"/>
                  <a:pt x="475866" y="931650"/>
                  <a:pt x="475866" y="960973"/>
                </a:cubicBezTo>
                <a:cubicBezTo>
                  <a:pt x="475866" y="990295"/>
                  <a:pt x="455630" y="1014065"/>
                  <a:pt x="430667" y="1014065"/>
                </a:cubicBezTo>
                <a:cubicBezTo>
                  <a:pt x="412809" y="1014065"/>
                  <a:pt x="397370" y="1001900"/>
                  <a:pt x="390419" y="984077"/>
                </a:cubicBezTo>
                <a:cubicBezTo>
                  <a:pt x="382098" y="1008555"/>
                  <a:pt x="361684" y="1025777"/>
                  <a:pt x="337846" y="1025777"/>
                </a:cubicBezTo>
                <a:cubicBezTo>
                  <a:pt x="306425" y="1025777"/>
                  <a:pt x="280954" y="995857"/>
                  <a:pt x="280954" y="958949"/>
                </a:cubicBezTo>
                <a:cubicBezTo>
                  <a:pt x="280954" y="922040"/>
                  <a:pt x="306425" y="892120"/>
                  <a:pt x="337846" y="892120"/>
                </a:cubicBezTo>
                <a:close/>
                <a:moveTo>
                  <a:pt x="824954" y="877922"/>
                </a:moveTo>
                <a:cubicBezTo>
                  <a:pt x="906068" y="877922"/>
                  <a:pt x="971824" y="941663"/>
                  <a:pt x="971824" y="1020291"/>
                </a:cubicBezTo>
                <a:cubicBezTo>
                  <a:pt x="971824" y="1098919"/>
                  <a:pt x="906068" y="1162660"/>
                  <a:pt x="824954" y="1162660"/>
                </a:cubicBezTo>
                <a:cubicBezTo>
                  <a:pt x="743840" y="1162660"/>
                  <a:pt x="678084" y="1098919"/>
                  <a:pt x="678084" y="1020291"/>
                </a:cubicBezTo>
                <a:cubicBezTo>
                  <a:pt x="678084" y="941663"/>
                  <a:pt x="743840" y="877922"/>
                  <a:pt x="824954" y="877922"/>
                </a:cubicBezTo>
                <a:close/>
                <a:moveTo>
                  <a:pt x="939798" y="750063"/>
                </a:moveTo>
                <a:cubicBezTo>
                  <a:pt x="954027" y="750063"/>
                  <a:pt x="965563" y="763613"/>
                  <a:pt x="965563" y="780328"/>
                </a:cubicBezTo>
                <a:cubicBezTo>
                  <a:pt x="965563" y="797043"/>
                  <a:pt x="954027" y="810593"/>
                  <a:pt x="939798" y="810593"/>
                </a:cubicBezTo>
                <a:cubicBezTo>
                  <a:pt x="925568" y="810593"/>
                  <a:pt x="914033" y="797043"/>
                  <a:pt x="914033" y="780328"/>
                </a:cubicBezTo>
                <a:cubicBezTo>
                  <a:pt x="914033" y="763613"/>
                  <a:pt x="925568" y="750063"/>
                  <a:pt x="939798" y="750063"/>
                </a:cubicBezTo>
                <a:close/>
                <a:moveTo>
                  <a:pt x="710112" y="750063"/>
                </a:moveTo>
                <a:cubicBezTo>
                  <a:pt x="724342" y="750063"/>
                  <a:pt x="735877" y="763613"/>
                  <a:pt x="735877" y="780328"/>
                </a:cubicBezTo>
                <a:cubicBezTo>
                  <a:pt x="735877" y="797043"/>
                  <a:pt x="724342" y="810593"/>
                  <a:pt x="710112" y="810593"/>
                </a:cubicBezTo>
                <a:cubicBezTo>
                  <a:pt x="695883" y="810593"/>
                  <a:pt x="684347" y="797043"/>
                  <a:pt x="684347" y="780328"/>
                </a:cubicBezTo>
                <a:cubicBezTo>
                  <a:pt x="684347" y="763613"/>
                  <a:pt x="695883" y="750063"/>
                  <a:pt x="710112" y="750063"/>
                </a:cubicBezTo>
                <a:close/>
                <a:moveTo>
                  <a:pt x="975249" y="658830"/>
                </a:moveTo>
                <a:cubicBezTo>
                  <a:pt x="993871" y="658830"/>
                  <a:pt x="1008967" y="676563"/>
                  <a:pt x="1008967" y="698437"/>
                </a:cubicBezTo>
                <a:cubicBezTo>
                  <a:pt x="1008967" y="720312"/>
                  <a:pt x="993871" y="738045"/>
                  <a:pt x="975249" y="738045"/>
                </a:cubicBezTo>
                <a:cubicBezTo>
                  <a:pt x="956626" y="738045"/>
                  <a:pt x="941530" y="720312"/>
                  <a:pt x="941530" y="698437"/>
                </a:cubicBezTo>
                <a:cubicBezTo>
                  <a:pt x="941530" y="676563"/>
                  <a:pt x="956626" y="658830"/>
                  <a:pt x="975249" y="658830"/>
                </a:cubicBezTo>
                <a:close/>
                <a:moveTo>
                  <a:pt x="674660" y="658830"/>
                </a:moveTo>
                <a:cubicBezTo>
                  <a:pt x="693282" y="658830"/>
                  <a:pt x="708378" y="676563"/>
                  <a:pt x="708378" y="698437"/>
                </a:cubicBezTo>
                <a:cubicBezTo>
                  <a:pt x="708378" y="720312"/>
                  <a:pt x="693282" y="738045"/>
                  <a:pt x="674660" y="738045"/>
                </a:cubicBezTo>
                <a:cubicBezTo>
                  <a:pt x="656037" y="738045"/>
                  <a:pt x="640941" y="720312"/>
                  <a:pt x="640941" y="698437"/>
                </a:cubicBezTo>
                <a:cubicBezTo>
                  <a:pt x="640941" y="676563"/>
                  <a:pt x="656037" y="658830"/>
                  <a:pt x="674660" y="658830"/>
                </a:cubicBezTo>
                <a:close/>
                <a:moveTo>
                  <a:pt x="821650" y="550947"/>
                </a:moveTo>
                <a:cubicBezTo>
                  <a:pt x="835880" y="550947"/>
                  <a:pt x="847415" y="564497"/>
                  <a:pt x="847415" y="581212"/>
                </a:cubicBezTo>
                <a:cubicBezTo>
                  <a:pt x="847415" y="597927"/>
                  <a:pt x="835880" y="611477"/>
                  <a:pt x="821650" y="611477"/>
                </a:cubicBezTo>
                <a:cubicBezTo>
                  <a:pt x="807421" y="611477"/>
                  <a:pt x="795885" y="597927"/>
                  <a:pt x="795885" y="581212"/>
                </a:cubicBezTo>
                <a:cubicBezTo>
                  <a:pt x="795885" y="564497"/>
                  <a:pt x="807421" y="550947"/>
                  <a:pt x="821650" y="550947"/>
                </a:cubicBezTo>
                <a:close/>
                <a:moveTo>
                  <a:pt x="1019124" y="548429"/>
                </a:moveTo>
                <a:cubicBezTo>
                  <a:pt x="1044086" y="548429"/>
                  <a:pt x="1064323" y="572199"/>
                  <a:pt x="1064323" y="601521"/>
                </a:cubicBezTo>
                <a:cubicBezTo>
                  <a:pt x="1064323" y="630844"/>
                  <a:pt x="1044086" y="654614"/>
                  <a:pt x="1019124" y="654614"/>
                </a:cubicBezTo>
                <a:cubicBezTo>
                  <a:pt x="994161" y="654614"/>
                  <a:pt x="973925" y="630844"/>
                  <a:pt x="973925" y="601521"/>
                </a:cubicBezTo>
                <a:cubicBezTo>
                  <a:pt x="973925" y="572199"/>
                  <a:pt x="994161" y="548429"/>
                  <a:pt x="1019124" y="548429"/>
                </a:cubicBezTo>
                <a:close/>
                <a:moveTo>
                  <a:pt x="1078543" y="439675"/>
                </a:moveTo>
                <a:cubicBezTo>
                  <a:pt x="1109964" y="439675"/>
                  <a:pt x="1135435" y="469595"/>
                  <a:pt x="1135435" y="506503"/>
                </a:cubicBezTo>
                <a:cubicBezTo>
                  <a:pt x="1135435" y="543412"/>
                  <a:pt x="1109964" y="573332"/>
                  <a:pt x="1078543" y="573332"/>
                </a:cubicBezTo>
                <a:cubicBezTo>
                  <a:pt x="1047122" y="573332"/>
                  <a:pt x="1021650" y="543412"/>
                  <a:pt x="1021650" y="506503"/>
                </a:cubicBezTo>
                <a:cubicBezTo>
                  <a:pt x="1021650" y="469595"/>
                  <a:pt x="1047122" y="439675"/>
                  <a:pt x="1078543" y="439675"/>
                </a:cubicBezTo>
                <a:close/>
                <a:moveTo>
                  <a:pt x="571366" y="439675"/>
                </a:moveTo>
                <a:cubicBezTo>
                  <a:pt x="602787" y="439675"/>
                  <a:pt x="628259" y="469595"/>
                  <a:pt x="628259" y="506503"/>
                </a:cubicBezTo>
                <a:cubicBezTo>
                  <a:pt x="628259" y="522789"/>
                  <a:pt x="623299" y="537715"/>
                  <a:pt x="614412" y="548850"/>
                </a:cubicBezTo>
                <a:cubicBezTo>
                  <a:pt x="614991" y="548443"/>
                  <a:pt x="615589" y="548429"/>
                  <a:pt x="616191" y="548429"/>
                </a:cubicBezTo>
                <a:cubicBezTo>
                  <a:pt x="641153" y="548429"/>
                  <a:pt x="661390" y="572199"/>
                  <a:pt x="661390" y="601521"/>
                </a:cubicBezTo>
                <a:cubicBezTo>
                  <a:pt x="661390" y="630844"/>
                  <a:pt x="641153" y="654614"/>
                  <a:pt x="616191" y="654614"/>
                </a:cubicBezTo>
                <a:cubicBezTo>
                  <a:pt x="591228" y="654614"/>
                  <a:pt x="570992" y="630844"/>
                  <a:pt x="570992" y="601521"/>
                </a:cubicBezTo>
                <a:cubicBezTo>
                  <a:pt x="570992" y="590086"/>
                  <a:pt x="574070" y="579495"/>
                  <a:pt x="580043" y="571274"/>
                </a:cubicBezTo>
                <a:cubicBezTo>
                  <a:pt x="577371" y="573054"/>
                  <a:pt x="574396" y="573332"/>
                  <a:pt x="571366" y="573332"/>
                </a:cubicBezTo>
                <a:cubicBezTo>
                  <a:pt x="539946" y="573332"/>
                  <a:pt x="514474" y="543412"/>
                  <a:pt x="514474" y="506503"/>
                </a:cubicBezTo>
                <a:cubicBezTo>
                  <a:pt x="514474" y="469595"/>
                  <a:pt x="539946" y="439675"/>
                  <a:pt x="571366" y="439675"/>
                </a:cubicBezTo>
                <a:close/>
                <a:moveTo>
                  <a:pt x="820629" y="398247"/>
                </a:moveTo>
                <a:cubicBezTo>
                  <a:pt x="839251" y="398247"/>
                  <a:pt x="854348" y="415980"/>
                  <a:pt x="854348" y="437855"/>
                </a:cubicBezTo>
                <a:cubicBezTo>
                  <a:pt x="854348" y="459729"/>
                  <a:pt x="839251" y="477462"/>
                  <a:pt x="820629" y="477462"/>
                </a:cubicBezTo>
                <a:cubicBezTo>
                  <a:pt x="802007" y="477462"/>
                  <a:pt x="786911" y="459729"/>
                  <a:pt x="786911" y="437855"/>
                </a:cubicBezTo>
                <a:cubicBezTo>
                  <a:pt x="786911" y="415980"/>
                  <a:pt x="802007" y="398247"/>
                  <a:pt x="820629" y="398247"/>
                </a:cubicBezTo>
                <a:close/>
                <a:moveTo>
                  <a:pt x="811859" y="199123"/>
                </a:moveTo>
                <a:cubicBezTo>
                  <a:pt x="836822" y="199123"/>
                  <a:pt x="857058" y="222894"/>
                  <a:pt x="857058" y="252216"/>
                </a:cubicBezTo>
                <a:cubicBezTo>
                  <a:pt x="857058" y="281538"/>
                  <a:pt x="836822" y="305309"/>
                  <a:pt x="811859" y="305309"/>
                </a:cubicBezTo>
                <a:cubicBezTo>
                  <a:pt x="786897" y="305309"/>
                  <a:pt x="766661" y="281538"/>
                  <a:pt x="766661" y="252216"/>
                </a:cubicBezTo>
                <a:cubicBezTo>
                  <a:pt x="766661" y="222894"/>
                  <a:pt x="786897" y="199123"/>
                  <a:pt x="811859" y="199123"/>
                </a:cubicBezTo>
                <a:close/>
                <a:moveTo>
                  <a:pt x="817657" y="0"/>
                </a:moveTo>
                <a:cubicBezTo>
                  <a:pt x="849078" y="0"/>
                  <a:pt x="874549" y="29920"/>
                  <a:pt x="874549" y="66829"/>
                </a:cubicBezTo>
                <a:cubicBezTo>
                  <a:pt x="874549" y="103737"/>
                  <a:pt x="849078" y="133657"/>
                  <a:pt x="817657" y="133657"/>
                </a:cubicBezTo>
                <a:cubicBezTo>
                  <a:pt x="786236" y="133657"/>
                  <a:pt x="760765" y="103737"/>
                  <a:pt x="760765" y="66829"/>
                </a:cubicBezTo>
                <a:cubicBezTo>
                  <a:pt x="760765" y="29920"/>
                  <a:pt x="786236" y="0"/>
                  <a:pt x="817657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1 Elipse"/>
          <p:cNvSpPr/>
          <p:nvPr/>
        </p:nvSpPr>
        <p:spPr bwMode="auto">
          <a:xfrm>
            <a:off x="7494101" y="1138737"/>
            <a:ext cx="1649909" cy="1619590"/>
          </a:xfrm>
          <a:custGeom>
            <a:avLst/>
            <a:gdLst/>
            <a:ahLst/>
            <a:cxnLst/>
            <a:rect l="l" t="t" r="r" b="b"/>
            <a:pathLst>
              <a:path w="1649909" h="1613226">
                <a:moveTo>
                  <a:pt x="523932" y="1479569"/>
                </a:moveTo>
                <a:cubicBezTo>
                  <a:pt x="555353" y="1479569"/>
                  <a:pt x="580825" y="1509489"/>
                  <a:pt x="580825" y="1546398"/>
                </a:cubicBezTo>
                <a:cubicBezTo>
                  <a:pt x="580825" y="1583306"/>
                  <a:pt x="555353" y="1613226"/>
                  <a:pt x="523932" y="1613226"/>
                </a:cubicBezTo>
                <a:cubicBezTo>
                  <a:pt x="492511" y="1613226"/>
                  <a:pt x="467040" y="1583306"/>
                  <a:pt x="467040" y="1546398"/>
                </a:cubicBezTo>
                <a:cubicBezTo>
                  <a:pt x="467040" y="1509489"/>
                  <a:pt x="492511" y="1479569"/>
                  <a:pt x="523932" y="1479569"/>
                </a:cubicBezTo>
                <a:close/>
                <a:moveTo>
                  <a:pt x="1104084" y="1475920"/>
                </a:moveTo>
                <a:cubicBezTo>
                  <a:pt x="1135505" y="1475920"/>
                  <a:pt x="1160976" y="1505840"/>
                  <a:pt x="1160976" y="1542749"/>
                </a:cubicBezTo>
                <a:cubicBezTo>
                  <a:pt x="1160976" y="1579657"/>
                  <a:pt x="1135505" y="1609577"/>
                  <a:pt x="1104084" y="1609577"/>
                </a:cubicBezTo>
                <a:cubicBezTo>
                  <a:pt x="1072663" y="1609577"/>
                  <a:pt x="1047191" y="1579657"/>
                  <a:pt x="1047191" y="1542749"/>
                </a:cubicBezTo>
                <a:cubicBezTo>
                  <a:pt x="1047191" y="1505840"/>
                  <a:pt x="1072663" y="1475920"/>
                  <a:pt x="1104084" y="1475920"/>
                </a:cubicBezTo>
                <a:close/>
                <a:moveTo>
                  <a:pt x="56892" y="1464974"/>
                </a:moveTo>
                <a:cubicBezTo>
                  <a:pt x="88313" y="1464974"/>
                  <a:pt x="113785" y="1494894"/>
                  <a:pt x="113785" y="1531803"/>
                </a:cubicBezTo>
                <a:cubicBezTo>
                  <a:pt x="113785" y="1568711"/>
                  <a:pt x="88313" y="1598631"/>
                  <a:pt x="56892" y="1598631"/>
                </a:cubicBezTo>
                <a:cubicBezTo>
                  <a:pt x="25472" y="1598631"/>
                  <a:pt x="0" y="1568711"/>
                  <a:pt x="0" y="1531803"/>
                </a:cubicBezTo>
                <a:cubicBezTo>
                  <a:pt x="0" y="1494894"/>
                  <a:pt x="25472" y="1464974"/>
                  <a:pt x="56892" y="1464974"/>
                </a:cubicBezTo>
                <a:close/>
                <a:moveTo>
                  <a:pt x="1593017" y="1461325"/>
                </a:moveTo>
                <a:cubicBezTo>
                  <a:pt x="1624438" y="1461325"/>
                  <a:pt x="1649909" y="1491245"/>
                  <a:pt x="1649909" y="1528154"/>
                </a:cubicBezTo>
                <a:cubicBezTo>
                  <a:pt x="1649909" y="1565062"/>
                  <a:pt x="1624438" y="1594982"/>
                  <a:pt x="1593017" y="1594982"/>
                </a:cubicBezTo>
                <a:cubicBezTo>
                  <a:pt x="1561596" y="1594982"/>
                  <a:pt x="1536124" y="1565062"/>
                  <a:pt x="1536124" y="1528154"/>
                </a:cubicBezTo>
                <a:cubicBezTo>
                  <a:pt x="1536124" y="1491245"/>
                  <a:pt x="1561596" y="1461325"/>
                  <a:pt x="1593017" y="1461325"/>
                </a:cubicBezTo>
                <a:close/>
                <a:moveTo>
                  <a:pt x="578506" y="1374587"/>
                </a:moveTo>
                <a:cubicBezTo>
                  <a:pt x="603469" y="1374587"/>
                  <a:pt x="623705" y="1398357"/>
                  <a:pt x="623705" y="1427679"/>
                </a:cubicBezTo>
                <a:cubicBezTo>
                  <a:pt x="623705" y="1457002"/>
                  <a:pt x="603469" y="1480772"/>
                  <a:pt x="578506" y="1480772"/>
                </a:cubicBezTo>
                <a:cubicBezTo>
                  <a:pt x="553543" y="1480772"/>
                  <a:pt x="533307" y="1457002"/>
                  <a:pt x="533307" y="1427679"/>
                </a:cubicBezTo>
                <a:cubicBezTo>
                  <a:pt x="533307" y="1398357"/>
                  <a:pt x="553543" y="1374587"/>
                  <a:pt x="578506" y="1374587"/>
                </a:cubicBezTo>
                <a:close/>
                <a:moveTo>
                  <a:pt x="1039415" y="1371688"/>
                </a:moveTo>
                <a:cubicBezTo>
                  <a:pt x="1064378" y="1371688"/>
                  <a:pt x="1084614" y="1395458"/>
                  <a:pt x="1084614" y="1424780"/>
                </a:cubicBezTo>
                <a:cubicBezTo>
                  <a:pt x="1084614" y="1454103"/>
                  <a:pt x="1064378" y="1477873"/>
                  <a:pt x="1039415" y="1477873"/>
                </a:cubicBezTo>
                <a:cubicBezTo>
                  <a:pt x="1014452" y="1477873"/>
                  <a:pt x="994216" y="1454103"/>
                  <a:pt x="994216" y="1424780"/>
                </a:cubicBezTo>
                <a:cubicBezTo>
                  <a:pt x="994216" y="1395458"/>
                  <a:pt x="1014452" y="1371688"/>
                  <a:pt x="1039415" y="1371688"/>
                </a:cubicBezTo>
                <a:close/>
                <a:moveTo>
                  <a:pt x="207460" y="1362991"/>
                </a:moveTo>
                <a:cubicBezTo>
                  <a:pt x="232423" y="1362991"/>
                  <a:pt x="252659" y="1386762"/>
                  <a:pt x="252659" y="1416084"/>
                </a:cubicBezTo>
                <a:cubicBezTo>
                  <a:pt x="252659" y="1445406"/>
                  <a:pt x="232423" y="1469177"/>
                  <a:pt x="207460" y="1469177"/>
                </a:cubicBezTo>
                <a:cubicBezTo>
                  <a:pt x="182497" y="1469177"/>
                  <a:pt x="162261" y="1445406"/>
                  <a:pt x="162261" y="1416084"/>
                </a:cubicBezTo>
                <a:cubicBezTo>
                  <a:pt x="162261" y="1386762"/>
                  <a:pt x="182497" y="1362991"/>
                  <a:pt x="207460" y="1362991"/>
                </a:cubicBezTo>
                <a:close/>
                <a:moveTo>
                  <a:pt x="1427854" y="1360092"/>
                </a:moveTo>
                <a:cubicBezTo>
                  <a:pt x="1452817" y="1360092"/>
                  <a:pt x="1473053" y="1383863"/>
                  <a:pt x="1473053" y="1413185"/>
                </a:cubicBezTo>
                <a:cubicBezTo>
                  <a:pt x="1473053" y="1442507"/>
                  <a:pt x="1452817" y="1466278"/>
                  <a:pt x="1427854" y="1466278"/>
                </a:cubicBezTo>
                <a:cubicBezTo>
                  <a:pt x="1402892" y="1466278"/>
                  <a:pt x="1382655" y="1442507"/>
                  <a:pt x="1382655" y="1413185"/>
                </a:cubicBezTo>
                <a:cubicBezTo>
                  <a:pt x="1382655" y="1383863"/>
                  <a:pt x="1402892" y="1360092"/>
                  <a:pt x="1427854" y="1360092"/>
                </a:cubicBezTo>
                <a:close/>
                <a:moveTo>
                  <a:pt x="646547" y="1275146"/>
                </a:moveTo>
                <a:cubicBezTo>
                  <a:pt x="665169" y="1275146"/>
                  <a:pt x="680265" y="1292878"/>
                  <a:pt x="680265" y="1314753"/>
                </a:cubicBezTo>
                <a:cubicBezTo>
                  <a:pt x="680265" y="1336627"/>
                  <a:pt x="665169" y="1354360"/>
                  <a:pt x="646547" y="1354360"/>
                </a:cubicBezTo>
                <a:cubicBezTo>
                  <a:pt x="627924" y="1354360"/>
                  <a:pt x="612828" y="1336627"/>
                  <a:pt x="612828" y="1314753"/>
                </a:cubicBezTo>
                <a:cubicBezTo>
                  <a:pt x="612828" y="1292878"/>
                  <a:pt x="627924" y="1275146"/>
                  <a:pt x="646547" y="1275146"/>
                </a:cubicBezTo>
                <a:close/>
                <a:moveTo>
                  <a:pt x="990386" y="1272983"/>
                </a:moveTo>
                <a:cubicBezTo>
                  <a:pt x="1009008" y="1272983"/>
                  <a:pt x="1024105" y="1290716"/>
                  <a:pt x="1024105" y="1312590"/>
                </a:cubicBezTo>
                <a:cubicBezTo>
                  <a:pt x="1024105" y="1334465"/>
                  <a:pt x="1009008" y="1352198"/>
                  <a:pt x="990386" y="1352198"/>
                </a:cubicBezTo>
                <a:cubicBezTo>
                  <a:pt x="971764" y="1352198"/>
                  <a:pt x="956668" y="1334465"/>
                  <a:pt x="956668" y="1312590"/>
                </a:cubicBezTo>
                <a:cubicBezTo>
                  <a:pt x="956668" y="1290716"/>
                  <a:pt x="971764" y="1272983"/>
                  <a:pt x="990386" y="1272983"/>
                </a:cubicBezTo>
                <a:close/>
                <a:moveTo>
                  <a:pt x="369746" y="1266495"/>
                </a:moveTo>
                <a:cubicBezTo>
                  <a:pt x="388368" y="1266495"/>
                  <a:pt x="403464" y="1284228"/>
                  <a:pt x="403464" y="1306103"/>
                </a:cubicBezTo>
                <a:cubicBezTo>
                  <a:pt x="403464" y="1327977"/>
                  <a:pt x="388368" y="1345710"/>
                  <a:pt x="369746" y="1345710"/>
                </a:cubicBezTo>
                <a:cubicBezTo>
                  <a:pt x="351123" y="1345710"/>
                  <a:pt x="336027" y="1327977"/>
                  <a:pt x="336027" y="1306103"/>
                </a:cubicBezTo>
                <a:cubicBezTo>
                  <a:pt x="336027" y="1284228"/>
                  <a:pt x="351123" y="1266495"/>
                  <a:pt x="369746" y="1266495"/>
                </a:cubicBezTo>
                <a:close/>
                <a:moveTo>
                  <a:pt x="1280163" y="1264333"/>
                </a:moveTo>
                <a:cubicBezTo>
                  <a:pt x="1298785" y="1264333"/>
                  <a:pt x="1313881" y="1282066"/>
                  <a:pt x="1313881" y="1303940"/>
                </a:cubicBezTo>
                <a:cubicBezTo>
                  <a:pt x="1313881" y="1325815"/>
                  <a:pt x="1298785" y="1343547"/>
                  <a:pt x="1280163" y="1343547"/>
                </a:cubicBezTo>
                <a:cubicBezTo>
                  <a:pt x="1261540" y="1343547"/>
                  <a:pt x="1246444" y="1325815"/>
                  <a:pt x="1246444" y="1303940"/>
                </a:cubicBezTo>
                <a:cubicBezTo>
                  <a:pt x="1246444" y="1282066"/>
                  <a:pt x="1261540" y="1264333"/>
                  <a:pt x="1280163" y="1264333"/>
                </a:cubicBezTo>
                <a:close/>
                <a:moveTo>
                  <a:pt x="688631" y="1221002"/>
                </a:moveTo>
                <a:cubicBezTo>
                  <a:pt x="702860" y="1221002"/>
                  <a:pt x="714396" y="1234552"/>
                  <a:pt x="714396" y="1251267"/>
                </a:cubicBezTo>
                <a:cubicBezTo>
                  <a:pt x="714396" y="1267981"/>
                  <a:pt x="702860" y="1281531"/>
                  <a:pt x="688631" y="1281531"/>
                </a:cubicBezTo>
                <a:cubicBezTo>
                  <a:pt x="674401" y="1281531"/>
                  <a:pt x="662866" y="1267981"/>
                  <a:pt x="662866" y="1251267"/>
                </a:cubicBezTo>
                <a:cubicBezTo>
                  <a:pt x="662866" y="1234552"/>
                  <a:pt x="674401" y="1221002"/>
                  <a:pt x="688631" y="1221002"/>
                </a:cubicBezTo>
                <a:close/>
                <a:moveTo>
                  <a:pt x="951365" y="1219349"/>
                </a:moveTo>
                <a:cubicBezTo>
                  <a:pt x="965594" y="1219349"/>
                  <a:pt x="977130" y="1232899"/>
                  <a:pt x="977130" y="1249614"/>
                </a:cubicBezTo>
                <a:cubicBezTo>
                  <a:pt x="977130" y="1266329"/>
                  <a:pt x="965594" y="1279879"/>
                  <a:pt x="951365" y="1279879"/>
                </a:cubicBezTo>
                <a:cubicBezTo>
                  <a:pt x="937135" y="1279879"/>
                  <a:pt x="925600" y="1266329"/>
                  <a:pt x="925600" y="1249614"/>
                </a:cubicBezTo>
                <a:cubicBezTo>
                  <a:pt x="925600" y="1232899"/>
                  <a:pt x="937135" y="1219349"/>
                  <a:pt x="951365" y="1219349"/>
                </a:cubicBezTo>
                <a:close/>
                <a:moveTo>
                  <a:pt x="477122" y="1214392"/>
                </a:moveTo>
                <a:cubicBezTo>
                  <a:pt x="491352" y="1214392"/>
                  <a:pt x="502887" y="1227942"/>
                  <a:pt x="502887" y="1244657"/>
                </a:cubicBezTo>
                <a:cubicBezTo>
                  <a:pt x="502887" y="1261371"/>
                  <a:pt x="491352" y="1274921"/>
                  <a:pt x="477122" y="1274921"/>
                </a:cubicBezTo>
                <a:cubicBezTo>
                  <a:pt x="462892" y="1274921"/>
                  <a:pt x="451357" y="1261371"/>
                  <a:pt x="451357" y="1244657"/>
                </a:cubicBezTo>
                <a:cubicBezTo>
                  <a:pt x="451357" y="1227942"/>
                  <a:pt x="462892" y="1214392"/>
                  <a:pt x="477122" y="1214392"/>
                </a:cubicBezTo>
                <a:close/>
                <a:moveTo>
                  <a:pt x="1172788" y="1212740"/>
                </a:moveTo>
                <a:cubicBezTo>
                  <a:pt x="1187018" y="1212740"/>
                  <a:pt x="1198553" y="1226289"/>
                  <a:pt x="1198553" y="1243004"/>
                </a:cubicBezTo>
                <a:cubicBezTo>
                  <a:pt x="1198553" y="1259719"/>
                  <a:pt x="1187018" y="1273269"/>
                  <a:pt x="1172788" y="1273269"/>
                </a:cubicBezTo>
                <a:cubicBezTo>
                  <a:pt x="1158559" y="1273269"/>
                  <a:pt x="1147023" y="1259719"/>
                  <a:pt x="1147023" y="1243004"/>
                </a:cubicBezTo>
                <a:cubicBezTo>
                  <a:pt x="1147023" y="1226289"/>
                  <a:pt x="1158559" y="1212740"/>
                  <a:pt x="1172788" y="1212740"/>
                </a:cubicBezTo>
                <a:close/>
                <a:moveTo>
                  <a:pt x="1042247" y="954963"/>
                </a:moveTo>
                <a:cubicBezTo>
                  <a:pt x="1056477" y="954963"/>
                  <a:pt x="1068012" y="968513"/>
                  <a:pt x="1068012" y="985228"/>
                </a:cubicBezTo>
                <a:cubicBezTo>
                  <a:pt x="1068012" y="1001942"/>
                  <a:pt x="1056477" y="1015492"/>
                  <a:pt x="1042247" y="1015492"/>
                </a:cubicBezTo>
                <a:cubicBezTo>
                  <a:pt x="1028018" y="1015492"/>
                  <a:pt x="1016483" y="1001942"/>
                  <a:pt x="1016483" y="985228"/>
                </a:cubicBezTo>
                <a:cubicBezTo>
                  <a:pt x="1016483" y="968513"/>
                  <a:pt x="1028018" y="954963"/>
                  <a:pt x="1042247" y="954963"/>
                </a:cubicBezTo>
                <a:close/>
                <a:moveTo>
                  <a:pt x="604358" y="954963"/>
                </a:moveTo>
                <a:cubicBezTo>
                  <a:pt x="618587" y="954963"/>
                  <a:pt x="630123" y="968513"/>
                  <a:pt x="630123" y="985228"/>
                </a:cubicBezTo>
                <a:cubicBezTo>
                  <a:pt x="630123" y="1001942"/>
                  <a:pt x="618587" y="1015492"/>
                  <a:pt x="604358" y="1015492"/>
                </a:cubicBezTo>
                <a:cubicBezTo>
                  <a:pt x="590128" y="1015492"/>
                  <a:pt x="578593" y="1001942"/>
                  <a:pt x="578593" y="985228"/>
                </a:cubicBezTo>
                <a:cubicBezTo>
                  <a:pt x="578593" y="968513"/>
                  <a:pt x="590128" y="954963"/>
                  <a:pt x="604358" y="954963"/>
                </a:cubicBezTo>
                <a:close/>
                <a:moveTo>
                  <a:pt x="1109324" y="926981"/>
                </a:moveTo>
                <a:cubicBezTo>
                  <a:pt x="1127946" y="926981"/>
                  <a:pt x="1143043" y="944714"/>
                  <a:pt x="1143043" y="966589"/>
                </a:cubicBezTo>
                <a:cubicBezTo>
                  <a:pt x="1143043" y="988463"/>
                  <a:pt x="1127946" y="1006196"/>
                  <a:pt x="1109324" y="1006196"/>
                </a:cubicBezTo>
                <a:cubicBezTo>
                  <a:pt x="1090702" y="1006196"/>
                  <a:pt x="1075606" y="988463"/>
                  <a:pt x="1075606" y="966589"/>
                </a:cubicBezTo>
                <a:cubicBezTo>
                  <a:pt x="1075606" y="944714"/>
                  <a:pt x="1090702" y="926981"/>
                  <a:pt x="1109324" y="926981"/>
                </a:cubicBezTo>
                <a:close/>
                <a:moveTo>
                  <a:pt x="536259" y="926981"/>
                </a:moveTo>
                <a:cubicBezTo>
                  <a:pt x="554881" y="926981"/>
                  <a:pt x="569977" y="944714"/>
                  <a:pt x="569977" y="966589"/>
                </a:cubicBezTo>
                <a:cubicBezTo>
                  <a:pt x="569977" y="988463"/>
                  <a:pt x="554881" y="1006196"/>
                  <a:pt x="536259" y="1006196"/>
                </a:cubicBezTo>
                <a:cubicBezTo>
                  <a:pt x="517636" y="1006196"/>
                  <a:pt x="502540" y="988463"/>
                  <a:pt x="502540" y="966589"/>
                </a:cubicBezTo>
                <a:cubicBezTo>
                  <a:pt x="502540" y="944714"/>
                  <a:pt x="517636" y="926981"/>
                  <a:pt x="536259" y="926981"/>
                </a:cubicBezTo>
                <a:close/>
                <a:moveTo>
                  <a:pt x="1198849" y="907880"/>
                </a:moveTo>
                <a:cubicBezTo>
                  <a:pt x="1223812" y="907880"/>
                  <a:pt x="1244048" y="931650"/>
                  <a:pt x="1244048" y="960973"/>
                </a:cubicBezTo>
                <a:cubicBezTo>
                  <a:pt x="1244048" y="990295"/>
                  <a:pt x="1223812" y="1014065"/>
                  <a:pt x="1198849" y="1014065"/>
                </a:cubicBezTo>
                <a:cubicBezTo>
                  <a:pt x="1173886" y="1014065"/>
                  <a:pt x="1153650" y="990295"/>
                  <a:pt x="1153650" y="960973"/>
                </a:cubicBezTo>
                <a:cubicBezTo>
                  <a:pt x="1153650" y="931650"/>
                  <a:pt x="1173886" y="907880"/>
                  <a:pt x="1198849" y="907880"/>
                </a:cubicBezTo>
                <a:close/>
                <a:moveTo>
                  <a:pt x="1304765" y="892120"/>
                </a:moveTo>
                <a:cubicBezTo>
                  <a:pt x="1336186" y="892120"/>
                  <a:pt x="1361658" y="922040"/>
                  <a:pt x="1361658" y="958949"/>
                </a:cubicBezTo>
                <a:cubicBezTo>
                  <a:pt x="1361658" y="995857"/>
                  <a:pt x="1336186" y="1025777"/>
                  <a:pt x="1304765" y="1025777"/>
                </a:cubicBezTo>
                <a:cubicBezTo>
                  <a:pt x="1273344" y="1025777"/>
                  <a:pt x="1247873" y="995857"/>
                  <a:pt x="1247873" y="958949"/>
                </a:cubicBezTo>
                <a:cubicBezTo>
                  <a:pt x="1247873" y="922040"/>
                  <a:pt x="1273344" y="892120"/>
                  <a:pt x="1304765" y="892120"/>
                </a:cubicBezTo>
                <a:close/>
                <a:moveTo>
                  <a:pt x="337846" y="892120"/>
                </a:moveTo>
                <a:cubicBezTo>
                  <a:pt x="362646" y="892120"/>
                  <a:pt x="383740" y="910760"/>
                  <a:pt x="390955" y="936936"/>
                </a:cubicBezTo>
                <a:cubicBezTo>
                  <a:pt x="397951" y="919592"/>
                  <a:pt x="413145" y="907880"/>
                  <a:pt x="430667" y="907880"/>
                </a:cubicBezTo>
                <a:cubicBezTo>
                  <a:pt x="455630" y="907880"/>
                  <a:pt x="475866" y="931650"/>
                  <a:pt x="475866" y="960973"/>
                </a:cubicBezTo>
                <a:cubicBezTo>
                  <a:pt x="475866" y="990295"/>
                  <a:pt x="455630" y="1014065"/>
                  <a:pt x="430667" y="1014065"/>
                </a:cubicBezTo>
                <a:cubicBezTo>
                  <a:pt x="412809" y="1014065"/>
                  <a:pt x="397370" y="1001900"/>
                  <a:pt x="390419" y="984077"/>
                </a:cubicBezTo>
                <a:cubicBezTo>
                  <a:pt x="382098" y="1008555"/>
                  <a:pt x="361684" y="1025777"/>
                  <a:pt x="337846" y="1025777"/>
                </a:cubicBezTo>
                <a:cubicBezTo>
                  <a:pt x="306425" y="1025777"/>
                  <a:pt x="280954" y="995857"/>
                  <a:pt x="280954" y="958949"/>
                </a:cubicBezTo>
                <a:cubicBezTo>
                  <a:pt x="280954" y="922040"/>
                  <a:pt x="306425" y="892120"/>
                  <a:pt x="337846" y="892120"/>
                </a:cubicBezTo>
                <a:close/>
                <a:moveTo>
                  <a:pt x="824954" y="877922"/>
                </a:moveTo>
                <a:cubicBezTo>
                  <a:pt x="906068" y="877922"/>
                  <a:pt x="971824" y="941663"/>
                  <a:pt x="971824" y="1020291"/>
                </a:cubicBezTo>
                <a:cubicBezTo>
                  <a:pt x="971824" y="1098919"/>
                  <a:pt x="906068" y="1162660"/>
                  <a:pt x="824954" y="1162660"/>
                </a:cubicBezTo>
                <a:cubicBezTo>
                  <a:pt x="743840" y="1162660"/>
                  <a:pt x="678084" y="1098919"/>
                  <a:pt x="678084" y="1020291"/>
                </a:cubicBezTo>
                <a:cubicBezTo>
                  <a:pt x="678084" y="941663"/>
                  <a:pt x="743840" y="877922"/>
                  <a:pt x="824954" y="877922"/>
                </a:cubicBezTo>
                <a:close/>
                <a:moveTo>
                  <a:pt x="939798" y="750063"/>
                </a:moveTo>
                <a:cubicBezTo>
                  <a:pt x="954027" y="750063"/>
                  <a:pt x="965563" y="763613"/>
                  <a:pt x="965563" y="780328"/>
                </a:cubicBezTo>
                <a:cubicBezTo>
                  <a:pt x="965563" y="797043"/>
                  <a:pt x="954027" y="810593"/>
                  <a:pt x="939798" y="810593"/>
                </a:cubicBezTo>
                <a:cubicBezTo>
                  <a:pt x="925568" y="810593"/>
                  <a:pt x="914033" y="797043"/>
                  <a:pt x="914033" y="780328"/>
                </a:cubicBezTo>
                <a:cubicBezTo>
                  <a:pt x="914033" y="763613"/>
                  <a:pt x="925568" y="750063"/>
                  <a:pt x="939798" y="750063"/>
                </a:cubicBezTo>
                <a:close/>
                <a:moveTo>
                  <a:pt x="710112" y="750063"/>
                </a:moveTo>
                <a:cubicBezTo>
                  <a:pt x="724342" y="750063"/>
                  <a:pt x="735877" y="763613"/>
                  <a:pt x="735877" y="780328"/>
                </a:cubicBezTo>
                <a:cubicBezTo>
                  <a:pt x="735877" y="797043"/>
                  <a:pt x="724342" y="810593"/>
                  <a:pt x="710112" y="810593"/>
                </a:cubicBezTo>
                <a:cubicBezTo>
                  <a:pt x="695883" y="810593"/>
                  <a:pt x="684347" y="797043"/>
                  <a:pt x="684347" y="780328"/>
                </a:cubicBezTo>
                <a:cubicBezTo>
                  <a:pt x="684347" y="763613"/>
                  <a:pt x="695883" y="750063"/>
                  <a:pt x="710112" y="750063"/>
                </a:cubicBezTo>
                <a:close/>
                <a:moveTo>
                  <a:pt x="975249" y="658830"/>
                </a:moveTo>
                <a:cubicBezTo>
                  <a:pt x="993871" y="658830"/>
                  <a:pt x="1008967" y="676563"/>
                  <a:pt x="1008967" y="698437"/>
                </a:cubicBezTo>
                <a:cubicBezTo>
                  <a:pt x="1008967" y="720312"/>
                  <a:pt x="993871" y="738045"/>
                  <a:pt x="975249" y="738045"/>
                </a:cubicBezTo>
                <a:cubicBezTo>
                  <a:pt x="956626" y="738045"/>
                  <a:pt x="941530" y="720312"/>
                  <a:pt x="941530" y="698437"/>
                </a:cubicBezTo>
                <a:cubicBezTo>
                  <a:pt x="941530" y="676563"/>
                  <a:pt x="956626" y="658830"/>
                  <a:pt x="975249" y="658830"/>
                </a:cubicBezTo>
                <a:close/>
                <a:moveTo>
                  <a:pt x="674660" y="658830"/>
                </a:moveTo>
                <a:cubicBezTo>
                  <a:pt x="693282" y="658830"/>
                  <a:pt x="708378" y="676563"/>
                  <a:pt x="708378" y="698437"/>
                </a:cubicBezTo>
                <a:cubicBezTo>
                  <a:pt x="708378" y="720312"/>
                  <a:pt x="693282" y="738045"/>
                  <a:pt x="674660" y="738045"/>
                </a:cubicBezTo>
                <a:cubicBezTo>
                  <a:pt x="656037" y="738045"/>
                  <a:pt x="640941" y="720312"/>
                  <a:pt x="640941" y="698437"/>
                </a:cubicBezTo>
                <a:cubicBezTo>
                  <a:pt x="640941" y="676563"/>
                  <a:pt x="656037" y="658830"/>
                  <a:pt x="674660" y="658830"/>
                </a:cubicBezTo>
                <a:close/>
                <a:moveTo>
                  <a:pt x="821650" y="550947"/>
                </a:moveTo>
                <a:cubicBezTo>
                  <a:pt x="835880" y="550947"/>
                  <a:pt x="847415" y="564497"/>
                  <a:pt x="847415" y="581212"/>
                </a:cubicBezTo>
                <a:cubicBezTo>
                  <a:pt x="847415" y="597927"/>
                  <a:pt x="835880" y="611477"/>
                  <a:pt x="821650" y="611477"/>
                </a:cubicBezTo>
                <a:cubicBezTo>
                  <a:pt x="807421" y="611477"/>
                  <a:pt x="795885" y="597927"/>
                  <a:pt x="795885" y="581212"/>
                </a:cubicBezTo>
                <a:cubicBezTo>
                  <a:pt x="795885" y="564497"/>
                  <a:pt x="807421" y="550947"/>
                  <a:pt x="821650" y="550947"/>
                </a:cubicBezTo>
                <a:close/>
                <a:moveTo>
                  <a:pt x="1019124" y="548429"/>
                </a:moveTo>
                <a:cubicBezTo>
                  <a:pt x="1044086" y="548429"/>
                  <a:pt x="1064323" y="572199"/>
                  <a:pt x="1064323" y="601521"/>
                </a:cubicBezTo>
                <a:cubicBezTo>
                  <a:pt x="1064323" y="630844"/>
                  <a:pt x="1044086" y="654614"/>
                  <a:pt x="1019124" y="654614"/>
                </a:cubicBezTo>
                <a:cubicBezTo>
                  <a:pt x="994161" y="654614"/>
                  <a:pt x="973925" y="630844"/>
                  <a:pt x="973925" y="601521"/>
                </a:cubicBezTo>
                <a:cubicBezTo>
                  <a:pt x="973925" y="572199"/>
                  <a:pt x="994161" y="548429"/>
                  <a:pt x="1019124" y="548429"/>
                </a:cubicBezTo>
                <a:close/>
                <a:moveTo>
                  <a:pt x="1078543" y="439675"/>
                </a:moveTo>
                <a:cubicBezTo>
                  <a:pt x="1109964" y="439675"/>
                  <a:pt x="1135435" y="469595"/>
                  <a:pt x="1135435" y="506503"/>
                </a:cubicBezTo>
                <a:cubicBezTo>
                  <a:pt x="1135435" y="543412"/>
                  <a:pt x="1109964" y="573332"/>
                  <a:pt x="1078543" y="573332"/>
                </a:cubicBezTo>
                <a:cubicBezTo>
                  <a:pt x="1047122" y="573332"/>
                  <a:pt x="1021650" y="543412"/>
                  <a:pt x="1021650" y="506503"/>
                </a:cubicBezTo>
                <a:cubicBezTo>
                  <a:pt x="1021650" y="469595"/>
                  <a:pt x="1047122" y="439675"/>
                  <a:pt x="1078543" y="439675"/>
                </a:cubicBezTo>
                <a:close/>
                <a:moveTo>
                  <a:pt x="571366" y="439675"/>
                </a:moveTo>
                <a:cubicBezTo>
                  <a:pt x="602787" y="439675"/>
                  <a:pt x="628259" y="469595"/>
                  <a:pt x="628259" y="506503"/>
                </a:cubicBezTo>
                <a:cubicBezTo>
                  <a:pt x="628259" y="522789"/>
                  <a:pt x="623299" y="537715"/>
                  <a:pt x="614412" y="548850"/>
                </a:cubicBezTo>
                <a:cubicBezTo>
                  <a:pt x="614991" y="548443"/>
                  <a:pt x="615589" y="548429"/>
                  <a:pt x="616191" y="548429"/>
                </a:cubicBezTo>
                <a:cubicBezTo>
                  <a:pt x="641153" y="548429"/>
                  <a:pt x="661390" y="572199"/>
                  <a:pt x="661390" y="601521"/>
                </a:cubicBezTo>
                <a:cubicBezTo>
                  <a:pt x="661390" y="630844"/>
                  <a:pt x="641153" y="654614"/>
                  <a:pt x="616191" y="654614"/>
                </a:cubicBezTo>
                <a:cubicBezTo>
                  <a:pt x="591228" y="654614"/>
                  <a:pt x="570992" y="630844"/>
                  <a:pt x="570992" y="601521"/>
                </a:cubicBezTo>
                <a:cubicBezTo>
                  <a:pt x="570992" y="590086"/>
                  <a:pt x="574070" y="579495"/>
                  <a:pt x="580043" y="571274"/>
                </a:cubicBezTo>
                <a:cubicBezTo>
                  <a:pt x="577371" y="573054"/>
                  <a:pt x="574396" y="573332"/>
                  <a:pt x="571366" y="573332"/>
                </a:cubicBezTo>
                <a:cubicBezTo>
                  <a:pt x="539946" y="573332"/>
                  <a:pt x="514474" y="543412"/>
                  <a:pt x="514474" y="506503"/>
                </a:cubicBezTo>
                <a:cubicBezTo>
                  <a:pt x="514474" y="469595"/>
                  <a:pt x="539946" y="439675"/>
                  <a:pt x="571366" y="439675"/>
                </a:cubicBezTo>
                <a:close/>
                <a:moveTo>
                  <a:pt x="820629" y="398247"/>
                </a:moveTo>
                <a:cubicBezTo>
                  <a:pt x="839251" y="398247"/>
                  <a:pt x="854348" y="415980"/>
                  <a:pt x="854348" y="437855"/>
                </a:cubicBezTo>
                <a:cubicBezTo>
                  <a:pt x="854348" y="459729"/>
                  <a:pt x="839251" y="477462"/>
                  <a:pt x="820629" y="477462"/>
                </a:cubicBezTo>
                <a:cubicBezTo>
                  <a:pt x="802007" y="477462"/>
                  <a:pt x="786911" y="459729"/>
                  <a:pt x="786911" y="437855"/>
                </a:cubicBezTo>
                <a:cubicBezTo>
                  <a:pt x="786911" y="415980"/>
                  <a:pt x="802007" y="398247"/>
                  <a:pt x="820629" y="398247"/>
                </a:cubicBezTo>
                <a:close/>
                <a:moveTo>
                  <a:pt x="811859" y="199123"/>
                </a:moveTo>
                <a:cubicBezTo>
                  <a:pt x="836822" y="199123"/>
                  <a:pt x="857058" y="222894"/>
                  <a:pt x="857058" y="252216"/>
                </a:cubicBezTo>
                <a:cubicBezTo>
                  <a:pt x="857058" y="281538"/>
                  <a:pt x="836822" y="305309"/>
                  <a:pt x="811859" y="305309"/>
                </a:cubicBezTo>
                <a:cubicBezTo>
                  <a:pt x="786897" y="305309"/>
                  <a:pt x="766661" y="281538"/>
                  <a:pt x="766661" y="252216"/>
                </a:cubicBezTo>
                <a:cubicBezTo>
                  <a:pt x="766661" y="222894"/>
                  <a:pt x="786897" y="199123"/>
                  <a:pt x="811859" y="199123"/>
                </a:cubicBezTo>
                <a:close/>
                <a:moveTo>
                  <a:pt x="817657" y="0"/>
                </a:moveTo>
                <a:cubicBezTo>
                  <a:pt x="849078" y="0"/>
                  <a:pt x="874549" y="29920"/>
                  <a:pt x="874549" y="66829"/>
                </a:cubicBezTo>
                <a:cubicBezTo>
                  <a:pt x="874549" y="103737"/>
                  <a:pt x="849078" y="133657"/>
                  <a:pt x="817657" y="133657"/>
                </a:cubicBezTo>
                <a:cubicBezTo>
                  <a:pt x="786236" y="133657"/>
                  <a:pt x="760765" y="103737"/>
                  <a:pt x="760765" y="66829"/>
                </a:cubicBezTo>
                <a:cubicBezTo>
                  <a:pt x="760765" y="29920"/>
                  <a:pt x="786236" y="0"/>
                  <a:pt x="817657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1 Elipse"/>
          <p:cNvSpPr/>
          <p:nvPr/>
        </p:nvSpPr>
        <p:spPr bwMode="auto">
          <a:xfrm>
            <a:off x="1872920" y="1173270"/>
            <a:ext cx="1649909" cy="1619590"/>
          </a:xfrm>
          <a:custGeom>
            <a:avLst/>
            <a:gdLst/>
            <a:ahLst/>
            <a:cxnLst/>
            <a:rect l="l" t="t" r="r" b="b"/>
            <a:pathLst>
              <a:path w="1649909" h="1613226">
                <a:moveTo>
                  <a:pt x="523932" y="1479569"/>
                </a:moveTo>
                <a:cubicBezTo>
                  <a:pt x="555353" y="1479569"/>
                  <a:pt x="580825" y="1509489"/>
                  <a:pt x="580825" y="1546398"/>
                </a:cubicBezTo>
                <a:cubicBezTo>
                  <a:pt x="580825" y="1583306"/>
                  <a:pt x="555353" y="1613226"/>
                  <a:pt x="523932" y="1613226"/>
                </a:cubicBezTo>
                <a:cubicBezTo>
                  <a:pt x="492511" y="1613226"/>
                  <a:pt x="467040" y="1583306"/>
                  <a:pt x="467040" y="1546398"/>
                </a:cubicBezTo>
                <a:cubicBezTo>
                  <a:pt x="467040" y="1509489"/>
                  <a:pt x="492511" y="1479569"/>
                  <a:pt x="523932" y="1479569"/>
                </a:cubicBezTo>
                <a:close/>
                <a:moveTo>
                  <a:pt x="1104084" y="1475920"/>
                </a:moveTo>
                <a:cubicBezTo>
                  <a:pt x="1135505" y="1475920"/>
                  <a:pt x="1160976" y="1505840"/>
                  <a:pt x="1160976" y="1542749"/>
                </a:cubicBezTo>
                <a:cubicBezTo>
                  <a:pt x="1160976" y="1579657"/>
                  <a:pt x="1135505" y="1609577"/>
                  <a:pt x="1104084" y="1609577"/>
                </a:cubicBezTo>
                <a:cubicBezTo>
                  <a:pt x="1072663" y="1609577"/>
                  <a:pt x="1047191" y="1579657"/>
                  <a:pt x="1047191" y="1542749"/>
                </a:cubicBezTo>
                <a:cubicBezTo>
                  <a:pt x="1047191" y="1505840"/>
                  <a:pt x="1072663" y="1475920"/>
                  <a:pt x="1104084" y="1475920"/>
                </a:cubicBezTo>
                <a:close/>
                <a:moveTo>
                  <a:pt x="56892" y="1464974"/>
                </a:moveTo>
                <a:cubicBezTo>
                  <a:pt x="88313" y="1464974"/>
                  <a:pt x="113785" y="1494894"/>
                  <a:pt x="113785" y="1531803"/>
                </a:cubicBezTo>
                <a:cubicBezTo>
                  <a:pt x="113785" y="1568711"/>
                  <a:pt x="88313" y="1598631"/>
                  <a:pt x="56892" y="1598631"/>
                </a:cubicBezTo>
                <a:cubicBezTo>
                  <a:pt x="25472" y="1598631"/>
                  <a:pt x="0" y="1568711"/>
                  <a:pt x="0" y="1531803"/>
                </a:cubicBezTo>
                <a:cubicBezTo>
                  <a:pt x="0" y="1494894"/>
                  <a:pt x="25472" y="1464974"/>
                  <a:pt x="56892" y="1464974"/>
                </a:cubicBezTo>
                <a:close/>
                <a:moveTo>
                  <a:pt x="1593017" y="1461325"/>
                </a:moveTo>
                <a:cubicBezTo>
                  <a:pt x="1624438" y="1461325"/>
                  <a:pt x="1649909" y="1491245"/>
                  <a:pt x="1649909" y="1528154"/>
                </a:cubicBezTo>
                <a:cubicBezTo>
                  <a:pt x="1649909" y="1565062"/>
                  <a:pt x="1624438" y="1594982"/>
                  <a:pt x="1593017" y="1594982"/>
                </a:cubicBezTo>
                <a:cubicBezTo>
                  <a:pt x="1561596" y="1594982"/>
                  <a:pt x="1536124" y="1565062"/>
                  <a:pt x="1536124" y="1528154"/>
                </a:cubicBezTo>
                <a:cubicBezTo>
                  <a:pt x="1536124" y="1491245"/>
                  <a:pt x="1561596" y="1461325"/>
                  <a:pt x="1593017" y="1461325"/>
                </a:cubicBezTo>
                <a:close/>
                <a:moveTo>
                  <a:pt x="578506" y="1374587"/>
                </a:moveTo>
                <a:cubicBezTo>
                  <a:pt x="603469" y="1374587"/>
                  <a:pt x="623705" y="1398357"/>
                  <a:pt x="623705" y="1427679"/>
                </a:cubicBezTo>
                <a:cubicBezTo>
                  <a:pt x="623705" y="1457002"/>
                  <a:pt x="603469" y="1480772"/>
                  <a:pt x="578506" y="1480772"/>
                </a:cubicBezTo>
                <a:cubicBezTo>
                  <a:pt x="553543" y="1480772"/>
                  <a:pt x="533307" y="1457002"/>
                  <a:pt x="533307" y="1427679"/>
                </a:cubicBezTo>
                <a:cubicBezTo>
                  <a:pt x="533307" y="1398357"/>
                  <a:pt x="553543" y="1374587"/>
                  <a:pt x="578506" y="1374587"/>
                </a:cubicBezTo>
                <a:close/>
                <a:moveTo>
                  <a:pt x="1039415" y="1371688"/>
                </a:moveTo>
                <a:cubicBezTo>
                  <a:pt x="1064378" y="1371688"/>
                  <a:pt x="1084614" y="1395458"/>
                  <a:pt x="1084614" y="1424780"/>
                </a:cubicBezTo>
                <a:cubicBezTo>
                  <a:pt x="1084614" y="1454103"/>
                  <a:pt x="1064378" y="1477873"/>
                  <a:pt x="1039415" y="1477873"/>
                </a:cubicBezTo>
                <a:cubicBezTo>
                  <a:pt x="1014452" y="1477873"/>
                  <a:pt x="994216" y="1454103"/>
                  <a:pt x="994216" y="1424780"/>
                </a:cubicBezTo>
                <a:cubicBezTo>
                  <a:pt x="994216" y="1395458"/>
                  <a:pt x="1014452" y="1371688"/>
                  <a:pt x="1039415" y="1371688"/>
                </a:cubicBezTo>
                <a:close/>
                <a:moveTo>
                  <a:pt x="207460" y="1362991"/>
                </a:moveTo>
                <a:cubicBezTo>
                  <a:pt x="232423" y="1362991"/>
                  <a:pt x="252659" y="1386762"/>
                  <a:pt x="252659" y="1416084"/>
                </a:cubicBezTo>
                <a:cubicBezTo>
                  <a:pt x="252659" y="1445406"/>
                  <a:pt x="232423" y="1469177"/>
                  <a:pt x="207460" y="1469177"/>
                </a:cubicBezTo>
                <a:cubicBezTo>
                  <a:pt x="182497" y="1469177"/>
                  <a:pt x="162261" y="1445406"/>
                  <a:pt x="162261" y="1416084"/>
                </a:cubicBezTo>
                <a:cubicBezTo>
                  <a:pt x="162261" y="1386762"/>
                  <a:pt x="182497" y="1362991"/>
                  <a:pt x="207460" y="1362991"/>
                </a:cubicBezTo>
                <a:close/>
                <a:moveTo>
                  <a:pt x="1427854" y="1360092"/>
                </a:moveTo>
                <a:cubicBezTo>
                  <a:pt x="1452817" y="1360092"/>
                  <a:pt x="1473053" y="1383863"/>
                  <a:pt x="1473053" y="1413185"/>
                </a:cubicBezTo>
                <a:cubicBezTo>
                  <a:pt x="1473053" y="1442507"/>
                  <a:pt x="1452817" y="1466278"/>
                  <a:pt x="1427854" y="1466278"/>
                </a:cubicBezTo>
                <a:cubicBezTo>
                  <a:pt x="1402892" y="1466278"/>
                  <a:pt x="1382655" y="1442507"/>
                  <a:pt x="1382655" y="1413185"/>
                </a:cubicBezTo>
                <a:cubicBezTo>
                  <a:pt x="1382655" y="1383863"/>
                  <a:pt x="1402892" y="1360092"/>
                  <a:pt x="1427854" y="1360092"/>
                </a:cubicBezTo>
                <a:close/>
                <a:moveTo>
                  <a:pt x="646547" y="1275146"/>
                </a:moveTo>
                <a:cubicBezTo>
                  <a:pt x="665169" y="1275146"/>
                  <a:pt x="680265" y="1292878"/>
                  <a:pt x="680265" y="1314753"/>
                </a:cubicBezTo>
                <a:cubicBezTo>
                  <a:pt x="680265" y="1336627"/>
                  <a:pt x="665169" y="1354360"/>
                  <a:pt x="646547" y="1354360"/>
                </a:cubicBezTo>
                <a:cubicBezTo>
                  <a:pt x="627924" y="1354360"/>
                  <a:pt x="612828" y="1336627"/>
                  <a:pt x="612828" y="1314753"/>
                </a:cubicBezTo>
                <a:cubicBezTo>
                  <a:pt x="612828" y="1292878"/>
                  <a:pt x="627924" y="1275146"/>
                  <a:pt x="646547" y="1275146"/>
                </a:cubicBezTo>
                <a:close/>
                <a:moveTo>
                  <a:pt x="990386" y="1272983"/>
                </a:moveTo>
                <a:cubicBezTo>
                  <a:pt x="1009008" y="1272983"/>
                  <a:pt x="1024105" y="1290716"/>
                  <a:pt x="1024105" y="1312590"/>
                </a:cubicBezTo>
                <a:cubicBezTo>
                  <a:pt x="1024105" y="1334465"/>
                  <a:pt x="1009008" y="1352198"/>
                  <a:pt x="990386" y="1352198"/>
                </a:cubicBezTo>
                <a:cubicBezTo>
                  <a:pt x="971764" y="1352198"/>
                  <a:pt x="956668" y="1334465"/>
                  <a:pt x="956668" y="1312590"/>
                </a:cubicBezTo>
                <a:cubicBezTo>
                  <a:pt x="956668" y="1290716"/>
                  <a:pt x="971764" y="1272983"/>
                  <a:pt x="990386" y="1272983"/>
                </a:cubicBezTo>
                <a:close/>
                <a:moveTo>
                  <a:pt x="369746" y="1266495"/>
                </a:moveTo>
                <a:cubicBezTo>
                  <a:pt x="388368" y="1266495"/>
                  <a:pt x="403464" y="1284228"/>
                  <a:pt x="403464" y="1306103"/>
                </a:cubicBezTo>
                <a:cubicBezTo>
                  <a:pt x="403464" y="1327977"/>
                  <a:pt x="388368" y="1345710"/>
                  <a:pt x="369746" y="1345710"/>
                </a:cubicBezTo>
                <a:cubicBezTo>
                  <a:pt x="351123" y="1345710"/>
                  <a:pt x="336027" y="1327977"/>
                  <a:pt x="336027" y="1306103"/>
                </a:cubicBezTo>
                <a:cubicBezTo>
                  <a:pt x="336027" y="1284228"/>
                  <a:pt x="351123" y="1266495"/>
                  <a:pt x="369746" y="1266495"/>
                </a:cubicBezTo>
                <a:close/>
                <a:moveTo>
                  <a:pt x="1280163" y="1264333"/>
                </a:moveTo>
                <a:cubicBezTo>
                  <a:pt x="1298785" y="1264333"/>
                  <a:pt x="1313881" y="1282066"/>
                  <a:pt x="1313881" y="1303940"/>
                </a:cubicBezTo>
                <a:cubicBezTo>
                  <a:pt x="1313881" y="1325815"/>
                  <a:pt x="1298785" y="1343547"/>
                  <a:pt x="1280163" y="1343547"/>
                </a:cubicBezTo>
                <a:cubicBezTo>
                  <a:pt x="1261540" y="1343547"/>
                  <a:pt x="1246444" y="1325815"/>
                  <a:pt x="1246444" y="1303940"/>
                </a:cubicBezTo>
                <a:cubicBezTo>
                  <a:pt x="1246444" y="1282066"/>
                  <a:pt x="1261540" y="1264333"/>
                  <a:pt x="1280163" y="1264333"/>
                </a:cubicBezTo>
                <a:close/>
                <a:moveTo>
                  <a:pt x="688631" y="1221002"/>
                </a:moveTo>
                <a:cubicBezTo>
                  <a:pt x="702860" y="1221002"/>
                  <a:pt x="714396" y="1234552"/>
                  <a:pt x="714396" y="1251267"/>
                </a:cubicBezTo>
                <a:cubicBezTo>
                  <a:pt x="714396" y="1267981"/>
                  <a:pt x="702860" y="1281531"/>
                  <a:pt x="688631" y="1281531"/>
                </a:cubicBezTo>
                <a:cubicBezTo>
                  <a:pt x="674401" y="1281531"/>
                  <a:pt x="662866" y="1267981"/>
                  <a:pt x="662866" y="1251267"/>
                </a:cubicBezTo>
                <a:cubicBezTo>
                  <a:pt x="662866" y="1234552"/>
                  <a:pt x="674401" y="1221002"/>
                  <a:pt x="688631" y="1221002"/>
                </a:cubicBezTo>
                <a:close/>
                <a:moveTo>
                  <a:pt x="951365" y="1219349"/>
                </a:moveTo>
                <a:cubicBezTo>
                  <a:pt x="965594" y="1219349"/>
                  <a:pt x="977130" y="1232899"/>
                  <a:pt x="977130" y="1249614"/>
                </a:cubicBezTo>
                <a:cubicBezTo>
                  <a:pt x="977130" y="1266329"/>
                  <a:pt x="965594" y="1279879"/>
                  <a:pt x="951365" y="1279879"/>
                </a:cubicBezTo>
                <a:cubicBezTo>
                  <a:pt x="937135" y="1279879"/>
                  <a:pt x="925600" y="1266329"/>
                  <a:pt x="925600" y="1249614"/>
                </a:cubicBezTo>
                <a:cubicBezTo>
                  <a:pt x="925600" y="1232899"/>
                  <a:pt x="937135" y="1219349"/>
                  <a:pt x="951365" y="1219349"/>
                </a:cubicBezTo>
                <a:close/>
                <a:moveTo>
                  <a:pt x="477122" y="1214392"/>
                </a:moveTo>
                <a:cubicBezTo>
                  <a:pt x="491352" y="1214392"/>
                  <a:pt x="502887" y="1227942"/>
                  <a:pt x="502887" y="1244657"/>
                </a:cubicBezTo>
                <a:cubicBezTo>
                  <a:pt x="502887" y="1261371"/>
                  <a:pt x="491352" y="1274921"/>
                  <a:pt x="477122" y="1274921"/>
                </a:cubicBezTo>
                <a:cubicBezTo>
                  <a:pt x="462892" y="1274921"/>
                  <a:pt x="451357" y="1261371"/>
                  <a:pt x="451357" y="1244657"/>
                </a:cubicBezTo>
                <a:cubicBezTo>
                  <a:pt x="451357" y="1227942"/>
                  <a:pt x="462892" y="1214392"/>
                  <a:pt x="477122" y="1214392"/>
                </a:cubicBezTo>
                <a:close/>
                <a:moveTo>
                  <a:pt x="1172788" y="1212740"/>
                </a:moveTo>
                <a:cubicBezTo>
                  <a:pt x="1187018" y="1212740"/>
                  <a:pt x="1198553" y="1226289"/>
                  <a:pt x="1198553" y="1243004"/>
                </a:cubicBezTo>
                <a:cubicBezTo>
                  <a:pt x="1198553" y="1259719"/>
                  <a:pt x="1187018" y="1273269"/>
                  <a:pt x="1172788" y="1273269"/>
                </a:cubicBezTo>
                <a:cubicBezTo>
                  <a:pt x="1158559" y="1273269"/>
                  <a:pt x="1147023" y="1259719"/>
                  <a:pt x="1147023" y="1243004"/>
                </a:cubicBezTo>
                <a:cubicBezTo>
                  <a:pt x="1147023" y="1226289"/>
                  <a:pt x="1158559" y="1212740"/>
                  <a:pt x="1172788" y="1212740"/>
                </a:cubicBezTo>
                <a:close/>
                <a:moveTo>
                  <a:pt x="1042247" y="954963"/>
                </a:moveTo>
                <a:cubicBezTo>
                  <a:pt x="1056477" y="954963"/>
                  <a:pt x="1068012" y="968513"/>
                  <a:pt x="1068012" y="985228"/>
                </a:cubicBezTo>
                <a:cubicBezTo>
                  <a:pt x="1068012" y="1001942"/>
                  <a:pt x="1056477" y="1015492"/>
                  <a:pt x="1042247" y="1015492"/>
                </a:cubicBezTo>
                <a:cubicBezTo>
                  <a:pt x="1028018" y="1015492"/>
                  <a:pt x="1016483" y="1001942"/>
                  <a:pt x="1016483" y="985228"/>
                </a:cubicBezTo>
                <a:cubicBezTo>
                  <a:pt x="1016483" y="968513"/>
                  <a:pt x="1028018" y="954963"/>
                  <a:pt x="1042247" y="954963"/>
                </a:cubicBezTo>
                <a:close/>
                <a:moveTo>
                  <a:pt x="604358" y="954963"/>
                </a:moveTo>
                <a:cubicBezTo>
                  <a:pt x="618587" y="954963"/>
                  <a:pt x="630123" y="968513"/>
                  <a:pt x="630123" y="985228"/>
                </a:cubicBezTo>
                <a:cubicBezTo>
                  <a:pt x="630123" y="1001942"/>
                  <a:pt x="618587" y="1015492"/>
                  <a:pt x="604358" y="1015492"/>
                </a:cubicBezTo>
                <a:cubicBezTo>
                  <a:pt x="590128" y="1015492"/>
                  <a:pt x="578593" y="1001942"/>
                  <a:pt x="578593" y="985228"/>
                </a:cubicBezTo>
                <a:cubicBezTo>
                  <a:pt x="578593" y="968513"/>
                  <a:pt x="590128" y="954963"/>
                  <a:pt x="604358" y="954963"/>
                </a:cubicBezTo>
                <a:close/>
                <a:moveTo>
                  <a:pt x="1109324" y="926981"/>
                </a:moveTo>
                <a:cubicBezTo>
                  <a:pt x="1127946" y="926981"/>
                  <a:pt x="1143043" y="944714"/>
                  <a:pt x="1143043" y="966589"/>
                </a:cubicBezTo>
                <a:cubicBezTo>
                  <a:pt x="1143043" y="988463"/>
                  <a:pt x="1127946" y="1006196"/>
                  <a:pt x="1109324" y="1006196"/>
                </a:cubicBezTo>
                <a:cubicBezTo>
                  <a:pt x="1090702" y="1006196"/>
                  <a:pt x="1075606" y="988463"/>
                  <a:pt x="1075606" y="966589"/>
                </a:cubicBezTo>
                <a:cubicBezTo>
                  <a:pt x="1075606" y="944714"/>
                  <a:pt x="1090702" y="926981"/>
                  <a:pt x="1109324" y="926981"/>
                </a:cubicBezTo>
                <a:close/>
                <a:moveTo>
                  <a:pt x="536259" y="926981"/>
                </a:moveTo>
                <a:cubicBezTo>
                  <a:pt x="554881" y="926981"/>
                  <a:pt x="569977" y="944714"/>
                  <a:pt x="569977" y="966589"/>
                </a:cubicBezTo>
                <a:cubicBezTo>
                  <a:pt x="569977" y="988463"/>
                  <a:pt x="554881" y="1006196"/>
                  <a:pt x="536259" y="1006196"/>
                </a:cubicBezTo>
                <a:cubicBezTo>
                  <a:pt x="517636" y="1006196"/>
                  <a:pt x="502540" y="988463"/>
                  <a:pt x="502540" y="966589"/>
                </a:cubicBezTo>
                <a:cubicBezTo>
                  <a:pt x="502540" y="944714"/>
                  <a:pt x="517636" y="926981"/>
                  <a:pt x="536259" y="926981"/>
                </a:cubicBezTo>
                <a:close/>
                <a:moveTo>
                  <a:pt x="1198849" y="907880"/>
                </a:moveTo>
                <a:cubicBezTo>
                  <a:pt x="1223812" y="907880"/>
                  <a:pt x="1244048" y="931650"/>
                  <a:pt x="1244048" y="960973"/>
                </a:cubicBezTo>
                <a:cubicBezTo>
                  <a:pt x="1244048" y="990295"/>
                  <a:pt x="1223812" y="1014065"/>
                  <a:pt x="1198849" y="1014065"/>
                </a:cubicBezTo>
                <a:cubicBezTo>
                  <a:pt x="1173886" y="1014065"/>
                  <a:pt x="1153650" y="990295"/>
                  <a:pt x="1153650" y="960973"/>
                </a:cubicBezTo>
                <a:cubicBezTo>
                  <a:pt x="1153650" y="931650"/>
                  <a:pt x="1173886" y="907880"/>
                  <a:pt x="1198849" y="907880"/>
                </a:cubicBezTo>
                <a:close/>
                <a:moveTo>
                  <a:pt x="1304765" y="892120"/>
                </a:moveTo>
                <a:cubicBezTo>
                  <a:pt x="1336186" y="892120"/>
                  <a:pt x="1361658" y="922040"/>
                  <a:pt x="1361658" y="958949"/>
                </a:cubicBezTo>
                <a:cubicBezTo>
                  <a:pt x="1361658" y="995857"/>
                  <a:pt x="1336186" y="1025777"/>
                  <a:pt x="1304765" y="1025777"/>
                </a:cubicBezTo>
                <a:cubicBezTo>
                  <a:pt x="1273344" y="1025777"/>
                  <a:pt x="1247873" y="995857"/>
                  <a:pt x="1247873" y="958949"/>
                </a:cubicBezTo>
                <a:cubicBezTo>
                  <a:pt x="1247873" y="922040"/>
                  <a:pt x="1273344" y="892120"/>
                  <a:pt x="1304765" y="892120"/>
                </a:cubicBezTo>
                <a:close/>
                <a:moveTo>
                  <a:pt x="337846" y="892120"/>
                </a:moveTo>
                <a:cubicBezTo>
                  <a:pt x="362646" y="892120"/>
                  <a:pt x="383740" y="910760"/>
                  <a:pt x="390955" y="936936"/>
                </a:cubicBezTo>
                <a:cubicBezTo>
                  <a:pt x="397951" y="919592"/>
                  <a:pt x="413145" y="907880"/>
                  <a:pt x="430667" y="907880"/>
                </a:cubicBezTo>
                <a:cubicBezTo>
                  <a:pt x="455630" y="907880"/>
                  <a:pt x="475866" y="931650"/>
                  <a:pt x="475866" y="960973"/>
                </a:cubicBezTo>
                <a:cubicBezTo>
                  <a:pt x="475866" y="990295"/>
                  <a:pt x="455630" y="1014065"/>
                  <a:pt x="430667" y="1014065"/>
                </a:cubicBezTo>
                <a:cubicBezTo>
                  <a:pt x="412809" y="1014065"/>
                  <a:pt x="397370" y="1001900"/>
                  <a:pt x="390419" y="984077"/>
                </a:cubicBezTo>
                <a:cubicBezTo>
                  <a:pt x="382098" y="1008555"/>
                  <a:pt x="361684" y="1025777"/>
                  <a:pt x="337846" y="1025777"/>
                </a:cubicBezTo>
                <a:cubicBezTo>
                  <a:pt x="306425" y="1025777"/>
                  <a:pt x="280954" y="995857"/>
                  <a:pt x="280954" y="958949"/>
                </a:cubicBezTo>
                <a:cubicBezTo>
                  <a:pt x="280954" y="922040"/>
                  <a:pt x="306425" y="892120"/>
                  <a:pt x="337846" y="892120"/>
                </a:cubicBezTo>
                <a:close/>
                <a:moveTo>
                  <a:pt x="824954" y="877922"/>
                </a:moveTo>
                <a:cubicBezTo>
                  <a:pt x="906068" y="877922"/>
                  <a:pt x="971824" y="941663"/>
                  <a:pt x="971824" y="1020291"/>
                </a:cubicBezTo>
                <a:cubicBezTo>
                  <a:pt x="971824" y="1098919"/>
                  <a:pt x="906068" y="1162660"/>
                  <a:pt x="824954" y="1162660"/>
                </a:cubicBezTo>
                <a:cubicBezTo>
                  <a:pt x="743840" y="1162660"/>
                  <a:pt x="678084" y="1098919"/>
                  <a:pt x="678084" y="1020291"/>
                </a:cubicBezTo>
                <a:cubicBezTo>
                  <a:pt x="678084" y="941663"/>
                  <a:pt x="743840" y="877922"/>
                  <a:pt x="824954" y="877922"/>
                </a:cubicBezTo>
                <a:close/>
                <a:moveTo>
                  <a:pt x="939798" y="750063"/>
                </a:moveTo>
                <a:cubicBezTo>
                  <a:pt x="954027" y="750063"/>
                  <a:pt x="965563" y="763613"/>
                  <a:pt x="965563" y="780328"/>
                </a:cubicBezTo>
                <a:cubicBezTo>
                  <a:pt x="965563" y="797043"/>
                  <a:pt x="954027" y="810593"/>
                  <a:pt x="939798" y="810593"/>
                </a:cubicBezTo>
                <a:cubicBezTo>
                  <a:pt x="925568" y="810593"/>
                  <a:pt x="914033" y="797043"/>
                  <a:pt x="914033" y="780328"/>
                </a:cubicBezTo>
                <a:cubicBezTo>
                  <a:pt x="914033" y="763613"/>
                  <a:pt x="925568" y="750063"/>
                  <a:pt x="939798" y="750063"/>
                </a:cubicBezTo>
                <a:close/>
                <a:moveTo>
                  <a:pt x="710112" y="750063"/>
                </a:moveTo>
                <a:cubicBezTo>
                  <a:pt x="724342" y="750063"/>
                  <a:pt x="735877" y="763613"/>
                  <a:pt x="735877" y="780328"/>
                </a:cubicBezTo>
                <a:cubicBezTo>
                  <a:pt x="735877" y="797043"/>
                  <a:pt x="724342" y="810593"/>
                  <a:pt x="710112" y="810593"/>
                </a:cubicBezTo>
                <a:cubicBezTo>
                  <a:pt x="695883" y="810593"/>
                  <a:pt x="684347" y="797043"/>
                  <a:pt x="684347" y="780328"/>
                </a:cubicBezTo>
                <a:cubicBezTo>
                  <a:pt x="684347" y="763613"/>
                  <a:pt x="695883" y="750063"/>
                  <a:pt x="710112" y="750063"/>
                </a:cubicBezTo>
                <a:close/>
                <a:moveTo>
                  <a:pt x="975249" y="658830"/>
                </a:moveTo>
                <a:cubicBezTo>
                  <a:pt x="993871" y="658830"/>
                  <a:pt x="1008967" y="676563"/>
                  <a:pt x="1008967" y="698437"/>
                </a:cubicBezTo>
                <a:cubicBezTo>
                  <a:pt x="1008967" y="720312"/>
                  <a:pt x="993871" y="738045"/>
                  <a:pt x="975249" y="738045"/>
                </a:cubicBezTo>
                <a:cubicBezTo>
                  <a:pt x="956626" y="738045"/>
                  <a:pt x="941530" y="720312"/>
                  <a:pt x="941530" y="698437"/>
                </a:cubicBezTo>
                <a:cubicBezTo>
                  <a:pt x="941530" y="676563"/>
                  <a:pt x="956626" y="658830"/>
                  <a:pt x="975249" y="658830"/>
                </a:cubicBezTo>
                <a:close/>
                <a:moveTo>
                  <a:pt x="674660" y="658830"/>
                </a:moveTo>
                <a:cubicBezTo>
                  <a:pt x="693282" y="658830"/>
                  <a:pt x="708378" y="676563"/>
                  <a:pt x="708378" y="698437"/>
                </a:cubicBezTo>
                <a:cubicBezTo>
                  <a:pt x="708378" y="720312"/>
                  <a:pt x="693282" y="738045"/>
                  <a:pt x="674660" y="738045"/>
                </a:cubicBezTo>
                <a:cubicBezTo>
                  <a:pt x="656037" y="738045"/>
                  <a:pt x="640941" y="720312"/>
                  <a:pt x="640941" y="698437"/>
                </a:cubicBezTo>
                <a:cubicBezTo>
                  <a:pt x="640941" y="676563"/>
                  <a:pt x="656037" y="658830"/>
                  <a:pt x="674660" y="658830"/>
                </a:cubicBezTo>
                <a:close/>
                <a:moveTo>
                  <a:pt x="821650" y="550947"/>
                </a:moveTo>
                <a:cubicBezTo>
                  <a:pt x="835880" y="550947"/>
                  <a:pt x="847415" y="564497"/>
                  <a:pt x="847415" y="581212"/>
                </a:cubicBezTo>
                <a:cubicBezTo>
                  <a:pt x="847415" y="597927"/>
                  <a:pt x="835880" y="611477"/>
                  <a:pt x="821650" y="611477"/>
                </a:cubicBezTo>
                <a:cubicBezTo>
                  <a:pt x="807421" y="611477"/>
                  <a:pt x="795885" y="597927"/>
                  <a:pt x="795885" y="581212"/>
                </a:cubicBezTo>
                <a:cubicBezTo>
                  <a:pt x="795885" y="564497"/>
                  <a:pt x="807421" y="550947"/>
                  <a:pt x="821650" y="550947"/>
                </a:cubicBezTo>
                <a:close/>
                <a:moveTo>
                  <a:pt x="1019124" y="548429"/>
                </a:moveTo>
                <a:cubicBezTo>
                  <a:pt x="1044086" y="548429"/>
                  <a:pt x="1064323" y="572199"/>
                  <a:pt x="1064323" y="601521"/>
                </a:cubicBezTo>
                <a:cubicBezTo>
                  <a:pt x="1064323" y="630844"/>
                  <a:pt x="1044086" y="654614"/>
                  <a:pt x="1019124" y="654614"/>
                </a:cubicBezTo>
                <a:cubicBezTo>
                  <a:pt x="994161" y="654614"/>
                  <a:pt x="973925" y="630844"/>
                  <a:pt x="973925" y="601521"/>
                </a:cubicBezTo>
                <a:cubicBezTo>
                  <a:pt x="973925" y="572199"/>
                  <a:pt x="994161" y="548429"/>
                  <a:pt x="1019124" y="548429"/>
                </a:cubicBezTo>
                <a:close/>
                <a:moveTo>
                  <a:pt x="1078543" y="439675"/>
                </a:moveTo>
                <a:cubicBezTo>
                  <a:pt x="1109964" y="439675"/>
                  <a:pt x="1135435" y="469595"/>
                  <a:pt x="1135435" y="506503"/>
                </a:cubicBezTo>
                <a:cubicBezTo>
                  <a:pt x="1135435" y="543412"/>
                  <a:pt x="1109964" y="573332"/>
                  <a:pt x="1078543" y="573332"/>
                </a:cubicBezTo>
                <a:cubicBezTo>
                  <a:pt x="1047122" y="573332"/>
                  <a:pt x="1021650" y="543412"/>
                  <a:pt x="1021650" y="506503"/>
                </a:cubicBezTo>
                <a:cubicBezTo>
                  <a:pt x="1021650" y="469595"/>
                  <a:pt x="1047122" y="439675"/>
                  <a:pt x="1078543" y="439675"/>
                </a:cubicBezTo>
                <a:close/>
                <a:moveTo>
                  <a:pt x="571366" y="439675"/>
                </a:moveTo>
                <a:cubicBezTo>
                  <a:pt x="602787" y="439675"/>
                  <a:pt x="628259" y="469595"/>
                  <a:pt x="628259" y="506503"/>
                </a:cubicBezTo>
                <a:cubicBezTo>
                  <a:pt x="628259" y="522789"/>
                  <a:pt x="623299" y="537715"/>
                  <a:pt x="614412" y="548850"/>
                </a:cubicBezTo>
                <a:cubicBezTo>
                  <a:pt x="614991" y="548443"/>
                  <a:pt x="615589" y="548429"/>
                  <a:pt x="616191" y="548429"/>
                </a:cubicBezTo>
                <a:cubicBezTo>
                  <a:pt x="641153" y="548429"/>
                  <a:pt x="661390" y="572199"/>
                  <a:pt x="661390" y="601521"/>
                </a:cubicBezTo>
                <a:cubicBezTo>
                  <a:pt x="661390" y="630844"/>
                  <a:pt x="641153" y="654614"/>
                  <a:pt x="616191" y="654614"/>
                </a:cubicBezTo>
                <a:cubicBezTo>
                  <a:pt x="591228" y="654614"/>
                  <a:pt x="570992" y="630844"/>
                  <a:pt x="570992" y="601521"/>
                </a:cubicBezTo>
                <a:cubicBezTo>
                  <a:pt x="570992" y="590086"/>
                  <a:pt x="574070" y="579495"/>
                  <a:pt x="580043" y="571274"/>
                </a:cubicBezTo>
                <a:cubicBezTo>
                  <a:pt x="577371" y="573054"/>
                  <a:pt x="574396" y="573332"/>
                  <a:pt x="571366" y="573332"/>
                </a:cubicBezTo>
                <a:cubicBezTo>
                  <a:pt x="539946" y="573332"/>
                  <a:pt x="514474" y="543412"/>
                  <a:pt x="514474" y="506503"/>
                </a:cubicBezTo>
                <a:cubicBezTo>
                  <a:pt x="514474" y="469595"/>
                  <a:pt x="539946" y="439675"/>
                  <a:pt x="571366" y="439675"/>
                </a:cubicBezTo>
                <a:close/>
                <a:moveTo>
                  <a:pt x="820629" y="398247"/>
                </a:moveTo>
                <a:cubicBezTo>
                  <a:pt x="839251" y="398247"/>
                  <a:pt x="854348" y="415980"/>
                  <a:pt x="854348" y="437855"/>
                </a:cubicBezTo>
                <a:cubicBezTo>
                  <a:pt x="854348" y="459729"/>
                  <a:pt x="839251" y="477462"/>
                  <a:pt x="820629" y="477462"/>
                </a:cubicBezTo>
                <a:cubicBezTo>
                  <a:pt x="802007" y="477462"/>
                  <a:pt x="786911" y="459729"/>
                  <a:pt x="786911" y="437855"/>
                </a:cubicBezTo>
                <a:cubicBezTo>
                  <a:pt x="786911" y="415980"/>
                  <a:pt x="802007" y="398247"/>
                  <a:pt x="820629" y="398247"/>
                </a:cubicBezTo>
                <a:close/>
                <a:moveTo>
                  <a:pt x="811859" y="199123"/>
                </a:moveTo>
                <a:cubicBezTo>
                  <a:pt x="836822" y="199123"/>
                  <a:pt x="857058" y="222894"/>
                  <a:pt x="857058" y="252216"/>
                </a:cubicBezTo>
                <a:cubicBezTo>
                  <a:pt x="857058" y="281538"/>
                  <a:pt x="836822" y="305309"/>
                  <a:pt x="811859" y="305309"/>
                </a:cubicBezTo>
                <a:cubicBezTo>
                  <a:pt x="786897" y="305309"/>
                  <a:pt x="766661" y="281538"/>
                  <a:pt x="766661" y="252216"/>
                </a:cubicBezTo>
                <a:cubicBezTo>
                  <a:pt x="766661" y="222894"/>
                  <a:pt x="786897" y="199123"/>
                  <a:pt x="811859" y="199123"/>
                </a:cubicBezTo>
                <a:close/>
                <a:moveTo>
                  <a:pt x="817657" y="0"/>
                </a:moveTo>
                <a:cubicBezTo>
                  <a:pt x="849078" y="0"/>
                  <a:pt x="874549" y="29920"/>
                  <a:pt x="874549" y="66829"/>
                </a:cubicBezTo>
                <a:cubicBezTo>
                  <a:pt x="874549" y="103737"/>
                  <a:pt x="849078" y="133657"/>
                  <a:pt x="817657" y="133657"/>
                </a:cubicBezTo>
                <a:cubicBezTo>
                  <a:pt x="786236" y="133657"/>
                  <a:pt x="760765" y="103737"/>
                  <a:pt x="760765" y="66829"/>
                </a:cubicBezTo>
                <a:cubicBezTo>
                  <a:pt x="760765" y="29920"/>
                  <a:pt x="786236" y="0"/>
                  <a:pt x="817657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1 Elipse"/>
          <p:cNvSpPr/>
          <p:nvPr/>
        </p:nvSpPr>
        <p:spPr bwMode="auto">
          <a:xfrm flipV="1">
            <a:off x="40656" y="2426853"/>
            <a:ext cx="1649909" cy="1619590"/>
          </a:xfrm>
          <a:custGeom>
            <a:avLst/>
            <a:gdLst/>
            <a:ahLst/>
            <a:cxnLst/>
            <a:rect l="l" t="t" r="r" b="b"/>
            <a:pathLst>
              <a:path w="1649909" h="1613226">
                <a:moveTo>
                  <a:pt x="523932" y="1479569"/>
                </a:moveTo>
                <a:cubicBezTo>
                  <a:pt x="555353" y="1479569"/>
                  <a:pt x="580825" y="1509489"/>
                  <a:pt x="580825" y="1546398"/>
                </a:cubicBezTo>
                <a:cubicBezTo>
                  <a:pt x="580825" y="1583306"/>
                  <a:pt x="555353" y="1613226"/>
                  <a:pt x="523932" y="1613226"/>
                </a:cubicBezTo>
                <a:cubicBezTo>
                  <a:pt x="492511" y="1613226"/>
                  <a:pt x="467040" y="1583306"/>
                  <a:pt x="467040" y="1546398"/>
                </a:cubicBezTo>
                <a:cubicBezTo>
                  <a:pt x="467040" y="1509489"/>
                  <a:pt x="492511" y="1479569"/>
                  <a:pt x="523932" y="1479569"/>
                </a:cubicBezTo>
                <a:close/>
                <a:moveTo>
                  <a:pt x="1104084" y="1475920"/>
                </a:moveTo>
                <a:cubicBezTo>
                  <a:pt x="1135505" y="1475920"/>
                  <a:pt x="1160976" y="1505840"/>
                  <a:pt x="1160976" y="1542749"/>
                </a:cubicBezTo>
                <a:cubicBezTo>
                  <a:pt x="1160976" y="1579657"/>
                  <a:pt x="1135505" y="1609577"/>
                  <a:pt x="1104084" y="1609577"/>
                </a:cubicBezTo>
                <a:cubicBezTo>
                  <a:pt x="1072663" y="1609577"/>
                  <a:pt x="1047191" y="1579657"/>
                  <a:pt x="1047191" y="1542749"/>
                </a:cubicBezTo>
                <a:cubicBezTo>
                  <a:pt x="1047191" y="1505840"/>
                  <a:pt x="1072663" y="1475920"/>
                  <a:pt x="1104084" y="1475920"/>
                </a:cubicBezTo>
                <a:close/>
                <a:moveTo>
                  <a:pt x="56892" y="1464974"/>
                </a:moveTo>
                <a:cubicBezTo>
                  <a:pt x="88313" y="1464974"/>
                  <a:pt x="113785" y="1494894"/>
                  <a:pt x="113785" y="1531803"/>
                </a:cubicBezTo>
                <a:cubicBezTo>
                  <a:pt x="113785" y="1568711"/>
                  <a:pt x="88313" y="1598631"/>
                  <a:pt x="56892" y="1598631"/>
                </a:cubicBezTo>
                <a:cubicBezTo>
                  <a:pt x="25472" y="1598631"/>
                  <a:pt x="0" y="1568711"/>
                  <a:pt x="0" y="1531803"/>
                </a:cubicBezTo>
                <a:cubicBezTo>
                  <a:pt x="0" y="1494894"/>
                  <a:pt x="25472" y="1464974"/>
                  <a:pt x="56892" y="1464974"/>
                </a:cubicBezTo>
                <a:close/>
                <a:moveTo>
                  <a:pt x="1593017" y="1461325"/>
                </a:moveTo>
                <a:cubicBezTo>
                  <a:pt x="1624438" y="1461325"/>
                  <a:pt x="1649909" y="1491245"/>
                  <a:pt x="1649909" y="1528154"/>
                </a:cubicBezTo>
                <a:cubicBezTo>
                  <a:pt x="1649909" y="1565062"/>
                  <a:pt x="1624438" y="1594982"/>
                  <a:pt x="1593017" y="1594982"/>
                </a:cubicBezTo>
                <a:cubicBezTo>
                  <a:pt x="1561596" y="1594982"/>
                  <a:pt x="1536124" y="1565062"/>
                  <a:pt x="1536124" y="1528154"/>
                </a:cubicBezTo>
                <a:cubicBezTo>
                  <a:pt x="1536124" y="1491245"/>
                  <a:pt x="1561596" y="1461325"/>
                  <a:pt x="1593017" y="1461325"/>
                </a:cubicBezTo>
                <a:close/>
                <a:moveTo>
                  <a:pt x="578506" y="1374587"/>
                </a:moveTo>
                <a:cubicBezTo>
                  <a:pt x="603469" y="1374587"/>
                  <a:pt x="623705" y="1398357"/>
                  <a:pt x="623705" y="1427679"/>
                </a:cubicBezTo>
                <a:cubicBezTo>
                  <a:pt x="623705" y="1457002"/>
                  <a:pt x="603469" y="1480772"/>
                  <a:pt x="578506" y="1480772"/>
                </a:cubicBezTo>
                <a:cubicBezTo>
                  <a:pt x="553543" y="1480772"/>
                  <a:pt x="533307" y="1457002"/>
                  <a:pt x="533307" y="1427679"/>
                </a:cubicBezTo>
                <a:cubicBezTo>
                  <a:pt x="533307" y="1398357"/>
                  <a:pt x="553543" y="1374587"/>
                  <a:pt x="578506" y="1374587"/>
                </a:cubicBezTo>
                <a:close/>
                <a:moveTo>
                  <a:pt x="1039415" y="1371688"/>
                </a:moveTo>
                <a:cubicBezTo>
                  <a:pt x="1064378" y="1371688"/>
                  <a:pt x="1084614" y="1395458"/>
                  <a:pt x="1084614" y="1424780"/>
                </a:cubicBezTo>
                <a:cubicBezTo>
                  <a:pt x="1084614" y="1454103"/>
                  <a:pt x="1064378" y="1477873"/>
                  <a:pt x="1039415" y="1477873"/>
                </a:cubicBezTo>
                <a:cubicBezTo>
                  <a:pt x="1014452" y="1477873"/>
                  <a:pt x="994216" y="1454103"/>
                  <a:pt x="994216" y="1424780"/>
                </a:cubicBezTo>
                <a:cubicBezTo>
                  <a:pt x="994216" y="1395458"/>
                  <a:pt x="1014452" y="1371688"/>
                  <a:pt x="1039415" y="1371688"/>
                </a:cubicBezTo>
                <a:close/>
                <a:moveTo>
                  <a:pt x="207460" y="1362991"/>
                </a:moveTo>
                <a:cubicBezTo>
                  <a:pt x="232423" y="1362991"/>
                  <a:pt x="252659" y="1386762"/>
                  <a:pt x="252659" y="1416084"/>
                </a:cubicBezTo>
                <a:cubicBezTo>
                  <a:pt x="252659" y="1445406"/>
                  <a:pt x="232423" y="1469177"/>
                  <a:pt x="207460" y="1469177"/>
                </a:cubicBezTo>
                <a:cubicBezTo>
                  <a:pt x="182497" y="1469177"/>
                  <a:pt x="162261" y="1445406"/>
                  <a:pt x="162261" y="1416084"/>
                </a:cubicBezTo>
                <a:cubicBezTo>
                  <a:pt x="162261" y="1386762"/>
                  <a:pt x="182497" y="1362991"/>
                  <a:pt x="207460" y="1362991"/>
                </a:cubicBezTo>
                <a:close/>
                <a:moveTo>
                  <a:pt x="1427854" y="1360092"/>
                </a:moveTo>
                <a:cubicBezTo>
                  <a:pt x="1452817" y="1360092"/>
                  <a:pt x="1473053" y="1383863"/>
                  <a:pt x="1473053" y="1413185"/>
                </a:cubicBezTo>
                <a:cubicBezTo>
                  <a:pt x="1473053" y="1442507"/>
                  <a:pt x="1452817" y="1466278"/>
                  <a:pt x="1427854" y="1466278"/>
                </a:cubicBezTo>
                <a:cubicBezTo>
                  <a:pt x="1402892" y="1466278"/>
                  <a:pt x="1382655" y="1442507"/>
                  <a:pt x="1382655" y="1413185"/>
                </a:cubicBezTo>
                <a:cubicBezTo>
                  <a:pt x="1382655" y="1383863"/>
                  <a:pt x="1402892" y="1360092"/>
                  <a:pt x="1427854" y="1360092"/>
                </a:cubicBezTo>
                <a:close/>
                <a:moveTo>
                  <a:pt x="646547" y="1275146"/>
                </a:moveTo>
                <a:cubicBezTo>
                  <a:pt x="665169" y="1275146"/>
                  <a:pt x="680265" y="1292878"/>
                  <a:pt x="680265" y="1314753"/>
                </a:cubicBezTo>
                <a:cubicBezTo>
                  <a:pt x="680265" y="1336627"/>
                  <a:pt x="665169" y="1354360"/>
                  <a:pt x="646547" y="1354360"/>
                </a:cubicBezTo>
                <a:cubicBezTo>
                  <a:pt x="627924" y="1354360"/>
                  <a:pt x="612828" y="1336627"/>
                  <a:pt x="612828" y="1314753"/>
                </a:cubicBezTo>
                <a:cubicBezTo>
                  <a:pt x="612828" y="1292878"/>
                  <a:pt x="627924" y="1275146"/>
                  <a:pt x="646547" y="1275146"/>
                </a:cubicBezTo>
                <a:close/>
                <a:moveTo>
                  <a:pt x="990386" y="1272983"/>
                </a:moveTo>
                <a:cubicBezTo>
                  <a:pt x="1009008" y="1272983"/>
                  <a:pt x="1024105" y="1290716"/>
                  <a:pt x="1024105" y="1312590"/>
                </a:cubicBezTo>
                <a:cubicBezTo>
                  <a:pt x="1024105" y="1334465"/>
                  <a:pt x="1009008" y="1352198"/>
                  <a:pt x="990386" y="1352198"/>
                </a:cubicBezTo>
                <a:cubicBezTo>
                  <a:pt x="971764" y="1352198"/>
                  <a:pt x="956668" y="1334465"/>
                  <a:pt x="956668" y="1312590"/>
                </a:cubicBezTo>
                <a:cubicBezTo>
                  <a:pt x="956668" y="1290716"/>
                  <a:pt x="971764" y="1272983"/>
                  <a:pt x="990386" y="1272983"/>
                </a:cubicBezTo>
                <a:close/>
                <a:moveTo>
                  <a:pt x="369746" y="1266495"/>
                </a:moveTo>
                <a:cubicBezTo>
                  <a:pt x="388368" y="1266495"/>
                  <a:pt x="403464" y="1284228"/>
                  <a:pt x="403464" y="1306103"/>
                </a:cubicBezTo>
                <a:cubicBezTo>
                  <a:pt x="403464" y="1327977"/>
                  <a:pt x="388368" y="1345710"/>
                  <a:pt x="369746" y="1345710"/>
                </a:cubicBezTo>
                <a:cubicBezTo>
                  <a:pt x="351123" y="1345710"/>
                  <a:pt x="336027" y="1327977"/>
                  <a:pt x="336027" y="1306103"/>
                </a:cubicBezTo>
                <a:cubicBezTo>
                  <a:pt x="336027" y="1284228"/>
                  <a:pt x="351123" y="1266495"/>
                  <a:pt x="369746" y="1266495"/>
                </a:cubicBezTo>
                <a:close/>
                <a:moveTo>
                  <a:pt x="1280163" y="1264333"/>
                </a:moveTo>
                <a:cubicBezTo>
                  <a:pt x="1298785" y="1264333"/>
                  <a:pt x="1313881" y="1282066"/>
                  <a:pt x="1313881" y="1303940"/>
                </a:cubicBezTo>
                <a:cubicBezTo>
                  <a:pt x="1313881" y="1325815"/>
                  <a:pt x="1298785" y="1343547"/>
                  <a:pt x="1280163" y="1343547"/>
                </a:cubicBezTo>
                <a:cubicBezTo>
                  <a:pt x="1261540" y="1343547"/>
                  <a:pt x="1246444" y="1325815"/>
                  <a:pt x="1246444" y="1303940"/>
                </a:cubicBezTo>
                <a:cubicBezTo>
                  <a:pt x="1246444" y="1282066"/>
                  <a:pt x="1261540" y="1264333"/>
                  <a:pt x="1280163" y="1264333"/>
                </a:cubicBezTo>
                <a:close/>
                <a:moveTo>
                  <a:pt x="688631" y="1221002"/>
                </a:moveTo>
                <a:cubicBezTo>
                  <a:pt x="702860" y="1221002"/>
                  <a:pt x="714396" y="1234552"/>
                  <a:pt x="714396" y="1251267"/>
                </a:cubicBezTo>
                <a:cubicBezTo>
                  <a:pt x="714396" y="1267981"/>
                  <a:pt x="702860" y="1281531"/>
                  <a:pt x="688631" y="1281531"/>
                </a:cubicBezTo>
                <a:cubicBezTo>
                  <a:pt x="674401" y="1281531"/>
                  <a:pt x="662866" y="1267981"/>
                  <a:pt x="662866" y="1251267"/>
                </a:cubicBezTo>
                <a:cubicBezTo>
                  <a:pt x="662866" y="1234552"/>
                  <a:pt x="674401" y="1221002"/>
                  <a:pt x="688631" y="1221002"/>
                </a:cubicBezTo>
                <a:close/>
                <a:moveTo>
                  <a:pt x="951365" y="1219349"/>
                </a:moveTo>
                <a:cubicBezTo>
                  <a:pt x="965594" y="1219349"/>
                  <a:pt x="977130" y="1232899"/>
                  <a:pt x="977130" y="1249614"/>
                </a:cubicBezTo>
                <a:cubicBezTo>
                  <a:pt x="977130" y="1266329"/>
                  <a:pt x="965594" y="1279879"/>
                  <a:pt x="951365" y="1279879"/>
                </a:cubicBezTo>
                <a:cubicBezTo>
                  <a:pt x="937135" y="1279879"/>
                  <a:pt x="925600" y="1266329"/>
                  <a:pt x="925600" y="1249614"/>
                </a:cubicBezTo>
                <a:cubicBezTo>
                  <a:pt x="925600" y="1232899"/>
                  <a:pt x="937135" y="1219349"/>
                  <a:pt x="951365" y="1219349"/>
                </a:cubicBezTo>
                <a:close/>
                <a:moveTo>
                  <a:pt x="477122" y="1214392"/>
                </a:moveTo>
                <a:cubicBezTo>
                  <a:pt x="491352" y="1214392"/>
                  <a:pt x="502887" y="1227942"/>
                  <a:pt x="502887" y="1244657"/>
                </a:cubicBezTo>
                <a:cubicBezTo>
                  <a:pt x="502887" y="1261371"/>
                  <a:pt x="491352" y="1274921"/>
                  <a:pt x="477122" y="1274921"/>
                </a:cubicBezTo>
                <a:cubicBezTo>
                  <a:pt x="462892" y="1274921"/>
                  <a:pt x="451357" y="1261371"/>
                  <a:pt x="451357" y="1244657"/>
                </a:cubicBezTo>
                <a:cubicBezTo>
                  <a:pt x="451357" y="1227942"/>
                  <a:pt x="462892" y="1214392"/>
                  <a:pt x="477122" y="1214392"/>
                </a:cubicBezTo>
                <a:close/>
                <a:moveTo>
                  <a:pt x="1172788" y="1212740"/>
                </a:moveTo>
                <a:cubicBezTo>
                  <a:pt x="1187018" y="1212740"/>
                  <a:pt x="1198553" y="1226289"/>
                  <a:pt x="1198553" y="1243004"/>
                </a:cubicBezTo>
                <a:cubicBezTo>
                  <a:pt x="1198553" y="1259719"/>
                  <a:pt x="1187018" y="1273269"/>
                  <a:pt x="1172788" y="1273269"/>
                </a:cubicBezTo>
                <a:cubicBezTo>
                  <a:pt x="1158559" y="1273269"/>
                  <a:pt x="1147023" y="1259719"/>
                  <a:pt x="1147023" y="1243004"/>
                </a:cubicBezTo>
                <a:cubicBezTo>
                  <a:pt x="1147023" y="1226289"/>
                  <a:pt x="1158559" y="1212740"/>
                  <a:pt x="1172788" y="1212740"/>
                </a:cubicBezTo>
                <a:close/>
                <a:moveTo>
                  <a:pt x="1042247" y="954963"/>
                </a:moveTo>
                <a:cubicBezTo>
                  <a:pt x="1056477" y="954963"/>
                  <a:pt x="1068012" y="968513"/>
                  <a:pt x="1068012" y="985228"/>
                </a:cubicBezTo>
                <a:cubicBezTo>
                  <a:pt x="1068012" y="1001942"/>
                  <a:pt x="1056477" y="1015492"/>
                  <a:pt x="1042247" y="1015492"/>
                </a:cubicBezTo>
                <a:cubicBezTo>
                  <a:pt x="1028018" y="1015492"/>
                  <a:pt x="1016483" y="1001942"/>
                  <a:pt x="1016483" y="985228"/>
                </a:cubicBezTo>
                <a:cubicBezTo>
                  <a:pt x="1016483" y="968513"/>
                  <a:pt x="1028018" y="954963"/>
                  <a:pt x="1042247" y="954963"/>
                </a:cubicBezTo>
                <a:close/>
                <a:moveTo>
                  <a:pt x="604358" y="954963"/>
                </a:moveTo>
                <a:cubicBezTo>
                  <a:pt x="618587" y="954963"/>
                  <a:pt x="630123" y="968513"/>
                  <a:pt x="630123" y="985228"/>
                </a:cubicBezTo>
                <a:cubicBezTo>
                  <a:pt x="630123" y="1001942"/>
                  <a:pt x="618587" y="1015492"/>
                  <a:pt x="604358" y="1015492"/>
                </a:cubicBezTo>
                <a:cubicBezTo>
                  <a:pt x="590128" y="1015492"/>
                  <a:pt x="578593" y="1001942"/>
                  <a:pt x="578593" y="985228"/>
                </a:cubicBezTo>
                <a:cubicBezTo>
                  <a:pt x="578593" y="968513"/>
                  <a:pt x="590128" y="954963"/>
                  <a:pt x="604358" y="954963"/>
                </a:cubicBezTo>
                <a:close/>
                <a:moveTo>
                  <a:pt x="1109324" y="926981"/>
                </a:moveTo>
                <a:cubicBezTo>
                  <a:pt x="1127946" y="926981"/>
                  <a:pt x="1143043" y="944714"/>
                  <a:pt x="1143043" y="966589"/>
                </a:cubicBezTo>
                <a:cubicBezTo>
                  <a:pt x="1143043" y="988463"/>
                  <a:pt x="1127946" y="1006196"/>
                  <a:pt x="1109324" y="1006196"/>
                </a:cubicBezTo>
                <a:cubicBezTo>
                  <a:pt x="1090702" y="1006196"/>
                  <a:pt x="1075606" y="988463"/>
                  <a:pt x="1075606" y="966589"/>
                </a:cubicBezTo>
                <a:cubicBezTo>
                  <a:pt x="1075606" y="944714"/>
                  <a:pt x="1090702" y="926981"/>
                  <a:pt x="1109324" y="926981"/>
                </a:cubicBezTo>
                <a:close/>
                <a:moveTo>
                  <a:pt x="536259" y="926981"/>
                </a:moveTo>
                <a:cubicBezTo>
                  <a:pt x="554881" y="926981"/>
                  <a:pt x="569977" y="944714"/>
                  <a:pt x="569977" y="966589"/>
                </a:cubicBezTo>
                <a:cubicBezTo>
                  <a:pt x="569977" y="988463"/>
                  <a:pt x="554881" y="1006196"/>
                  <a:pt x="536259" y="1006196"/>
                </a:cubicBezTo>
                <a:cubicBezTo>
                  <a:pt x="517636" y="1006196"/>
                  <a:pt x="502540" y="988463"/>
                  <a:pt x="502540" y="966589"/>
                </a:cubicBezTo>
                <a:cubicBezTo>
                  <a:pt x="502540" y="944714"/>
                  <a:pt x="517636" y="926981"/>
                  <a:pt x="536259" y="926981"/>
                </a:cubicBezTo>
                <a:close/>
                <a:moveTo>
                  <a:pt x="1198849" y="907880"/>
                </a:moveTo>
                <a:cubicBezTo>
                  <a:pt x="1223812" y="907880"/>
                  <a:pt x="1244048" y="931650"/>
                  <a:pt x="1244048" y="960973"/>
                </a:cubicBezTo>
                <a:cubicBezTo>
                  <a:pt x="1244048" y="990295"/>
                  <a:pt x="1223812" y="1014065"/>
                  <a:pt x="1198849" y="1014065"/>
                </a:cubicBezTo>
                <a:cubicBezTo>
                  <a:pt x="1173886" y="1014065"/>
                  <a:pt x="1153650" y="990295"/>
                  <a:pt x="1153650" y="960973"/>
                </a:cubicBezTo>
                <a:cubicBezTo>
                  <a:pt x="1153650" y="931650"/>
                  <a:pt x="1173886" y="907880"/>
                  <a:pt x="1198849" y="907880"/>
                </a:cubicBezTo>
                <a:close/>
                <a:moveTo>
                  <a:pt x="1304765" y="892120"/>
                </a:moveTo>
                <a:cubicBezTo>
                  <a:pt x="1336186" y="892120"/>
                  <a:pt x="1361658" y="922040"/>
                  <a:pt x="1361658" y="958949"/>
                </a:cubicBezTo>
                <a:cubicBezTo>
                  <a:pt x="1361658" y="995857"/>
                  <a:pt x="1336186" y="1025777"/>
                  <a:pt x="1304765" y="1025777"/>
                </a:cubicBezTo>
                <a:cubicBezTo>
                  <a:pt x="1273344" y="1025777"/>
                  <a:pt x="1247873" y="995857"/>
                  <a:pt x="1247873" y="958949"/>
                </a:cubicBezTo>
                <a:cubicBezTo>
                  <a:pt x="1247873" y="922040"/>
                  <a:pt x="1273344" y="892120"/>
                  <a:pt x="1304765" y="892120"/>
                </a:cubicBezTo>
                <a:close/>
                <a:moveTo>
                  <a:pt x="337846" y="892120"/>
                </a:moveTo>
                <a:cubicBezTo>
                  <a:pt x="362646" y="892120"/>
                  <a:pt x="383740" y="910760"/>
                  <a:pt x="390955" y="936936"/>
                </a:cubicBezTo>
                <a:cubicBezTo>
                  <a:pt x="397951" y="919592"/>
                  <a:pt x="413145" y="907880"/>
                  <a:pt x="430667" y="907880"/>
                </a:cubicBezTo>
                <a:cubicBezTo>
                  <a:pt x="455630" y="907880"/>
                  <a:pt x="475866" y="931650"/>
                  <a:pt x="475866" y="960973"/>
                </a:cubicBezTo>
                <a:cubicBezTo>
                  <a:pt x="475866" y="990295"/>
                  <a:pt x="455630" y="1014065"/>
                  <a:pt x="430667" y="1014065"/>
                </a:cubicBezTo>
                <a:cubicBezTo>
                  <a:pt x="412809" y="1014065"/>
                  <a:pt x="397370" y="1001900"/>
                  <a:pt x="390419" y="984077"/>
                </a:cubicBezTo>
                <a:cubicBezTo>
                  <a:pt x="382098" y="1008555"/>
                  <a:pt x="361684" y="1025777"/>
                  <a:pt x="337846" y="1025777"/>
                </a:cubicBezTo>
                <a:cubicBezTo>
                  <a:pt x="306425" y="1025777"/>
                  <a:pt x="280954" y="995857"/>
                  <a:pt x="280954" y="958949"/>
                </a:cubicBezTo>
                <a:cubicBezTo>
                  <a:pt x="280954" y="922040"/>
                  <a:pt x="306425" y="892120"/>
                  <a:pt x="337846" y="892120"/>
                </a:cubicBezTo>
                <a:close/>
                <a:moveTo>
                  <a:pt x="824954" y="877922"/>
                </a:moveTo>
                <a:cubicBezTo>
                  <a:pt x="906068" y="877922"/>
                  <a:pt x="971824" y="941663"/>
                  <a:pt x="971824" y="1020291"/>
                </a:cubicBezTo>
                <a:cubicBezTo>
                  <a:pt x="971824" y="1098919"/>
                  <a:pt x="906068" y="1162660"/>
                  <a:pt x="824954" y="1162660"/>
                </a:cubicBezTo>
                <a:cubicBezTo>
                  <a:pt x="743840" y="1162660"/>
                  <a:pt x="678084" y="1098919"/>
                  <a:pt x="678084" y="1020291"/>
                </a:cubicBezTo>
                <a:cubicBezTo>
                  <a:pt x="678084" y="941663"/>
                  <a:pt x="743840" y="877922"/>
                  <a:pt x="824954" y="877922"/>
                </a:cubicBezTo>
                <a:close/>
                <a:moveTo>
                  <a:pt x="939798" y="750063"/>
                </a:moveTo>
                <a:cubicBezTo>
                  <a:pt x="954027" y="750063"/>
                  <a:pt x="965563" y="763613"/>
                  <a:pt x="965563" y="780328"/>
                </a:cubicBezTo>
                <a:cubicBezTo>
                  <a:pt x="965563" y="797043"/>
                  <a:pt x="954027" y="810593"/>
                  <a:pt x="939798" y="810593"/>
                </a:cubicBezTo>
                <a:cubicBezTo>
                  <a:pt x="925568" y="810593"/>
                  <a:pt x="914033" y="797043"/>
                  <a:pt x="914033" y="780328"/>
                </a:cubicBezTo>
                <a:cubicBezTo>
                  <a:pt x="914033" y="763613"/>
                  <a:pt x="925568" y="750063"/>
                  <a:pt x="939798" y="750063"/>
                </a:cubicBezTo>
                <a:close/>
                <a:moveTo>
                  <a:pt x="710112" y="750063"/>
                </a:moveTo>
                <a:cubicBezTo>
                  <a:pt x="724342" y="750063"/>
                  <a:pt x="735877" y="763613"/>
                  <a:pt x="735877" y="780328"/>
                </a:cubicBezTo>
                <a:cubicBezTo>
                  <a:pt x="735877" y="797043"/>
                  <a:pt x="724342" y="810593"/>
                  <a:pt x="710112" y="810593"/>
                </a:cubicBezTo>
                <a:cubicBezTo>
                  <a:pt x="695883" y="810593"/>
                  <a:pt x="684347" y="797043"/>
                  <a:pt x="684347" y="780328"/>
                </a:cubicBezTo>
                <a:cubicBezTo>
                  <a:pt x="684347" y="763613"/>
                  <a:pt x="695883" y="750063"/>
                  <a:pt x="710112" y="750063"/>
                </a:cubicBezTo>
                <a:close/>
                <a:moveTo>
                  <a:pt x="975249" y="658830"/>
                </a:moveTo>
                <a:cubicBezTo>
                  <a:pt x="993871" y="658830"/>
                  <a:pt x="1008967" y="676563"/>
                  <a:pt x="1008967" y="698437"/>
                </a:cubicBezTo>
                <a:cubicBezTo>
                  <a:pt x="1008967" y="720312"/>
                  <a:pt x="993871" y="738045"/>
                  <a:pt x="975249" y="738045"/>
                </a:cubicBezTo>
                <a:cubicBezTo>
                  <a:pt x="956626" y="738045"/>
                  <a:pt x="941530" y="720312"/>
                  <a:pt x="941530" y="698437"/>
                </a:cubicBezTo>
                <a:cubicBezTo>
                  <a:pt x="941530" y="676563"/>
                  <a:pt x="956626" y="658830"/>
                  <a:pt x="975249" y="658830"/>
                </a:cubicBezTo>
                <a:close/>
                <a:moveTo>
                  <a:pt x="674660" y="658830"/>
                </a:moveTo>
                <a:cubicBezTo>
                  <a:pt x="693282" y="658830"/>
                  <a:pt x="708378" y="676563"/>
                  <a:pt x="708378" y="698437"/>
                </a:cubicBezTo>
                <a:cubicBezTo>
                  <a:pt x="708378" y="720312"/>
                  <a:pt x="693282" y="738045"/>
                  <a:pt x="674660" y="738045"/>
                </a:cubicBezTo>
                <a:cubicBezTo>
                  <a:pt x="656037" y="738045"/>
                  <a:pt x="640941" y="720312"/>
                  <a:pt x="640941" y="698437"/>
                </a:cubicBezTo>
                <a:cubicBezTo>
                  <a:pt x="640941" y="676563"/>
                  <a:pt x="656037" y="658830"/>
                  <a:pt x="674660" y="658830"/>
                </a:cubicBezTo>
                <a:close/>
                <a:moveTo>
                  <a:pt x="821650" y="550947"/>
                </a:moveTo>
                <a:cubicBezTo>
                  <a:pt x="835880" y="550947"/>
                  <a:pt x="847415" y="564497"/>
                  <a:pt x="847415" y="581212"/>
                </a:cubicBezTo>
                <a:cubicBezTo>
                  <a:pt x="847415" y="597927"/>
                  <a:pt x="835880" y="611477"/>
                  <a:pt x="821650" y="611477"/>
                </a:cubicBezTo>
                <a:cubicBezTo>
                  <a:pt x="807421" y="611477"/>
                  <a:pt x="795885" y="597927"/>
                  <a:pt x="795885" y="581212"/>
                </a:cubicBezTo>
                <a:cubicBezTo>
                  <a:pt x="795885" y="564497"/>
                  <a:pt x="807421" y="550947"/>
                  <a:pt x="821650" y="550947"/>
                </a:cubicBezTo>
                <a:close/>
                <a:moveTo>
                  <a:pt x="1019124" y="548429"/>
                </a:moveTo>
                <a:cubicBezTo>
                  <a:pt x="1044086" y="548429"/>
                  <a:pt x="1064323" y="572199"/>
                  <a:pt x="1064323" y="601521"/>
                </a:cubicBezTo>
                <a:cubicBezTo>
                  <a:pt x="1064323" y="630844"/>
                  <a:pt x="1044086" y="654614"/>
                  <a:pt x="1019124" y="654614"/>
                </a:cubicBezTo>
                <a:cubicBezTo>
                  <a:pt x="994161" y="654614"/>
                  <a:pt x="973925" y="630844"/>
                  <a:pt x="973925" y="601521"/>
                </a:cubicBezTo>
                <a:cubicBezTo>
                  <a:pt x="973925" y="572199"/>
                  <a:pt x="994161" y="548429"/>
                  <a:pt x="1019124" y="548429"/>
                </a:cubicBezTo>
                <a:close/>
                <a:moveTo>
                  <a:pt x="1078543" y="439675"/>
                </a:moveTo>
                <a:cubicBezTo>
                  <a:pt x="1109964" y="439675"/>
                  <a:pt x="1135435" y="469595"/>
                  <a:pt x="1135435" y="506503"/>
                </a:cubicBezTo>
                <a:cubicBezTo>
                  <a:pt x="1135435" y="543412"/>
                  <a:pt x="1109964" y="573332"/>
                  <a:pt x="1078543" y="573332"/>
                </a:cubicBezTo>
                <a:cubicBezTo>
                  <a:pt x="1047122" y="573332"/>
                  <a:pt x="1021650" y="543412"/>
                  <a:pt x="1021650" y="506503"/>
                </a:cubicBezTo>
                <a:cubicBezTo>
                  <a:pt x="1021650" y="469595"/>
                  <a:pt x="1047122" y="439675"/>
                  <a:pt x="1078543" y="439675"/>
                </a:cubicBezTo>
                <a:close/>
                <a:moveTo>
                  <a:pt x="571366" y="439675"/>
                </a:moveTo>
                <a:cubicBezTo>
                  <a:pt x="602787" y="439675"/>
                  <a:pt x="628259" y="469595"/>
                  <a:pt x="628259" y="506503"/>
                </a:cubicBezTo>
                <a:cubicBezTo>
                  <a:pt x="628259" y="522789"/>
                  <a:pt x="623299" y="537715"/>
                  <a:pt x="614412" y="548850"/>
                </a:cubicBezTo>
                <a:cubicBezTo>
                  <a:pt x="614991" y="548443"/>
                  <a:pt x="615589" y="548429"/>
                  <a:pt x="616191" y="548429"/>
                </a:cubicBezTo>
                <a:cubicBezTo>
                  <a:pt x="641153" y="548429"/>
                  <a:pt x="661390" y="572199"/>
                  <a:pt x="661390" y="601521"/>
                </a:cubicBezTo>
                <a:cubicBezTo>
                  <a:pt x="661390" y="630844"/>
                  <a:pt x="641153" y="654614"/>
                  <a:pt x="616191" y="654614"/>
                </a:cubicBezTo>
                <a:cubicBezTo>
                  <a:pt x="591228" y="654614"/>
                  <a:pt x="570992" y="630844"/>
                  <a:pt x="570992" y="601521"/>
                </a:cubicBezTo>
                <a:cubicBezTo>
                  <a:pt x="570992" y="590086"/>
                  <a:pt x="574070" y="579495"/>
                  <a:pt x="580043" y="571274"/>
                </a:cubicBezTo>
                <a:cubicBezTo>
                  <a:pt x="577371" y="573054"/>
                  <a:pt x="574396" y="573332"/>
                  <a:pt x="571366" y="573332"/>
                </a:cubicBezTo>
                <a:cubicBezTo>
                  <a:pt x="539946" y="573332"/>
                  <a:pt x="514474" y="543412"/>
                  <a:pt x="514474" y="506503"/>
                </a:cubicBezTo>
                <a:cubicBezTo>
                  <a:pt x="514474" y="469595"/>
                  <a:pt x="539946" y="439675"/>
                  <a:pt x="571366" y="439675"/>
                </a:cubicBezTo>
                <a:close/>
                <a:moveTo>
                  <a:pt x="820629" y="398247"/>
                </a:moveTo>
                <a:cubicBezTo>
                  <a:pt x="839251" y="398247"/>
                  <a:pt x="854348" y="415980"/>
                  <a:pt x="854348" y="437855"/>
                </a:cubicBezTo>
                <a:cubicBezTo>
                  <a:pt x="854348" y="459729"/>
                  <a:pt x="839251" y="477462"/>
                  <a:pt x="820629" y="477462"/>
                </a:cubicBezTo>
                <a:cubicBezTo>
                  <a:pt x="802007" y="477462"/>
                  <a:pt x="786911" y="459729"/>
                  <a:pt x="786911" y="437855"/>
                </a:cubicBezTo>
                <a:cubicBezTo>
                  <a:pt x="786911" y="415980"/>
                  <a:pt x="802007" y="398247"/>
                  <a:pt x="820629" y="398247"/>
                </a:cubicBezTo>
                <a:close/>
                <a:moveTo>
                  <a:pt x="811859" y="199123"/>
                </a:moveTo>
                <a:cubicBezTo>
                  <a:pt x="836822" y="199123"/>
                  <a:pt x="857058" y="222894"/>
                  <a:pt x="857058" y="252216"/>
                </a:cubicBezTo>
                <a:cubicBezTo>
                  <a:pt x="857058" y="281538"/>
                  <a:pt x="836822" y="305309"/>
                  <a:pt x="811859" y="305309"/>
                </a:cubicBezTo>
                <a:cubicBezTo>
                  <a:pt x="786897" y="305309"/>
                  <a:pt x="766661" y="281538"/>
                  <a:pt x="766661" y="252216"/>
                </a:cubicBezTo>
                <a:cubicBezTo>
                  <a:pt x="766661" y="222894"/>
                  <a:pt x="786897" y="199123"/>
                  <a:pt x="811859" y="199123"/>
                </a:cubicBezTo>
                <a:close/>
                <a:moveTo>
                  <a:pt x="817657" y="0"/>
                </a:moveTo>
                <a:cubicBezTo>
                  <a:pt x="849078" y="0"/>
                  <a:pt x="874549" y="29920"/>
                  <a:pt x="874549" y="66829"/>
                </a:cubicBezTo>
                <a:cubicBezTo>
                  <a:pt x="874549" y="103737"/>
                  <a:pt x="849078" y="133657"/>
                  <a:pt x="817657" y="133657"/>
                </a:cubicBezTo>
                <a:cubicBezTo>
                  <a:pt x="786236" y="133657"/>
                  <a:pt x="760765" y="103737"/>
                  <a:pt x="760765" y="66829"/>
                </a:cubicBezTo>
                <a:cubicBezTo>
                  <a:pt x="760765" y="29920"/>
                  <a:pt x="786236" y="0"/>
                  <a:pt x="817657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1 Elipse"/>
          <p:cNvSpPr/>
          <p:nvPr/>
        </p:nvSpPr>
        <p:spPr bwMode="auto">
          <a:xfrm flipV="1">
            <a:off x="3779915" y="2418030"/>
            <a:ext cx="1649909" cy="1619590"/>
          </a:xfrm>
          <a:custGeom>
            <a:avLst/>
            <a:gdLst/>
            <a:ahLst/>
            <a:cxnLst/>
            <a:rect l="l" t="t" r="r" b="b"/>
            <a:pathLst>
              <a:path w="1649909" h="1613226">
                <a:moveTo>
                  <a:pt x="523932" y="1479569"/>
                </a:moveTo>
                <a:cubicBezTo>
                  <a:pt x="555353" y="1479569"/>
                  <a:pt x="580825" y="1509489"/>
                  <a:pt x="580825" y="1546398"/>
                </a:cubicBezTo>
                <a:cubicBezTo>
                  <a:pt x="580825" y="1583306"/>
                  <a:pt x="555353" y="1613226"/>
                  <a:pt x="523932" y="1613226"/>
                </a:cubicBezTo>
                <a:cubicBezTo>
                  <a:pt x="492511" y="1613226"/>
                  <a:pt x="467040" y="1583306"/>
                  <a:pt x="467040" y="1546398"/>
                </a:cubicBezTo>
                <a:cubicBezTo>
                  <a:pt x="467040" y="1509489"/>
                  <a:pt x="492511" y="1479569"/>
                  <a:pt x="523932" y="1479569"/>
                </a:cubicBezTo>
                <a:close/>
                <a:moveTo>
                  <a:pt x="1104084" y="1475920"/>
                </a:moveTo>
                <a:cubicBezTo>
                  <a:pt x="1135505" y="1475920"/>
                  <a:pt x="1160976" y="1505840"/>
                  <a:pt x="1160976" y="1542749"/>
                </a:cubicBezTo>
                <a:cubicBezTo>
                  <a:pt x="1160976" y="1579657"/>
                  <a:pt x="1135505" y="1609577"/>
                  <a:pt x="1104084" y="1609577"/>
                </a:cubicBezTo>
                <a:cubicBezTo>
                  <a:pt x="1072663" y="1609577"/>
                  <a:pt x="1047191" y="1579657"/>
                  <a:pt x="1047191" y="1542749"/>
                </a:cubicBezTo>
                <a:cubicBezTo>
                  <a:pt x="1047191" y="1505840"/>
                  <a:pt x="1072663" y="1475920"/>
                  <a:pt x="1104084" y="1475920"/>
                </a:cubicBezTo>
                <a:close/>
                <a:moveTo>
                  <a:pt x="56892" y="1464974"/>
                </a:moveTo>
                <a:cubicBezTo>
                  <a:pt x="88313" y="1464974"/>
                  <a:pt x="113785" y="1494894"/>
                  <a:pt x="113785" y="1531803"/>
                </a:cubicBezTo>
                <a:cubicBezTo>
                  <a:pt x="113785" y="1568711"/>
                  <a:pt x="88313" y="1598631"/>
                  <a:pt x="56892" y="1598631"/>
                </a:cubicBezTo>
                <a:cubicBezTo>
                  <a:pt x="25472" y="1598631"/>
                  <a:pt x="0" y="1568711"/>
                  <a:pt x="0" y="1531803"/>
                </a:cubicBezTo>
                <a:cubicBezTo>
                  <a:pt x="0" y="1494894"/>
                  <a:pt x="25472" y="1464974"/>
                  <a:pt x="56892" y="1464974"/>
                </a:cubicBezTo>
                <a:close/>
                <a:moveTo>
                  <a:pt x="1593017" y="1461325"/>
                </a:moveTo>
                <a:cubicBezTo>
                  <a:pt x="1624438" y="1461325"/>
                  <a:pt x="1649909" y="1491245"/>
                  <a:pt x="1649909" y="1528154"/>
                </a:cubicBezTo>
                <a:cubicBezTo>
                  <a:pt x="1649909" y="1565062"/>
                  <a:pt x="1624438" y="1594982"/>
                  <a:pt x="1593017" y="1594982"/>
                </a:cubicBezTo>
                <a:cubicBezTo>
                  <a:pt x="1561596" y="1594982"/>
                  <a:pt x="1536124" y="1565062"/>
                  <a:pt x="1536124" y="1528154"/>
                </a:cubicBezTo>
                <a:cubicBezTo>
                  <a:pt x="1536124" y="1491245"/>
                  <a:pt x="1561596" y="1461325"/>
                  <a:pt x="1593017" y="1461325"/>
                </a:cubicBezTo>
                <a:close/>
                <a:moveTo>
                  <a:pt x="578506" y="1374587"/>
                </a:moveTo>
                <a:cubicBezTo>
                  <a:pt x="603469" y="1374587"/>
                  <a:pt x="623705" y="1398357"/>
                  <a:pt x="623705" y="1427679"/>
                </a:cubicBezTo>
                <a:cubicBezTo>
                  <a:pt x="623705" y="1457002"/>
                  <a:pt x="603469" y="1480772"/>
                  <a:pt x="578506" y="1480772"/>
                </a:cubicBezTo>
                <a:cubicBezTo>
                  <a:pt x="553543" y="1480772"/>
                  <a:pt x="533307" y="1457002"/>
                  <a:pt x="533307" y="1427679"/>
                </a:cubicBezTo>
                <a:cubicBezTo>
                  <a:pt x="533307" y="1398357"/>
                  <a:pt x="553543" y="1374587"/>
                  <a:pt x="578506" y="1374587"/>
                </a:cubicBezTo>
                <a:close/>
                <a:moveTo>
                  <a:pt x="1039415" y="1371688"/>
                </a:moveTo>
                <a:cubicBezTo>
                  <a:pt x="1064378" y="1371688"/>
                  <a:pt x="1084614" y="1395458"/>
                  <a:pt x="1084614" y="1424780"/>
                </a:cubicBezTo>
                <a:cubicBezTo>
                  <a:pt x="1084614" y="1454103"/>
                  <a:pt x="1064378" y="1477873"/>
                  <a:pt x="1039415" y="1477873"/>
                </a:cubicBezTo>
                <a:cubicBezTo>
                  <a:pt x="1014452" y="1477873"/>
                  <a:pt x="994216" y="1454103"/>
                  <a:pt x="994216" y="1424780"/>
                </a:cubicBezTo>
                <a:cubicBezTo>
                  <a:pt x="994216" y="1395458"/>
                  <a:pt x="1014452" y="1371688"/>
                  <a:pt x="1039415" y="1371688"/>
                </a:cubicBezTo>
                <a:close/>
                <a:moveTo>
                  <a:pt x="207460" y="1362991"/>
                </a:moveTo>
                <a:cubicBezTo>
                  <a:pt x="232423" y="1362991"/>
                  <a:pt x="252659" y="1386762"/>
                  <a:pt x="252659" y="1416084"/>
                </a:cubicBezTo>
                <a:cubicBezTo>
                  <a:pt x="252659" y="1445406"/>
                  <a:pt x="232423" y="1469177"/>
                  <a:pt x="207460" y="1469177"/>
                </a:cubicBezTo>
                <a:cubicBezTo>
                  <a:pt x="182497" y="1469177"/>
                  <a:pt x="162261" y="1445406"/>
                  <a:pt x="162261" y="1416084"/>
                </a:cubicBezTo>
                <a:cubicBezTo>
                  <a:pt x="162261" y="1386762"/>
                  <a:pt x="182497" y="1362991"/>
                  <a:pt x="207460" y="1362991"/>
                </a:cubicBezTo>
                <a:close/>
                <a:moveTo>
                  <a:pt x="1427854" y="1360092"/>
                </a:moveTo>
                <a:cubicBezTo>
                  <a:pt x="1452817" y="1360092"/>
                  <a:pt x="1473053" y="1383863"/>
                  <a:pt x="1473053" y="1413185"/>
                </a:cubicBezTo>
                <a:cubicBezTo>
                  <a:pt x="1473053" y="1442507"/>
                  <a:pt x="1452817" y="1466278"/>
                  <a:pt x="1427854" y="1466278"/>
                </a:cubicBezTo>
                <a:cubicBezTo>
                  <a:pt x="1402892" y="1466278"/>
                  <a:pt x="1382655" y="1442507"/>
                  <a:pt x="1382655" y="1413185"/>
                </a:cubicBezTo>
                <a:cubicBezTo>
                  <a:pt x="1382655" y="1383863"/>
                  <a:pt x="1402892" y="1360092"/>
                  <a:pt x="1427854" y="1360092"/>
                </a:cubicBezTo>
                <a:close/>
                <a:moveTo>
                  <a:pt x="646547" y="1275146"/>
                </a:moveTo>
                <a:cubicBezTo>
                  <a:pt x="665169" y="1275146"/>
                  <a:pt x="680265" y="1292878"/>
                  <a:pt x="680265" y="1314753"/>
                </a:cubicBezTo>
                <a:cubicBezTo>
                  <a:pt x="680265" y="1336627"/>
                  <a:pt x="665169" y="1354360"/>
                  <a:pt x="646547" y="1354360"/>
                </a:cubicBezTo>
                <a:cubicBezTo>
                  <a:pt x="627924" y="1354360"/>
                  <a:pt x="612828" y="1336627"/>
                  <a:pt x="612828" y="1314753"/>
                </a:cubicBezTo>
                <a:cubicBezTo>
                  <a:pt x="612828" y="1292878"/>
                  <a:pt x="627924" y="1275146"/>
                  <a:pt x="646547" y="1275146"/>
                </a:cubicBezTo>
                <a:close/>
                <a:moveTo>
                  <a:pt x="990386" y="1272983"/>
                </a:moveTo>
                <a:cubicBezTo>
                  <a:pt x="1009008" y="1272983"/>
                  <a:pt x="1024105" y="1290716"/>
                  <a:pt x="1024105" y="1312590"/>
                </a:cubicBezTo>
                <a:cubicBezTo>
                  <a:pt x="1024105" y="1334465"/>
                  <a:pt x="1009008" y="1352198"/>
                  <a:pt x="990386" y="1352198"/>
                </a:cubicBezTo>
                <a:cubicBezTo>
                  <a:pt x="971764" y="1352198"/>
                  <a:pt x="956668" y="1334465"/>
                  <a:pt x="956668" y="1312590"/>
                </a:cubicBezTo>
                <a:cubicBezTo>
                  <a:pt x="956668" y="1290716"/>
                  <a:pt x="971764" y="1272983"/>
                  <a:pt x="990386" y="1272983"/>
                </a:cubicBezTo>
                <a:close/>
                <a:moveTo>
                  <a:pt x="369746" y="1266495"/>
                </a:moveTo>
                <a:cubicBezTo>
                  <a:pt x="388368" y="1266495"/>
                  <a:pt x="403464" y="1284228"/>
                  <a:pt x="403464" y="1306103"/>
                </a:cubicBezTo>
                <a:cubicBezTo>
                  <a:pt x="403464" y="1327977"/>
                  <a:pt x="388368" y="1345710"/>
                  <a:pt x="369746" y="1345710"/>
                </a:cubicBezTo>
                <a:cubicBezTo>
                  <a:pt x="351123" y="1345710"/>
                  <a:pt x="336027" y="1327977"/>
                  <a:pt x="336027" y="1306103"/>
                </a:cubicBezTo>
                <a:cubicBezTo>
                  <a:pt x="336027" y="1284228"/>
                  <a:pt x="351123" y="1266495"/>
                  <a:pt x="369746" y="1266495"/>
                </a:cubicBezTo>
                <a:close/>
                <a:moveTo>
                  <a:pt x="1280163" y="1264333"/>
                </a:moveTo>
                <a:cubicBezTo>
                  <a:pt x="1298785" y="1264333"/>
                  <a:pt x="1313881" y="1282066"/>
                  <a:pt x="1313881" y="1303940"/>
                </a:cubicBezTo>
                <a:cubicBezTo>
                  <a:pt x="1313881" y="1325815"/>
                  <a:pt x="1298785" y="1343547"/>
                  <a:pt x="1280163" y="1343547"/>
                </a:cubicBezTo>
                <a:cubicBezTo>
                  <a:pt x="1261540" y="1343547"/>
                  <a:pt x="1246444" y="1325815"/>
                  <a:pt x="1246444" y="1303940"/>
                </a:cubicBezTo>
                <a:cubicBezTo>
                  <a:pt x="1246444" y="1282066"/>
                  <a:pt x="1261540" y="1264333"/>
                  <a:pt x="1280163" y="1264333"/>
                </a:cubicBezTo>
                <a:close/>
                <a:moveTo>
                  <a:pt x="688631" y="1221002"/>
                </a:moveTo>
                <a:cubicBezTo>
                  <a:pt x="702860" y="1221002"/>
                  <a:pt x="714396" y="1234552"/>
                  <a:pt x="714396" y="1251267"/>
                </a:cubicBezTo>
                <a:cubicBezTo>
                  <a:pt x="714396" y="1267981"/>
                  <a:pt x="702860" y="1281531"/>
                  <a:pt x="688631" y="1281531"/>
                </a:cubicBezTo>
                <a:cubicBezTo>
                  <a:pt x="674401" y="1281531"/>
                  <a:pt x="662866" y="1267981"/>
                  <a:pt x="662866" y="1251267"/>
                </a:cubicBezTo>
                <a:cubicBezTo>
                  <a:pt x="662866" y="1234552"/>
                  <a:pt x="674401" y="1221002"/>
                  <a:pt x="688631" y="1221002"/>
                </a:cubicBezTo>
                <a:close/>
                <a:moveTo>
                  <a:pt x="951365" y="1219349"/>
                </a:moveTo>
                <a:cubicBezTo>
                  <a:pt x="965594" y="1219349"/>
                  <a:pt x="977130" y="1232899"/>
                  <a:pt x="977130" y="1249614"/>
                </a:cubicBezTo>
                <a:cubicBezTo>
                  <a:pt x="977130" y="1266329"/>
                  <a:pt x="965594" y="1279879"/>
                  <a:pt x="951365" y="1279879"/>
                </a:cubicBezTo>
                <a:cubicBezTo>
                  <a:pt x="937135" y="1279879"/>
                  <a:pt x="925600" y="1266329"/>
                  <a:pt x="925600" y="1249614"/>
                </a:cubicBezTo>
                <a:cubicBezTo>
                  <a:pt x="925600" y="1232899"/>
                  <a:pt x="937135" y="1219349"/>
                  <a:pt x="951365" y="1219349"/>
                </a:cubicBezTo>
                <a:close/>
                <a:moveTo>
                  <a:pt x="477122" y="1214392"/>
                </a:moveTo>
                <a:cubicBezTo>
                  <a:pt x="491352" y="1214392"/>
                  <a:pt x="502887" y="1227942"/>
                  <a:pt x="502887" y="1244657"/>
                </a:cubicBezTo>
                <a:cubicBezTo>
                  <a:pt x="502887" y="1261371"/>
                  <a:pt x="491352" y="1274921"/>
                  <a:pt x="477122" y="1274921"/>
                </a:cubicBezTo>
                <a:cubicBezTo>
                  <a:pt x="462892" y="1274921"/>
                  <a:pt x="451357" y="1261371"/>
                  <a:pt x="451357" y="1244657"/>
                </a:cubicBezTo>
                <a:cubicBezTo>
                  <a:pt x="451357" y="1227942"/>
                  <a:pt x="462892" y="1214392"/>
                  <a:pt x="477122" y="1214392"/>
                </a:cubicBezTo>
                <a:close/>
                <a:moveTo>
                  <a:pt x="1172788" y="1212740"/>
                </a:moveTo>
                <a:cubicBezTo>
                  <a:pt x="1187018" y="1212740"/>
                  <a:pt x="1198553" y="1226289"/>
                  <a:pt x="1198553" y="1243004"/>
                </a:cubicBezTo>
                <a:cubicBezTo>
                  <a:pt x="1198553" y="1259719"/>
                  <a:pt x="1187018" y="1273269"/>
                  <a:pt x="1172788" y="1273269"/>
                </a:cubicBezTo>
                <a:cubicBezTo>
                  <a:pt x="1158559" y="1273269"/>
                  <a:pt x="1147023" y="1259719"/>
                  <a:pt x="1147023" y="1243004"/>
                </a:cubicBezTo>
                <a:cubicBezTo>
                  <a:pt x="1147023" y="1226289"/>
                  <a:pt x="1158559" y="1212740"/>
                  <a:pt x="1172788" y="1212740"/>
                </a:cubicBezTo>
                <a:close/>
                <a:moveTo>
                  <a:pt x="1042247" y="954963"/>
                </a:moveTo>
                <a:cubicBezTo>
                  <a:pt x="1056477" y="954963"/>
                  <a:pt x="1068012" y="968513"/>
                  <a:pt x="1068012" y="985228"/>
                </a:cubicBezTo>
                <a:cubicBezTo>
                  <a:pt x="1068012" y="1001942"/>
                  <a:pt x="1056477" y="1015492"/>
                  <a:pt x="1042247" y="1015492"/>
                </a:cubicBezTo>
                <a:cubicBezTo>
                  <a:pt x="1028018" y="1015492"/>
                  <a:pt x="1016483" y="1001942"/>
                  <a:pt x="1016483" y="985228"/>
                </a:cubicBezTo>
                <a:cubicBezTo>
                  <a:pt x="1016483" y="968513"/>
                  <a:pt x="1028018" y="954963"/>
                  <a:pt x="1042247" y="954963"/>
                </a:cubicBezTo>
                <a:close/>
                <a:moveTo>
                  <a:pt x="604358" y="954963"/>
                </a:moveTo>
                <a:cubicBezTo>
                  <a:pt x="618587" y="954963"/>
                  <a:pt x="630123" y="968513"/>
                  <a:pt x="630123" y="985228"/>
                </a:cubicBezTo>
                <a:cubicBezTo>
                  <a:pt x="630123" y="1001942"/>
                  <a:pt x="618587" y="1015492"/>
                  <a:pt x="604358" y="1015492"/>
                </a:cubicBezTo>
                <a:cubicBezTo>
                  <a:pt x="590128" y="1015492"/>
                  <a:pt x="578593" y="1001942"/>
                  <a:pt x="578593" y="985228"/>
                </a:cubicBezTo>
                <a:cubicBezTo>
                  <a:pt x="578593" y="968513"/>
                  <a:pt x="590128" y="954963"/>
                  <a:pt x="604358" y="954963"/>
                </a:cubicBezTo>
                <a:close/>
                <a:moveTo>
                  <a:pt x="1109324" y="926981"/>
                </a:moveTo>
                <a:cubicBezTo>
                  <a:pt x="1127946" y="926981"/>
                  <a:pt x="1143043" y="944714"/>
                  <a:pt x="1143043" y="966589"/>
                </a:cubicBezTo>
                <a:cubicBezTo>
                  <a:pt x="1143043" y="988463"/>
                  <a:pt x="1127946" y="1006196"/>
                  <a:pt x="1109324" y="1006196"/>
                </a:cubicBezTo>
                <a:cubicBezTo>
                  <a:pt x="1090702" y="1006196"/>
                  <a:pt x="1075606" y="988463"/>
                  <a:pt x="1075606" y="966589"/>
                </a:cubicBezTo>
                <a:cubicBezTo>
                  <a:pt x="1075606" y="944714"/>
                  <a:pt x="1090702" y="926981"/>
                  <a:pt x="1109324" y="926981"/>
                </a:cubicBezTo>
                <a:close/>
                <a:moveTo>
                  <a:pt x="536259" y="926981"/>
                </a:moveTo>
                <a:cubicBezTo>
                  <a:pt x="554881" y="926981"/>
                  <a:pt x="569977" y="944714"/>
                  <a:pt x="569977" y="966589"/>
                </a:cubicBezTo>
                <a:cubicBezTo>
                  <a:pt x="569977" y="988463"/>
                  <a:pt x="554881" y="1006196"/>
                  <a:pt x="536259" y="1006196"/>
                </a:cubicBezTo>
                <a:cubicBezTo>
                  <a:pt x="517636" y="1006196"/>
                  <a:pt x="502540" y="988463"/>
                  <a:pt x="502540" y="966589"/>
                </a:cubicBezTo>
                <a:cubicBezTo>
                  <a:pt x="502540" y="944714"/>
                  <a:pt x="517636" y="926981"/>
                  <a:pt x="536259" y="926981"/>
                </a:cubicBezTo>
                <a:close/>
                <a:moveTo>
                  <a:pt x="1198849" y="907880"/>
                </a:moveTo>
                <a:cubicBezTo>
                  <a:pt x="1223812" y="907880"/>
                  <a:pt x="1244048" y="931650"/>
                  <a:pt x="1244048" y="960973"/>
                </a:cubicBezTo>
                <a:cubicBezTo>
                  <a:pt x="1244048" y="990295"/>
                  <a:pt x="1223812" y="1014065"/>
                  <a:pt x="1198849" y="1014065"/>
                </a:cubicBezTo>
                <a:cubicBezTo>
                  <a:pt x="1173886" y="1014065"/>
                  <a:pt x="1153650" y="990295"/>
                  <a:pt x="1153650" y="960973"/>
                </a:cubicBezTo>
                <a:cubicBezTo>
                  <a:pt x="1153650" y="931650"/>
                  <a:pt x="1173886" y="907880"/>
                  <a:pt x="1198849" y="907880"/>
                </a:cubicBezTo>
                <a:close/>
                <a:moveTo>
                  <a:pt x="1304765" y="892120"/>
                </a:moveTo>
                <a:cubicBezTo>
                  <a:pt x="1336186" y="892120"/>
                  <a:pt x="1361658" y="922040"/>
                  <a:pt x="1361658" y="958949"/>
                </a:cubicBezTo>
                <a:cubicBezTo>
                  <a:pt x="1361658" y="995857"/>
                  <a:pt x="1336186" y="1025777"/>
                  <a:pt x="1304765" y="1025777"/>
                </a:cubicBezTo>
                <a:cubicBezTo>
                  <a:pt x="1273344" y="1025777"/>
                  <a:pt x="1247873" y="995857"/>
                  <a:pt x="1247873" y="958949"/>
                </a:cubicBezTo>
                <a:cubicBezTo>
                  <a:pt x="1247873" y="922040"/>
                  <a:pt x="1273344" y="892120"/>
                  <a:pt x="1304765" y="892120"/>
                </a:cubicBezTo>
                <a:close/>
                <a:moveTo>
                  <a:pt x="337846" y="892120"/>
                </a:moveTo>
                <a:cubicBezTo>
                  <a:pt x="362646" y="892120"/>
                  <a:pt x="383740" y="910760"/>
                  <a:pt x="390955" y="936936"/>
                </a:cubicBezTo>
                <a:cubicBezTo>
                  <a:pt x="397951" y="919592"/>
                  <a:pt x="413145" y="907880"/>
                  <a:pt x="430667" y="907880"/>
                </a:cubicBezTo>
                <a:cubicBezTo>
                  <a:pt x="455630" y="907880"/>
                  <a:pt x="475866" y="931650"/>
                  <a:pt x="475866" y="960973"/>
                </a:cubicBezTo>
                <a:cubicBezTo>
                  <a:pt x="475866" y="990295"/>
                  <a:pt x="455630" y="1014065"/>
                  <a:pt x="430667" y="1014065"/>
                </a:cubicBezTo>
                <a:cubicBezTo>
                  <a:pt x="412809" y="1014065"/>
                  <a:pt x="397370" y="1001900"/>
                  <a:pt x="390419" y="984077"/>
                </a:cubicBezTo>
                <a:cubicBezTo>
                  <a:pt x="382098" y="1008555"/>
                  <a:pt x="361684" y="1025777"/>
                  <a:pt x="337846" y="1025777"/>
                </a:cubicBezTo>
                <a:cubicBezTo>
                  <a:pt x="306425" y="1025777"/>
                  <a:pt x="280954" y="995857"/>
                  <a:pt x="280954" y="958949"/>
                </a:cubicBezTo>
                <a:cubicBezTo>
                  <a:pt x="280954" y="922040"/>
                  <a:pt x="306425" y="892120"/>
                  <a:pt x="337846" y="892120"/>
                </a:cubicBezTo>
                <a:close/>
                <a:moveTo>
                  <a:pt x="824954" y="877922"/>
                </a:moveTo>
                <a:cubicBezTo>
                  <a:pt x="906068" y="877922"/>
                  <a:pt x="971824" y="941663"/>
                  <a:pt x="971824" y="1020291"/>
                </a:cubicBezTo>
                <a:cubicBezTo>
                  <a:pt x="971824" y="1098919"/>
                  <a:pt x="906068" y="1162660"/>
                  <a:pt x="824954" y="1162660"/>
                </a:cubicBezTo>
                <a:cubicBezTo>
                  <a:pt x="743840" y="1162660"/>
                  <a:pt x="678084" y="1098919"/>
                  <a:pt x="678084" y="1020291"/>
                </a:cubicBezTo>
                <a:cubicBezTo>
                  <a:pt x="678084" y="941663"/>
                  <a:pt x="743840" y="877922"/>
                  <a:pt x="824954" y="877922"/>
                </a:cubicBezTo>
                <a:close/>
                <a:moveTo>
                  <a:pt x="939798" y="750063"/>
                </a:moveTo>
                <a:cubicBezTo>
                  <a:pt x="954027" y="750063"/>
                  <a:pt x="965563" y="763613"/>
                  <a:pt x="965563" y="780328"/>
                </a:cubicBezTo>
                <a:cubicBezTo>
                  <a:pt x="965563" y="797043"/>
                  <a:pt x="954027" y="810593"/>
                  <a:pt x="939798" y="810593"/>
                </a:cubicBezTo>
                <a:cubicBezTo>
                  <a:pt x="925568" y="810593"/>
                  <a:pt x="914033" y="797043"/>
                  <a:pt x="914033" y="780328"/>
                </a:cubicBezTo>
                <a:cubicBezTo>
                  <a:pt x="914033" y="763613"/>
                  <a:pt x="925568" y="750063"/>
                  <a:pt x="939798" y="750063"/>
                </a:cubicBezTo>
                <a:close/>
                <a:moveTo>
                  <a:pt x="710112" y="750063"/>
                </a:moveTo>
                <a:cubicBezTo>
                  <a:pt x="724342" y="750063"/>
                  <a:pt x="735877" y="763613"/>
                  <a:pt x="735877" y="780328"/>
                </a:cubicBezTo>
                <a:cubicBezTo>
                  <a:pt x="735877" y="797043"/>
                  <a:pt x="724342" y="810593"/>
                  <a:pt x="710112" y="810593"/>
                </a:cubicBezTo>
                <a:cubicBezTo>
                  <a:pt x="695883" y="810593"/>
                  <a:pt x="684347" y="797043"/>
                  <a:pt x="684347" y="780328"/>
                </a:cubicBezTo>
                <a:cubicBezTo>
                  <a:pt x="684347" y="763613"/>
                  <a:pt x="695883" y="750063"/>
                  <a:pt x="710112" y="750063"/>
                </a:cubicBezTo>
                <a:close/>
                <a:moveTo>
                  <a:pt x="975249" y="658830"/>
                </a:moveTo>
                <a:cubicBezTo>
                  <a:pt x="993871" y="658830"/>
                  <a:pt x="1008967" y="676563"/>
                  <a:pt x="1008967" y="698437"/>
                </a:cubicBezTo>
                <a:cubicBezTo>
                  <a:pt x="1008967" y="720312"/>
                  <a:pt x="993871" y="738045"/>
                  <a:pt x="975249" y="738045"/>
                </a:cubicBezTo>
                <a:cubicBezTo>
                  <a:pt x="956626" y="738045"/>
                  <a:pt x="941530" y="720312"/>
                  <a:pt x="941530" y="698437"/>
                </a:cubicBezTo>
                <a:cubicBezTo>
                  <a:pt x="941530" y="676563"/>
                  <a:pt x="956626" y="658830"/>
                  <a:pt x="975249" y="658830"/>
                </a:cubicBezTo>
                <a:close/>
                <a:moveTo>
                  <a:pt x="674660" y="658830"/>
                </a:moveTo>
                <a:cubicBezTo>
                  <a:pt x="693282" y="658830"/>
                  <a:pt x="708378" y="676563"/>
                  <a:pt x="708378" y="698437"/>
                </a:cubicBezTo>
                <a:cubicBezTo>
                  <a:pt x="708378" y="720312"/>
                  <a:pt x="693282" y="738045"/>
                  <a:pt x="674660" y="738045"/>
                </a:cubicBezTo>
                <a:cubicBezTo>
                  <a:pt x="656037" y="738045"/>
                  <a:pt x="640941" y="720312"/>
                  <a:pt x="640941" y="698437"/>
                </a:cubicBezTo>
                <a:cubicBezTo>
                  <a:pt x="640941" y="676563"/>
                  <a:pt x="656037" y="658830"/>
                  <a:pt x="674660" y="658830"/>
                </a:cubicBezTo>
                <a:close/>
                <a:moveTo>
                  <a:pt x="821650" y="550947"/>
                </a:moveTo>
                <a:cubicBezTo>
                  <a:pt x="835880" y="550947"/>
                  <a:pt x="847415" y="564497"/>
                  <a:pt x="847415" y="581212"/>
                </a:cubicBezTo>
                <a:cubicBezTo>
                  <a:pt x="847415" y="597927"/>
                  <a:pt x="835880" y="611477"/>
                  <a:pt x="821650" y="611477"/>
                </a:cubicBezTo>
                <a:cubicBezTo>
                  <a:pt x="807421" y="611477"/>
                  <a:pt x="795885" y="597927"/>
                  <a:pt x="795885" y="581212"/>
                </a:cubicBezTo>
                <a:cubicBezTo>
                  <a:pt x="795885" y="564497"/>
                  <a:pt x="807421" y="550947"/>
                  <a:pt x="821650" y="550947"/>
                </a:cubicBezTo>
                <a:close/>
                <a:moveTo>
                  <a:pt x="1019124" y="548429"/>
                </a:moveTo>
                <a:cubicBezTo>
                  <a:pt x="1044086" y="548429"/>
                  <a:pt x="1064323" y="572199"/>
                  <a:pt x="1064323" y="601521"/>
                </a:cubicBezTo>
                <a:cubicBezTo>
                  <a:pt x="1064323" y="630844"/>
                  <a:pt x="1044086" y="654614"/>
                  <a:pt x="1019124" y="654614"/>
                </a:cubicBezTo>
                <a:cubicBezTo>
                  <a:pt x="994161" y="654614"/>
                  <a:pt x="973925" y="630844"/>
                  <a:pt x="973925" y="601521"/>
                </a:cubicBezTo>
                <a:cubicBezTo>
                  <a:pt x="973925" y="572199"/>
                  <a:pt x="994161" y="548429"/>
                  <a:pt x="1019124" y="548429"/>
                </a:cubicBezTo>
                <a:close/>
                <a:moveTo>
                  <a:pt x="1078543" y="439675"/>
                </a:moveTo>
                <a:cubicBezTo>
                  <a:pt x="1109964" y="439675"/>
                  <a:pt x="1135435" y="469595"/>
                  <a:pt x="1135435" y="506503"/>
                </a:cubicBezTo>
                <a:cubicBezTo>
                  <a:pt x="1135435" y="543412"/>
                  <a:pt x="1109964" y="573332"/>
                  <a:pt x="1078543" y="573332"/>
                </a:cubicBezTo>
                <a:cubicBezTo>
                  <a:pt x="1047122" y="573332"/>
                  <a:pt x="1021650" y="543412"/>
                  <a:pt x="1021650" y="506503"/>
                </a:cubicBezTo>
                <a:cubicBezTo>
                  <a:pt x="1021650" y="469595"/>
                  <a:pt x="1047122" y="439675"/>
                  <a:pt x="1078543" y="439675"/>
                </a:cubicBezTo>
                <a:close/>
                <a:moveTo>
                  <a:pt x="571366" y="439675"/>
                </a:moveTo>
                <a:cubicBezTo>
                  <a:pt x="602787" y="439675"/>
                  <a:pt x="628259" y="469595"/>
                  <a:pt x="628259" y="506503"/>
                </a:cubicBezTo>
                <a:cubicBezTo>
                  <a:pt x="628259" y="522789"/>
                  <a:pt x="623299" y="537715"/>
                  <a:pt x="614412" y="548850"/>
                </a:cubicBezTo>
                <a:cubicBezTo>
                  <a:pt x="614991" y="548443"/>
                  <a:pt x="615589" y="548429"/>
                  <a:pt x="616191" y="548429"/>
                </a:cubicBezTo>
                <a:cubicBezTo>
                  <a:pt x="641153" y="548429"/>
                  <a:pt x="661390" y="572199"/>
                  <a:pt x="661390" y="601521"/>
                </a:cubicBezTo>
                <a:cubicBezTo>
                  <a:pt x="661390" y="630844"/>
                  <a:pt x="641153" y="654614"/>
                  <a:pt x="616191" y="654614"/>
                </a:cubicBezTo>
                <a:cubicBezTo>
                  <a:pt x="591228" y="654614"/>
                  <a:pt x="570992" y="630844"/>
                  <a:pt x="570992" y="601521"/>
                </a:cubicBezTo>
                <a:cubicBezTo>
                  <a:pt x="570992" y="590086"/>
                  <a:pt x="574070" y="579495"/>
                  <a:pt x="580043" y="571274"/>
                </a:cubicBezTo>
                <a:cubicBezTo>
                  <a:pt x="577371" y="573054"/>
                  <a:pt x="574396" y="573332"/>
                  <a:pt x="571366" y="573332"/>
                </a:cubicBezTo>
                <a:cubicBezTo>
                  <a:pt x="539946" y="573332"/>
                  <a:pt x="514474" y="543412"/>
                  <a:pt x="514474" y="506503"/>
                </a:cubicBezTo>
                <a:cubicBezTo>
                  <a:pt x="514474" y="469595"/>
                  <a:pt x="539946" y="439675"/>
                  <a:pt x="571366" y="439675"/>
                </a:cubicBezTo>
                <a:close/>
                <a:moveTo>
                  <a:pt x="820629" y="398247"/>
                </a:moveTo>
                <a:cubicBezTo>
                  <a:pt x="839251" y="398247"/>
                  <a:pt x="854348" y="415980"/>
                  <a:pt x="854348" y="437855"/>
                </a:cubicBezTo>
                <a:cubicBezTo>
                  <a:pt x="854348" y="459729"/>
                  <a:pt x="839251" y="477462"/>
                  <a:pt x="820629" y="477462"/>
                </a:cubicBezTo>
                <a:cubicBezTo>
                  <a:pt x="802007" y="477462"/>
                  <a:pt x="786911" y="459729"/>
                  <a:pt x="786911" y="437855"/>
                </a:cubicBezTo>
                <a:cubicBezTo>
                  <a:pt x="786911" y="415980"/>
                  <a:pt x="802007" y="398247"/>
                  <a:pt x="820629" y="398247"/>
                </a:cubicBezTo>
                <a:close/>
                <a:moveTo>
                  <a:pt x="811859" y="199123"/>
                </a:moveTo>
                <a:cubicBezTo>
                  <a:pt x="836822" y="199123"/>
                  <a:pt x="857058" y="222894"/>
                  <a:pt x="857058" y="252216"/>
                </a:cubicBezTo>
                <a:cubicBezTo>
                  <a:pt x="857058" y="281538"/>
                  <a:pt x="836822" y="305309"/>
                  <a:pt x="811859" y="305309"/>
                </a:cubicBezTo>
                <a:cubicBezTo>
                  <a:pt x="786897" y="305309"/>
                  <a:pt x="766661" y="281538"/>
                  <a:pt x="766661" y="252216"/>
                </a:cubicBezTo>
                <a:cubicBezTo>
                  <a:pt x="766661" y="222894"/>
                  <a:pt x="786897" y="199123"/>
                  <a:pt x="811859" y="199123"/>
                </a:cubicBezTo>
                <a:close/>
                <a:moveTo>
                  <a:pt x="817657" y="0"/>
                </a:moveTo>
                <a:cubicBezTo>
                  <a:pt x="849078" y="0"/>
                  <a:pt x="874549" y="29920"/>
                  <a:pt x="874549" y="66829"/>
                </a:cubicBezTo>
                <a:cubicBezTo>
                  <a:pt x="874549" y="103737"/>
                  <a:pt x="849078" y="133657"/>
                  <a:pt x="817657" y="133657"/>
                </a:cubicBezTo>
                <a:cubicBezTo>
                  <a:pt x="786236" y="133657"/>
                  <a:pt x="760765" y="103737"/>
                  <a:pt x="760765" y="66829"/>
                </a:cubicBezTo>
                <a:cubicBezTo>
                  <a:pt x="760765" y="29920"/>
                  <a:pt x="786236" y="0"/>
                  <a:pt x="817657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1 Elipse"/>
          <p:cNvSpPr/>
          <p:nvPr/>
        </p:nvSpPr>
        <p:spPr bwMode="auto">
          <a:xfrm flipV="1">
            <a:off x="5652121" y="2406063"/>
            <a:ext cx="1649909" cy="1619590"/>
          </a:xfrm>
          <a:custGeom>
            <a:avLst/>
            <a:gdLst/>
            <a:ahLst/>
            <a:cxnLst/>
            <a:rect l="l" t="t" r="r" b="b"/>
            <a:pathLst>
              <a:path w="1649909" h="1613226">
                <a:moveTo>
                  <a:pt x="523932" y="1479569"/>
                </a:moveTo>
                <a:cubicBezTo>
                  <a:pt x="555353" y="1479569"/>
                  <a:pt x="580825" y="1509489"/>
                  <a:pt x="580825" y="1546398"/>
                </a:cubicBezTo>
                <a:cubicBezTo>
                  <a:pt x="580825" y="1583306"/>
                  <a:pt x="555353" y="1613226"/>
                  <a:pt x="523932" y="1613226"/>
                </a:cubicBezTo>
                <a:cubicBezTo>
                  <a:pt x="492511" y="1613226"/>
                  <a:pt x="467040" y="1583306"/>
                  <a:pt x="467040" y="1546398"/>
                </a:cubicBezTo>
                <a:cubicBezTo>
                  <a:pt x="467040" y="1509489"/>
                  <a:pt x="492511" y="1479569"/>
                  <a:pt x="523932" y="1479569"/>
                </a:cubicBezTo>
                <a:close/>
                <a:moveTo>
                  <a:pt x="1104084" y="1475920"/>
                </a:moveTo>
                <a:cubicBezTo>
                  <a:pt x="1135505" y="1475920"/>
                  <a:pt x="1160976" y="1505840"/>
                  <a:pt x="1160976" y="1542749"/>
                </a:cubicBezTo>
                <a:cubicBezTo>
                  <a:pt x="1160976" y="1579657"/>
                  <a:pt x="1135505" y="1609577"/>
                  <a:pt x="1104084" y="1609577"/>
                </a:cubicBezTo>
                <a:cubicBezTo>
                  <a:pt x="1072663" y="1609577"/>
                  <a:pt x="1047191" y="1579657"/>
                  <a:pt x="1047191" y="1542749"/>
                </a:cubicBezTo>
                <a:cubicBezTo>
                  <a:pt x="1047191" y="1505840"/>
                  <a:pt x="1072663" y="1475920"/>
                  <a:pt x="1104084" y="1475920"/>
                </a:cubicBezTo>
                <a:close/>
                <a:moveTo>
                  <a:pt x="56892" y="1464974"/>
                </a:moveTo>
                <a:cubicBezTo>
                  <a:pt x="88313" y="1464974"/>
                  <a:pt x="113785" y="1494894"/>
                  <a:pt x="113785" y="1531803"/>
                </a:cubicBezTo>
                <a:cubicBezTo>
                  <a:pt x="113785" y="1568711"/>
                  <a:pt x="88313" y="1598631"/>
                  <a:pt x="56892" y="1598631"/>
                </a:cubicBezTo>
                <a:cubicBezTo>
                  <a:pt x="25472" y="1598631"/>
                  <a:pt x="0" y="1568711"/>
                  <a:pt x="0" y="1531803"/>
                </a:cubicBezTo>
                <a:cubicBezTo>
                  <a:pt x="0" y="1494894"/>
                  <a:pt x="25472" y="1464974"/>
                  <a:pt x="56892" y="1464974"/>
                </a:cubicBezTo>
                <a:close/>
                <a:moveTo>
                  <a:pt x="1593017" y="1461325"/>
                </a:moveTo>
                <a:cubicBezTo>
                  <a:pt x="1624438" y="1461325"/>
                  <a:pt x="1649909" y="1491245"/>
                  <a:pt x="1649909" y="1528154"/>
                </a:cubicBezTo>
                <a:cubicBezTo>
                  <a:pt x="1649909" y="1565062"/>
                  <a:pt x="1624438" y="1594982"/>
                  <a:pt x="1593017" y="1594982"/>
                </a:cubicBezTo>
                <a:cubicBezTo>
                  <a:pt x="1561596" y="1594982"/>
                  <a:pt x="1536124" y="1565062"/>
                  <a:pt x="1536124" y="1528154"/>
                </a:cubicBezTo>
                <a:cubicBezTo>
                  <a:pt x="1536124" y="1491245"/>
                  <a:pt x="1561596" y="1461325"/>
                  <a:pt x="1593017" y="1461325"/>
                </a:cubicBezTo>
                <a:close/>
                <a:moveTo>
                  <a:pt x="578506" y="1374587"/>
                </a:moveTo>
                <a:cubicBezTo>
                  <a:pt x="603469" y="1374587"/>
                  <a:pt x="623705" y="1398357"/>
                  <a:pt x="623705" y="1427679"/>
                </a:cubicBezTo>
                <a:cubicBezTo>
                  <a:pt x="623705" y="1457002"/>
                  <a:pt x="603469" y="1480772"/>
                  <a:pt x="578506" y="1480772"/>
                </a:cubicBezTo>
                <a:cubicBezTo>
                  <a:pt x="553543" y="1480772"/>
                  <a:pt x="533307" y="1457002"/>
                  <a:pt x="533307" y="1427679"/>
                </a:cubicBezTo>
                <a:cubicBezTo>
                  <a:pt x="533307" y="1398357"/>
                  <a:pt x="553543" y="1374587"/>
                  <a:pt x="578506" y="1374587"/>
                </a:cubicBezTo>
                <a:close/>
                <a:moveTo>
                  <a:pt x="1039415" y="1371688"/>
                </a:moveTo>
                <a:cubicBezTo>
                  <a:pt x="1064378" y="1371688"/>
                  <a:pt x="1084614" y="1395458"/>
                  <a:pt x="1084614" y="1424780"/>
                </a:cubicBezTo>
                <a:cubicBezTo>
                  <a:pt x="1084614" y="1454103"/>
                  <a:pt x="1064378" y="1477873"/>
                  <a:pt x="1039415" y="1477873"/>
                </a:cubicBezTo>
                <a:cubicBezTo>
                  <a:pt x="1014452" y="1477873"/>
                  <a:pt x="994216" y="1454103"/>
                  <a:pt x="994216" y="1424780"/>
                </a:cubicBezTo>
                <a:cubicBezTo>
                  <a:pt x="994216" y="1395458"/>
                  <a:pt x="1014452" y="1371688"/>
                  <a:pt x="1039415" y="1371688"/>
                </a:cubicBezTo>
                <a:close/>
                <a:moveTo>
                  <a:pt x="207460" y="1362991"/>
                </a:moveTo>
                <a:cubicBezTo>
                  <a:pt x="232423" y="1362991"/>
                  <a:pt x="252659" y="1386762"/>
                  <a:pt x="252659" y="1416084"/>
                </a:cubicBezTo>
                <a:cubicBezTo>
                  <a:pt x="252659" y="1445406"/>
                  <a:pt x="232423" y="1469177"/>
                  <a:pt x="207460" y="1469177"/>
                </a:cubicBezTo>
                <a:cubicBezTo>
                  <a:pt x="182497" y="1469177"/>
                  <a:pt x="162261" y="1445406"/>
                  <a:pt x="162261" y="1416084"/>
                </a:cubicBezTo>
                <a:cubicBezTo>
                  <a:pt x="162261" y="1386762"/>
                  <a:pt x="182497" y="1362991"/>
                  <a:pt x="207460" y="1362991"/>
                </a:cubicBezTo>
                <a:close/>
                <a:moveTo>
                  <a:pt x="1427854" y="1360092"/>
                </a:moveTo>
                <a:cubicBezTo>
                  <a:pt x="1452817" y="1360092"/>
                  <a:pt x="1473053" y="1383863"/>
                  <a:pt x="1473053" y="1413185"/>
                </a:cubicBezTo>
                <a:cubicBezTo>
                  <a:pt x="1473053" y="1442507"/>
                  <a:pt x="1452817" y="1466278"/>
                  <a:pt x="1427854" y="1466278"/>
                </a:cubicBezTo>
                <a:cubicBezTo>
                  <a:pt x="1402892" y="1466278"/>
                  <a:pt x="1382655" y="1442507"/>
                  <a:pt x="1382655" y="1413185"/>
                </a:cubicBezTo>
                <a:cubicBezTo>
                  <a:pt x="1382655" y="1383863"/>
                  <a:pt x="1402892" y="1360092"/>
                  <a:pt x="1427854" y="1360092"/>
                </a:cubicBezTo>
                <a:close/>
                <a:moveTo>
                  <a:pt x="646547" y="1275146"/>
                </a:moveTo>
                <a:cubicBezTo>
                  <a:pt x="665169" y="1275146"/>
                  <a:pt x="680265" y="1292878"/>
                  <a:pt x="680265" y="1314753"/>
                </a:cubicBezTo>
                <a:cubicBezTo>
                  <a:pt x="680265" y="1336627"/>
                  <a:pt x="665169" y="1354360"/>
                  <a:pt x="646547" y="1354360"/>
                </a:cubicBezTo>
                <a:cubicBezTo>
                  <a:pt x="627924" y="1354360"/>
                  <a:pt x="612828" y="1336627"/>
                  <a:pt x="612828" y="1314753"/>
                </a:cubicBezTo>
                <a:cubicBezTo>
                  <a:pt x="612828" y="1292878"/>
                  <a:pt x="627924" y="1275146"/>
                  <a:pt x="646547" y="1275146"/>
                </a:cubicBezTo>
                <a:close/>
                <a:moveTo>
                  <a:pt x="990386" y="1272983"/>
                </a:moveTo>
                <a:cubicBezTo>
                  <a:pt x="1009008" y="1272983"/>
                  <a:pt x="1024105" y="1290716"/>
                  <a:pt x="1024105" y="1312590"/>
                </a:cubicBezTo>
                <a:cubicBezTo>
                  <a:pt x="1024105" y="1334465"/>
                  <a:pt x="1009008" y="1352198"/>
                  <a:pt x="990386" y="1352198"/>
                </a:cubicBezTo>
                <a:cubicBezTo>
                  <a:pt x="971764" y="1352198"/>
                  <a:pt x="956668" y="1334465"/>
                  <a:pt x="956668" y="1312590"/>
                </a:cubicBezTo>
                <a:cubicBezTo>
                  <a:pt x="956668" y="1290716"/>
                  <a:pt x="971764" y="1272983"/>
                  <a:pt x="990386" y="1272983"/>
                </a:cubicBezTo>
                <a:close/>
                <a:moveTo>
                  <a:pt x="369746" y="1266495"/>
                </a:moveTo>
                <a:cubicBezTo>
                  <a:pt x="388368" y="1266495"/>
                  <a:pt x="403464" y="1284228"/>
                  <a:pt x="403464" y="1306103"/>
                </a:cubicBezTo>
                <a:cubicBezTo>
                  <a:pt x="403464" y="1327977"/>
                  <a:pt x="388368" y="1345710"/>
                  <a:pt x="369746" y="1345710"/>
                </a:cubicBezTo>
                <a:cubicBezTo>
                  <a:pt x="351123" y="1345710"/>
                  <a:pt x="336027" y="1327977"/>
                  <a:pt x="336027" y="1306103"/>
                </a:cubicBezTo>
                <a:cubicBezTo>
                  <a:pt x="336027" y="1284228"/>
                  <a:pt x="351123" y="1266495"/>
                  <a:pt x="369746" y="1266495"/>
                </a:cubicBezTo>
                <a:close/>
                <a:moveTo>
                  <a:pt x="1280163" y="1264333"/>
                </a:moveTo>
                <a:cubicBezTo>
                  <a:pt x="1298785" y="1264333"/>
                  <a:pt x="1313881" y="1282066"/>
                  <a:pt x="1313881" y="1303940"/>
                </a:cubicBezTo>
                <a:cubicBezTo>
                  <a:pt x="1313881" y="1325815"/>
                  <a:pt x="1298785" y="1343547"/>
                  <a:pt x="1280163" y="1343547"/>
                </a:cubicBezTo>
                <a:cubicBezTo>
                  <a:pt x="1261540" y="1343547"/>
                  <a:pt x="1246444" y="1325815"/>
                  <a:pt x="1246444" y="1303940"/>
                </a:cubicBezTo>
                <a:cubicBezTo>
                  <a:pt x="1246444" y="1282066"/>
                  <a:pt x="1261540" y="1264333"/>
                  <a:pt x="1280163" y="1264333"/>
                </a:cubicBezTo>
                <a:close/>
                <a:moveTo>
                  <a:pt x="688631" y="1221002"/>
                </a:moveTo>
                <a:cubicBezTo>
                  <a:pt x="702860" y="1221002"/>
                  <a:pt x="714396" y="1234552"/>
                  <a:pt x="714396" y="1251267"/>
                </a:cubicBezTo>
                <a:cubicBezTo>
                  <a:pt x="714396" y="1267981"/>
                  <a:pt x="702860" y="1281531"/>
                  <a:pt x="688631" y="1281531"/>
                </a:cubicBezTo>
                <a:cubicBezTo>
                  <a:pt x="674401" y="1281531"/>
                  <a:pt x="662866" y="1267981"/>
                  <a:pt x="662866" y="1251267"/>
                </a:cubicBezTo>
                <a:cubicBezTo>
                  <a:pt x="662866" y="1234552"/>
                  <a:pt x="674401" y="1221002"/>
                  <a:pt x="688631" y="1221002"/>
                </a:cubicBezTo>
                <a:close/>
                <a:moveTo>
                  <a:pt x="951365" y="1219349"/>
                </a:moveTo>
                <a:cubicBezTo>
                  <a:pt x="965594" y="1219349"/>
                  <a:pt x="977130" y="1232899"/>
                  <a:pt x="977130" y="1249614"/>
                </a:cubicBezTo>
                <a:cubicBezTo>
                  <a:pt x="977130" y="1266329"/>
                  <a:pt x="965594" y="1279879"/>
                  <a:pt x="951365" y="1279879"/>
                </a:cubicBezTo>
                <a:cubicBezTo>
                  <a:pt x="937135" y="1279879"/>
                  <a:pt x="925600" y="1266329"/>
                  <a:pt x="925600" y="1249614"/>
                </a:cubicBezTo>
                <a:cubicBezTo>
                  <a:pt x="925600" y="1232899"/>
                  <a:pt x="937135" y="1219349"/>
                  <a:pt x="951365" y="1219349"/>
                </a:cubicBezTo>
                <a:close/>
                <a:moveTo>
                  <a:pt x="477122" y="1214392"/>
                </a:moveTo>
                <a:cubicBezTo>
                  <a:pt x="491352" y="1214392"/>
                  <a:pt x="502887" y="1227942"/>
                  <a:pt x="502887" y="1244657"/>
                </a:cubicBezTo>
                <a:cubicBezTo>
                  <a:pt x="502887" y="1261371"/>
                  <a:pt x="491352" y="1274921"/>
                  <a:pt x="477122" y="1274921"/>
                </a:cubicBezTo>
                <a:cubicBezTo>
                  <a:pt x="462892" y="1274921"/>
                  <a:pt x="451357" y="1261371"/>
                  <a:pt x="451357" y="1244657"/>
                </a:cubicBezTo>
                <a:cubicBezTo>
                  <a:pt x="451357" y="1227942"/>
                  <a:pt x="462892" y="1214392"/>
                  <a:pt x="477122" y="1214392"/>
                </a:cubicBezTo>
                <a:close/>
                <a:moveTo>
                  <a:pt x="1172788" y="1212740"/>
                </a:moveTo>
                <a:cubicBezTo>
                  <a:pt x="1187018" y="1212740"/>
                  <a:pt x="1198553" y="1226289"/>
                  <a:pt x="1198553" y="1243004"/>
                </a:cubicBezTo>
                <a:cubicBezTo>
                  <a:pt x="1198553" y="1259719"/>
                  <a:pt x="1187018" y="1273269"/>
                  <a:pt x="1172788" y="1273269"/>
                </a:cubicBezTo>
                <a:cubicBezTo>
                  <a:pt x="1158559" y="1273269"/>
                  <a:pt x="1147023" y="1259719"/>
                  <a:pt x="1147023" y="1243004"/>
                </a:cubicBezTo>
                <a:cubicBezTo>
                  <a:pt x="1147023" y="1226289"/>
                  <a:pt x="1158559" y="1212740"/>
                  <a:pt x="1172788" y="1212740"/>
                </a:cubicBezTo>
                <a:close/>
                <a:moveTo>
                  <a:pt x="1042247" y="954963"/>
                </a:moveTo>
                <a:cubicBezTo>
                  <a:pt x="1056477" y="954963"/>
                  <a:pt x="1068012" y="968513"/>
                  <a:pt x="1068012" y="985228"/>
                </a:cubicBezTo>
                <a:cubicBezTo>
                  <a:pt x="1068012" y="1001942"/>
                  <a:pt x="1056477" y="1015492"/>
                  <a:pt x="1042247" y="1015492"/>
                </a:cubicBezTo>
                <a:cubicBezTo>
                  <a:pt x="1028018" y="1015492"/>
                  <a:pt x="1016483" y="1001942"/>
                  <a:pt x="1016483" y="985228"/>
                </a:cubicBezTo>
                <a:cubicBezTo>
                  <a:pt x="1016483" y="968513"/>
                  <a:pt x="1028018" y="954963"/>
                  <a:pt x="1042247" y="954963"/>
                </a:cubicBezTo>
                <a:close/>
                <a:moveTo>
                  <a:pt x="604358" y="954963"/>
                </a:moveTo>
                <a:cubicBezTo>
                  <a:pt x="618587" y="954963"/>
                  <a:pt x="630123" y="968513"/>
                  <a:pt x="630123" y="985228"/>
                </a:cubicBezTo>
                <a:cubicBezTo>
                  <a:pt x="630123" y="1001942"/>
                  <a:pt x="618587" y="1015492"/>
                  <a:pt x="604358" y="1015492"/>
                </a:cubicBezTo>
                <a:cubicBezTo>
                  <a:pt x="590128" y="1015492"/>
                  <a:pt x="578593" y="1001942"/>
                  <a:pt x="578593" y="985228"/>
                </a:cubicBezTo>
                <a:cubicBezTo>
                  <a:pt x="578593" y="968513"/>
                  <a:pt x="590128" y="954963"/>
                  <a:pt x="604358" y="954963"/>
                </a:cubicBezTo>
                <a:close/>
                <a:moveTo>
                  <a:pt x="1109324" y="926981"/>
                </a:moveTo>
                <a:cubicBezTo>
                  <a:pt x="1127946" y="926981"/>
                  <a:pt x="1143043" y="944714"/>
                  <a:pt x="1143043" y="966589"/>
                </a:cubicBezTo>
                <a:cubicBezTo>
                  <a:pt x="1143043" y="988463"/>
                  <a:pt x="1127946" y="1006196"/>
                  <a:pt x="1109324" y="1006196"/>
                </a:cubicBezTo>
                <a:cubicBezTo>
                  <a:pt x="1090702" y="1006196"/>
                  <a:pt x="1075606" y="988463"/>
                  <a:pt x="1075606" y="966589"/>
                </a:cubicBezTo>
                <a:cubicBezTo>
                  <a:pt x="1075606" y="944714"/>
                  <a:pt x="1090702" y="926981"/>
                  <a:pt x="1109324" y="926981"/>
                </a:cubicBezTo>
                <a:close/>
                <a:moveTo>
                  <a:pt x="536259" y="926981"/>
                </a:moveTo>
                <a:cubicBezTo>
                  <a:pt x="554881" y="926981"/>
                  <a:pt x="569977" y="944714"/>
                  <a:pt x="569977" y="966589"/>
                </a:cubicBezTo>
                <a:cubicBezTo>
                  <a:pt x="569977" y="988463"/>
                  <a:pt x="554881" y="1006196"/>
                  <a:pt x="536259" y="1006196"/>
                </a:cubicBezTo>
                <a:cubicBezTo>
                  <a:pt x="517636" y="1006196"/>
                  <a:pt x="502540" y="988463"/>
                  <a:pt x="502540" y="966589"/>
                </a:cubicBezTo>
                <a:cubicBezTo>
                  <a:pt x="502540" y="944714"/>
                  <a:pt x="517636" y="926981"/>
                  <a:pt x="536259" y="926981"/>
                </a:cubicBezTo>
                <a:close/>
                <a:moveTo>
                  <a:pt x="1198849" y="907880"/>
                </a:moveTo>
                <a:cubicBezTo>
                  <a:pt x="1223812" y="907880"/>
                  <a:pt x="1244048" y="931650"/>
                  <a:pt x="1244048" y="960973"/>
                </a:cubicBezTo>
                <a:cubicBezTo>
                  <a:pt x="1244048" y="990295"/>
                  <a:pt x="1223812" y="1014065"/>
                  <a:pt x="1198849" y="1014065"/>
                </a:cubicBezTo>
                <a:cubicBezTo>
                  <a:pt x="1173886" y="1014065"/>
                  <a:pt x="1153650" y="990295"/>
                  <a:pt x="1153650" y="960973"/>
                </a:cubicBezTo>
                <a:cubicBezTo>
                  <a:pt x="1153650" y="931650"/>
                  <a:pt x="1173886" y="907880"/>
                  <a:pt x="1198849" y="907880"/>
                </a:cubicBezTo>
                <a:close/>
                <a:moveTo>
                  <a:pt x="1304765" y="892120"/>
                </a:moveTo>
                <a:cubicBezTo>
                  <a:pt x="1336186" y="892120"/>
                  <a:pt x="1361658" y="922040"/>
                  <a:pt x="1361658" y="958949"/>
                </a:cubicBezTo>
                <a:cubicBezTo>
                  <a:pt x="1361658" y="995857"/>
                  <a:pt x="1336186" y="1025777"/>
                  <a:pt x="1304765" y="1025777"/>
                </a:cubicBezTo>
                <a:cubicBezTo>
                  <a:pt x="1273344" y="1025777"/>
                  <a:pt x="1247873" y="995857"/>
                  <a:pt x="1247873" y="958949"/>
                </a:cubicBezTo>
                <a:cubicBezTo>
                  <a:pt x="1247873" y="922040"/>
                  <a:pt x="1273344" y="892120"/>
                  <a:pt x="1304765" y="892120"/>
                </a:cubicBezTo>
                <a:close/>
                <a:moveTo>
                  <a:pt x="337846" y="892120"/>
                </a:moveTo>
                <a:cubicBezTo>
                  <a:pt x="362646" y="892120"/>
                  <a:pt x="383740" y="910760"/>
                  <a:pt x="390955" y="936936"/>
                </a:cubicBezTo>
                <a:cubicBezTo>
                  <a:pt x="397951" y="919592"/>
                  <a:pt x="413145" y="907880"/>
                  <a:pt x="430667" y="907880"/>
                </a:cubicBezTo>
                <a:cubicBezTo>
                  <a:pt x="455630" y="907880"/>
                  <a:pt x="475866" y="931650"/>
                  <a:pt x="475866" y="960973"/>
                </a:cubicBezTo>
                <a:cubicBezTo>
                  <a:pt x="475866" y="990295"/>
                  <a:pt x="455630" y="1014065"/>
                  <a:pt x="430667" y="1014065"/>
                </a:cubicBezTo>
                <a:cubicBezTo>
                  <a:pt x="412809" y="1014065"/>
                  <a:pt x="397370" y="1001900"/>
                  <a:pt x="390419" y="984077"/>
                </a:cubicBezTo>
                <a:cubicBezTo>
                  <a:pt x="382098" y="1008555"/>
                  <a:pt x="361684" y="1025777"/>
                  <a:pt x="337846" y="1025777"/>
                </a:cubicBezTo>
                <a:cubicBezTo>
                  <a:pt x="306425" y="1025777"/>
                  <a:pt x="280954" y="995857"/>
                  <a:pt x="280954" y="958949"/>
                </a:cubicBezTo>
                <a:cubicBezTo>
                  <a:pt x="280954" y="922040"/>
                  <a:pt x="306425" y="892120"/>
                  <a:pt x="337846" y="892120"/>
                </a:cubicBezTo>
                <a:close/>
                <a:moveTo>
                  <a:pt x="824954" y="877922"/>
                </a:moveTo>
                <a:cubicBezTo>
                  <a:pt x="906068" y="877922"/>
                  <a:pt x="971824" y="941663"/>
                  <a:pt x="971824" y="1020291"/>
                </a:cubicBezTo>
                <a:cubicBezTo>
                  <a:pt x="971824" y="1098919"/>
                  <a:pt x="906068" y="1162660"/>
                  <a:pt x="824954" y="1162660"/>
                </a:cubicBezTo>
                <a:cubicBezTo>
                  <a:pt x="743840" y="1162660"/>
                  <a:pt x="678084" y="1098919"/>
                  <a:pt x="678084" y="1020291"/>
                </a:cubicBezTo>
                <a:cubicBezTo>
                  <a:pt x="678084" y="941663"/>
                  <a:pt x="743840" y="877922"/>
                  <a:pt x="824954" y="877922"/>
                </a:cubicBezTo>
                <a:close/>
                <a:moveTo>
                  <a:pt x="939798" y="750063"/>
                </a:moveTo>
                <a:cubicBezTo>
                  <a:pt x="954027" y="750063"/>
                  <a:pt x="965563" y="763613"/>
                  <a:pt x="965563" y="780328"/>
                </a:cubicBezTo>
                <a:cubicBezTo>
                  <a:pt x="965563" y="797043"/>
                  <a:pt x="954027" y="810593"/>
                  <a:pt x="939798" y="810593"/>
                </a:cubicBezTo>
                <a:cubicBezTo>
                  <a:pt x="925568" y="810593"/>
                  <a:pt x="914033" y="797043"/>
                  <a:pt x="914033" y="780328"/>
                </a:cubicBezTo>
                <a:cubicBezTo>
                  <a:pt x="914033" y="763613"/>
                  <a:pt x="925568" y="750063"/>
                  <a:pt x="939798" y="750063"/>
                </a:cubicBezTo>
                <a:close/>
                <a:moveTo>
                  <a:pt x="710112" y="750063"/>
                </a:moveTo>
                <a:cubicBezTo>
                  <a:pt x="724342" y="750063"/>
                  <a:pt x="735877" y="763613"/>
                  <a:pt x="735877" y="780328"/>
                </a:cubicBezTo>
                <a:cubicBezTo>
                  <a:pt x="735877" y="797043"/>
                  <a:pt x="724342" y="810593"/>
                  <a:pt x="710112" y="810593"/>
                </a:cubicBezTo>
                <a:cubicBezTo>
                  <a:pt x="695883" y="810593"/>
                  <a:pt x="684347" y="797043"/>
                  <a:pt x="684347" y="780328"/>
                </a:cubicBezTo>
                <a:cubicBezTo>
                  <a:pt x="684347" y="763613"/>
                  <a:pt x="695883" y="750063"/>
                  <a:pt x="710112" y="750063"/>
                </a:cubicBezTo>
                <a:close/>
                <a:moveTo>
                  <a:pt x="975249" y="658830"/>
                </a:moveTo>
                <a:cubicBezTo>
                  <a:pt x="993871" y="658830"/>
                  <a:pt x="1008967" y="676563"/>
                  <a:pt x="1008967" y="698437"/>
                </a:cubicBezTo>
                <a:cubicBezTo>
                  <a:pt x="1008967" y="720312"/>
                  <a:pt x="993871" y="738045"/>
                  <a:pt x="975249" y="738045"/>
                </a:cubicBezTo>
                <a:cubicBezTo>
                  <a:pt x="956626" y="738045"/>
                  <a:pt x="941530" y="720312"/>
                  <a:pt x="941530" y="698437"/>
                </a:cubicBezTo>
                <a:cubicBezTo>
                  <a:pt x="941530" y="676563"/>
                  <a:pt x="956626" y="658830"/>
                  <a:pt x="975249" y="658830"/>
                </a:cubicBezTo>
                <a:close/>
                <a:moveTo>
                  <a:pt x="674660" y="658830"/>
                </a:moveTo>
                <a:cubicBezTo>
                  <a:pt x="693282" y="658830"/>
                  <a:pt x="708378" y="676563"/>
                  <a:pt x="708378" y="698437"/>
                </a:cubicBezTo>
                <a:cubicBezTo>
                  <a:pt x="708378" y="720312"/>
                  <a:pt x="693282" y="738045"/>
                  <a:pt x="674660" y="738045"/>
                </a:cubicBezTo>
                <a:cubicBezTo>
                  <a:pt x="656037" y="738045"/>
                  <a:pt x="640941" y="720312"/>
                  <a:pt x="640941" y="698437"/>
                </a:cubicBezTo>
                <a:cubicBezTo>
                  <a:pt x="640941" y="676563"/>
                  <a:pt x="656037" y="658830"/>
                  <a:pt x="674660" y="658830"/>
                </a:cubicBezTo>
                <a:close/>
                <a:moveTo>
                  <a:pt x="821650" y="550947"/>
                </a:moveTo>
                <a:cubicBezTo>
                  <a:pt x="835880" y="550947"/>
                  <a:pt x="847415" y="564497"/>
                  <a:pt x="847415" y="581212"/>
                </a:cubicBezTo>
                <a:cubicBezTo>
                  <a:pt x="847415" y="597927"/>
                  <a:pt x="835880" y="611477"/>
                  <a:pt x="821650" y="611477"/>
                </a:cubicBezTo>
                <a:cubicBezTo>
                  <a:pt x="807421" y="611477"/>
                  <a:pt x="795885" y="597927"/>
                  <a:pt x="795885" y="581212"/>
                </a:cubicBezTo>
                <a:cubicBezTo>
                  <a:pt x="795885" y="564497"/>
                  <a:pt x="807421" y="550947"/>
                  <a:pt x="821650" y="550947"/>
                </a:cubicBezTo>
                <a:close/>
                <a:moveTo>
                  <a:pt x="1019124" y="548429"/>
                </a:moveTo>
                <a:cubicBezTo>
                  <a:pt x="1044086" y="548429"/>
                  <a:pt x="1064323" y="572199"/>
                  <a:pt x="1064323" y="601521"/>
                </a:cubicBezTo>
                <a:cubicBezTo>
                  <a:pt x="1064323" y="630844"/>
                  <a:pt x="1044086" y="654614"/>
                  <a:pt x="1019124" y="654614"/>
                </a:cubicBezTo>
                <a:cubicBezTo>
                  <a:pt x="994161" y="654614"/>
                  <a:pt x="973925" y="630844"/>
                  <a:pt x="973925" y="601521"/>
                </a:cubicBezTo>
                <a:cubicBezTo>
                  <a:pt x="973925" y="572199"/>
                  <a:pt x="994161" y="548429"/>
                  <a:pt x="1019124" y="548429"/>
                </a:cubicBezTo>
                <a:close/>
                <a:moveTo>
                  <a:pt x="1078543" y="439675"/>
                </a:moveTo>
                <a:cubicBezTo>
                  <a:pt x="1109964" y="439675"/>
                  <a:pt x="1135435" y="469595"/>
                  <a:pt x="1135435" y="506503"/>
                </a:cubicBezTo>
                <a:cubicBezTo>
                  <a:pt x="1135435" y="543412"/>
                  <a:pt x="1109964" y="573332"/>
                  <a:pt x="1078543" y="573332"/>
                </a:cubicBezTo>
                <a:cubicBezTo>
                  <a:pt x="1047122" y="573332"/>
                  <a:pt x="1021650" y="543412"/>
                  <a:pt x="1021650" y="506503"/>
                </a:cubicBezTo>
                <a:cubicBezTo>
                  <a:pt x="1021650" y="469595"/>
                  <a:pt x="1047122" y="439675"/>
                  <a:pt x="1078543" y="439675"/>
                </a:cubicBezTo>
                <a:close/>
                <a:moveTo>
                  <a:pt x="571366" y="439675"/>
                </a:moveTo>
                <a:cubicBezTo>
                  <a:pt x="602787" y="439675"/>
                  <a:pt x="628259" y="469595"/>
                  <a:pt x="628259" y="506503"/>
                </a:cubicBezTo>
                <a:cubicBezTo>
                  <a:pt x="628259" y="522789"/>
                  <a:pt x="623299" y="537715"/>
                  <a:pt x="614412" y="548850"/>
                </a:cubicBezTo>
                <a:cubicBezTo>
                  <a:pt x="614991" y="548443"/>
                  <a:pt x="615589" y="548429"/>
                  <a:pt x="616191" y="548429"/>
                </a:cubicBezTo>
                <a:cubicBezTo>
                  <a:pt x="641153" y="548429"/>
                  <a:pt x="661390" y="572199"/>
                  <a:pt x="661390" y="601521"/>
                </a:cubicBezTo>
                <a:cubicBezTo>
                  <a:pt x="661390" y="630844"/>
                  <a:pt x="641153" y="654614"/>
                  <a:pt x="616191" y="654614"/>
                </a:cubicBezTo>
                <a:cubicBezTo>
                  <a:pt x="591228" y="654614"/>
                  <a:pt x="570992" y="630844"/>
                  <a:pt x="570992" y="601521"/>
                </a:cubicBezTo>
                <a:cubicBezTo>
                  <a:pt x="570992" y="590086"/>
                  <a:pt x="574070" y="579495"/>
                  <a:pt x="580043" y="571274"/>
                </a:cubicBezTo>
                <a:cubicBezTo>
                  <a:pt x="577371" y="573054"/>
                  <a:pt x="574396" y="573332"/>
                  <a:pt x="571366" y="573332"/>
                </a:cubicBezTo>
                <a:cubicBezTo>
                  <a:pt x="539946" y="573332"/>
                  <a:pt x="514474" y="543412"/>
                  <a:pt x="514474" y="506503"/>
                </a:cubicBezTo>
                <a:cubicBezTo>
                  <a:pt x="514474" y="469595"/>
                  <a:pt x="539946" y="439675"/>
                  <a:pt x="571366" y="439675"/>
                </a:cubicBezTo>
                <a:close/>
                <a:moveTo>
                  <a:pt x="820629" y="398247"/>
                </a:moveTo>
                <a:cubicBezTo>
                  <a:pt x="839251" y="398247"/>
                  <a:pt x="854348" y="415980"/>
                  <a:pt x="854348" y="437855"/>
                </a:cubicBezTo>
                <a:cubicBezTo>
                  <a:pt x="854348" y="459729"/>
                  <a:pt x="839251" y="477462"/>
                  <a:pt x="820629" y="477462"/>
                </a:cubicBezTo>
                <a:cubicBezTo>
                  <a:pt x="802007" y="477462"/>
                  <a:pt x="786911" y="459729"/>
                  <a:pt x="786911" y="437855"/>
                </a:cubicBezTo>
                <a:cubicBezTo>
                  <a:pt x="786911" y="415980"/>
                  <a:pt x="802007" y="398247"/>
                  <a:pt x="820629" y="398247"/>
                </a:cubicBezTo>
                <a:close/>
                <a:moveTo>
                  <a:pt x="811859" y="199123"/>
                </a:moveTo>
                <a:cubicBezTo>
                  <a:pt x="836822" y="199123"/>
                  <a:pt x="857058" y="222894"/>
                  <a:pt x="857058" y="252216"/>
                </a:cubicBezTo>
                <a:cubicBezTo>
                  <a:pt x="857058" y="281538"/>
                  <a:pt x="836822" y="305309"/>
                  <a:pt x="811859" y="305309"/>
                </a:cubicBezTo>
                <a:cubicBezTo>
                  <a:pt x="786897" y="305309"/>
                  <a:pt x="766661" y="281538"/>
                  <a:pt x="766661" y="252216"/>
                </a:cubicBezTo>
                <a:cubicBezTo>
                  <a:pt x="766661" y="222894"/>
                  <a:pt x="786897" y="199123"/>
                  <a:pt x="811859" y="199123"/>
                </a:cubicBezTo>
                <a:close/>
                <a:moveTo>
                  <a:pt x="817657" y="0"/>
                </a:moveTo>
                <a:cubicBezTo>
                  <a:pt x="849078" y="0"/>
                  <a:pt x="874549" y="29920"/>
                  <a:pt x="874549" y="66829"/>
                </a:cubicBezTo>
                <a:cubicBezTo>
                  <a:pt x="874549" y="103737"/>
                  <a:pt x="849078" y="133657"/>
                  <a:pt x="817657" y="133657"/>
                </a:cubicBezTo>
                <a:cubicBezTo>
                  <a:pt x="786236" y="133657"/>
                  <a:pt x="760765" y="103737"/>
                  <a:pt x="760765" y="66829"/>
                </a:cubicBezTo>
                <a:cubicBezTo>
                  <a:pt x="760765" y="29920"/>
                  <a:pt x="786236" y="0"/>
                  <a:pt x="817657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1 Elipse"/>
          <p:cNvSpPr/>
          <p:nvPr/>
        </p:nvSpPr>
        <p:spPr bwMode="auto">
          <a:xfrm flipV="1">
            <a:off x="7494101" y="2392320"/>
            <a:ext cx="1649909" cy="1619590"/>
          </a:xfrm>
          <a:custGeom>
            <a:avLst/>
            <a:gdLst/>
            <a:ahLst/>
            <a:cxnLst/>
            <a:rect l="l" t="t" r="r" b="b"/>
            <a:pathLst>
              <a:path w="1649909" h="1613226">
                <a:moveTo>
                  <a:pt x="523932" y="1479569"/>
                </a:moveTo>
                <a:cubicBezTo>
                  <a:pt x="555353" y="1479569"/>
                  <a:pt x="580825" y="1509489"/>
                  <a:pt x="580825" y="1546398"/>
                </a:cubicBezTo>
                <a:cubicBezTo>
                  <a:pt x="580825" y="1583306"/>
                  <a:pt x="555353" y="1613226"/>
                  <a:pt x="523932" y="1613226"/>
                </a:cubicBezTo>
                <a:cubicBezTo>
                  <a:pt x="492511" y="1613226"/>
                  <a:pt x="467040" y="1583306"/>
                  <a:pt x="467040" y="1546398"/>
                </a:cubicBezTo>
                <a:cubicBezTo>
                  <a:pt x="467040" y="1509489"/>
                  <a:pt x="492511" y="1479569"/>
                  <a:pt x="523932" y="1479569"/>
                </a:cubicBezTo>
                <a:close/>
                <a:moveTo>
                  <a:pt x="1104084" y="1475920"/>
                </a:moveTo>
                <a:cubicBezTo>
                  <a:pt x="1135505" y="1475920"/>
                  <a:pt x="1160976" y="1505840"/>
                  <a:pt x="1160976" y="1542749"/>
                </a:cubicBezTo>
                <a:cubicBezTo>
                  <a:pt x="1160976" y="1579657"/>
                  <a:pt x="1135505" y="1609577"/>
                  <a:pt x="1104084" y="1609577"/>
                </a:cubicBezTo>
                <a:cubicBezTo>
                  <a:pt x="1072663" y="1609577"/>
                  <a:pt x="1047191" y="1579657"/>
                  <a:pt x="1047191" y="1542749"/>
                </a:cubicBezTo>
                <a:cubicBezTo>
                  <a:pt x="1047191" y="1505840"/>
                  <a:pt x="1072663" y="1475920"/>
                  <a:pt x="1104084" y="1475920"/>
                </a:cubicBezTo>
                <a:close/>
                <a:moveTo>
                  <a:pt x="56892" y="1464974"/>
                </a:moveTo>
                <a:cubicBezTo>
                  <a:pt x="88313" y="1464974"/>
                  <a:pt x="113785" y="1494894"/>
                  <a:pt x="113785" y="1531803"/>
                </a:cubicBezTo>
                <a:cubicBezTo>
                  <a:pt x="113785" y="1568711"/>
                  <a:pt x="88313" y="1598631"/>
                  <a:pt x="56892" y="1598631"/>
                </a:cubicBezTo>
                <a:cubicBezTo>
                  <a:pt x="25472" y="1598631"/>
                  <a:pt x="0" y="1568711"/>
                  <a:pt x="0" y="1531803"/>
                </a:cubicBezTo>
                <a:cubicBezTo>
                  <a:pt x="0" y="1494894"/>
                  <a:pt x="25472" y="1464974"/>
                  <a:pt x="56892" y="1464974"/>
                </a:cubicBezTo>
                <a:close/>
                <a:moveTo>
                  <a:pt x="1593017" y="1461325"/>
                </a:moveTo>
                <a:cubicBezTo>
                  <a:pt x="1624438" y="1461325"/>
                  <a:pt x="1649909" y="1491245"/>
                  <a:pt x="1649909" y="1528154"/>
                </a:cubicBezTo>
                <a:cubicBezTo>
                  <a:pt x="1649909" y="1565062"/>
                  <a:pt x="1624438" y="1594982"/>
                  <a:pt x="1593017" y="1594982"/>
                </a:cubicBezTo>
                <a:cubicBezTo>
                  <a:pt x="1561596" y="1594982"/>
                  <a:pt x="1536124" y="1565062"/>
                  <a:pt x="1536124" y="1528154"/>
                </a:cubicBezTo>
                <a:cubicBezTo>
                  <a:pt x="1536124" y="1491245"/>
                  <a:pt x="1561596" y="1461325"/>
                  <a:pt x="1593017" y="1461325"/>
                </a:cubicBezTo>
                <a:close/>
                <a:moveTo>
                  <a:pt x="578506" y="1374587"/>
                </a:moveTo>
                <a:cubicBezTo>
                  <a:pt x="603469" y="1374587"/>
                  <a:pt x="623705" y="1398357"/>
                  <a:pt x="623705" y="1427679"/>
                </a:cubicBezTo>
                <a:cubicBezTo>
                  <a:pt x="623705" y="1457002"/>
                  <a:pt x="603469" y="1480772"/>
                  <a:pt x="578506" y="1480772"/>
                </a:cubicBezTo>
                <a:cubicBezTo>
                  <a:pt x="553543" y="1480772"/>
                  <a:pt x="533307" y="1457002"/>
                  <a:pt x="533307" y="1427679"/>
                </a:cubicBezTo>
                <a:cubicBezTo>
                  <a:pt x="533307" y="1398357"/>
                  <a:pt x="553543" y="1374587"/>
                  <a:pt x="578506" y="1374587"/>
                </a:cubicBezTo>
                <a:close/>
                <a:moveTo>
                  <a:pt x="1039415" y="1371688"/>
                </a:moveTo>
                <a:cubicBezTo>
                  <a:pt x="1064378" y="1371688"/>
                  <a:pt x="1084614" y="1395458"/>
                  <a:pt x="1084614" y="1424780"/>
                </a:cubicBezTo>
                <a:cubicBezTo>
                  <a:pt x="1084614" y="1454103"/>
                  <a:pt x="1064378" y="1477873"/>
                  <a:pt x="1039415" y="1477873"/>
                </a:cubicBezTo>
                <a:cubicBezTo>
                  <a:pt x="1014452" y="1477873"/>
                  <a:pt x="994216" y="1454103"/>
                  <a:pt x="994216" y="1424780"/>
                </a:cubicBezTo>
                <a:cubicBezTo>
                  <a:pt x="994216" y="1395458"/>
                  <a:pt x="1014452" y="1371688"/>
                  <a:pt x="1039415" y="1371688"/>
                </a:cubicBezTo>
                <a:close/>
                <a:moveTo>
                  <a:pt x="207460" y="1362991"/>
                </a:moveTo>
                <a:cubicBezTo>
                  <a:pt x="232423" y="1362991"/>
                  <a:pt x="252659" y="1386762"/>
                  <a:pt x="252659" y="1416084"/>
                </a:cubicBezTo>
                <a:cubicBezTo>
                  <a:pt x="252659" y="1445406"/>
                  <a:pt x="232423" y="1469177"/>
                  <a:pt x="207460" y="1469177"/>
                </a:cubicBezTo>
                <a:cubicBezTo>
                  <a:pt x="182497" y="1469177"/>
                  <a:pt x="162261" y="1445406"/>
                  <a:pt x="162261" y="1416084"/>
                </a:cubicBezTo>
                <a:cubicBezTo>
                  <a:pt x="162261" y="1386762"/>
                  <a:pt x="182497" y="1362991"/>
                  <a:pt x="207460" y="1362991"/>
                </a:cubicBezTo>
                <a:close/>
                <a:moveTo>
                  <a:pt x="1427854" y="1360092"/>
                </a:moveTo>
                <a:cubicBezTo>
                  <a:pt x="1452817" y="1360092"/>
                  <a:pt x="1473053" y="1383863"/>
                  <a:pt x="1473053" y="1413185"/>
                </a:cubicBezTo>
                <a:cubicBezTo>
                  <a:pt x="1473053" y="1442507"/>
                  <a:pt x="1452817" y="1466278"/>
                  <a:pt x="1427854" y="1466278"/>
                </a:cubicBezTo>
                <a:cubicBezTo>
                  <a:pt x="1402892" y="1466278"/>
                  <a:pt x="1382655" y="1442507"/>
                  <a:pt x="1382655" y="1413185"/>
                </a:cubicBezTo>
                <a:cubicBezTo>
                  <a:pt x="1382655" y="1383863"/>
                  <a:pt x="1402892" y="1360092"/>
                  <a:pt x="1427854" y="1360092"/>
                </a:cubicBezTo>
                <a:close/>
                <a:moveTo>
                  <a:pt x="646547" y="1275146"/>
                </a:moveTo>
                <a:cubicBezTo>
                  <a:pt x="665169" y="1275146"/>
                  <a:pt x="680265" y="1292878"/>
                  <a:pt x="680265" y="1314753"/>
                </a:cubicBezTo>
                <a:cubicBezTo>
                  <a:pt x="680265" y="1336627"/>
                  <a:pt x="665169" y="1354360"/>
                  <a:pt x="646547" y="1354360"/>
                </a:cubicBezTo>
                <a:cubicBezTo>
                  <a:pt x="627924" y="1354360"/>
                  <a:pt x="612828" y="1336627"/>
                  <a:pt x="612828" y="1314753"/>
                </a:cubicBezTo>
                <a:cubicBezTo>
                  <a:pt x="612828" y="1292878"/>
                  <a:pt x="627924" y="1275146"/>
                  <a:pt x="646547" y="1275146"/>
                </a:cubicBezTo>
                <a:close/>
                <a:moveTo>
                  <a:pt x="990386" y="1272983"/>
                </a:moveTo>
                <a:cubicBezTo>
                  <a:pt x="1009008" y="1272983"/>
                  <a:pt x="1024105" y="1290716"/>
                  <a:pt x="1024105" y="1312590"/>
                </a:cubicBezTo>
                <a:cubicBezTo>
                  <a:pt x="1024105" y="1334465"/>
                  <a:pt x="1009008" y="1352198"/>
                  <a:pt x="990386" y="1352198"/>
                </a:cubicBezTo>
                <a:cubicBezTo>
                  <a:pt x="971764" y="1352198"/>
                  <a:pt x="956668" y="1334465"/>
                  <a:pt x="956668" y="1312590"/>
                </a:cubicBezTo>
                <a:cubicBezTo>
                  <a:pt x="956668" y="1290716"/>
                  <a:pt x="971764" y="1272983"/>
                  <a:pt x="990386" y="1272983"/>
                </a:cubicBezTo>
                <a:close/>
                <a:moveTo>
                  <a:pt x="369746" y="1266495"/>
                </a:moveTo>
                <a:cubicBezTo>
                  <a:pt x="388368" y="1266495"/>
                  <a:pt x="403464" y="1284228"/>
                  <a:pt x="403464" y="1306103"/>
                </a:cubicBezTo>
                <a:cubicBezTo>
                  <a:pt x="403464" y="1327977"/>
                  <a:pt x="388368" y="1345710"/>
                  <a:pt x="369746" y="1345710"/>
                </a:cubicBezTo>
                <a:cubicBezTo>
                  <a:pt x="351123" y="1345710"/>
                  <a:pt x="336027" y="1327977"/>
                  <a:pt x="336027" y="1306103"/>
                </a:cubicBezTo>
                <a:cubicBezTo>
                  <a:pt x="336027" y="1284228"/>
                  <a:pt x="351123" y="1266495"/>
                  <a:pt x="369746" y="1266495"/>
                </a:cubicBezTo>
                <a:close/>
                <a:moveTo>
                  <a:pt x="1280163" y="1264333"/>
                </a:moveTo>
                <a:cubicBezTo>
                  <a:pt x="1298785" y="1264333"/>
                  <a:pt x="1313881" y="1282066"/>
                  <a:pt x="1313881" y="1303940"/>
                </a:cubicBezTo>
                <a:cubicBezTo>
                  <a:pt x="1313881" y="1325815"/>
                  <a:pt x="1298785" y="1343547"/>
                  <a:pt x="1280163" y="1343547"/>
                </a:cubicBezTo>
                <a:cubicBezTo>
                  <a:pt x="1261540" y="1343547"/>
                  <a:pt x="1246444" y="1325815"/>
                  <a:pt x="1246444" y="1303940"/>
                </a:cubicBezTo>
                <a:cubicBezTo>
                  <a:pt x="1246444" y="1282066"/>
                  <a:pt x="1261540" y="1264333"/>
                  <a:pt x="1280163" y="1264333"/>
                </a:cubicBezTo>
                <a:close/>
                <a:moveTo>
                  <a:pt x="688631" y="1221002"/>
                </a:moveTo>
                <a:cubicBezTo>
                  <a:pt x="702860" y="1221002"/>
                  <a:pt x="714396" y="1234552"/>
                  <a:pt x="714396" y="1251267"/>
                </a:cubicBezTo>
                <a:cubicBezTo>
                  <a:pt x="714396" y="1267981"/>
                  <a:pt x="702860" y="1281531"/>
                  <a:pt x="688631" y="1281531"/>
                </a:cubicBezTo>
                <a:cubicBezTo>
                  <a:pt x="674401" y="1281531"/>
                  <a:pt x="662866" y="1267981"/>
                  <a:pt x="662866" y="1251267"/>
                </a:cubicBezTo>
                <a:cubicBezTo>
                  <a:pt x="662866" y="1234552"/>
                  <a:pt x="674401" y="1221002"/>
                  <a:pt x="688631" y="1221002"/>
                </a:cubicBezTo>
                <a:close/>
                <a:moveTo>
                  <a:pt x="951365" y="1219349"/>
                </a:moveTo>
                <a:cubicBezTo>
                  <a:pt x="965594" y="1219349"/>
                  <a:pt x="977130" y="1232899"/>
                  <a:pt x="977130" y="1249614"/>
                </a:cubicBezTo>
                <a:cubicBezTo>
                  <a:pt x="977130" y="1266329"/>
                  <a:pt x="965594" y="1279879"/>
                  <a:pt x="951365" y="1279879"/>
                </a:cubicBezTo>
                <a:cubicBezTo>
                  <a:pt x="937135" y="1279879"/>
                  <a:pt x="925600" y="1266329"/>
                  <a:pt x="925600" y="1249614"/>
                </a:cubicBezTo>
                <a:cubicBezTo>
                  <a:pt x="925600" y="1232899"/>
                  <a:pt x="937135" y="1219349"/>
                  <a:pt x="951365" y="1219349"/>
                </a:cubicBezTo>
                <a:close/>
                <a:moveTo>
                  <a:pt x="477122" y="1214392"/>
                </a:moveTo>
                <a:cubicBezTo>
                  <a:pt x="491352" y="1214392"/>
                  <a:pt x="502887" y="1227942"/>
                  <a:pt x="502887" y="1244657"/>
                </a:cubicBezTo>
                <a:cubicBezTo>
                  <a:pt x="502887" y="1261371"/>
                  <a:pt x="491352" y="1274921"/>
                  <a:pt x="477122" y="1274921"/>
                </a:cubicBezTo>
                <a:cubicBezTo>
                  <a:pt x="462892" y="1274921"/>
                  <a:pt x="451357" y="1261371"/>
                  <a:pt x="451357" y="1244657"/>
                </a:cubicBezTo>
                <a:cubicBezTo>
                  <a:pt x="451357" y="1227942"/>
                  <a:pt x="462892" y="1214392"/>
                  <a:pt x="477122" y="1214392"/>
                </a:cubicBezTo>
                <a:close/>
                <a:moveTo>
                  <a:pt x="1172788" y="1212740"/>
                </a:moveTo>
                <a:cubicBezTo>
                  <a:pt x="1187018" y="1212740"/>
                  <a:pt x="1198553" y="1226289"/>
                  <a:pt x="1198553" y="1243004"/>
                </a:cubicBezTo>
                <a:cubicBezTo>
                  <a:pt x="1198553" y="1259719"/>
                  <a:pt x="1187018" y="1273269"/>
                  <a:pt x="1172788" y="1273269"/>
                </a:cubicBezTo>
                <a:cubicBezTo>
                  <a:pt x="1158559" y="1273269"/>
                  <a:pt x="1147023" y="1259719"/>
                  <a:pt x="1147023" y="1243004"/>
                </a:cubicBezTo>
                <a:cubicBezTo>
                  <a:pt x="1147023" y="1226289"/>
                  <a:pt x="1158559" y="1212740"/>
                  <a:pt x="1172788" y="1212740"/>
                </a:cubicBezTo>
                <a:close/>
                <a:moveTo>
                  <a:pt x="1042247" y="954963"/>
                </a:moveTo>
                <a:cubicBezTo>
                  <a:pt x="1056477" y="954963"/>
                  <a:pt x="1068012" y="968513"/>
                  <a:pt x="1068012" y="985228"/>
                </a:cubicBezTo>
                <a:cubicBezTo>
                  <a:pt x="1068012" y="1001942"/>
                  <a:pt x="1056477" y="1015492"/>
                  <a:pt x="1042247" y="1015492"/>
                </a:cubicBezTo>
                <a:cubicBezTo>
                  <a:pt x="1028018" y="1015492"/>
                  <a:pt x="1016483" y="1001942"/>
                  <a:pt x="1016483" y="985228"/>
                </a:cubicBezTo>
                <a:cubicBezTo>
                  <a:pt x="1016483" y="968513"/>
                  <a:pt x="1028018" y="954963"/>
                  <a:pt x="1042247" y="954963"/>
                </a:cubicBezTo>
                <a:close/>
                <a:moveTo>
                  <a:pt x="604358" y="954963"/>
                </a:moveTo>
                <a:cubicBezTo>
                  <a:pt x="618587" y="954963"/>
                  <a:pt x="630123" y="968513"/>
                  <a:pt x="630123" y="985228"/>
                </a:cubicBezTo>
                <a:cubicBezTo>
                  <a:pt x="630123" y="1001942"/>
                  <a:pt x="618587" y="1015492"/>
                  <a:pt x="604358" y="1015492"/>
                </a:cubicBezTo>
                <a:cubicBezTo>
                  <a:pt x="590128" y="1015492"/>
                  <a:pt x="578593" y="1001942"/>
                  <a:pt x="578593" y="985228"/>
                </a:cubicBezTo>
                <a:cubicBezTo>
                  <a:pt x="578593" y="968513"/>
                  <a:pt x="590128" y="954963"/>
                  <a:pt x="604358" y="954963"/>
                </a:cubicBezTo>
                <a:close/>
                <a:moveTo>
                  <a:pt x="1109324" y="926981"/>
                </a:moveTo>
                <a:cubicBezTo>
                  <a:pt x="1127946" y="926981"/>
                  <a:pt x="1143043" y="944714"/>
                  <a:pt x="1143043" y="966589"/>
                </a:cubicBezTo>
                <a:cubicBezTo>
                  <a:pt x="1143043" y="988463"/>
                  <a:pt x="1127946" y="1006196"/>
                  <a:pt x="1109324" y="1006196"/>
                </a:cubicBezTo>
                <a:cubicBezTo>
                  <a:pt x="1090702" y="1006196"/>
                  <a:pt x="1075606" y="988463"/>
                  <a:pt x="1075606" y="966589"/>
                </a:cubicBezTo>
                <a:cubicBezTo>
                  <a:pt x="1075606" y="944714"/>
                  <a:pt x="1090702" y="926981"/>
                  <a:pt x="1109324" y="926981"/>
                </a:cubicBezTo>
                <a:close/>
                <a:moveTo>
                  <a:pt x="536259" y="926981"/>
                </a:moveTo>
                <a:cubicBezTo>
                  <a:pt x="554881" y="926981"/>
                  <a:pt x="569977" y="944714"/>
                  <a:pt x="569977" y="966589"/>
                </a:cubicBezTo>
                <a:cubicBezTo>
                  <a:pt x="569977" y="988463"/>
                  <a:pt x="554881" y="1006196"/>
                  <a:pt x="536259" y="1006196"/>
                </a:cubicBezTo>
                <a:cubicBezTo>
                  <a:pt x="517636" y="1006196"/>
                  <a:pt x="502540" y="988463"/>
                  <a:pt x="502540" y="966589"/>
                </a:cubicBezTo>
                <a:cubicBezTo>
                  <a:pt x="502540" y="944714"/>
                  <a:pt x="517636" y="926981"/>
                  <a:pt x="536259" y="926981"/>
                </a:cubicBezTo>
                <a:close/>
                <a:moveTo>
                  <a:pt x="1198849" y="907880"/>
                </a:moveTo>
                <a:cubicBezTo>
                  <a:pt x="1223812" y="907880"/>
                  <a:pt x="1244048" y="931650"/>
                  <a:pt x="1244048" y="960973"/>
                </a:cubicBezTo>
                <a:cubicBezTo>
                  <a:pt x="1244048" y="990295"/>
                  <a:pt x="1223812" y="1014065"/>
                  <a:pt x="1198849" y="1014065"/>
                </a:cubicBezTo>
                <a:cubicBezTo>
                  <a:pt x="1173886" y="1014065"/>
                  <a:pt x="1153650" y="990295"/>
                  <a:pt x="1153650" y="960973"/>
                </a:cubicBezTo>
                <a:cubicBezTo>
                  <a:pt x="1153650" y="931650"/>
                  <a:pt x="1173886" y="907880"/>
                  <a:pt x="1198849" y="907880"/>
                </a:cubicBezTo>
                <a:close/>
                <a:moveTo>
                  <a:pt x="1304765" y="892120"/>
                </a:moveTo>
                <a:cubicBezTo>
                  <a:pt x="1336186" y="892120"/>
                  <a:pt x="1361658" y="922040"/>
                  <a:pt x="1361658" y="958949"/>
                </a:cubicBezTo>
                <a:cubicBezTo>
                  <a:pt x="1361658" y="995857"/>
                  <a:pt x="1336186" y="1025777"/>
                  <a:pt x="1304765" y="1025777"/>
                </a:cubicBezTo>
                <a:cubicBezTo>
                  <a:pt x="1273344" y="1025777"/>
                  <a:pt x="1247873" y="995857"/>
                  <a:pt x="1247873" y="958949"/>
                </a:cubicBezTo>
                <a:cubicBezTo>
                  <a:pt x="1247873" y="922040"/>
                  <a:pt x="1273344" y="892120"/>
                  <a:pt x="1304765" y="892120"/>
                </a:cubicBezTo>
                <a:close/>
                <a:moveTo>
                  <a:pt x="337846" y="892120"/>
                </a:moveTo>
                <a:cubicBezTo>
                  <a:pt x="362646" y="892120"/>
                  <a:pt x="383740" y="910760"/>
                  <a:pt x="390955" y="936936"/>
                </a:cubicBezTo>
                <a:cubicBezTo>
                  <a:pt x="397951" y="919592"/>
                  <a:pt x="413145" y="907880"/>
                  <a:pt x="430667" y="907880"/>
                </a:cubicBezTo>
                <a:cubicBezTo>
                  <a:pt x="455630" y="907880"/>
                  <a:pt x="475866" y="931650"/>
                  <a:pt x="475866" y="960973"/>
                </a:cubicBezTo>
                <a:cubicBezTo>
                  <a:pt x="475866" y="990295"/>
                  <a:pt x="455630" y="1014065"/>
                  <a:pt x="430667" y="1014065"/>
                </a:cubicBezTo>
                <a:cubicBezTo>
                  <a:pt x="412809" y="1014065"/>
                  <a:pt x="397370" y="1001900"/>
                  <a:pt x="390419" y="984077"/>
                </a:cubicBezTo>
                <a:cubicBezTo>
                  <a:pt x="382098" y="1008555"/>
                  <a:pt x="361684" y="1025777"/>
                  <a:pt x="337846" y="1025777"/>
                </a:cubicBezTo>
                <a:cubicBezTo>
                  <a:pt x="306425" y="1025777"/>
                  <a:pt x="280954" y="995857"/>
                  <a:pt x="280954" y="958949"/>
                </a:cubicBezTo>
                <a:cubicBezTo>
                  <a:pt x="280954" y="922040"/>
                  <a:pt x="306425" y="892120"/>
                  <a:pt x="337846" y="892120"/>
                </a:cubicBezTo>
                <a:close/>
                <a:moveTo>
                  <a:pt x="824954" y="877922"/>
                </a:moveTo>
                <a:cubicBezTo>
                  <a:pt x="906068" y="877922"/>
                  <a:pt x="971824" y="941663"/>
                  <a:pt x="971824" y="1020291"/>
                </a:cubicBezTo>
                <a:cubicBezTo>
                  <a:pt x="971824" y="1098919"/>
                  <a:pt x="906068" y="1162660"/>
                  <a:pt x="824954" y="1162660"/>
                </a:cubicBezTo>
                <a:cubicBezTo>
                  <a:pt x="743840" y="1162660"/>
                  <a:pt x="678084" y="1098919"/>
                  <a:pt x="678084" y="1020291"/>
                </a:cubicBezTo>
                <a:cubicBezTo>
                  <a:pt x="678084" y="941663"/>
                  <a:pt x="743840" y="877922"/>
                  <a:pt x="824954" y="877922"/>
                </a:cubicBezTo>
                <a:close/>
                <a:moveTo>
                  <a:pt x="939798" y="750063"/>
                </a:moveTo>
                <a:cubicBezTo>
                  <a:pt x="954027" y="750063"/>
                  <a:pt x="965563" y="763613"/>
                  <a:pt x="965563" y="780328"/>
                </a:cubicBezTo>
                <a:cubicBezTo>
                  <a:pt x="965563" y="797043"/>
                  <a:pt x="954027" y="810593"/>
                  <a:pt x="939798" y="810593"/>
                </a:cubicBezTo>
                <a:cubicBezTo>
                  <a:pt x="925568" y="810593"/>
                  <a:pt x="914033" y="797043"/>
                  <a:pt x="914033" y="780328"/>
                </a:cubicBezTo>
                <a:cubicBezTo>
                  <a:pt x="914033" y="763613"/>
                  <a:pt x="925568" y="750063"/>
                  <a:pt x="939798" y="750063"/>
                </a:cubicBezTo>
                <a:close/>
                <a:moveTo>
                  <a:pt x="710112" y="750063"/>
                </a:moveTo>
                <a:cubicBezTo>
                  <a:pt x="724342" y="750063"/>
                  <a:pt x="735877" y="763613"/>
                  <a:pt x="735877" y="780328"/>
                </a:cubicBezTo>
                <a:cubicBezTo>
                  <a:pt x="735877" y="797043"/>
                  <a:pt x="724342" y="810593"/>
                  <a:pt x="710112" y="810593"/>
                </a:cubicBezTo>
                <a:cubicBezTo>
                  <a:pt x="695883" y="810593"/>
                  <a:pt x="684347" y="797043"/>
                  <a:pt x="684347" y="780328"/>
                </a:cubicBezTo>
                <a:cubicBezTo>
                  <a:pt x="684347" y="763613"/>
                  <a:pt x="695883" y="750063"/>
                  <a:pt x="710112" y="750063"/>
                </a:cubicBezTo>
                <a:close/>
                <a:moveTo>
                  <a:pt x="975249" y="658830"/>
                </a:moveTo>
                <a:cubicBezTo>
                  <a:pt x="993871" y="658830"/>
                  <a:pt x="1008967" y="676563"/>
                  <a:pt x="1008967" y="698437"/>
                </a:cubicBezTo>
                <a:cubicBezTo>
                  <a:pt x="1008967" y="720312"/>
                  <a:pt x="993871" y="738045"/>
                  <a:pt x="975249" y="738045"/>
                </a:cubicBezTo>
                <a:cubicBezTo>
                  <a:pt x="956626" y="738045"/>
                  <a:pt x="941530" y="720312"/>
                  <a:pt x="941530" y="698437"/>
                </a:cubicBezTo>
                <a:cubicBezTo>
                  <a:pt x="941530" y="676563"/>
                  <a:pt x="956626" y="658830"/>
                  <a:pt x="975249" y="658830"/>
                </a:cubicBezTo>
                <a:close/>
                <a:moveTo>
                  <a:pt x="674660" y="658830"/>
                </a:moveTo>
                <a:cubicBezTo>
                  <a:pt x="693282" y="658830"/>
                  <a:pt x="708378" y="676563"/>
                  <a:pt x="708378" y="698437"/>
                </a:cubicBezTo>
                <a:cubicBezTo>
                  <a:pt x="708378" y="720312"/>
                  <a:pt x="693282" y="738045"/>
                  <a:pt x="674660" y="738045"/>
                </a:cubicBezTo>
                <a:cubicBezTo>
                  <a:pt x="656037" y="738045"/>
                  <a:pt x="640941" y="720312"/>
                  <a:pt x="640941" y="698437"/>
                </a:cubicBezTo>
                <a:cubicBezTo>
                  <a:pt x="640941" y="676563"/>
                  <a:pt x="656037" y="658830"/>
                  <a:pt x="674660" y="658830"/>
                </a:cubicBezTo>
                <a:close/>
                <a:moveTo>
                  <a:pt x="821650" y="550947"/>
                </a:moveTo>
                <a:cubicBezTo>
                  <a:pt x="835880" y="550947"/>
                  <a:pt x="847415" y="564497"/>
                  <a:pt x="847415" y="581212"/>
                </a:cubicBezTo>
                <a:cubicBezTo>
                  <a:pt x="847415" y="597927"/>
                  <a:pt x="835880" y="611477"/>
                  <a:pt x="821650" y="611477"/>
                </a:cubicBezTo>
                <a:cubicBezTo>
                  <a:pt x="807421" y="611477"/>
                  <a:pt x="795885" y="597927"/>
                  <a:pt x="795885" y="581212"/>
                </a:cubicBezTo>
                <a:cubicBezTo>
                  <a:pt x="795885" y="564497"/>
                  <a:pt x="807421" y="550947"/>
                  <a:pt x="821650" y="550947"/>
                </a:cubicBezTo>
                <a:close/>
                <a:moveTo>
                  <a:pt x="1019124" y="548429"/>
                </a:moveTo>
                <a:cubicBezTo>
                  <a:pt x="1044086" y="548429"/>
                  <a:pt x="1064323" y="572199"/>
                  <a:pt x="1064323" y="601521"/>
                </a:cubicBezTo>
                <a:cubicBezTo>
                  <a:pt x="1064323" y="630844"/>
                  <a:pt x="1044086" y="654614"/>
                  <a:pt x="1019124" y="654614"/>
                </a:cubicBezTo>
                <a:cubicBezTo>
                  <a:pt x="994161" y="654614"/>
                  <a:pt x="973925" y="630844"/>
                  <a:pt x="973925" y="601521"/>
                </a:cubicBezTo>
                <a:cubicBezTo>
                  <a:pt x="973925" y="572199"/>
                  <a:pt x="994161" y="548429"/>
                  <a:pt x="1019124" y="548429"/>
                </a:cubicBezTo>
                <a:close/>
                <a:moveTo>
                  <a:pt x="1078543" y="439675"/>
                </a:moveTo>
                <a:cubicBezTo>
                  <a:pt x="1109964" y="439675"/>
                  <a:pt x="1135435" y="469595"/>
                  <a:pt x="1135435" y="506503"/>
                </a:cubicBezTo>
                <a:cubicBezTo>
                  <a:pt x="1135435" y="543412"/>
                  <a:pt x="1109964" y="573332"/>
                  <a:pt x="1078543" y="573332"/>
                </a:cubicBezTo>
                <a:cubicBezTo>
                  <a:pt x="1047122" y="573332"/>
                  <a:pt x="1021650" y="543412"/>
                  <a:pt x="1021650" y="506503"/>
                </a:cubicBezTo>
                <a:cubicBezTo>
                  <a:pt x="1021650" y="469595"/>
                  <a:pt x="1047122" y="439675"/>
                  <a:pt x="1078543" y="439675"/>
                </a:cubicBezTo>
                <a:close/>
                <a:moveTo>
                  <a:pt x="571366" y="439675"/>
                </a:moveTo>
                <a:cubicBezTo>
                  <a:pt x="602787" y="439675"/>
                  <a:pt x="628259" y="469595"/>
                  <a:pt x="628259" y="506503"/>
                </a:cubicBezTo>
                <a:cubicBezTo>
                  <a:pt x="628259" y="522789"/>
                  <a:pt x="623299" y="537715"/>
                  <a:pt x="614412" y="548850"/>
                </a:cubicBezTo>
                <a:cubicBezTo>
                  <a:pt x="614991" y="548443"/>
                  <a:pt x="615589" y="548429"/>
                  <a:pt x="616191" y="548429"/>
                </a:cubicBezTo>
                <a:cubicBezTo>
                  <a:pt x="641153" y="548429"/>
                  <a:pt x="661390" y="572199"/>
                  <a:pt x="661390" y="601521"/>
                </a:cubicBezTo>
                <a:cubicBezTo>
                  <a:pt x="661390" y="630844"/>
                  <a:pt x="641153" y="654614"/>
                  <a:pt x="616191" y="654614"/>
                </a:cubicBezTo>
                <a:cubicBezTo>
                  <a:pt x="591228" y="654614"/>
                  <a:pt x="570992" y="630844"/>
                  <a:pt x="570992" y="601521"/>
                </a:cubicBezTo>
                <a:cubicBezTo>
                  <a:pt x="570992" y="590086"/>
                  <a:pt x="574070" y="579495"/>
                  <a:pt x="580043" y="571274"/>
                </a:cubicBezTo>
                <a:cubicBezTo>
                  <a:pt x="577371" y="573054"/>
                  <a:pt x="574396" y="573332"/>
                  <a:pt x="571366" y="573332"/>
                </a:cubicBezTo>
                <a:cubicBezTo>
                  <a:pt x="539946" y="573332"/>
                  <a:pt x="514474" y="543412"/>
                  <a:pt x="514474" y="506503"/>
                </a:cubicBezTo>
                <a:cubicBezTo>
                  <a:pt x="514474" y="469595"/>
                  <a:pt x="539946" y="439675"/>
                  <a:pt x="571366" y="439675"/>
                </a:cubicBezTo>
                <a:close/>
                <a:moveTo>
                  <a:pt x="820629" y="398247"/>
                </a:moveTo>
                <a:cubicBezTo>
                  <a:pt x="839251" y="398247"/>
                  <a:pt x="854348" y="415980"/>
                  <a:pt x="854348" y="437855"/>
                </a:cubicBezTo>
                <a:cubicBezTo>
                  <a:pt x="854348" y="459729"/>
                  <a:pt x="839251" y="477462"/>
                  <a:pt x="820629" y="477462"/>
                </a:cubicBezTo>
                <a:cubicBezTo>
                  <a:pt x="802007" y="477462"/>
                  <a:pt x="786911" y="459729"/>
                  <a:pt x="786911" y="437855"/>
                </a:cubicBezTo>
                <a:cubicBezTo>
                  <a:pt x="786911" y="415980"/>
                  <a:pt x="802007" y="398247"/>
                  <a:pt x="820629" y="398247"/>
                </a:cubicBezTo>
                <a:close/>
                <a:moveTo>
                  <a:pt x="811859" y="199123"/>
                </a:moveTo>
                <a:cubicBezTo>
                  <a:pt x="836822" y="199123"/>
                  <a:pt x="857058" y="222894"/>
                  <a:pt x="857058" y="252216"/>
                </a:cubicBezTo>
                <a:cubicBezTo>
                  <a:pt x="857058" y="281538"/>
                  <a:pt x="836822" y="305309"/>
                  <a:pt x="811859" y="305309"/>
                </a:cubicBezTo>
                <a:cubicBezTo>
                  <a:pt x="786897" y="305309"/>
                  <a:pt x="766661" y="281538"/>
                  <a:pt x="766661" y="252216"/>
                </a:cubicBezTo>
                <a:cubicBezTo>
                  <a:pt x="766661" y="222894"/>
                  <a:pt x="786897" y="199123"/>
                  <a:pt x="811859" y="199123"/>
                </a:cubicBezTo>
                <a:close/>
                <a:moveTo>
                  <a:pt x="817657" y="0"/>
                </a:moveTo>
                <a:cubicBezTo>
                  <a:pt x="849078" y="0"/>
                  <a:pt x="874549" y="29920"/>
                  <a:pt x="874549" y="66829"/>
                </a:cubicBezTo>
                <a:cubicBezTo>
                  <a:pt x="874549" y="103737"/>
                  <a:pt x="849078" y="133657"/>
                  <a:pt x="817657" y="133657"/>
                </a:cubicBezTo>
                <a:cubicBezTo>
                  <a:pt x="786236" y="133657"/>
                  <a:pt x="760765" y="103737"/>
                  <a:pt x="760765" y="66829"/>
                </a:cubicBezTo>
                <a:cubicBezTo>
                  <a:pt x="760765" y="29920"/>
                  <a:pt x="786236" y="0"/>
                  <a:pt x="817657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 Elipse"/>
          <p:cNvSpPr/>
          <p:nvPr/>
        </p:nvSpPr>
        <p:spPr bwMode="auto">
          <a:xfrm flipV="1">
            <a:off x="1872920" y="2426853"/>
            <a:ext cx="1649909" cy="1619590"/>
          </a:xfrm>
          <a:custGeom>
            <a:avLst/>
            <a:gdLst/>
            <a:ahLst/>
            <a:cxnLst/>
            <a:rect l="l" t="t" r="r" b="b"/>
            <a:pathLst>
              <a:path w="1649909" h="1613226">
                <a:moveTo>
                  <a:pt x="523932" y="1479569"/>
                </a:moveTo>
                <a:cubicBezTo>
                  <a:pt x="555353" y="1479569"/>
                  <a:pt x="580825" y="1509489"/>
                  <a:pt x="580825" y="1546398"/>
                </a:cubicBezTo>
                <a:cubicBezTo>
                  <a:pt x="580825" y="1583306"/>
                  <a:pt x="555353" y="1613226"/>
                  <a:pt x="523932" y="1613226"/>
                </a:cubicBezTo>
                <a:cubicBezTo>
                  <a:pt x="492511" y="1613226"/>
                  <a:pt x="467040" y="1583306"/>
                  <a:pt x="467040" y="1546398"/>
                </a:cubicBezTo>
                <a:cubicBezTo>
                  <a:pt x="467040" y="1509489"/>
                  <a:pt x="492511" y="1479569"/>
                  <a:pt x="523932" y="1479569"/>
                </a:cubicBezTo>
                <a:close/>
                <a:moveTo>
                  <a:pt x="1104084" y="1475920"/>
                </a:moveTo>
                <a:cubicBezTo>
                  <a:pt x="1135505" y="1475920"/>
                  <a:pt x="1160976" y="1505840"/>
                  <a:pt x="1160976" y="1542749"/>
                </a:cubicBezTo>
                <a:cubicBezTo>
                  <a:pt x="1160976" y="1579657"/>
                  <a:pt x="1135505" y="1609577"/>
                  <a:pt x="1104084" y="1609577"/>
                </a:cubicBezTo>
                <a:cubicBezTo>
                  <a:pt x="1072663" y="1609577"/>
                  <a:pt x="1047191" y="1579657"/>
                  <a:pt x="1047191" y="1542749"/>
                </a:cubicBezTo>
                <a:cubicBezTo>
                  <a:pt x="1047191" y="1505840"/>
                  <a:pt x="1072663" y="1475920"/>
                  <a:pt x="1104084" y="1475920"/>
                </a:cubicBezTo>
                <a:close/>
                <a:moveTo>
                  <a:pt x="56892" y="1464974"/>
                </a:moveTo>
                <a:cubicBezTo>
                  <a:pt x="88313" y="1464974"/>
                  <a:pt x="113785" y="1494894"/>
                  <a:pt x="113785" y="1531803"/>
                </a:cubicBezTo>
                <a:cubicBezTo>
                  <a:pt x="113785" y="1568711"/>
                  <a:pt x="88313" y="1598631"/>
                  <a:pt x="56892" y="1598631"/>
                </a:cubicBezTo>
                <a:cubicBezTo>
                  <a:pt x="25472" y="1598631"/>
                  <a:pt x="0" y="1568711"/>
                  <a:pt x="0" y="1531803"/>
                </a:cubicBezTo>
                <a:cubicBezTo>
                  <a:pt x="0" y="1494894"/>
                  <a:pt x="25472" y="1464974"/>
                  <a:pt x="56892" y="1464974"/>
                </a:cubicBezTo>
                <a:close/>
                <a:moveTo>
                  <a:pt x="1593017" y="1461325"/>
                </a:moveTo>
                <a:cubicBezTo>
                  <a:pt x="1624438" y="1461325"/>
                  <a:pt x="1649909" y="1491245"/>
                  <a:pt x="1649909" y="1528154"/>
                </a:cubicBezTo>
                <a:cubicBezTo>
                  <a:pt x="1649909" y="1565062"/>
                  <a:pt x="1624438" y="1594982"/>
                  <a:pt x="1593017" y="1594982"/>
                </a:cubicBezTo>
                <a:cubicBezTo>
                  <a:pt x="1561596" y="1594982"/>
                  <a:pt x="1536124" y="1565062"/>
                  <a:pt x="1536124" y="1528154"/>
                </a:cubicBezTo>
                <a:cubicBezTo>
                  <a:pt x="1536124" y="1491245"/>
                  <a:pt x="1561596" y="1461325"/>
                  <a:pt x="1593017" y="1461325"/>
                </a:cubicBezTo>
                <a:close/>
                <a:moveTo>
                  <a:pt x="578506" y="1374587"/>
                </a:moveTo>
                <a:cubicBezTo>
                  <a:pt x="603469" y="1374587"/>
                  <a:pt x="623705" y="1398357"/>
                  <a:pt x="623705" y="1427679"/>
                </a:cubicBezTo>
                <a:cubicBezTo>
                  <a:pt x="623705" y="1457002"/>
                  <a:pt x="603469" y="1480772"/>
                  <a:pt x="578506" y="1480772"/>
                </a:cubicBezTo>
                <a:cubicBezTo>
                  <a:pt x="553543" y="1480772"/>
                  <a:pt x="533307" y="1457002"/>
                  <a:pt x="533307" y="1427679"/>
                </a:cubicBezTo>
                <a:cubicBezTo>
                  <a:pt x="533307" y="1398357"/>
                  <a:pt x="553543" y="1374587"/>
                  <a:pt x="578506" y="1374587"/>
                </a:cubicBezTo>
                <a:close/>
                <a:moveTo>
                  <a:pt x="1039415" y="1371688"/>
                </a:moveTo>
                <a:cubicBezTo>
                  <a:pt x="1064378" y="1371688"/>
                  <a:pt x="1084614" y="1395458"/>
                  <a:pt x="1084614" y="1424780"/>
                </a:cubicBezTo>
                <a:cubicBezTo>
                  <a:pt x="1084614" y="1454103"/>
                  <a:pt x="1064378" y="1477873"/>
                  <a:pt x="1039415" y="1477873"/>
                </a:cubicBezTo>
                <a:cubicBezTo>
                  <a:pt x="1014452" y="1477873"/>
                  <a:pt x="994216" y="1454103"/>
                  <a:pt x="994216" y="1424780"/>
                </a:cubicBezTo>
                <a:cubicBezTo>
                  <a:pt x="994216" y="1395458"/>
                  <a:pt x="1014452" y="1371688"/>
                  <a:pt x="1039415" y="1371688"/>
                </a:cubicBezTo>
                <a:close/>
                <a:moveTo>
                  <a:pt x="207460" y="1362991"/>
                </a:moveTo>
                <a:cubicBezTo>
                  <a:pt x="232423" y="1362991"/>
                  <a:pt x="252659" y="1386762"/>
                  <a:pt x="252659" y="1416084"/>
                </a:cubicBezTo>
                <a:cubicBezTo>
                  <a:pt x="252659" y="1445406"/>
                  <a:pt x="232423" y="1469177"/>
                  <a:pt x="207460" y="1469177"/>
                </a:cubicBezTo>
                <a:cubicBezTo>
                  <a:pt x="182497" y="1469177"/>
                  <a:pt x="162261" y="1445406"/>
                  <a:pt x="162261" y="1416084"/>
                </a:cubicBezTo>
                <a:cubicBezTo>
                  <a:pt x="162261" y="1386762"/>
                  <a:pt x="182497" y="1362991"/>
                  <a:pt x="207460" y="1362991"/>
                </a:cubicBezTo>
                <a:close/>
                <a:moveTo>
                  <a:pt x="1427854" y="1360092"/>
                </a:moveTo>
                <a:cubicBezTo>
                  <a:pt x="1452817" y="1360092"/>
                  <a:pt x="1473053" y="1383863"/>
                  <a:pt x="1473053" y="1413185"/>
                </a:cubicBezTo>
                <a:cubicBezTo>
                  <a:pt x="1473053" y="1442507"/>
                  <a:pt x="1452817" y="1466278"/>
                  <a:pt x="1427854" y="1466278"/>
                </a:cubicBezTo>
                <a:cubicBezTo>
                  <a:pt x="1402892" y="1466278"/>
                  <a:pt x="1382655" y="1442507"/>
                  <a:pt x="1382655" y="1413185"/>
                </a:cubicBezTo>
                <a:cubicBezTo>
                  <a:pt x="1382655" y="1383863"/>
                  <a:pt x="1402892" y="1360092"/>
                  <a:pt x="1427854" y="1360092"/>
                </a:cubicBezTo>
                <a:close/>
                <a:moveTo>
                  <a:pt x="646547" y="1275146"/>
                </a:moveTo>
                <a:cubicBezTo>
                  <a:pt x="665169" y="1275146"/>
                  <a:pt x="680265" y="1292878"/>
                  <a:pt x="680265" y="1314753"/>
                </a:cubicBezTo>
                <a:cubicBezTo>
                  <a:pt x="680265" y="1336627"/>
                  <a:pt x="665169" y="1354360"/>
                  <a:pt x="646547" y="1354360"/>
                </a:cubicBezTo>
                <a:cubicBezTo>
                  <a:pt x="627924" y="1354360"/>
                  <a:pt x="612828" y="1336627"/>
                  <a:pt x="612828" y="1314753"/>
                </a:cubicBezTo>
                <a:cubicBezTo>
                  <a:pt x="612828" y="1292878"/>
                  <a:pt x="627924" y="1275146"/>
                  <a:pt x="646547" y="1275146"/>
                </a:cubicBezTo>
                <a:close/>
                <a:moveTo>
                  <a:pt x="990386" y="1272983"/>
                </a:moveTo>
                <a:cubicBezTo>
                  <a:pt x="1009008" y="1272983"/>
                  <a:pt x="1024105" y="1290716"/>
                  <a:pt x="1024105" y="1312590"/>
                </a:cubicBezTo>
                <a:cubicBezTo>
                  <a:pt x="1024105" y="1334465"/>
                  <a:pt x="1009008" y="1352198"/>
                  <a:pt x="990386" y="1352198"/>
                </a:cubicBezTo>
                <a:cubicBezTo>
                  <a:pt x="971764" y="1352198"/>
                  <a:pt x="956668" y="1334465"/>
                  <a:pt x="956668" y="1312590"/>
                </a:cubicBezTo>
                <a:cubicBezTo>
                  <a:pt x="956668" y="1290716"/>
                  <a:pt x="971764" y="1272983"/>
                  <a:pt x="990386" y="1272983"/>
                </a:cubicBezTo>
                <a:close/>
                <a:moveTo>
                  <a:pt x="369746" y="1266495"/>
                </a:moveTo>
                <a:cubicBezTo>
                  <a:pt x="388368" y="1266495"/>
                  <a:pt x="403464" y="1284228"/>
                  <a:pt x="403464" y="1306103"/>
                </a:cubicBezTo>
                <a:cubicBezTo>
                  <a:pt x="403464" y="1327977"/>
                  <a:pt x="388368" y="1345710"/>
                  <a:pt x="369746" y="1345710"/>
                </a:cubicBezTo>
                <a:cubicBezTo>
                  <a:pt x="351123" y="1345710"/>
                  <a:pt x="336027" y="1327977"/>
                  <a:pt x="336027" y="1306103"/>
                </a:cubicBezTo>
                <a:cubicBezTo>
                  <a:pt x="336027" y="1284228"/>
                  <a:pt x="351123" y="1266495"/>
                  <a:pt x="369746" y="1266495"/>
                </a:cubicBezTo>
                <a:close/>
                <a:moveTo>
                  <a:pt x="1280163" y="1264333"/>
                </a:moveTo>
                <a:cubicBezTo>
                  <a:pt x="1298785" y="1264333"/>
                  <a:pt x="1313881" y="1282066"/>
                  <a:pt x="1313881" y="1303940"/>
                </a:cubicBezTo>
                <a:cubicBezTo>
                  <a:pt x="1313881" y="1325815"/>
                  <a:pt x="1298785" y="1343547"/>
                  <a:pt x="1280163" y="1343547"/>
                </a:cubicBezTo>
                <a:cubicBezTo>
                  <a:pt x="1261540" y="1343547"/>
                  <a:pt x="1246444" y="1325815"/>
                  <a:pt x="1246444" y="1303940"/>
                </a:cubicBezTo>
                <a:cubicBezTo>
                  <a:pt x="1246444" y="1282066"/>
                  <a:pt x="1261540" y="1264333"/>
                  <a:pt x="1280163" y="1264333"/>
                </a:cubicBezTo>
                <a:close/>
                <a:moveTo>
                  <a:pt x="688631" y="1221002"/>
                </a:moveTo>
                <a:cubicBezTo>
                  <a:pt x="702860" y="1221002"/>
                  <a:pt x="714396" y="1234552"/>
                  <a:pt x="714396" y="1251267"/>
                </a:cubicBezTo>
                <a:cubicBezTo>
                  <a:pt x="714396" y="1267981"/>
                  <a:pt x="702860" y="1281531"/>
                  <a:pt x="688631" y="1281531"/>
                </a:cubicBezTo>
                <a:cubicBezTo>
                  <a:pt x="674401" y="1281531"/>
                  <a:pt x="662866" y="1267981"/>
                  <a:pt x="662866" y="1251267"/>
                </a:cubicBezTo>
                <a:cubicBezTo>
                  <a:pt x="662866" y="1234552"/>
                  <a:pt x="674401" y="1221002"/>
                  <a:pt x="688631" y="1221002"/>
                </a:cubicBezTo>
                <a:close/>
                <a:moveTo>
                  <a:pt x="951365" y="1219349"/>
                </a:moveTo>
                <a:cubicBezTo>
                  <a:pt x="965594" y="1219349"/>
                  <a:pt x="977130" y="1232899"/>
                  <a:pt x="977130" y="1249614"/>
                </a:cubicBezTo>
                <a:cubicBezTo>
                  <a:pt x="977130" y="1266329"/>
                  <a:pt x="965594" y="1279879"/>
                  <a:pt x="951365" y="1279879"/>
                </a:cubicBezTo>
                <a:cubicBezTo>
                  <a:pt x="937135" y="1279879"/>
                  <a:pt x="925600" y="1266329"/>
                  <a:pt x="925600" y="1249614"/>
                </a:cubicBezTo>
                <a:cubicBezTo>
                  <a:pt x="925600" y="1232899"/>
                  <a:pt x="937135" y="1219349"/>
                  <a:pt x="951365" y="1219349"/>
                </a:cubicBezTo>
                <a:close/>
                <a:moveTo>
                  <a:pt x="477122" y="1214392"/>
                </a:moveTo>
                <a:cubicBezTo>
                  <a:pt x="491352" y="1214392"/>
                  <a:pt x="502887" y="1227942"/>
                  <a:pt x="502887" y="1244657"/>
                </a:cubicBezTo>
                <a:cubicBezTo>
                  <a:pt x="502887" y="1261371"/>
                  <a:pt x="491352" y="1274921"/>
                  <a:pt x="477122" y="1274921"/>
                </a:cubicBezTo>
                <a:cubicBezTo>
                  <a:pt x="462892" y="1274921"/>
                  <a:pt x="451357" y="1261371"/>
                  <a:pt x="451357" y="1244657"/>
                </a:cubicBezTo>
                <a:cubicBezTo>
                  <a:pt x="451357" y="1227942"/>
                  <a:pt x="462892" y="1214392"/>
                  <a:pt x="477122" y="1214392"/>
                </a:cubicBezTo>
                <a:close/>
                <a:moveTo>
                  <a:pt x="1172788" y="1212740"/>
                </a:moveTo>
                <a:cubicBezTo>
                  <a:pt x="1187018" y="1212740"/>
                  <a:pt x="1198553" y="1226289"/>
                  <a:pt x="1198553" y="1243004"/>
                </a:cubicBezTo>
                <a:cubicBezTo>
                  <a:pt x="1198553" y="1259719"/>
                  <a:pt x="1187018" y="1273269"/>
                  <a:pt x="1172788" y="1273269"/>
                </a:cubicBezTo>
                <a:cubicBezTo>
                  <a:pt x="1158559" y="1273269"/>
                  <a:pt x="1147023" y="1259719"/>
                  <a:pt x="1147023" y="1243004"/>
                </a:cubicBezTo>
                <a:cubicBezTo>
                  <a:pt x="1147023" y="1226289"/>
                  <a:pt x="1158559" y="1212740"/>
                  <a:pt x="1172788" y="1212740"/>
                </a:cubicBezTo>
                <a:close/>
                <a:moveTo>
                  <a:pt x="1042247" y="954963"/>
                </a:moveTo>
                <a:cubicBezTo>
                  <a:pt x="1056477" y="954963"/>
                  <a:pt x="1068012" y="968513"/>
                  <a:pt x="1068012" y="985228"/>
                </a:cubicBezTo>
                <a:cubicBezTo>
                  <a:pt x="1068012" y="1001942"/>
                  <a:pt x="1056477" y="1015492"/>
                  <a:pt x="1042247" y="1015492"/>
                </a:cubicBezTo>
                <a:cubicBezTo>
                  <a:pt x="1028018" y="1015492"/>
                  <a:pt x="1016483" y="1001942"/>
                  <a:pt x="1016483" y="985228"/>
                </a:cubicBezTo>
                <a:cubicBezTo>
                  <a:pt x="1016483" y="968513"/>
                  <a:pt x="1028018" y="954963"/>
                  <a:pt x="1042247" y="954963"/>
                </a:cubicBezTo>
                <a:close/>
                <a:moveTo>
                  <a:pt x="604358" y="954963"/>
                </a:moveTo>
                <a:cubicBezTo>
                  <a:pt x="618587" y="954963"/>
                  <a:pt x="630123" y="968513"/>
                  <a:pt x="630123" y="985228"/>
                </a:cubicBezTo>
                <a:cubicBezTo>
                  <a:pt x="630123" y="1001942"/>
                  <a:pt x="618587" y="1015492"/>
                  <a:pt x="604358" y="1015492"/>
                </a:cubicBezTo>
                <a:cubicBezTo>
                  <a:pt x="590128" y="1015492"/>
                  <a:pt x="578593" y="1001942"/>
                  <a:pt x="578593" y="985228"/>
                </a:cubicBezTo>
                <a:cubicBezTo>
                  <a:pt x="578593" y="968513"/>
                  <a:pt x="590128" y="954963"/>
                  <a:pt x="604358" y="954963"/>
                </a:cubicBezTo>
                <a:close/>
                <a:moveTo>
                  <a:pt x="1109324" y="926981"/>
                </a:moveTo>
                <a:cubicBezTo>
                  <a:pt x="1127946" y="926981"/>
                  <a:pt x="1143043" y="944714"/>
                  <a:pt x="1143043" y="966589"/>
                </a:cubicBezTo>
                <a:cubicBezTo>
                  <a:pt x="1143043" y="988463"/>
                  <a:pt x="1127946" y="1006196"/>
                  <a:pt x="1109324" y="1006196"/>
                </a:cubicBezTo>
                <a:cubicBezTo>
                  <a:pt x="1090702" y="1006196"/>
                  <a:pt x="1075606" y="988463"/>
                  <a:pt x="1075606" y="966589"/>
                </a:cubicBezTo>
                <a:cubicBezTo>
                  <a:pt x="1075606" y="944714"/>
                  <a:pt x="1090702" y="926981"/>
                  <a:pt x="1109324" y="926981"/>
                </a:cubicBezTo>
                <a:close/>
                <a:moveTo>
                  <a:pt x="536259" y="926981"/>
                </a:moveTo>
                <a:cubicBezTo>
                  <a:pt x="554881" y="926981"/>
                  <a:pt x="569977" y="944714"/>
                  <a:pt x="569977" y="966589"/>
                </a:cubicBezTo>
                <a:cubicBezTo>
                  <a:pt x="569977" y="988463"/>
                  <a:pt x="554881" y="1006196"/>
                  <a:pt x="536259" y="1006196"/>
                </a:cubicBezTo>
                <a:cubicBezTo>
                  <a:pt x="517636" y="1006196"/>
                  <a:pt x="502540" y="988463"/>
                  <a:pt x="502540" y="966589"/>
                </a:cubicBezTo>
                <a:cubicBezTo>
                  <a:pt x="502540" y="944714"/>
                  <a:pt x="517636" y="926981"/>
                  <a:pt x="536259" y="926981"/>
                </a:cubicBezTo>
                <a:close/>
                <a:moveTo>
                  <a:pt x="1198849" y="907880"/>
                </a:moveTo>
                <a:cubicBezTo>
                  <a:pt x="1223812" y="907880"/>
                  <a:pt x="1244048" y="931650"/>
                  <a:pt x="1244048" y="960973"/>
                </a:cubicBezTo>
                <a:cubicBezTo>
                  <a:pt x="1244048" y="990295"/>
                  <a:pt x="1223812" y="1014065"/>
                  <a:pt x="1198849" y="1014065"/>
                </a:cubicBezTo>
                <a:cubicBezTo>
                  <a:pt x="1173886" y="1014065"/>
                  <a:pt x="1153650" y="990295"/>
                  <a:pt x="1153650" y="960973"/>
                </a:cubicBezTo>
                <a:cubicBezTo>
                  <a:pt x="1153650" y="931650"/>
                  <a:pt x="1173886" y="907880"/>
                  <a:pt x="1198849" y="907880"/>
                </a:cubicBezTo>
                <a:close/>
                <a:moveTo>
                  <a:pt x="1304765" y="892120"/>
                </a:moveTo>
                <a:cubicBezTo>
                  <a:pt x="1336186" y="892120"/>
                  <a:pt x="1361658" y="922040"/>
                  <a:pt x="1361658" y="958949"/>
                </a:cubicBezTo>
                <a:cubicBezTo>
                  <a:pt x="1361658" y="995857"/>
                  <a:pt x="1336186" y="1025777"/>
                  <a:pt x="1304765" y="1025777"/>
                </a:cubicBezTo>
                <a:cubicBezTo>
                  <a:pt x="1273344" y="1025777"/>
                  <a:pt x="1247873" y="995857"/>
                  <a:pt x="1247873" y="958949"/>
                </a:cubicBezTo>
                <a:cubicBezTo>
                  <a:pt x="1247873" y="922040"/>
                  <a:pt x="1273344" y="892120"/>
                  <a:pt x="1304765" y="892120"/>
                </a:cubicBezTo>
                <a:close/>
                <a:moveTo>
                  <a:pt x="337846" y="892120"/>
                </a:moveTo>
                <a:cubicBezTo>
                  <a:pt x="362646" y="892120"/>
                  <a:pt x="383740" y="910760"/>
                  <a:pt x="390955" y="936936"/>
                </a:cubicBezTo>
                <a:cubicBezTo>
                  <a:pt x="397951" y="919592"/>
                  <a:pt x="413145" y="907880"/>
                  <a:pt x="430667" y="907880"/>
                </a:cubicBezTo>
                <a:cubicBezTo>
                  <a:pt x="455630" y="907880"/>
                  <a:pt x="475866" y="931650"/>
                  <a:pt x="475866" y="960973"/>
                </a:cubicBezTo>
                <a:cubicBezTo>
                  <a:pt x="475866" y="990295"/>
                  <a:pt x="455630" y="1014065"/>
                  <a:pt x="430667" y="1014065"/>
                </a:cubicBezTo>
                <a:cubicBezTo>
                  <a:pt x="412809" y="1014065"/>
                  <a:pt x="397370" y="1001900"/>
                  <a:pt x="390419" y="984077"/>
                </a:cubicBezTo>
                <a:cubicBezTo>
                  <a:pt x="382098" y="1008555"/>
                  <a:pt x="361684" y="1025777"/>
                  <a:pt x="337846" y="1025777"/>
                </a:cubicBezTo>
                <a:cubicBezTo>
                  <a:pt x="306425" y="1025777"/>
                  <a:pt x="280954" y="995857"/>
                  <a:pt x="280954" y="958949"/>
                </a:cubicBezTo>
                <a:cubicBezTo>
                  <a:pt x="280954" y="922040"/>
                  <a:pt x="306425" y="892120"/>
                  <a:pt x="337846" y="892120"/>
                </a:cubicBezTo>
                <a:close/>
                <a:moveTo>
                  <a:pt x="824954" y="877922"/>
                </a:moveTo>
                <a:cubicBezTo>
                  <a:pt x="906068" y="877922"/>
                  <a:pt x="971824" y="941663"/>
                  <a:pt x="971824" y="1020291"/>
                </a:cubicBezTo>
                <a:cubicBezTo>
                  <a:pt x="971824" y="1098919"/>
                  <a:pt x="906068" y="1162660"/>
                  <a:pt x="824954" y="1162660"/>
                </a:cubicBezTo>
                <a:cubicBezTo>
                  <a:pt x="743840" y="1162660"/>
                  <a:pt x="678084" y="1098919"/>
                  <a:pt x="678084" y="1020291"/>
                </a:cubicBezTo>
                <a:cubicBezTo>
                  <a:pt x="678084" y="941663"/>
                  <a:pt x="743840" y="877922"/>
                  <a:pt x="824954" y="877922"/>
                </a:cubicBezTo>
                <a:close/>
                <a:moveTo>
                  <a:pt x="939798" y="750063"/>
                </a:moveTo>
                <a:cubicBezTo>
                  <a:pt x="954027" y="750063"/>
                  <a:pt x="965563" y="763613"/>
                  <a:pt x="965563" y="780328"/>
                </a:cubicBezTo>
                <a:cubicBezTo>
                  <a:pt x="965563" y="797043"/>
                  <a:pt x="954027" y="810593"/>
                  <a:pt x="939798" y="810593"/>
                </a:cubicBezTo>
                <a:cubicBezTo>
                  <a:pt x="925568" y="810593"/>
                  <a:pt x="914033" y="797043"/>
                  <a:pt x="914033" y="780328"/>
                </a:cubicBezTo>
                <a:cubicBezTo>
                  <a:pt x="914033" y="763613"/>
                  <a:pt x="925568" y="750063"/>
                  <a:pt x="939798" y="750063"/>
                </a:cubicBezTo>
                <a:close/>
                <a:moveTo>
                  <a:pt x="710112" y="750063"/>
                </a:moveTo>
                <a:cubicBezTo>
                  <a:pt x="724342" y="750063"/>
                  <a:pt x="735877" y="763613"/>
                  <a:pt x="735877" y="780328"/>
                </a:cubicBezTo>
                <a:cubicBezTo>
                  <a:pt x="735877" y="797043"/>
                  <a:pt x="724342" y="810593"/>
                  <a:pt x="710112" y="810593"/>
                </a:cubicBezTo>
                <a:cubicBezTo>
                  <a:pt x="695883" y="810593"/>
                  <a:pt x="684347" y="797043"/>
                  <a:pt x="684347" y="780328"/>
                </a:cubicBezTo>
                <a:cubicBezTo>
                  <a:pt x="684347" y="763613"/>
                  <a:pt x="695883" y="750063"/>
                  <a:pt x="710112" y="750063"/>
                </a:cubicBezTo>
                <a:close/>
                <a:moveTo>
                  <a:pt x="975249" y="658830"/>
                </a:moveTo>
                <a:cubicBezTo>
                  <a:pt x="993871" y="658830"/>
                  <a:pt x="1008967" y="676563"/>
                  <a:pt x="1008967" y="698437"/>
                </a:cubicBezTo>
                <a:cubicBezTo>
                  <a:pt x="1008967" y="720312"/>
                  <a:pt x="993871" y="738045"/>
                  <a:pt x="975249" y="738045"/>
                </a:cubicBezTo>
                <a:cubicBezTo>
                  <a:pt x="956626" y="738045"/>
                  <a:pt x="941530" y="720312"/>
                  <a:pt x="941530" y="698437"/>
                </a:cubicBezTo>
                <a:cubicBezTo>
                  <a:pt x="941530" y="676563"/>
                  <a:pt x="956626" y="658830"/>
                  <a:pt x="975249" y="658830"/>
                </a:cubicBezTo>
                <a:close/>
                <a:moveTo>
                  <a:pt x="674660" y="658830"/>
                </a:moveTo>
                <a:cubicBezTo>
                  <a:pt x="693282" y="658830"/>
                  <a:pt x="708378" y="676563"/>
                  <a:pt x="708378" y="698437"/>
                </a:cubicBezTo>
                <a:cubicBezTo>
                  <a:pt x="708378" y="720312"/>
                  <a:pt x="693282" y="738045"/>
                  <a:pt x="674660" y="738045"/>
                </a:cubicBezTo>
                <a:cubicBezTo>
                  <a:pt x="656037" y="738045"/>
                  <a:pt x="640941" y="720312"/>
                  <a:pt x="640941" y="698437"/>
                </a:cubicBezTo>
                <a:cubicBezTo>
                  <a:pt x="640941" y="676563"/>
                  <a:pt x="656037" y="658830"/>
                  <a:pt x="674660" y="658830"/>
                </a:cubicBezTo>
                <a:close/>
                <a:moveTo>
                  <a:pt x="821650" y="550947"/>
                </a:moveTo>
                <a:cubicBezTo>
                  <a:pt x="835880" y="550947"/>
                  <a:pt x="847415" y="564497"/>
                  <a:pt x="847415" y="581212"/>
                </a:cubicBezTo>
                <a:cubicBezTo>
                  <a:pt x="847415" y="597927"/>
                  <a:pt x="835880" y="611477"/>
                  <a:pt x="821650" y="611477"/>
                </a:cubicBezTo>
                <a:cubicBezTo>
                  <a:pt x="807421" y="611477"/>
                  <a:pt x="795885" y="597927"/>
                  <a:pt x="795885" y="581212"/>
                </a:cubicBezTo>
                <a:cubicBezTo>
                  <a:pt x="795885" y="564497"/>
                  <a:pt x="807421" y="550947"/>
                  <a:pt x="821650" y="550947"/>
                </a:cubicBezTo>
                <a:close/>
                <a:moveTo>
                  <a:pt x="1019124" y="548429"/>
                </a:moveTo>
                <a:cubicBezTo>
                  <a:pt x="1044086" y="548429"/>
                  <a:pt x="1064323" y="572199"/>
                  <a:pt x="1064323" y="601521"/>
                </a:cubicBezTo>
                <a:cubicBezTo>
                  <a:pt x="1064323" y="630844"/>
                  <a:pt x="1044086" y="654614"/>
                  <a:pt x="1019124" y="654614"/>
                </a:cubicBezTo>
                <a:cubicBezTo>
                  <a:pt x="994161" y="654614"/>
                  <a:pt x="973925" y="630844"/>
                  <a:pt x="973925" y="601521"/>
                </a:cubicBezTo>
                <a:cubicBezTo>
                  <a:pt x="973925" y="572199"/>
                  <a:pt x="994161" y="548429"/>
                  <a:pt x="1019124" y="548429"/>
                </a:cubicBezTo>
                <a:close/>
                <a:moveTo>
                  <a:pt x="1078543" y="439675"/>
                </a:moveTo>
                <a:cubicBezTo>
                  <a:pt x="1109964" y="439675"/>
                  <a:pt x="1135435" y="469595"/>
                  <a:pt x="1135435" y="506503"/>
                </a:cubicBezTo>
                <a:cubicBezTo>
                  <a:pt x="1135435" y="543412"/>
                  <a:pt x="1109964" y="573332"/>
                  <a:pt x="1078543" y="573332"/>
                </a:cubicBezTo>
                <a:cubicBezTo>
                  <a:pt x="1047122" y="573332"/>
                  <a:pt x="1021650" y="543412"/>
                  <a:pt x="1021650" y="506503"/>
                </a:cubicBezTo>
                <a:cubicBezTo>
                  <a:pt x="1021650" y="469595"/>
                  <a:pt x="1047122" y="439675"/>
                  <a:pt x="1078543" y="439675"/>
                </a:cubicBezTo>
                <a:close/>
                <a:moveTo>
                  <a:pt x="571366" y="439675"/>
                </a:moveTo>
                <a:cubicBezTo>
                  <a:pt x="602787" y="439675"/>
                  <a:pt x="628259" y="469595"/>
                  <a:pt x="628259" y="506503"/>
                </a:cubicBezTo>
                <a:cubicBezTo>
                  <a:pt x="628259" y="522789"/>
                  <a:pt x="623299" y="537715"/>
                  <a:pt x="614412" y="548850"/>
                </a:cubicBezTo>
                <a:cubicBezTo>
                  <a:pt x="614991" y="548443"/>
                  <a:pt x="615589" y="548429"/>
                  <a:pt x="616191" y="548429"/>
                </a:cubicBezTo>
                <a:cubicBezTo>
                  <a:pt x="641153" y="548429"/>
                  <a:pt x="661390" y="572199"/>
                  <a:pt x="661390" y="601521"/>
                </a:cubicBezTo>
                <a:cubicBezTo>
                  <a:pt x="661390" y="630844"/>
                  <a:pt x="641153" y="654614"/>
                  <a:pt x="616191" y="654614"/>
                </a:cubicBezTo>
                <a:cubicBezTo>
                  <a:pt x="591228" y="654614"/>
                  <a:pt x="570992" y="630844"/>
                  <a:pt x="570992" y="601521"/>
                </a:cubicBezTo>
                <a:cubicBezTo>
                  <a:pt x="570992" y="590086"/>
                  <a:pt x="574070" y="579495"/>
                  <a:pt x="580043" y="571274"/>
                </a:cubicBezTo>
                <a:cubicBezTo>
                  <a:pt x="577371" y="573054"/>
                  <a:pt x="574396" y="573332"/>
                  <a:pt x="571366" y="573332"/>
                </a:cubicBezTo>
                <a:cubicBezTo>
                  <a:pt x="539946" y="573332"/>
                  <a:pt x="514474" y="543412"/>
                  <a:pt x="514474" y="506503"/>
                </a:cubicBezTo>
                <a:cubicBezTo>
                  <a:pt x="514474" y="469595"/>
                  <a:pt x="539946" y="439675"/>
                  <a:pt x="571366" y="439675"/>
                </a:cubicBezTo>
                <a:close/>
                <a:moveTo>
                  <a:pt x="820629" y="398247"/>
                </a:moveTo>
                <a:cubicBezTo>
                  <a:pt x="839251" y="398247"/>
                  <a:pt x="854348" y="415980"/>
                  <a:pt x="854348" y="437855"/>
                </a:cubicBezTo>
                <a:cubicBezTo>
                  <a:pt x="854348" y="459729"/>
                  <a:pt x="839251" y="477462"/>
                  <a:pt x="820629" y="477462"/>
                </a:cubicBezTo>
                <a:cubicBezTo>
                  <a:pt x="802007" y="477462"/>
                  <a:pt x="786911" y="459729"/>
                  <a:pt x="786911" y="437855"/>
                </a:cubicBezTo>
                <a:cubicBezTo>
                  <a:pt x="786911" y="415980"/>
                  <a:pt x="802007" y="398247"/>
                  <a:pt x="820629" y="398247"/>
                </a:cubicBezTo>
                <a:close/>
                <a:moveTo>
                  <a:pt x="811859" y="199123"/>
                </a:moveTo>
                <a:cubicBezTo>
                  <a:pt x="836822" y="199123"/>
                  <a:pt x="857058" y="222894"/>
                  <a:pt x="857058" y="252216"/>
                </a:cubicBezTo>
                <a:cubicBezTo>
                  <a:pt x="857058" y="281538"/>
                  <a:pt x="836822" y="305309"/>
                  <a:pt x="811859" y="305309"/>
                </a:cubicBezTo>
                <a:cubicBezTo>
                  <a:pt x="786897" y="305309"/>
                  <a:pt x="766661" y="281538"/>
                  <a:pt x="766661" y="252216"/>
                </a:cubicBezTo>
                <a:cubicBezTo>
                  <a:pt x="766661" y="222894"/>
                  <a:pt x="786897" y="199123"/>
                  <a:pt x="811859" y="199123"/>
                </a:cubicBezTo>
                <a:close/>
                <a:moveTo>
                  <a:pt x="817657" y="0"/>
                </a:moveTo>
                <a:cubicBezTo>
                  <a:pt x="849078" y="0"/>
                  <a:pt x="874549" y="29920"/>
                  <a:pt x="874549" y="66829"/>
                </a:cubicBezTo>
                <a:cubicBezTo>
                  <a:pt x="874549" y="103737"/>
                  <a:pt x="849078" y="133657"/>
                  <a:pt x="817657" y="133657"/>
                </a:cubicBezTo>
                <a:cubicBezTo>
                  <a:pt x="786236" y="133657"/>
                  <a:pt x="760765" y="103737"/>
                  <a:pt x="760765" y="66829"/>
                </a:cubicBezTo>
                <a:cubicBezTo>
                  <a:pt x="760765" y="29920"/>
                  <a:pt x="786236" y="0"/>
                  <a:pt x="817657" y="0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2" name="11 Imagen" descr="Diapositiva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102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750"/>
                            </p:stCondLst>
                            <p:childTnLst>
                              <p:par>
                                <p:cTn id="89" presetID="19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6" presetClass="entr" presetSubtype="42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1" dur="2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7 Grupo"/>
          <p:cNvGrpSpPr/>
          <p:nvPr/>
        </p:nvGrpSpPr>
        <p:grpSpPr>
          <a:xfrm rot="18443806">
            <a:off x="26358" y="529062"/>
            <a:ext cx="2862318" cy="571145"/>
            <a:chOff x="251520" y="2420886"/>
            <a:chExt cx="7156435" cy="1070992"/>
          </a:xfrm>
        </p:grpSpPr>
        <p:sp>
          <p:nvSpPr>
            <p:cNvPr id="3" name="2 Forma libre"/>
            <p:cNvSpPr/>
            <p:nvPr/>
          </p:nvSpPr>
          <p:spPr bwMode="auto">
            <a:xfrm flipH="1">
              <a:off x="251520" y="2420886"/>
              <a:ext cx="7156435" cy="1070992"/>
            </a:xfrm>
            <a:custGeom>
              <a:avLst/>
              <a:gdLst/>
              <a:ahLst/>
              <a:cxnLst/>
              <a:rect l="l" t="t" r="r" b="b"/>
              <a:pathLst>
                <a:path w="7156435" h="1070992">
                  <a:moveTo>
                    <a:pt x="2178170" y="530"/>
                  </a:moveTo>
                  <a:cubicBezTo>
                    <a:pt x="2089694" y="-2795"/>
                    <a:pt x="2041139" y="10737"/>
                    <a:pt x="2007221" y="7020"/>
                  </a:cubicBezTo>
                  <a:lnTo>
                    <a:pt x="2058381" y="134922"/>
                  </a:lnTo>
                  <a:lnTo>
                    <a:pt x="2103863" y="337840"/>
                  </a:lnTo>
                  <a:cubicBezTo>
                    <a:pt x="2014011" y="336717"/>
                    <a:pt x="1930268" y="366137"/>
                    <a:pt x="1844144" y="383712"/>
                  </a:cubicBezTo>
                  <a:lnTo>
                    <a:pt x="1810215" y="259781"/>
                  </a:lnTo>
                  <a:lnTo>
                    <a:pt x="1754459" y="40474"/>
                  </a:lnTo>
                  <a:cubicBezTo>
                    <a:pt x="1240264" y="335362"/>
                    <a:pt x="644294" y="392357"/>
                    <a:pt x="0" y="66493"/>
                  </a:cubicBezTo>
                  <a:cubicBezTo>
                    <a:pt x="644433" y="545969"/>
                    <a:pt x="1133672" y="472014"/>
                    <a:pt x="1623567" y="319956"/>
                  </a:cubicBezTo>
                  <a:lnTo>
                    <a:pt x="1678412" y="482034"/>
                  </a:lnTo>
                  <a:cubicBezTo>
                    <a:pt x="1069504" y="805972"/>
                    <a:pt x="456847" y="571686"/>
                    <a:pt x="241610" y="423332"/>
                  </a:cubicBezTo>
                  <a:cubicBezTo>
                    <a:pt x="528537" y="746450"/>
                    <a:pt x="975452" y="780149"/>
                    <a:pt x="1342114" y="736330"/>
                  </a:cubicBezTo>
                  <a:lnTo>
                    <a:pt x="1367883" y="910269"/>
                  </a:lnTo>
                  <a:lnTo>
                    <a:pt x="1369731" y="919045"/>
                  </a:lnTo>
                  <a:cubicBezTo>
                    <a:pt x="1214081" y="948726"/>
                    <a:pt x="1002622" y="941340"/>
                    <a:pt x="650488" y="791323"/>
                  </a:cubicBezTo>
                  <a:cubicBezTo>
                    <a:pt x="986728" y="1224091"/>
                    <a:pt x="1446794" y="1028209"/>
                    <a:pt x="1602059" y="1018064"/>
                  </a:cubicBezTo>
                  <a:lnTo>
                    <a:pt x="1508908" y="711997"/>
                  </a:lnTo>
                  <a:cubicBezTo>
                    <a:pt x="1594960" y="697940"/>
                    <a:pt x="1673045" y="679710"/>
                    <a:pt x="1739413" y="662309"/>
                  </a:cubicBezTo>
                  <a:lnTo>
                    <a:pt x="1858537" y="1014346"/>
                  </a:lnTo>
                  <a:lnTo>
                    <a:pt x="2055541" y="947439"/>
                  </a:lnTo>
                  <a:lnTo>
                    <a:pt x="2053940" y="943170"/>
                  </a:lnTo>
                  <a:cubicBezTo>
                    <a:pt x="2138180" y="940304"/>
                    <a:pt x="2427144" y="605724"/>
                    <a:pt x="3571258" y="977528"/>
                  </a:cubicBezTo>
                  <a:cubicBezTo>
                    <a:pt x="3567907" y="979556"/>
                    <a:pt x="3564963" y="982076"/>
                    <a:pt x="3562025" y="984613"/>
                  </a:cubicBezTo>
                  <a:lnTo>
                    <a:pt x="3578219" y="979658"/>
                  </a:lnTo>
                  <a:lnTo>
                    <a:pt x="3594410" y="984612"/>
                  </a:lnTo>
                  <a:cubicBezTo>
                    <a:pt x="3591473" y="982075"/>
                    <a:pt x="3588530" y="979556"/>
                    <a:pt x="3585179" y="977528"/>
                  </a:cubicBezTo>
                  <a:cubicBezTo>
                    <a:pt x="4729292" y="605725"/>
                    <a:pt x="5018255" y="940305"/>
                    <a:pt x="5102495" y="943171"/>
                  </a:cubicBezTo>
                  <a:lnTo>
                    <a:pt x="5100894" y="947440"/>
                  </a:lnTo>
                  <a:lnTo>
                    <a:pt x="5297898" y="1014347"/>
                  </a:lnTo>
                  <a:lnTo>
                    <a:pt x="5417022" y="662310"/>
                  </a:lnTo>
                  <a:cubicBezTo>
                    <a:pt x="5483390" y="679711"/>
                    <a:pt x="5561475" y="697941"/>
                    <a:pt x="5647527" y="711998"/>
                  </a:cubicBezTo>
                  <a:lnTo>
                    <a:pt x="5554376" y="1018065"/>
                  </a:lnTo>
                  <a:cubicBezTo>
                    <a:pt x="5709641" y="1028210"/>
                    <a:pt x="6169707" y="1224092"/>
                    <a:pt x="6505947" y="791324"/>
                  </a:cubicBezTo>
                  <a:cubicBezTo>
                    <a:pt x="6153813" y="941341"/>
                    <a:pt x="5942354" y="948727"/>
                    <a:pt x="5786704" y="919046"/>
                  </a:cubicBezTo>
                  <a:lnTo>
                    <a:pt x="5788552" y="910270"/>
                  </a:lnTo>
                  <a:lnTo>
                    <a:pt x="5814321" y="736331"/>
                  </a:lnTo>
                  <a:cubicBezTo>
                    <a:pt x="6180983" y="780150"/>
                    <a:pt x="6627898" y="746451"/>
                    <a:pt x="6914825" y="423333"/>
                  </a:cubicBezTo>
                  <a:cubicBezTo>
                    <a:pt x="6699588" y="571687"/>
                    <a:pt x="6086931" y="805973"/>
                    <a:pt x="5478023" y="482035"/>
                  </a:cubicBezTo>
                  <a:lnTo>
                    <a:pt x="5532868" y="319957"/>
                  </a:lnTo>
                  <a:cubicBezTo>
                    <a:pt x="6022763" y="472015"/>
                    <a:pt x="6512002" y="545970"/>
                    <a:pt x="7156435" y="66494"/>
                  </a:cubicBezTo>
                  <a:cubicBezTo>
                    <a:pt x="6512141" y="392358"/>
                    <a:pt x="5916171" y="335363"/>
                    <a:pt x="5401976" y="40475"/>
                  </a:cubicBezTo>
                  <a:lnTo>
                    <a:pt x="5346220" y="259782"/>
                  </a:lnTo>
                  <a:lnTo>
                    <a:pt x="5312291" y="383713"/>
                  </a:lnTo>
                  <a:cubicBezTo>
                    <a:pt x="5226167" y="366138"/>
                    <a:pt x="5142424" y="336718"/>
                    <a:pt x="5052572" y="337841"/>
                  </a:cubicBezTo>
                  <a:lnTo>
                    <a:pt x="5098054" y="134923"/>
                  </a:lnTo>
                  <a:lnTo>
                    <a:pt x="5149214" y="7021"/>
                  </a:lnTo>
                  <a:cubicBezTo>
                    <a:pt x="5115296" y="10738"/>
                    <a:pt x="5066741" y="-2794"/>
                    <a:pt x="4978265" y="531"/>
                  </a:cubicBezTo>
                  <a:cubicBezTo>
                    <a:pt x="4830805" y="6073"/>
                    <a:pt x="4572449" y="58441"/>
                    <a:pt x="4086132" y="315538"/>
                  </a:cubicBezTo>
                  <a:cubicBezTo>
                    <a:pt x="4506793" y="177480"/>
                    <a:pt x="4759078" y="147515"/>
                    <a:pt x="4931591" y="155752"/>
                  </a:cubicBezTo>
                  <a:lnTo>
                    <a:pt x="4890433" y="301387"/>
                  </a:lnTo>
                  <a:cubicBezTo>
                    <a:pt x="3859226" y="360710"/>
                    <a:pt x="3832905" y="647756"/>
                    <a:pt x="3684688" y="698397"/>
                  </a:cubicBezTo>
                  <a:cubicBezTo>
                    <a:pt x="4228924" y="421123"/>
                    <a:pt x="4709590" y="445811"/>
                    <a:pt x="4844500" y="463921"/>
                  </a:cubicBezTo>
                  <a:cubicBezTo>
                    <a:pt x="4844472" y="464021"/>
                    <a:pt x="4844443" y="464121"/>
                    <a:pt x="4844415" y="464221"/>
                  </a:cubicBezTo>
                  <a:cubicBezTo>
                    <a:pt x="5120775" y="522439"/>
                    <a:pt x="5211301" y="559215"/>
                    <a:pt x="5238981" y="579208"/>
                  </a:cubicBezTo>
                  <a:lnTo>
                    <a:pt x="5181439" y="732655"/>
                  </a:lnTo>
                  <a:cubicBezTo>
                    <a:pt x="5055522" y="701651"/>
                    <a:pt x="4188007" y="460816"/>
                    <a:pt x="3578218" y="972187"/>
                  </a:cubicBezTo>
                  <a:cubicBezTo>
                    <a:pt x="2968429" y="460815"/>
                    <a:pt x="2100913" y="701650"/>
                    <a:pt x="1974996" y="732654"/>
                  </a:cubicBezTo>
                  <a:lnTo>
                    <a:pt x="1917454" y="579207"/>
                  </a:lnTo>
                  <a:cubicBezTo>
                    <a:pt x="1945134" y="559214"/>
                    <a:pt x="2035660" y="522438"/>
                    <a:pt x="2312020" y="464220"/>
                  </a:cubicBezTo>
                  <a:cubicBezTo>
                    <a:pt x="2311992" y="464120"/>
                    <a:pt x="2311963" y="464020"/>
                    <a:pt x="2311935" y="463920"/>
                  </a:cubicBezTo>
                  <a:cubicBezTo>
                    <a:pt x="2446845" y="445810"/>
                    <a:pt x="2927511" y="421122"/>
                    <a:pt x="3471747" y="698396"/>
                  </a:cubicBezTo>
                  <a:cubicBezTo>
                    <a:pt x="3323530" y="647755"/>
                    <a:pt x="3297209" y="360709"/>
                    <a:pt x="2266002" y="301386"/>
                  </a:cubicBezTo>
                  <a:lnTo>
                    <a:pt x="2224844" y="155751"/>
                  </a:lnTo>
                  <a:cubicBezTo>
                    <a:pt x="2397357" y="147514"/>
                    <a:pt x="2649642" y="177479"/>
                    <a:pt x="3070303" y="315537"/>
                  </a:cubicBezTo>
                  <a:cubicBezTo>
                    <a:pt x="2583986" y="58440"/>
                    <a:pt x="2325630" y="6072"/>
                    <a:pt x="2178170" y="53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4" name="3 Elipse"/>
            <p:cNvSpPr/>
            <p:nvPr/>
          </p:nvSpPr>
          <p:spPr>
            <a:xfrm>
              <a:off x="1750686" y="2432898"/>
              <a:ext cx="4174658" cy="1015822"/>
            </a:xfrm>
            <a:custGeom>
              <a:avLst/>
              <a:gdLst/>
              <a:ahLst/>
              <a:cxnLst/>
              <a:rect l="l" t="t" r="r" b="b"/>
              <a:pathLst>
                <a:path w="4174658" h="1015822">
                  <a:moveTo>
                    <a:pt x="3994638" y="655782"/>
                  </a:moveTo>
                  <a:cubicBezTo>
                    <a:pt x="4094060" y="655782"/>
                    <a:pt x="4174658" y="736380"/>
                    <a:pt x="4174658" y="835802"/>
                  </a:cubicBezTo>
                  <a:cubicBezTo>
                    <a:pt x="4174658" y="935224"/>
                    <a:pt x="4094060" y="1015822"/>
                    <a:pt x="3994638" y="1015822"/>
                  </a:cubicBezTo>
                  <a:cubicBezTo>
                    <a:pt x="3895216" y="1015822"/>
                    <a:pt x="3814618" y="935224"/>
                    <a:pt x="3814618" y="835802"/>
                  </a:cubicBezTo>
                  <a:cubicBezTo>
                    <a:pt x="3814618" y="736380"/>
                    <a:pt x="3895216" y="655782"/>
                    <a:pt x="3994638" y="655782"/>
                  </a:cubicBezTo>
                  <a:close/>
                  <a:moveTo>
                    <a:pt x="180020" y="618837"/>
                  </a:moveTo>
                  <a:cubicBezTo>
                    <a:pt x="279442" y="618837"/>
                    <a:pt x="360040" y="699435"/>
                    <a:pt x="360040" y="798857"/>
                  </a:cubicBezTo>
                  <a:cubicBezTo>
                    <a:pt x="360040" y="898279"/>
                    <a:pt x="279442" y="978877"/>
                    <a:pt x="180020" y="978877"/>
                  </a:cubicBezTo>
                  <a:cubicBezTo>
                    <a:pt x="80598" y="978877"/>
                    <a:pt x="0" y="898279"/>
                    <a:pt x="0" y="798857"/>
                  </a:cubicBezTo>
                  <a:cubicBezTo>
                    <a:pt x="0" y="699435"/>
                    <a:pt x="80598" y="618837"/>
                    <a:pt x="180020" y="618837"/>
                  </a:cubicBezTo>
                  <a:close/>
                  <a:moveTo>
                    <a:pt x="3726783" y="18473"/>
                  </a:moveTo>
                  <a:cubicBezTo>
                    <a:pt x="3826205" y="18473"/>
                    <a:pt x="3906803" y="99071"/>
                    <a:pt x="3906803" y="198493"/>
                  </a:cubicBezTo>
                  <a:cubicBezTo>
                    <a:pt x="3906803" y="297915"/>
                    <a:pt x="3826205" y="378513"/>
                    <a:pt x="3726783" y="378513"/>
                  </a:cubicBezTo>
                  <a:cubicBezTo>
                    <a:pt x="3627361" y="378513"/>
                    <a:pt x="3546763" y="297915"/>
                    <a:pt x="3546763" y="198493"/>
                  </a:cubicBezTo>
                  <a:cubicBezTo>
                    <a:pt x="3546763" y="99071"/>
                    <a:pt x="3627361" y="18473"/>
                    <a:pt x="3726783" y="18473"/>
                  </a:cubicBezTo>
                  <a:close/>
                  <a:moveTo>
                    <a:pt x="429402" y="0"/>
                  </a:moveTo>
                  <a:cubicBezTo>
                    <a:pt x="528824" y="0"/>
                    <a:pt x="609422" y="80598"/>
                    <a:pt x="609422" y="180020"/>
                  </a:cubicBezTo>
                  <a:cubicBezTo>
                    <a:pt x="609422" y="279442"/>
                    <a:pt x="528824" y="360040"/>
                    <a:pt x="429402" y="360040"/>
                  </a:cubicBezTo>
                  <a:cubicBezTo>
                    <a:pt x="329980" y="360040"/>
                    <a:pt x="249382" y="279442"/>
                    <a:pt x="249382" y="180020"/>
                  </a:cubicBezTo>
                  <a:cubicBezTo>
                    <a:pt x="249382" y="80598"/>
                    <a:pt x="329980" y="0"/>
                    <a:pt x="429402" y="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>
                <a:rot lat="0" lon="0" rev="1800000"/>
              </a:lightRig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srgbClr val="FFFFFF"/>
                </a:solidFill>
              </a:endParaRPr>
            </a:p>
          </p:txBody>
        </p:sp>
      </p:grpSp>
      <p:grpSp>
        <p:nvGrpSpPr>
          <p:cNvPr id="12" name="11 Grupo"/>
          <p:cNvGrpSpPr/>
          <p:nvPr/>
        </p:nvGrpSpPr>
        <p:grpSpPr>
          <a:xfrm rot="18443806">
            <a:off x="913684" y="1033593"/>
            <a:ext cx="2862318" cy="571145"/>
            <a:chOff x="251520" y="2420886"/>
            <a:chExt cx="7156435" cy="1070992"/>
          </a:xfrm>
        </p:grpSpPr>
        <p:sp>
          <p:nvSpPr>
            <p:cNvPr id="13" name="12 Forma libre"/>
            <p:cNvSpPr/>
            <p:nvPr/>
          </p:nvSpPr>
          <p:spPr bwMode="auto">
            <a:xfrm flipH="1">
              <a:off x="251520" y="2420886"/>
              <a:ext cx="7156435" cy="1070992"/>
            </a:xfrm>
            <a:custGeom>
              <a:avLst/>
              <a:gdLst/>
              <a:ahLst/>
              <a:cxnLst/>
              <a:rect l="l" t="t" r="r" b="b"/>
              <a:pathLst>
                <a:path w="7156435" h="1070992">
                  <a:moveTo>
                    <a:pt x="2178170" y="530"/>
                  </a:moveTo>
                  <a:cubicBezTo>
                    <a:pt x="2089694" y="-2795"/>
                    <a:pt x="2041139" y="10737"/>
                    <a:pt x="2007221" y="7020"/>
                  </a:cubicBezTo>
                  <a:lnTo>
                    <a:pt x="2058381" y="134922"/>
                  </a:lnTo>
                  <a:lnTo>
                    <a:pt x="2103863" y="337840"/>
                  </a:lnTo>
                  <a:cubicBezTo>
                    <a:pt x="2014011" y="336717"/>
                    <a:pt x="1930268" y="366137"/>
                    <a:pt x="1844144" y="383712"/>
                  </a:cubicBezTo>
                  <a:lnTo>
                    <a:pt x="1810215" y="259781"/>
                  </a:lnTo>
                  <a:lnTo>
                    <a:pt x="1754459" y="40474"/>
                  </a:lnTo>
                  <a:cubicBezTo>
                    <a:pt x="1240264" y="335362"/>
                    <a:pt x="644294" y="392357"/>
                    <a:pt x="0" y="66493"/>
                  </a:cubicBezTo>
                  <a:cubicBezTo>
                    <a:pt x="644433" y="545969"/>
                    <a:pt x="1133672" y="472014"/>
                    <a:pt x="1623567" y="319956"/>
                  </a:cubicBezTo>
                  <a:lnTo>
                    <a:pt x="1678412" y="482034"/>
                  </a:lnTo>
                  <a:cubicBezTo>
                    <a:pt x="1069504" y="805972"/>
                    <a:pt x="456847" y="571686"/>
                    <a:pt x="241610" y="423332"/>
                  </a:cubicBezTo>
                  <a:cubicBezTo>
                    <a:pt x="528537" y="746450"/>
                    <a:pt x="975452" y="780149"/>
                    <a:pt x="1342114" y="736330"/>
                  </a:cubicBezTo>
                  <a:lnTo>
                    <a:pt x="1367883" y="910269"/>
                  </a:lnTo>
                  <a:lnTo>
                    <a:pt x="1369731" y="919045"/>
                  </a:lnTo>
                  <a:cubicBezTo>
                    <a:pt x="1214081" y="948726"/>
                    <a:pt x="1002622" y="941340"/>
                    <a:pt x="650488" y="791323"/>
                  </a:cubicBezTo>
                  <a:cubicBezTo>
                    <a:pt x="986728" y="1224091"/>
                    <a:pt x="1446794" y="1028209"/>
                    <a:pt x="1602059" y="1018064"/>
                  </a:cubicBezTo>
                  <a:lnTo>
                    <a:pt x="1508908" y="711997"/>
                  </a:lnTo>
                  <a:cubicBezTo>
                    <a:pt x="1594960" y="697940"/>
                    <a:pt x="1673045" y="679710"/>
                    <a:pt x="1739413" y="662309"/>
                  </a:cubicBezTo>
                  <a:lnTo>
                    <a:pt x="1858537" y="1014346"/>
                  </a:lnTo>
                  <a:lnTo>
                    <a:pt x="2055541" y="947439"/>
                  </a:lnTo>
                  <a:lnTo>
                    <a:pt x="2053940" y="943170"/>
                  </a:lnTo>
                  <a:cubicBezTo>
                    <a:pt x="2138180" y="940304"/>
                    <a:pt x="2427144" y="605724"/>
                    <a:pt x="3571258" y="977528"/>
                  </a:cubicBezTo>
                  <a:cubicBezTo>
                    <a:pt x="3567907" y="979556"/>
                    <a:pt x="3564963" y="982076"/>
                    <a:pt x="3562025" y="984613"/>
                  </a:cubicBezTo>
                  <a:lnTo>
                    <a:pt x="3578219" y="979658"/>
                  </a:lnTo>
                  <a:lnTo>
                    <a:pt x="3594410" y="984612"/>
                  </a:lnTo>
                  <a:cubicBezTo>
                    <a:pt x="3591473" y="982075"/>
                    <a:pt x="3588530" y="979556"/>
                    <a:pt x="3585179" y="977528"/>
                  </a:cubicBezTo>
                  <a:cubicBezTo>
                    <a:pt x="4729292" y="605725"/>
                    <a:pt x="5018255" y="940305"/>
                    <a:pt x="5102495" y="943171"/>
                  </a:cubicBezTo>
                  <a:lnTo>
                    <a:pt x="5100894" y="947440"/>
                  </a:lnTo>
                  <a:lnTo>
                    <a:pt x="5297898" y="1014347"/>
                  </a:lnTo>
                  <a:lnTo>
                    <a:pt x="5417022" y="662310"/>
                  </a:lnTo>
                  <a:cubicBezTo>
                    <a:pt x="5483390" y="679711"/>
                    <a:pt x="5561475" y="697941"/>
                    <a:pt x="5647527" y="711998"/>
                  </a:cubicBezTo>
                  <a:lnTo>
                    <a:pt x="5554376" y="1018065"/>
                  </a:lnTo>
                  <a:cubicBezTo>
                    <a:pt x="5709641" y="1028210"/>
                    <a:pt x="6169707" y="1224092"/>
                    <a:pt x="6505947" y="791324"/>
                  </a:cubicBezTo>
                  <a:cubicBezTo>
                    <a:pt x="6153813" y="941341"/>
                    <a:pt x="5942354" y="948727"/>
                    <a:pt x="5786704" y="919046"/>
                  </a:cubicBezTo>
                  <a:lnTo>
                    <a:pt x="5788552" y="910270"/>
                  </a:lnTo>
                  <a:lnTo>
                    <a:pt x="5814321" y="736331"/>
                  </a:lnTo>
                  <a:cubicBezTo>
                    <a:pt x="6180983" y="780150"/>
                    <a:pt x="6627898" y="746451"/>
                    <a:pt x="6914825" y="423333"/>
                  </a:cubicBezTo>
                  <a:cubicBezTo>
                    <a:pt x="6699588" y="571687"/>
                    <a:pt x="6086931" y="805973"/>
                    <a:pt x="5478023" y="482035"/>
                  </a:cubicBezTo>
                  <a:lnTo>
                    <a:pt x="5532868" y="319957"/>
                  </a:lnTo>
                  <a:cubicBezTo>
                    <a:pt x="6022763" y="472015"/>
                    <a:pt x="6512002" y="545970"/>
                    <a:pt x="7156435" y="66494"/>
                  </a:cubicBezTo>
                  <a:cubicBezTo>
                    <a:pt x="6512141" y="392358"/>
                    <a:pt x="5916171" y="335363"/>
                    <a:pt x="5401976" y="40475"/>
                  </a:cubicBezTo>
                  <a:lnTo>
                    <a:pt x="5346220" y="259782"/>
                  </a:lnTo>
                  <a:lnTo>
                    <a:pt x="5312291" y="383713"/>
                  </a:lnTo>
                  <a:cubicBezTo>
                    <a:pt x="5226167" y="366138"/>
                    <a:pt x="5142424" y="336718"/>
                    <a:pt x="5052572" y="337841"/>
                  </a:cubicBezTo>
                  <a:lnTo>
                    <a:pt x="5098054" y="134923"/>
                  </a:lnTo>
                  <a:lnTo>
                    <a:pt x="5149214" y="7021"/>
                  </a:lnTo>
                  <a:cubicBezTo>
                    <a:pt x="5115296" y="10738"/>
                    <a:pt x="5066741" y="-2794"/>
                    <a:pt x="4978265" y="531"/>
                  </a:cubicBezTo>
                  <a:cubicBezTo>
                    <a:pt x="4830805" y="6073"/>
                    <a:pt x="4572449" y="58441"/>
                    <a:pt x="4086132" y="315538"/>
                  </a:cubicBezTo>
                  <a:cubicBezTo>
                    <a:pt x="4506793" y="177480"/>
                    <a:pt x="4759078" y="147515"/>
                    <a:pt x="4931591" y="155752"/>
                  </a:cubicBezTo>
                  <a:lnTo>
                    <a:pt x="4890433" y="301387"/>
                  </a:lnTo>
                  <a:cubicBezTo>
                    <a:pt x="3859226" y="360710"/>
                    <a:pt x="3832905" y="647756"/>
                    <a:pt x="3684688" y="698397"/>
                  </a:cubicBezTo>
                  <a:cubicBezTo>
                    <a:pt x="4228924" y="421123"/>
                    <a:pt x="4709590" y="445811"/>
                    <a:pt x="4844500" y="463921"/>
                  </a:cubicBezTo>
                  <a:cubicBezTo>
                    <a:pt x="4844472" y="464021"/>
                    <a:pt x="4844443" y="464121"/>
                    <a:pt x="4844415" y="464221"/>
                  </a:cubicBezTo>
                  <a:cubicBezTo>
                    <a:pt x="5120775" y="522439"/>
                    <a:pt x="5211301" y="559215"/>
                    <a:pt x="5238981" y="579208"/>
                  </a:cubicBezTo>
                  <a:lnTo>
                    <a:pt x="5181439" y="732655"/>
                  </a:lnTo>
                  <a:cubicBezTo>
                    <a:pt x="5055522" y="701651"/>
                    <a:pt x="4188007" y="460816"/>
                    <a:pt x="3578218" y="972187"/>
                  </a:cubicBezTo>
                  <a:cubicBezTo>
                    <a:pt x="2968429" y="460815"/>
                    <a:pt x="2100913" y="701650"/>
                    <a:pt x="1974996" y="732654"/>
                  </a:cubicBezTo>
                  <a:lnTo>
                    <a:pt x="1917454" y="579207"/>
                  </a:lnTo>
                  <a:cubicBezTo>
                    <a:pt x="1945134" y="559214"/>
                    <a:pt x="2035660" y="522438"/>
                    <a:pt x="2312020" y="464220"/>
                  </a:cubicBezTo>
                  <a:cubicBezTo>
                    <a:pt x="2311992" y="464120"/>
                    <a:pt x="2311963" y="464020"/>
                    <a:pt x="2311935" y="463920"/>
                  </a:cubicBezTo>
                  <a:cubicBezTo>
                    <a:pt x="2446845" y="445810"/>
                    <a:pt x="2927511" y="421122"/>
                    <a:pt x="3471747" y="698396"/>
                  </a:cubicBezTo>
                  <a:cubicBezTo>
                    <a:pt x="3323530" y="647755"/>
                    <a:pt x="3297209" y="360709"/>
                    <a:pt x="2266002" y="301386"/>
                  </a:cubicBezTo>
                  <a:lnTo>
                    <a:pt x="2224844" y="155751"/>
                  </a:lnTo>
                  <a:cubicBezTo>
                    <a:pt x="2397357" y="147514"/>
                    <a:pt x="2649642" y="177479"/>
                    <a:pt x="3070303" y="315537"/>
                  </a:cubicBezTo>
                  <a:cubicBezTo>
                    <a:pt x="2583986" y="58440"/>
                    <a:pt x="2325630" y="6072"/>
                    <a:pt x="2178170" y="53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14" name="3 Elipse"/>
            <p:cNvSpPr/>
            <p:nvPr/>
          </p:nvSpPr>
          <p:spPr>
            <a:xfrm>
              <a:off x="1750686" y="2432898"/>
              <a:ext cx="4174658" cy="1015822"/>
            </a:xfrm>
            <a:custGeom>
              <a:avLst/>
              <a:gdLst/>
              <a:ahLst/>
              <a:cxnLst/>
              <a:rect l="l" t="t" r="r" b="b"/>
              <a:pathLst>
                <a:path w="4174658" h="1015822">
                  <a:moveTo>
                    <a:pt x="3994638" y="655782"/>
                  </a:moveTo>
                  <a:cubicBezTo>
                    <a:pt x="4094060" y="655782"/>
                    <a:pt x="4174658" y="736380"/>
                    <a:pt x="4174658" y="835802"/>
                  </a:cubicBezTo>
                  <a:cubicBezTo>
                    <a:pt x="4174658" y="935224"/>
                    <a:pt x="4094060" y="1015822"/>
                    <a:pt x="3994638" y="1015822"/>
                  </a:cubicBezTo>
                  <a:cubicBezTo>
                    <a:pt x="3895216" y="1015822"/>
                    <a:pt x="3814618" y="935224"/>
                    <a:pt x="3814618" y="835802"/>
                  </a:cubicBezTo>
                  <a:cubicBezTo>
                    <a:pt x="3814618" y="736380"/>
                    <a:pt x="3895216" y="655782"/>
                    <a:pt x="3994638" y="655782"/>
                  </a:cubicBezTo>
                  <a:close/>
                  <a:moveTo>
                    <a:pt x="180020" y="618837"/>
                  </a:moveTo>
                  <a:cubicBezTo>
                    <a:pt x="279442" y="618837"/>
                    <a:pt x="360040" y="699435"/>
                    <a:pt x="360040" y="798857"/>
                  </a:cubicBezTo>
                  <a:cubicBezTo>
                    <a:pt x="360040" y="898279"/>
                    <a:pt x="279442" y="978877"/>
                    <a:pt x="180020" y="978877"/>
                  </a:cubicBezTo>
                  <a:cubicBezTo>
                    <a:pt x="80598" y="978877"/>
                    <a:pt x="0" y="898279"/>
                    <a:pt x="0" y="798857"/>
                  </a:cubicBezTo>
                  <a:cubicBezTo>
                    <a:pt x="0" y="699435"/>
                    <a:pt x="80598" y="618837"/>
                    <a:pt x="180020" y="618837"/>
                  </a:cubicBezTo>
                  <a:close/>
                  <a:moveTo>
                    <a:pt x="3726783" y="18473"/>
                  </a:moveTo>
                  <a:cubicBezTo>
                    <a:pt x="3826205" y="18473"/>
                    <a:pt x="3906803" y="99071"/>
                    <a:pt x="3906803" y="198493"/>
                  </a:cubicBezTo>
                  <a:cubicBezTo>
                    <a:pt x="3906803" y="297915"/>
                    <a:pt x="3826205" y="378513"/>
                    <a:pt x="3726783" y="378513"/>
                  </a:cubicBezTo>
                  <a:cubicBezTo>
                    <a:pt x="3627361" y="378513"/>
                    <a:pt x="3546763" y="297915"/>
                    <a:pt x="3546763" y="198493"/>
                  </a:cubicBezTo>
                  <a:cubicBezTo>
                    <a:pt x="3546763" y="99071"/>
                    <a:pt x="3627361" y="18473"/>
                    <a:pt x="3726783" y="18473"/>
                  </a:cubicBezTo>
                  <a:close/>
                  <a:moveTo>
                    <a:pt x="429402" y="0"/>
                  </a:moveTo>
                  <a:cubicBezTo>
                    <a:pt x="528824" y="0"/>
                    <a:pt x="609422" y="80598"/>
                    <a:pt x="609422" y="180020"/>
                  </a:cubicBezTo>
                  <a:cubicBezTo>
                    <a:pt x="609422" y="279442"/>
                    <a:pt x="528824" y="360040"/>
                    <a:pt x="429402" y="360040"/>
                  </a:cubicBezTo>
                  <a:cubicBezTo>
                    <a:pt x="329980" y="360040"/>
                    <a:pt x="249382" y="279442"/>
                    <a:pt x="249382" y="180020"/>
                  </a:cubicBezTo>
                  <a:cubicBezTo>
                    <a:pt x="249382" y="80598"/>
                    <a:pt x="329980" y="0"/>
                    <a:pt x="429402" y="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>
                <a:rot lat="0" lon="0" rev="1800000"/>
              </a:lightRig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srgbClr val="FFFFFF"/>
                </a:solidFill>
              </a:endParaRPr>
            </a:p>
          </p:txBody>
        </p:sp>
      </p:grpSp>
      <p:grpSp>
        <p:nvGrpSpPr>
          <p:cNvPr id="15" name="14 Grupo"/>
          <p:cNvGrpSpPr/>
          <p:nvPr/>
        </p:nvGrpSpPr>
        <p:grpSpPr>
          <a:xfrm rot="3211969">
            <a:off x="6198422" y="529062"/>
            <a:ext cx="2862318" cy="571145"/>
            <a:chOff x="251520" y="2420886"/>
            <a:chExt cx="7156435" cy="1070992"/>
          </a:xfrm>
        </p:grpSpPr>
        <p:sp>
          <p:nvSpPr>
            <p:cNvPr id="16" name="15 Forma libre"/>
            <p:cNvSpPr/>
            <p:nvPr/>
          </p:nvSpPr>
          <p:spPr bwMode="auto">
            <a:xfrm flipH="1">
              <a:off x="251520" y="2420886"/>
              <a:ext cx="7156435" cy="1070992"/>
            </a:xfrm>
            <a:custGeom>
              <a:avLst/>
              <a:gdLst/>
              <a:ahLst/>
              <a:cxnLst/>
              <a:rect l="l" t="t" r="r" b="b"/>
              <a:pathLst>
                <a:path w="7156435" h="1070992">
                  <a:moveTo>
                    <a:pt x="2178170" y="530"/>
                  </a:moveTo>
                  <a:cubicBezTo>
                    <a:pt x="2089694" y="-2795"/>
                    <a:pt x="2041139" y="10737"/>
                    <a:pt x="2007221" y="7020"/>
                  </a:cubicBezTo>
                  <a:lnTo>
                    <a:pt x="2058381" y="134922"/>
                  </a:lnTo>
                  <a:lnTo>
                    <a:pt x="2103863" y="337840"/>
                  </a:lnTo>
                  <a:cubicBezTo>
                    <a:pt x="2014011" y="336717"/>
                    <a:pt x="1930268" y="366137"/>
                    <a:pt x="1844144" y="383712"/>
                  </a:cubicBezTo>
                  <a:lnTo>
                    <a:pt x="1810215" y="259781"/>
                  </a:lnTo>
                  <a:lnTo>
                    <a:pt x="1754459" y="40474"/>
                  </a:lnTo>
                  <a:cubicBezTo>
                    <a:pt x="1240264" y="335362"/>
                    <a:pt x="644294" y="392357"/>
                    <a:pt x="0" y="66493"/>
                  </a:cubicBezTo>
                  <a:cubicBezTo>
                    <a:pt x="644433" y="545969"/>
                    <a:pt x="1133672" y="472014"/>
                    <a:pt x="1623567" y="319956"/>
                  </a:cubicBezTo>
                  <a:lnTo>
                    <a:pt x="1678412" y="482034"/>
                  </a:lnTo>
                  <a:cubicBezTo>
                    <a:pt x="1069504" y="805972"/>
                    <a:pt x="456847" y="571686"/>
                    <a:pt x="241610" y="423332"/>
                  </a:cubicBezTo>
                  <a:cubicBezTo>
                    <a:pt x="528537" y="746450"/>
                    <a:pt x="975452" y="780149"/>
                    <a:pt x="1342114" y="736330"/>
                  </a:cubicBezTo>
                  <a:lnTo>
                    <a:pt x="1367883" y="910269"/>
                  </a:lnTo>
                  <a:lnTo>
                    <a:pt x="1369731" y="919045"/>
                  </a:lnTo>
                  <a:cubicBezTo>
                    <a:pt x="1214081" y="948726"/>
                    <a:pt x="1002622" y="941340"/>
                    <a:pt x="650488" y="791323"/>
                  </a:cubicBezTo>
                  <a:cubicBezTo>
                    <a:pt x="986728" y="1224091"/>
                    <a:pt x="1446794" y="1028209"/>
                    <a:pt x="1602059" y="1018064"/>
                  </a:cubicBezTo>
                  <a:lnTo>
                    <a:pt x="1508908" y="711997"/>
                  </a:lnTo>
                  <a:cubicBezTo>
                    <a:pt x="1594960" y="697940"/>
                    <a:pt x="1673045" y="679710"/>
                    <a:pt x="1739413" y="662309"/>
                  </a:cubicBezTo>
                  <a:lnTo>
                    <a:pt x="1858537" y="1014346"/>
                  </a:lnTo>
                  <a:lnTo>
                    <a:pt x="2055541" y="947439"/>
                  </a:lnTo>
                  <a:lnTo>
                    <a:pt x="2053940" y="943170"/>
                  </a:lnTo>
                  <a:cubicBezTo>
                    <a:pt x="2138180" y="940304"/>
                    <a:pt x="2427144" y="605724"/>
                    <a:pt x="3571258" y="977528"/>
                  </a:cubicBezTo>
                  <a:cubicBezTo>
                    <a:pt x="3567907" y="979556"/>
                    <a:pt x="3564963" y="982076"/>
                    <a:pt x="3562025" y="984613"/>
                  </a:cubicBezTo>
                  <a:lnTo>
                    <a:pt x="3578219" y="979658"/>
                  </a:lnTo>
                  <a:lnTo>
                    <a:pt x="3594410" y="984612"/>
                  </a:lnTo>
                  <a:cubicBezTo>
                    <a:pt x="3591473" y="982075"/>
                    <a:pt x="3588530" y="979556"/>
                    <a:pt x="3585179" y="977528"/>
                  </a:cubicBezTo>
                  <a:cubicBezTo>
                    <a:pt x="4729292" y="605725"/>
                    <a:pt x="5018255" y="940305"/>
                    <a:pt x="5102495" y="943171"/>
                  </a:cubicBezTo>
                  <a:lnTo>
                    <a:pt x="5100894" y="947440"/>
                  </a:lnTo>
                  <a:lnTo>
                    <a:pt x="5297898" y="1014347"/>
                  </a:lnTo>
                  <a:lnTo>
                    <a:pt x="5417022" y="662310"/>
                  </a:lnTo>
                  <a:cubicBezTo>
                    <a:pt x="5483390" y="679711"/>
                    <a:pt x="5561475" y="697941"/>
                    <a:pt x="5647527" y="711998"/>
                  </a:cubicBezTo>
                  <a:lnTo>
                    <a:pt x="5554376" y="1018065"/>
                  </a:lnTo>
                  <a:cubicBezTo>
                    <a:pt x="5709641" y="1028210"/>
                    <a:pt x="6169707" y="1224092"/>
                    <a:pt x="6505947" y="791324"/>
                  </a:cubicBezTo>
                  <a:cubicBezTo>
                    <a:pt x="6153813" y="941341"/>
                    <a:pt x="5942354" y="948727"/>
                    <a:pt x="5786704" y="919046"/>
                  </a:cubicBezTo>
                  <a:lnTo>
                    <a:pt x="5788552" y="910270"/>
                  </a:lnTo>
                  <a:lnTo>
                    <a:pt x="5814321" y="736331"/>
                  </a:lnTo>
                  <a:cubicBezTo>
                    <a:pt x="6180983" y="780150"/>
                    <a:pt x="6627898" y="746451"/>
                    <a:pt x="6914825" y="423333"/>
                  </a:cubicBezTo>
                  <a:cubicBezTo>
                    <a:pt x="6699588" y="571687"/>
                    <a:pt x="6086931" y="805973"/>
                    <a:pt x="5478023" y="482035"/>
                  </a:cubicBezTo>
                  <a:lnTo>
                    <a:pt x="5532868" y="319957"/>
                  </a:lnTo>
                  <a:cubicBezTo>
                    <a:pt x="6022763" y="472015"/>
                    <a:pt x="6512002" y="545970"/>
                    <a:pt x="7156435" y="66494"/>
                  </a:cubicBezTo>
                  <a:cubicBezTo>
                    <a:pt x="6512141" y="392358"/>
                    <a:pt x="5916171" y="335363"/>
                    <a:pt x="5401976" y="40475"/>
                  </a:cubicBezTo>
                  <a:lnTo>
                    <a:pt x="5346220" y="259782"/>
                  </a:lnTo>
                  <a:lnTo>
                    <a:pt x="5312291" y="383713"/>
                  </a:lnTo>
                  <a:cubicBezTo>
                    <a:pt x="5226167" y="366138"/>
                    <a:pt x="5142424" y="336718"/>
                    <a:pt x="5052572" y="337841"/>
                  </a:cubicBezTo>
                  <a:lnTo>
                    <a:pt x="5098054" y="134923"/>
                  </a:lnTo>
                  <a:lnTo>
                    <a:pt x="5149214" y="7021"/>
                  </a:lnTo>
                  <a:cubicBezTo>
                    <a:pt x="5115296" y="10738"/>
                    <a:pt x="5066741" y="-2794"/>
                    <a:pt x="4978265" y="531"/>
                  </a:cubicBezTo>
                  <a:cubicBezTo>
                    <a:pt x="4830805" y="6073"/>
                    <a:pt x="4572449" y="58441"/>
                    <a:pt x="4086132" y="315538"/>
                  </a:cubicBezTo>
                  <a:cubicBezTo>
                    <a:pt x="4506793" y="177480"/>
                    <a:pt x="4759078" y="147515"/>
                    <a:pt x="4931591" y="155752"/>
                  </a:cubicBezTo>
                  <a:lnTo>
                    <a:pt x="4890433" y="301387"/>
                  </a:lnTo>
                  <a:cubicBezTo>
                    <a:pt x="3859226" y="360710"/>
                    <a:pt x="3832905" y="647756"/>
                    <a:pt x="3684688" y="698397"/>
                  </a:cubicBezTo>
                  <a:cubicBezTo>
                    <a:pt x="4228924" y="421123"/>
                    <a:pt x="4709590" y="445811"/>
                    <a:pt x="4844500" y="463921"/>
                  </a:cubicBezTo>
                  <a:cubicBezTo>
                    <a:pt x="4844472" y="464021"/>
                    <a:pt x="4844443" y="464121"/>
                    <a:pt x="4844415" y="464221"/>
                  </a:cubicBezTo>
                  <a:cubicBezTo>
                    <a:pt x="5120775" y="522439"/>
                    <a:pt x="5211301" y="559215"/>
                    <a:pt x="5238981" y="579208"/>
                  </a:cubicBezTo>
                  <a:lnTo>
                    <a:pt x="5181439" y="732655"/>
                  </a:lnTo>
                  <a:cubicBezTo>
                    <a:pt x="5055522" y="701651"/>
                    <a:pt x="4188007" y="460816"/>
                    <a:pt x="3578218" y="972187"/>
                  </a:cubicBezTo>
                  <a:cubicBezTo>
                    <a:pt x="2968429" y="460815"/>
                    <a:pt x="2100913" y="701650"/>
                    <a:pt x="1974996" y="732654"/>
                  </a:cubicBezTo>
                  <a:lnTo>
                    <a:pt x="1917454" y="579207"/>
                  </a:lnTo>
                  <a:cubicBezTo>
                    <a:pt x="1945134" y="559214"/>
                    <a:pt x="2035660" y="522438"/>
                    <a:pt x="2312020" y="464220"/>
                  </a:cubicBezTo>
                  <a:cubicBezTo>
                    <a:pt x="2311992" y="464120"/>
                    <a:pt x="2311963" y="464020"/>
                    <a:pt x="2311935" y="463920"/>
                  </a:cubicBezTo>
                  <a:cubicBezTo>
                    <a:pt x="2446845" y="445810"/>
                    <a:pt x="2927511" y="421122"/>
                    <a:pt x="3471747" y="698396"/>
                  </a:cubicBezTo>
                  <a:cubicBezTo>
                    <a:pt x="3323530" y="647755"/>
                    <a:pt x="3297209" y="360709"/>
                    <a:pt x="2266002" y="301386"/>
                  </a:cubicBezTo>
                  <a:lnTo>
                    <a:pt x="2224844" y="155751"/>
                  </a:lnTo>
                  <a:cubicBezTo>
                    <a:pt x="2397357" y="147514"/>
                    <a:pt x="2649642" y="177479"/>
                    <a:pt x="3070303" y="315537"/>
                  </a:cubicBezTo>
                  <a:cubicBezTo>
                    <a:pt x="2583986" y="58440"/>
                    <a:pt x="2325630" y="6072"/>
                    <a:pt x="2178170" y="53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17" name="3 Elipse"/>
            <p:cNvSpPr/>
            <p:nvPr/>
          </p:nvSpPr>
          <p:spPr>
            <a:xfrm>
              <a:off x="1750686" y="2432898"/>
              <a:ext cx="4174658" cy="1015822"/>
            </a:xfrm>
            <a:custGeom>
              <a:avLst/>
              <a:gdLst/>
              <a:ahLst/>
              <a:cxnLst/>
              <a:rect l="l" t="t" r="r" b="b"/>
              <a:pathLst>
                <a:path w="4174658" h="1015822">
                  <a:moveTo>
                    <a:pt x="3994638" y="655782"/>
                  </a:moveTo>
                  <a:cubicBezTo>
                    <a:pt x="4094060" y="655782"/>
                    <a:pt x="4174658" y="736380"/>
                    <a:pt x="4174658" y="835802"/>
                  </a:cubicBezTo>
                  <a:cubicBezTo>
                    <a:pt x="4174658" y="935224"/>
                    <a:pt x="4094060" y="1015822"/>
                    <a:pt x="3994638" y="1015822"/>
                  </a:cubicBezTo>
                  <a:cubicBezTo>
                    <a:pt x="3895216" y="1015822"/>
                    <a:pt x="3814618" y="935224"/>
                    <a:pt x="3814618" y="835802"/>
                  </a:cubicBezTo>
                  <a:cubicBezTo>
                    <a:pt x="3814618" y="736380"/>
                    <a:pt x="3895216" y="655782"/>
                    <a:pt x="3994638" y="655782"/>
                  </a:cubicBezTo>
                  <a:close/>
                  <a:moveTo>
                    <a:pt x="180020" y="618837"/>
                  </a:moveTo>
                  <a:cubicBezTo>
                    <a:pt x="279442" y="618837"/>
                    <a:pt x="360040" y="699435"/>
                    <a:pt x="360040" y="798857"/>
                  </a:cubicBezTo>
                  <a:cubicBezTo>
                    <a:pt x="360040" y="898279"/>
                    <a:pt x="279442" y="978877"/>
                    <a:pt x="180020" y="978877"/>
                  </a:cubicBezTo>
                  <a:cubicBezTo>
                    <a:pt x="80598" y="978877"/>
                    <a:pt x="0" y="898279"/>
                    <a:pt x="0" y="798857"/>
                  </a:cubicBezTo>
                  <a:cubicBezTo>
                    <a:pt x="0" y="699435"/>
                    <a:pt x="80598" y="618837"/>
                    <a:pt x="180020" y="618837"/>
                  </a:cubicBezTo>
                  <a:close/>
                  <a:moveTo>
                    <a:pt x="3726783" y="18473"/>
                  </a:moveTo>
                  <a:cubicBezTo>
                    <a:pt x="3826205" y="18473"/>
                    <a:pt x="3906803" y="99071"/>
                    <a:pt x="3906803" y="198493"/>
                  </a:cubicBezTo>
                  <a:cubicBezTo>
                    <a:pt x="3906803" y="297915"/>
                    <a:pt x="3826205" y="378513"/>
                    <a:pt x="3726783" y="378513"/>
                  </a:cubicBezTo>
                  <a:cubicBezTo>
                    <a:pt x="3627361" y="378513"/>
                    <a:pt x="3546763" y="297915"/>
                    <a:pt x="3546763" y="198493"/>
                  </a:cubicBezTo>
                  <a:cubicBezTo>
                    <a:pt x="3546763" y="99071"/>
                    <a:pt x="3627361" y="18473"/>
                    <a:pt x="3726783" y="18473"/>
                  </a:cubicBezTo>
                  <a:close/>
                  <a:moveTo>
                    <a:pt x="429402" y="0"/>
                  </a:moveTo>
                  <a:cubicBezTo>
                    <a:pt x="528824" y="0"/>
                    <a:pt x="609422" y="80598"/>
                    <a:pt x="609422" y="180020"/>
                  </a:cubicBezTo>
                  <a:cubicBezTo>
                    <a:pt x="609422" y="279442"/>
                    <a:pt x="528824" y="360040"/>
                    <a:pt x="429402" y="360040"/>
                  </a:cubicBezTo>
                  <a:cubicBezTo>
                    <a:pt x="329980" y="360040"/>
                    <a:pt x="249382" y="279442"/>
                    <a:pt x="249382" y="180020"/>
                  </a:cubicBezTo>
                  <a:cubicBezTo>
                    <a:pt x="249382" y="80598"/>
                    <a:pt x="329980" y="0"/>
                    <a:pt x="429402" y="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>
                <a:rot lat="0" lon="0" rev="1800000"/>
              </a:lightRig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srgbClr val="FFFFFF"/>
                </a:solidFill>
              </a:endParaRPr>
            </a:p>
          </p:txBody>
        </p:sp>
      </p:grpSp>
      <p:grpSp>
        <p:nvGrpSpPr>
          <p:cNvPr id="18" name="17 Grupo"/>
          <p:cNvGrpSpPr/>
          <p:nvPr/>
        </p:nvGrpSpPr>
        <p:grpSpPr>
          <a:xfrm rot="3211969">
            <a:off x="5440793" y="1045500"/>
            <a:ext cx="2862318" cy="571145"/>
            <a:chOff x="251520" y="2420888"/>
            <a:chExt cx="7156435" cy="1070993"/>
          </a:xfrm>
        </p:grpSpPr>
        <p:sp>
          <p:nvSpPr>
            <p:cNvPr id="19" name="18 Forma libre"/>
            <p:cNvSpPr/>
            <p:nvPr/>
          </p:nvSpPr>
          <p:spPr bwMode="auto">
            <a:xfrm flipH="1">
              <a:off x="251520" y="2420888"/>
              <a:ext cx="7156435" cy="1070993"/>
            </a:xfrm>
            <a:custGeom>
              <a:avLst/>
              <a:gdLst/>
              <a:ahLst/>
              <a:cxnLst/>
              <a:rect l="l" t="t" r="r" b="b"/>
              <a:pathLst>
                <a:path w="7156435" h="1070992">
                  <a:moveTo>
                    <a:pt x="2178170" y="530"/>
                  </a:moveTo>
                  <a:cubicBezTo>
                    <a:pt x="2089694" y="-2795"/>
                    <a:pt x="2041139" y="10737"/>
                    <a:pt x="2007221" y="7020"/>
                  </a:cubicBezTo>
                  <a:lnTo>
                    <a:pt x="2058381" y="134922"/>
                  </a:lnTo>
                  <a:lnTo>
                    <a:pt x="2103863" y="337840"/>
                  </a:lnTo>
                  <a:cubicBezTo>
                    <a:pt x="2014011" y="336717"/>
                    <a:pt x="1930268" y="366137"/>
                    <a:pt x="1844144" y="383712"/>
                  </a:cubicBezTo>
                  <a:lnTo>
                    <a:pt x="1810215" y="259781"/>
                  </a:lnTo>
                  <a:lnTo>
                    <a:pt x="1754459" y="40474"/>
                  </a:lnTo>
                  <a:cubicBezTo>
                    <a:pt x="1240264" y="335362"/>
                    <a:pt x="644294" y="392357"/>
                    <a:pt x="0" y="66493"/>
                  </a:cubicBezTo>
                  <a:cubicBezTo>
                    <a:pt x="644433" y="545969"/>
                    <a:pt x="1133672" y="472014"/>
                    <a:pt x="1623567" y="319956"/>
                  </a:cubicBezTo>
                  <a:lnTo>
                    <a:pt x="1678412" y="482034"/>
                  </a:lnTo>
                  <a:cubicBezTo>
                    <a:pt x="1069504" y="805972"/>
                    <a:pt x="456847" y="571686"/>
                    <a:pt x="241610" y="423332"/>
                  </a:cubicBezTo>
                  <a:cubicBezTo>
                    <a:pt x="528537" y="746450"/>
                    <a:pt x="975452" y="780149"/>
                    <a:pt x="1342114" y="736330"/>
                  </a:cubicBezTo>
                  <a:lnTo>
                    <a:pt x="1367883" y="910269"/>
                  </a:lnTo>
                  <a:lnTo>
                    <a:pt x="1369731" y="919045"/>
                  </a:lnTo>
                  <a:cubicBezTo>
                    <a:pt x="1214081" y="948726"/>
                    <a:pt x="1002622" y="941340"/>
                    <a:pt x="650488" y="791323"/>
                  </a:cubicBezTo>
                  <a:cubicBezTo>
                    <a:pt x="986728" y="1224091"/>
                    <a:pt x="1446794" y="1028209"/>
                    <a:pt x="1602059" y="1018064"/>
                  </a:cubicBezTo>
                  <a:lnTo>
                    <a:pt x="1508908" y="711997"/>
                  </a:lnTo>
                  <a:cubicBezTo>
                    <a:pt x="1594960" y="697940"/>
                    <a:pt x="1673045" y="679710"/>
                    <a:pt x="1739413" y="662309"/>
                  </a:cubicBezTo>
                  <a:lnTo>
                    <a:pt x="1858537" y="1014346"/>
                  </a:lnTo>
                  <a:lnTo>
                    <a:pt x="2055541" y="947439"/>
                  </a:lnTo>
                  <a:lnTo>
                    <a:pt x="2053940" y="943170"/>
                  </a:lnTo>
                  <a:cubicBezTo>
                    <a:pt x="2138180" y="940304"/>
                    <a:pt x="2427144" y="605724"/>
                    <a:pt x="3571258" y="977528"/>
                  </a:cubicBezTo>
                  <a:cubicBezTo>
                    <a:pt x="3567907" y="979556"/>
                    <a:pt x="3564963" y="982076"/>
                    <a:pt x="3562025" y="984613"/>
                  </a:cubicBezTo>
                  <a:lnTo>
                    <a:pt x="3578219" y="979658"/>
                  </a:lnTo>
                  <a:lnTo>
                    <a:pt x="3594410" y="984612"/>
                  </a:lnTo>
                  <a:cubicBezTo>
                    <a:pt x="3591473" y="982075"/>
                    <a:pt x="3588530" y="979556"/>
                    <a:pt x="3585179" y="977528"/>
                  </a:cubicBezTo>
                  <a:cubicBezTo>
                    <a:pt x="4729292" y="605725"/>
                    <a:pt x="5018255" y="940305"/>
                    <a:pt x="5102495" y="943171"/>
                  </a:cubicBezTo>
                  <a:lnTo>
                    <a:pt x="5100894" y="947440"/>
                  </a:lnTo>
                  <a:lnTo>
                    <a:pt x="5297898" y="1014347"/>
                  </a:lnTo>
                  <a:lnTo>
                    <a:pt x="5417022" y="662310"/>
                  </a:lnTo>
                  <a:cubicBezTo>
                    <a:pt x="5483390" y="679711"/>
                    <a:pt x="5561475" y="697941"/>
                    <a:pt x="5647527" y="711998"/>
                  </a:cubicBezTo>
                  <a:lnTo>
                    <a:pt x="5554376" y="1018065"/>
                  </a:lnTo>
                  <a:cubicBezTo>
                    <a:pt x="5709641" y="1028210"/>
                    <a:pt x="6169707" y="1224092"/>
                    <a:pt x="6505947" y="791324"/>
                  </a:cubicBezTo>
                  <a:cubicBezTo>
                    <a:pt x="6153813" y="941341"/>
                    <a:pt x="5942354" y="948727"/>
                    <a:pt x="5786704" y="919046"/>
                  </a:cubicBezTo>
                  <a:lnTo>
                    <a:pt x="5788552" y="910270"/>
                  </a:lnTo>
                  <a:lnTo>
                    <a:pt x="5814321" y="736331"/>
                  </a:lnTo>
                  <a:cubicBezTo>
                    <a:pt x="6180983" y="780150"/>
                    <a:pt x="6627898" y="746451"/>
                    <a:pt x="6914825" y="423333"/>
                  </a:cubicBezTo>
                  <a:cubicBezTo>
                    <a:pt x="6699588" y="571687"/>
                    <a:pt x="6086931" y="805973"/>
                    <a:pt x="5478023" y="482035"/>
                  </a:cubicBezTo>
                  <a:lnTo>
                    <a:pt x="5532868" y="319957"/>
                  </a:lnTo>
                  <a:cubicBezTo>
                    <a:pt x="6022763" y="472015"/>
                    <a:pt x="6512002" y="545970"/>
                    <a:pt x="7156435" y="66494"/>
                  </a:cubicBezTo>
                  <a:cubicBezTo>
                    <a:pt x="6512141" y="392358"/>
                    <a:pt x="5916171" y="335363"/>
                    <a:pt x="5401976" y="40475"/>
                  </a:cubicBezTo>
                  <a:lnTo>
                    <a:pt x="5346220" y="259782"/>
                  </a:lnTo>
                  <a:lnTo>
                    <a:pt x="5312291" y="383713"/>
                  </a:lnTo>
                  <a:cubicBezTo>
                    <a:pt x="5226167" y="366138"/>
                    <a:pt x="5142424" y="336718"/>
                    <a:pt x="5052572" y="337841"/>
                  </a:cubicBezTo>
                  <a:lnTo>
                    <a:pt x="5098054" y="134923"/>
                  </a:lnTo>
                  <a:lnTo>
                    <a:pt x="5149214" y="7021"/>
                  </a:lnTo>
                  <a:cubicBezTo>
                    <a:pt x="5115296" y="10738"/>
                    <a:pt x="5066741" y="-2794"/>
                    <a:pt x="4978265" y="531"/>
                  </a:cubicBezTo>
                  <a:cubicBezTo>
                    <a:pt x="4830805" y="6073"/>
                    <a:pt x="4572449" y="58441"/>
                    <a:pt x="4086132" y="315538"/>
                  </a:cubicBezTo>
                  <a:cubicBezTo>
                    <a:pt x="4506793" y="177480"/>
                    <a:pt x="4759078" y="147515"/>
                    <a:pt x="4931591" y="155752"/>
                  </a:cubicBezTo>
                  <a:lnTo>
                    <a:pt x="4890433" y="301387"/>
                  </a:lnTo>
                  <a:cubicBezTo>
                    <a:pt x="3859226" y="360710"/>
                    <a:pt x="3832905" y="647756"/>
                    <a:pt x="3684688" y="698397"/>
                  </a:cubicBezTo>
                  <a:cubicBezTo>
                    <a:pt x="4228924" y="421123"/>
                    <a:pt x="4709590" y="445811"/>
                    <a:pt x="4844500" y="463921"/>
                  </a:cubicBezTo>
                  <a:cubicBezTo>
                    <a:pt x="4844472" y="464021"/>
                    <a:pt x="4844443" y="464121"/>
                    <a:pt x="4844415" y="464221"/>
                  </a:cubicBezTo>
                  <a:cubicBezTo>
                    <a:pt x="5120775" y="522439"/>
                    <a:pt x="5211301" y="559215"/>
                    <a:pt x="5238981" y="579208"/>
                  </a:cubicBezTo>
                  <a:lnTo>
                    <a:pt x="5181439" y="732655"/>
                  </a:lnTo>
                  <a:cubicBezTo>
                    <a:pt x="5055522" y="701651"/>
                    <a:pt x="4188007" y="460816"/>
                    <a:pt x="3578218" y="972187"/>
                  </a:cubicBezTo>
                  <a:cubicBezTo>
                    <a:pt x="2968429" y="460815"/>
                    <a:pt x="2100913" y="701650"/>
                    <a:pt x="1974996" y="732654"/>
                  </a:cubicBezTo>
                  <a:lnTo>
                    <a:pt x="1917454" y="579207"/>
                  </a:lnTo>
                  <a:cubicBezTo>
                    <a:pt x="1945134" y="559214"/>
                    <a:pt x="2035660" y="522438"/>
                    <a:pt x="2312020" y="464220"/>
                  </a:cubicBezTo>
                  <a:cubicBezTo>
                    <a:pt x="2311992" y="464120"/>
                    <a:pt x="2311963" y="464020"/>
                    <a:pt x="2311935" y="463920"/>
                  </a:cubicBezTo>
                  <a:cubicBezTo>
                    <a:pt x="2446845" y="445810"/>
                    <a:pt x="2927511" y="421122"/>
                    <a:pt x="3471747" y="698396"/>
                  </a:cubicBezTo>
                  <a:cubicBezTo>
                    <a:pt x="3323530" y="647755"/>
                    <a:pt x="3297209" y="360709"/>
                    <a:pt x="2266002" y="301386"/>
                  </a:cubicBezTo>
                  <a:lnTo>
                    <a:pt x="2224844" y="155751"/>
                  </a:lnTo>
                  <a:cubicBezTo>
                    <a:pt x="2397357" y="147514"/>
                    <a:pt x="2649642" y="177479"/>
                    <a:pt x="3070303" y="315537"/>
                  </a:cubicBezTo>
                  <a:cubicBezTo>
                    <a:pt x="2583986" y="58440"/>
                    <a:pt x="2325630" y="6072"/>
                    <a:pt x="2178170" y="53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20" name="3 Elipse"/>
            <p:cNvSpPr/>
            <p:nvPr/>
          </p:nvSpPr>
          <p:spPr>
            <a:xfrm>
              <a:off x="1750686" y="2432898"/>
              <a:ext cx="4174658" cy="1015822"/>
            </a:xfrm>
            <a:custGeom>
              <a:avLst/>
              <a:gdLst/>
              <a:ahLst/>
              <a:cxnLst/>
              <a:rect l="l" t="t" r="r" b="b"/>
              <a:pathLst>
                <a:path w="4174658" h="1015822">
                  <a:moveTo>
                    <a:pt x="3994638" y="655782"/>
                  </a:moveTo>
                  <a:cubicBezTo>
                    <a:pt x="4094060" y="655782"/>
                    <a:pt x="4174658" y="736380"/>
                    <a:pt x="4174658" y="835802"/>
                  </a:cubicBezTo>
                  <a:cubicBezTo>
                    <a:pt x="4174658" y="935224"/>
                    <a:pt x="4094060" y="1015822"/>
                    <a:pt x="3994638" y="1015822"/>
                  </a:cubicBezTo>
                  <a:cubicBezTo>
                    <a:pt x="3895216" y="1015822"/>
                    <a:pt x="3814618" y="935224"/>
                    <a:pt x="3814618" y="835802"/>
                  </a:cubicBezTo>
                  <a:cubicBezTo>
                    <a:pt x="3814618" y="736380"/>
                    <a:pt x="3895216" y="655782"/>
                    <a:pt x="3994638" y="655782"/>
                  </a:cubicBezTo>
                  <a:close/>
                  <a:moveTo>
                    <a:pt x="180020" y="618837"/>
                  </a:moveTo>
                  <a:cubicBezTo>
                    <a:pt x="279442" y="618837"/>
                    <a:pt x="360040" y="699435"/>
                    <a:pt x="360040" y="798857"/>
                  </a:cubicBezTo>
                  <a:cubicBezTo>
                    <a:pt x="360040" y="898279"/>
                    <a:pt x="279442" y="978877"/>
                    <a:pt x="180020" y="978877"/>
                  </a:cubicBezTo>
                  <a:cubicBezTo>
                    <a:pt x="80598" y="978877"/>
                    <a:pt x="0" y="898279"/>
                    <a:pt x="0" y="798857"/>
                  </a:cubicBezTo>
                  <a:cubicBezTo>
                    <a:pt x="0" y="699435"/>
                    <a:pt x="80598" y="618837"/>
                    <a:pt x="180020" y="618837"/>
                  </a:cubicBezTo>
                  <a:close/>
                  <a:moveTo>
                    <a:pt x="3726783" y="18473"/>
                  </a:moveTo>
                  <a:cubicBezTo>
                    <a:pt x="3826205" y="18473"/>
                    <a:pt x="3906803" y="99071"/>
                    <a:pt x="3906803" y="198493"/>
                  </a:cubicBezTo>
                  <a:cubicBezTo>
                    <a:pt x="3906803" y="297915"/>
                    <a:pt x="3826205" y="378513"/>
                    <a:pt x="3726783" y="378513"/>
                  </a:cubicBezTo>
                  <a:cubicBezTo>
                    <a:pt x="3627361" y="378513"/>
                    <a:pt x="3546763" y="297915"/>
                    <a:pt x="3546763" y="198493"/>
                  </a:cubicBezTo>
                  <a:cubicBezTo>
                    <a:pt x="3546763" y="99071"/>
                    <a:pt x="3627361" y="18473"/>
                    <a:pt x="3726783" y="18473"/>
                  </a:cubicBezTo>
                  <a:close/>
                  <a:moveTo>
                    <a:pt x="429402" y="0"/>
                  </a:moveTo>
                  <a:cubicBezTo>
                    <a:pt x="528824" y="0"/>
                    <a:pt x="609422" y="80598"/>
                    <a:pt x="609422" y="180020"/>
                  </a:cubicBezTo>
                  <a:cubicBezTo>
                    <a:pt x="609422" y="279442"/>
                    <a:pt x="528824" y="360040"/>
                    <a:pt x="429402" y="360040"/>
                  </a:cubicBezTo>
                  <a:cubicBezTo>
                    <a:pt x="329980" y="360040"/>
                    <a:pt x="249382" y="279442"/>
                    <a:pt x="249382" y="180020"/>
                  </a:cubicBezTo>
                  <a:cubicBezTo>
                    <a:pt x="249382" y="80598"/>
                    <a:pt x="329980" y="0"/>
                    <a:pt x="429402" y="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>
                <a:rot lat="0" lon="0" rev="1800000"/>
              </a:lightRig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srgbClr val="FFFFFF"/>
                </a:solidFill>
              </a:endParaRPr>
            </a:p>
          </p:txBody>
        </p:sp>
      </p:grpSp>
      <p:grpSp>
        <p:nvGrpSpPr>
          <p:cNvPr id="21" name="20 Grupo"/>
          <p:cNvGrpSpPr/>
          <p:nvPr/>
        </p:nvGrpSpPr>
        <p:grpSpPr>
          <a:xfrm rot="7649250">
            <a:off x="6141314" y="4000383"/>
            <a:ext cx="2862318" cy="571145"/>
            <a:chOff x="251520" y="2420886"/>
            <a:chExt cx="7156435" cy="1070992"/>
          </a:xfrm>
        </p:grpSpPr>
        <p:sp>
          <p:nvSpPr>
            <p:cNvPr id="22" name="21 Forma libre"/>
            <p:cNvSpPr/>
            <p:nvPr/>
          </p:nvSpPr>
          <p:spPr bwMode="auto">
            <a:xfrm flipH="1">
              <a:off x="251520" y="2420886"/>
              <a:ext cx="7156435" cy="1070992"/>
            </a:xfrm>
            <a:custGeom>
              <a:avLst/>
              <a:gdLst/>
              <a:ahLst/>
              <a:cxnLst/>
              <a:rect l="l" t="t" r="r" b="b"/>
              <a:pathLst>
                <a:path w="7156435" h="1070992">
                  <a:moveTo>
                    <a:pt x="2178170" y="530"/>
                  </a:moveTo>
                  <a:cubicBezTo>
                    <a:pt x="2089694" y="-2795"/>
                    <a:pt x="2041139" y="10737"/>
                    <a:pt x="2007221" y="7020"/>
                  </a:cubicBezTo>
                  <a:lnTo>
                    <a:pt x="2058381" y="134922"/>
                  </a:lnTo>
                  <a:lnTo>
                    <a:pt x="2103863" y="337840"/>
                  </a:lnTo>
                  <a:cubicBezTo>
                    <a:pt x="2014011" y="336717"/>
                    <a:pt x="1930268" y="366137"/>
                    <a:pt x="1844144" y="383712"/>
                  </a:cubicBezTo>
                  <a:lnTo>
                    <a:pt x="1810215" y="259781"/>
                  </a:lnTo>
                  <a:lnTo>
                    <a:pt x="1754459" y="40474"/>
                  </a:lnTo>
                  <a:cubicBezTo>
                    <a:pt x="1240264" y="335362"/>
                    <a:pt x="644294" y="392357"/>
                    <a:pt x="0" y="66493"/>
                  </a:cubicBezTo>
                  <a:cubicBezTo>
                    <a:pt x="644433" y="545969"/>
                    <a:pt x="1133672" y="472014"/>
                    <a:pt x="1623567" y="319956"/>
                  </a:cubicBezTo>
                  <a:lnTo>
                    <a:pt x="1678412" y="482034"/>
                  </a:lnTo>
                  <a:cubicBezTo>
                    <a:pt x="1069504" y="805972"/>
                    <a:pt x="456847" y="571686"/>
                    <a:pt x="241610" y="423332"/>
                  </a:cubicBezTo>
                  <a:cubicBezTo>
                    <a:pt x="528537" y="746450"/>
                    <a:pt x="975452" y="780149"/>
                    <a:pt x="1342114" y="736330"/>
                  </a:cubicBezTo>
                  <a:lnTo>
                    <a:pt x="1367883" y="910269"/>
                  </a:lnTo>
                  <a:lnTo>
                    <a:pt x="1369731" y="919045"/>
                  </a:lnTo>
                  <a:cubicBezTo>
                    <a:pt x="1214081" y="948726"/>
                    <a:pt x="1002622" y="941340"/>
                    <a:pt x="650488" y="791323"/>
                  </a:cubicBezTo>
                  <a:cubicBezTo>
                    <a:pt x="986728" y="1224091"/>
                    <a:pt x="1446794" y="1028209"/>
                    <a:pt x="1602059" y="1018064"/>
                  </a:cubicBezTo>
                  <a:lnTo>
                    <a:pt x="1508908" y="711997"/>
                  </a:lnTo>
                  <a:cubicBezTo>
                    <a:pt x="1594960" y="697940"/>
                    <a:pt x="1673045" y="679710"/>
                    <a:pt x="1739413" y="662309"/>
                  </a:cubicBezTo>
                  <a:lnTo>
                    <a:pt x="1858537" y="1014346"/>
                  </a:lnTo>
                  <a:lnTo>
                    <a:pt x="2055541" y="947439"/>
                  </a:lnTo>
                  <a:lnTo>
                    <a:pt x="2053940" y="943170"/>
                  </a:lnTo>
                  <a:cubicBezTo>
                    <a:pt x="2138180" y="940304"/>
                    <a:pt x="2427144" y="605724"/>
                    <a:pt x="3571258" y="977528"/>
                  </a:cubicBezTo>
                  <a:cubicBezTo>
                    <a:pt x="3567907" y="979556"/>
                    <a:pt x="3564963" y="982076"/>
                    <a:pt x="3562025" y="984613"/>
                  </a:cubicBezTo>
                  <a:lnTo>
                    <a:pt x="3578219" y="979658"/>
                  </a:lnTo>
                  <a:lnTo>
                    <a:pt x="3594410" y="984612"/>
                  </a:lnTo>
                  <a:cubicBezTo>
                    <a:pt x="3591473" y="982075"/>
                    <a:pt x="3588530" y="979556"/>
                    <a:pt x="3585179" y="977528"/>
                  </a:cubicBezTo>
                  <a:cubicBezTo>
                    <a:pt x="4729292" y="605725"/>
                    <a:pt x="5018255" y="940305"/>
                    <a:pt x="5102495" y="943171"/>
                  </a:cubicBezTo>
                  <a:lnTo>
                    <a:pt x="5100894" y="947440"/>
                  </a:lnTo>
                  <a:lnTo>
                    <a:pt x="5297898" y="1014347"/>
                  </a:lnTo>
                  <a:lnTo>
                    <a:pt x="5417022" y="662310"/>
                  </a:lnTo>
                  <a:cubicBezTo>
                    <a:pt x="5483390" y="679711"/>
                    <a:pt x="5561475" y="697941"/>
                    <a:pt x="5647527" y="711998"/>
                  </a:cubicBezTo>
                  <a:lnTo>
                    <a:pt x="5554376" y="1018065"/>
                  </a:lnTo>
                  <a:cubicBezTo>
                    <a:pt x="5709641" y="1028210"/>
                    <a:pt x="6169707" y="1224092"/>
                    <a:pt x="6505947" y="791324"/>
                  </a:cubicBezTo>
                  <a:cubicBezTo>
                    <a:pt x="6153813" y="941341"/>
                    <a:pt x="5942354" y="948727"/>
                    <a:pt x="5786704" y="919046"/>
                  </a:cubicBezTo>
                  <a:lnTo>
                    <a:pt x="5788552" y="910270"/>
                  </a:lnTo>
                  <a:lnTo>
                    <a:pt x="5814321" y="736331"/>
                  </a:lnTo>
                  <a:cubicBezTo>
                    <a:pt x="6180983" y="780150"/>
                    <a:pt x="6627898" y="746451"/>
                    <a:pt x="6914825" y="423333"/>
                  </a:cubicBezTo>
                  <a:cubicBezTo>
                    <a:pt x="6699588" y="571687"/>
                    <a:pt x="6086931" y="805973"/>
                    <a:pt x="5478023" y="482035"/>
                  </a:cubicBezTo>
                  <a:lnTo>
                    <a:pt x="5532868" y="319957"/>
                  </a:lnTo>
                  <a:cubicBezTo>
                    <a:pt x="6022763" y="472015"/>
                    <a:pt x="6512002" y="545970"/>
                    <a:pt x="7156435" y="66494"/>
                  </a:cubicBezTo>
                  <a:cubicBezTo>
                    <a:pt x="6512141" y="392358"/>
                    <a:pt x="5916171" y="335363"/>
                    <a:pt x="5401976" y="40475"/>
                  </a:cubicBezTo>
                  <a:lnTo>
                    <a:pt x="5346220" y="259782"/>
                  </a:lnTo>
                  <a:lnTo>
                    <a:pt x="5312291" y="383713"/>
                  </a:lnTo>
                  <a:cubicBezTo>
                    <a:pt x="5226167" y="366138"/>
                    <a:pt x="5142424" y="336718"/>
                    <a:pt x="5052572" y="337841"/>
                  </a:cubicBezTo>
                  <a:lnTo>
                    <a:pt x="5098054" y="134923"/>
                  </a:lnTo>
                  <a:lnTo>
                    <a:pt x="5149214" y="7021"/>
                  </a:lnTo>
                  <a:cubicBezTo>
                    <a:pt x="5115296" y="10738"/>
                    <a:pt x="5066741" y="-2794"/>
                    <a:pt x="4978265" y="531"/>
                  </a:cubicBezTo>
                  <a:cubicBezTo>
                    <a:pt x="4830805" y="6073"/>
                    <a:pt x="4572449" y="58441"/>
                    <a:pt x="4086132" y="315538"/>
                  </a:cubicBezTo>
                  <a:cubicBezTo>
                    <a:pt x="4506793" y="177480"/>
                    <a:pt x="4759078" y="147515"/>
                    <a:pt x="4931591" y="155752"/>
                  </a:cubicBezTo>
                  <a:lnTo>
                    <a:pt x="4890433" y="301387"/>
                  </a:lnTo>
                  <a:cubicBezTo>
                    <a:pt x="3859226" y="360710"/>
                    <a:pt x="3832905" y="647756"/>
                    <a:pt x="3684688" y="698397"/>
                  </a:cubicBezTo>
                  <a:cubicBezTo>
                    <a:pt x="4228924" y="421123"/>
                    <a:pt x="4709590" y="445811"/>
                    <a:pt x="4844500" y="463921"/>
                  </a:cubicBezTo>
                  <a:cubicBezTo>
                    <a:pt x="4844472" y="464021"/>
                    <a:pt x="4844443" y="464121"/>
                    <a:pt x="4844415" y="464221"/>
                  </a:cubicBezTo>
                  <a:cubicBezTo>
                    <a:pt x="5120775" y="522439"/>
                    <a:pt x="5211301" y="559215"/>
                    <a:pt x="5238981" y="579208"/>
                  </a:cubicBezTo>
                  <a:lnTo>
                    <a:pt x="5181439" y="732655"/>
                  </a:lnTo>
                  <a:cubicBezTo>
                    <a:pt x="5055522" y="701651"/>
                    <a:pt x="4188007" y="460816"/>
                    <a:pt x="3578218" y="972187"/>
                  </a:cubicBezTo>
                  <a:cubicBezTo>
                    <a:pt x="2968429" y="460815"/>
                    <a:pt x="2100913" y="701650"/>
                    <a:pt x="1974996" y="732654"/>
                  </a:cubicBezTo>
                  <a:lnTo>
                    <a:pt x="1917454" y="579207"/>
                  </a:lnTo>
                  <a:cubicBezTo>
                    <a:pt x="1945134" y="559214"/>
                    <a:pt x="2035660" y="522438"/>
                    <a:pt x="2312020" y="464220"/>
                  </a:cubicBezTo>
                  <a:cubicBezTo>
                    <a:pt x="2311992" y="464120"/>
                    <a:pt x="2311963" y="464020"/>
                    <a:pt x="2311935" y="463920"/>
                  </a:cubicBezTo>
                  <a:cubicBezTo>
                    <a:pt x="2446845" y="445810"/>
                    <a:pt x="2927511" y="421122"/>
                    <a:pt x="3471747" y="698396"/>
                  </a:cubicBezTo>
                  <a:cubicBezTo>
                    <a:pt x="3323530" y="647755"/>
                    <a:pt x="3297209" y="360709"/>
                    <a:pt x="2266002" y="301386"/>
                  </a:cubicBezTo>
                  <a:lnTo>
                    <a:pt x="2224844" y="155751"/>
                  </a:lnTo>
                  <a:cubicBezTo>
                    <a:pt x="2397357" y="147514"/>
                    <a:pt x="2649642" y="177479"/>
                    <a:pt x="3070303" y="315537"/>
                  </a:cubicBezTo>
                  <a:cubicBezTo>
                    <a:pt x="2583986" y="58440"/>
                    <a:pt x="2325630" y="6072"/>
                    <a:pt x="2178170" y="53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23" name="3 Elipse"/>
            <p:cNvSpPr/>
            <p:nvPr/>
          </p:nvSpPr>
          <p:spPr>
            <a:xfrm>
              <a:off x="1750686" y="2432898"/>
              <a:ext cx="4174658" cy="1015822"/>
            </a:xfrm>
            <a:custGeom>
              <a:avLst/>
              <a:gdLst/>
              <a:ahLst/>
              <a:cxnLst/>
              <a:rect l="l" t="t" r="r" b="b"/>
              <a:pathLst>
                <a:path w="4174658" h="1015822">
                  <a:moveTo>
                    <a:pt x="3994638" y="655782"/>
                  </a:moveTo>
                  <a:cubicBezTo>
                    <a:pt x="4094060" y="655782"/>
                    <a:pt x="4174658" y="736380"/>
                    <a:pt x="4174658" y="835802"/>
                  </a:cubicBezTo>
                  <a:cubicBezTo>
                    <a:pt x="4174658" y="935224"/>
                    <a:pt x="4094060" y="1015822"/>
                    <a:pt x="3994638" y="1015822"/>
                  </a:cubicBezTo>
                  <a:cubicBezTo>
                    <a:pt x="3895216" y="1015822"/>
                    <a:pt x="3814618" y="935224"/>
                    <a:pt x="3814618" y="835802"/>
                  </a:cubicBezTo>
                  <a:cubicBezTo>
                    <a:pt x="3814618" y="736380"/>
                    <a:pt x="3895216" y="655782"/>
                    <a:pt x="3994638" y="655782"/>
                  </a:cubicBezTo>
                  <a:close/>
                  <a:moveTo>
                    <a:pt x="180020" y="618837"/>
                  </a:moveTo>
                  <a:cubicBezTo>
                    <a:pt x="279442" y="618837"/>
                    <a:pt x="360040" y="699435"/>
                    <a:pt x="360040" y="798857"/>
                  </a:cubicBezTo>
                  <a:cubicBezTo>
                    <a:pt x="360040" y="898279"/>
                    <a:pt x="279442" y="978877"/>
                    <a:pt x="180020" y="978877"/>
                  </a:cubicBezTo>
                  <a:cubicBezTo>
                    <a:pt x="80598" y="978877"/>
                    <a:pt x="0" y="898279"/>
                    <a:pt x="0" y="798857"/>
                  </a:cubicBezTo>
                  <a:cubicBezTo>
                    <a:pt x="0" y="699435"/>
                    <a:pt x="80598" y="618837"/>
                    <a:pt x="180020" y="618837"/>
                  </a:cubicBezTo>
                  <a:close/>
                  <a:moveTo>
                    <a:pt x="3726783" y="18473"/>
                  </a:moveTo>
                  <a:cubicBezTo>
                    <a:pt x="3826205" y="18473"/>
                    <a:pt x="3906803" y="99071"/>
                    <a:pt x="3906803" y="198493"/>
                  </a:cubicBezTo>
                  <a:cubicBezTo>
                    <a:pt x="3906803" y="297915"/>
                    <a:pt x="3826205" y="378513"/>
                    <a:pt x="3726783" y="378513"/>
                  </a:cubicBezTo>
                  <a:cubicBezTo>
                    <a:pt x="3627361" y="378513"/>
                    <a:pt x="3546763" y="297915"/>
                    <a:pt x="3546763" y="198493"/>
                  </a:cubicBezTo>
                  <a:cubicBezTo>
                    <a:pt x="3546763" y="99071"/>
                    <a:pt x="3627361" y="18473"/>
                    <a:pt x="3726783" y="18473"/>
                  </a:cubicBezTo>
                  <a:close/>
                  <a:moveTo>
                    <a:pt x="429402" y="0"/>
                  </a:moveTo>
                  <a:cubicBezTo>
                    <a:pt x="528824" y="0"/>
                    <a:pt x="609422" y="80598"/>
                    <a:pt x="609422" y="180020"/>
                  </a:cubicBezTo>
                  <a:cubicBezTo>
                    <a:pt x="609422" y="279442"/>
                    <a:pt x="528824" y="360040"/>
                    <a:pt x="429402" y="360040"/>
                  </a:cubicBezTo>
                  <a:cubicBezTo>
                    <a:pt x="329980" y="360040"/>
                    <a:pt x="249382" y="279442"/>
                    <a:pt x="249382" y="180020"/>
                  </a:cubicBezTo>
                  <a:cubicBezTo>
                    <a:pt x="249382" y="80598"/>
                    <a:pt x="329980" y="0"/>
                    <a:pt x="429402" y="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>
                <a:rot lat="0" lon="0" rev="1800000"/>
              </a:lightRig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srgbClr val="FFFFFF"/>
                </a:solidFill>
              </a:endParaRPr>
            </a:p>
          </p:txBody>
        </p:sp>
      </p:grpSp>
      <p:grpSp>
        <p:nvGrpSpPr>
          <p:cNvPr id="24" name="23 Grupo"/>
          <p:cNvGrpSpPr/>
          <p:nvPr/>
        </p:nvGrpSpPr>
        <p:grpSpPr>
          <a:xfrm rot="7649250">
            <a:off x="5328276" y="3550812"/>
            <a:ext cx="2862318" cy="571145"/>
            <a:chOff x="251520" y="2420886"/>
            <a:chExt cx="7156435" cy="1070992"/>
          </a:xfrm>
        </p:grpSpPr>
        <p:sp>
          <p:nvSpPr>
            <p:cNvPr id="25" name="24 Forma libre"/>
            <p:cNvSpPr/>
            <p:nvPr/>
          </p:nvSpPr>
          <p:spPr bwMode="auto">
            <a:xfrm flipH="1">
              <a:off x="251520" y="2420886"/>
              <a:ext cx="7156435" cy="1070992"/>
            </a:xfrm>
            <a:custGeom>
              <a:avLst/>
              <a:gdLst/>
              <a:ahLst/>
              <a:cxnLst/>
              <a:rect l="l" t="t" r="r" b="b"/>
              <a:pathLst>
                <a:path w="7156435" h="1070992">
                  <a:moveTo>
                    <a:pt x="2178170" y="530"/>
                  </a:moveTo>
                  <a:cubicBezTo>
                    <a:pt x="2089694" y="-2795"/>
                    <a:pt x="2041139" y="10737"/>
                    <a:pt x="2007221" y="7020"/>
                  </a:cubicBezTo>
                  <a:lnTo>
                    <a:pt x="2058381" y="134922"/>
                  </a:lnTo>
                  <a:lnTo>
                    <a:pt x="2103863" y="337840"/>
                  </a:lnTo>
                  <a:cubicBezTo>
                    <a:pt x="2014011" y="336717"/>
                    <a:pt x="1930268" y="366137"/>
                    <a:pt x="1844144" y="383712"/>
                  </a:cubicBezTo>
                  <a:lnTo>
                    <a:pt x="1810215" y="259781"/>
                  </a:lnTo>
                  <a:lnTo>
                    <a:pt x="1754459" y="40474"/>
                  </a:lnTo>
                  <a:cubicBezTo>
                    <a:pt x="1240264" y="335362"/>
                    <a:pt x="644294" y="392357"/>
                    <a:pt x="0" y="66493"/>
                  </a:cubicBezTo>
                  <a:cubicBezTo>
                    <a:pt x="644433" y="545969"/>
                    <a:pt x="1133672" y="472014"/>
                    <a:pt x="1623567" y="319956"/>
                  </a:cubicBezTo>
                  <a:lnTo>
                    <a:pt x="1678412" y="482034"/>
                  </a:lnTo>
                  <a:cubicBezTo>
                    <a:pt x="1069504" y="805972"/>
                    <a:pt x="456847" y="571686"/>
                    <a:pt x="241610" y="423332"/>
                  </a:cubicBezTo>
                  <a:cubicBezTo>
                    <a:pt x="528537" y="746450"/>
                    <a:pt x="975452" y="780149"/>
                    <a:pt x="1342114" y="736330"/>
                  </a:cubicBezTo>
                  <a:lnTo>
                    <a:pt x="1367883" y="910269"/>
                  </a:lnTo>
                  <a:lnTo>
                    <a:pt x="1369731" y="919045"/>
                  </a:lnTo>
                  <a:cubicBezTo>
                    <a:pt x="1214081" y="948726"/>
                    <a:pt x="1002622" y="941340"/>
                    <a:pt x="650488" y="791323"/>
                  </a:cubicBezTo>
                  <a:cubicBezTo>
                    <a:pt x="986728" y="1224091"/>
                    <a:pt x="1446794" y="1028209"/>
                    <a:pt x="1602059" y="1018064"/>
                  </a:cubicBezTo>
                  <a:lnTo>
                    <a:pt x="1508908" y="711997"/>
                  </a:lnTo>
                  <a:cubicBezTo>
                    <a:pt x="1594960" y="697940"/>
                    <a:pt x="1673045" y="679710"/>
                    <a:pt x="1739413" y="662309"/>
                  </a:cubicBezTo>
                  <a:lnTo>
                    <a:pt x="1858537" y="1014346"/>
                  </a:lnTo>
                  <a:lnTo>
                    <a:pt x="2055541" y="947439"/>
                  </a:lnTo>
                  <a:lnTo>
                    <a:pt x="2053940" y="943170"/>
                  </a:lnTo>
                  <a:cubicBezTo>
                    <a:pt x="2138180" y="940304"/>
                    <a:pt x="2427144" y="605724"/>
                    <a:pt x="3571258" y="977528"/>
                  </a:cubicBezTo>
                  <a:cubicBezTo>
                    <a:pt x="3567907" y="979556"/>
                    <a:pt x="3564963" y="982076"/>
                    <a:pt x="3562025" y="984613"/>
                  </a:cubicBezTo>
                  <a:lnTo>
                    <a:pt x="3578219" y="979658"/>
                  </a:lnTo>
                  <a:lnTo>
                    <a:pt x="3594410" y="984612"/>
                  </a:lnTo>
                  <a:cubicBezTo>
                    <a:pt x="3591473" y="982075"/>
                    <a:pt x="3588530" y="979556"/>
                    <a:pt x="3585179" y="977528"/>
                  </a:cubicBezTo>
                  <a:cubicBezTo>
                    <a:pt x="4729292" y="605725"/>
                    <a:pt x="5018255" y="940305"/>
                    <a:pt x="5102495" y="943171"/>
                  </a:cubicBezTo>
                  <a:lnTo>
                    <a:pt x="5100894" y="947440"/>
                  </a:lnTo>
                  <a:lnTo>
                    <a:pt x="5297898" y="1014347"/>
                  </a:lnTo>
                  <a:lnTo>
                    <a:pt x="5417022" y="662310"/>
                  </a:lnTo>
                  <a:cubicBezTo>
                    <a:pt x="5483390" y="679711"/>
                    <a:pt x="5561475" y="697941"/>
                    <a:pt x="5647527" y="711998"/>
                  </a:cubicBezTo>
                  <a:lnTo>
                    <a:pt x="5554376" y="1018065"/>
                  </a:lnTo>
                  <a:cubicBezTo>
                    <a:pt x="5709641" y="1028210"/>
                    <a:pt x="6169707" y="1224092"/>
                    <a:pt x="6505947" y="791324"/>
                  </a:cubicBezTo>
                  <a:cubicBezTo>
                    <a:pt x="6153813" y="941341"/>
                    <a:pt x="5942354" y="948727"/>
                    <a:pt x="5786704" y="919046"/>
                  </a:cubicBezTo>
                  <a:lnTo>
                    <a:pt x="5788552" y="910270"/>
                  </a:lnTo>
                  <a:lnTo>
                    <a:pt x="5814321" y="736331"/>
                  </a:lnTo>
                  <a:cubicBezTo>
                    <a:pt x="6180983" y="780150"/>
                    <a:pt x="6627898" y="746451"/>
                    <a:pt x="6914825" y="423333"/>
                  </a:cubicBezTo>
                  <a:cubicBezTo>
                    <a:pt x="6699588" y="571687"/>
                    <a:pt x="6086931" y="805973"/>
                    <a:pt x="5478023" y="482035"/>
                  </a:cubicBezTo>
                  <a:lnTo>
                    <a:pt x="5532868" y="319957"/>
                  </a:lnTo>
                  <a:cubicBezTo>
                    <a:pt x="6022763" y="472015"/>
                    <a:pt x="6512002" y="545970"/>
                    <a:pt x="7156435" y="66494"/>
                  </a:cubicBezTo>
                  <a:cubicBezTo>
                    <a:pt x="6512141" y="392358"/>
                    <a:pt x="5916171" y="335363"/>
                    <a:pt x="5401976" y="40475"/>
                  </a:cubicBezTo>
                  <a:lnTo>
                    <a:pt x="5346220" y="259782"/>
                  </a:lnTo>
                  <a:lnTo>
                    <a:pt x="5312291" y="383713"/>
                  </a:lnTo>
                  <a:cubicBezTo>
                    <a:pt x="5226167" y="366138"/>
                    <a:pt x="5142424" y="336718"/>
                    <a:pt x="5052572" y="337841"/>
                  </a:cubicBezTo>
                  <a:lnTo>
                    <a:pt x="5098054" y="134923"/>
                  </a:lnTo>
                  <a:lnTo>
                    <a:pt x="5149214" y="7021"/>
                  </a:lnTo>
                  <a:cubicBezTo>
                    <a:pt x="5115296" y="10738"/>
                    <a:pt x="5066741" y="-2794"/>
                    <a:pt x="4978265" y="531"/>
                  </a:cubicBezTo>
                  <a:cubicBezTo>
                    <a:pt x="4830805" y="6073"/>
                    <a:pt x="4572449" y="58441"/>
                    <a:pt x="4086132" y="315538"/>
                  </a:cubicBezTo>
                  <a:cubicBezTo>
                    <a:pt x="4506793" y="177480"/>
                    <a:pt x="4759078" y="147515"/>
                    <a:pt x="4931591" y="155752"/>
                  </a:cubicBezTo>
                  <a:lnTo>
                    <a:pt x="4890433" y="301387"/>
                  </a:lnTo>
                  <a:cubicBezTo>
                    <a:pt x="3859226" y="360710"/>
                    <a:pt x="3832905" y="647756"/>
                    <a:pt x="3684688" y="698397"/>
                  </a:cubicBezTo>
                  <a:cubicBezTo>
                    <a:pt x="4228924" y="421123"/>
                    <a:pt x="4709590" y="445811"/>
                    <a:pt x="4844500" y="463921"/>
                  </a:cubicBezTo>
                  <a:cubicBezTo>
                    <a:pt x="4844472" y="464021"/>
                    <a:pt x="4844443" y="464121"/>
                    <a:pt x="4844415" y="464221"/>
                  </a:cubicBezTo>
                  <a:cubicBezTo>
                    <a:pt x="5120775" y="522439"/>
                    <a:pt x="5211301" y="559215"/>
                    <a:pt x="5238981" y="579208"/>
                  </a:cubicBezTo>
                  <a:lnTo>
                    <a:pt x="5181439" y="732655"/>
                  </a:lnTo>
                  <a:cubicBezTo>
                    <a:pt x="5055522" y="701651"/>
                    <a:pt x="4188007" y="460816"/>
                    <a:pt x="3578218" y="972187"/>
                  </a:cubicBezTo>
                  <a:cubicBezTo>
                    <a:pt x="2968429" y="460815"/>
                    <a:pt x="2100913" y="701650"/>
                    <a:pt x="1974996" y="732654"/>
                  </a:cubicBezTo>
                  <a:lnTo>
                    <a:pt x="1917454" y="579207"/>
                  </a:lnTo>
                  <a:cubicBezTo>
                    <a:pt x="1945134" y="559214"/>
                    <a:pt x="2035660" y="522438"/>
                    <a:pt x="2312020" y="464220"/>
                  </a:cubicBezTo>
                  <a:cubicBezTo>
                    <a:pt x="2311992" y="464120"/>
                    <a:pt x="2311963" y="464020"/>
                    <a:pt x="2311935" y="463920"/>
                  </a:cubicBezTo>
                  <a:cubicBezTo>
                    <a:pt x="2446845" y="445810"/>
                    <a:pt x="2927511" y="421122"/>
                    <a:pt x="3471747" y="698396"/>
                  </a:cubicBezTo>
                  <a:cubicBezTo>
                    <a:pt x="3323530" y="647755"/>
                    <a:pt x="3297209" y="360709"/>
                    <a:pt x="2266002" y="301386"/>
                  </a:cubicBezTo>
                  <a:lnTo>
                    <a:pt x="2224844" y="155751"/>
                  </a:lnTo>
                  <a:cubicBezTo>
                    <a:pt x="2397357" y="147514"/>
                    <a:pt x="2649642" y="177479"/>
                    <a:pt x="3070303" y="315537"/>
                  </a:cubicBezTo>
                  <a:cubicBezTo>
                    <a:pt x="2583986" y="58440"/>
                    <a:pt x="2325630" y="6072"/>
                    <a:pt x="2178170" y="53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26" name="3 Elipse"/>
            <p:cNvSpPr/>
            <p:nvPr/>
          </p:nvSpPr>
          <p:spPr>
            <a:xfrm>
              <a:off x="1750686" y="2432898"/>
              <a:ext cx="4174658" cy="1015822"/>
            </a:xfrm>
            <a:custGeom>
              <a:avLst/>
              <a:gdLst/>
              <a:ahLst/>
              <a:cxnLst/>
              <a:rect l="l" t="t" r="r" b="b"/>
              <a:pathLst>
                <a:path w="4174658" h="1015822">
                  <a:moveTo>
                    <a:pt x="3994638" y="655782"/>
                  </a:moveTo>
                  <a:cubicBezTo>
                    <a:pt x="4094060" y="655782"/>
                    <a:pt x="4174658" y="736380"/>
                    <a:pt x="4174658" y="835802"/>
                  </a:cubicBezTo>
                  <a:cubicBezTo>
                    <a:pt x="4174658" y="935224"/>
                    <a:pt x="4094060" y="1015822"/>
                    <a:pt x="3994638" y="1015822"/>
                  </a:cubicBezTo>
                  <a:cubicBezTo>
                    <a:pt x="3895216" y="1015822"/>
                    <a:pt x="3814618" y="935224"/>
                    <a:pt x="3814618" y="835802"/>
                  </a:cubicBezTo>
                  <a:cubicBezTo>
                    <a:pt x="3814618" y="736380"/>
                    <a:pt x="3895216" y="655782"/>
                    <a:pt x="3994638" y="655782"/>
                  </a:cubicBezTo>
                  <a:close/>
                  <a:moveTo>
                    <a:pt x="180020" y="618837"/>
                  </a:moveTo>
                  <a:cubicBezTo>
                    <a:pt x="279442" y="618837"/>
                    <a:pt x="360040" y="699435"/>
                    <a:pt x="360040" y="798857"/>
                  </a:cubicBezTo>
                  <a:cubicBezTo>
                    <a:pt x="360040" y="898279"/>
                    <a:pt x="279442" y="978877"/>
                    <a:pt x="180020" y="978877"/>
                  </a:cubicBezTo>
                  <a:cubicBezTo>
                    <a:pt x="80598" y="978877"/>
                    <a:pt x="0" y="898279"/>
                    <a:pt x="0" y="798857"/>
                  </a:cubicBezTo>
                  <a:cubicBezTo>
                    <a:pt x="0" y="699435"/>
                    <a:pt x="80598" y="618837"/>
                    <a:pt x="180020" y="618837"/>
                  </a:cubicBezTo>
                  <a:close/>
                  <a:moveTo>
                    <a:pt x="3726783" y="18473"/>
                  </a:moveTo>
                  <a:cubicBezTo>
                    <a:pt x="3826205" y="18473"/>
                    <a:pt x="3906803" y="99071"/>
                    <a:pt x="3906803" y="198493"/>
                  </a:cubicBezTo>
                  <a:cubicBezTo>
                    <a:pt x="3906803" y="297915"/>
                    <a:pt x="3826205" y="378513"/>
                    <a:pt x="3726783" y="378513"/>
                  </a:cubicBezTo>
                  <a:cubicBezTo>
                    <a:pt x="3627361" y="378513"/>
                    <a:pt x="3546763" y="297915"/>
                    <a:pt x="3546763" y="198493"/>
                  </a:cubicBezTo>
                  <a:cubicBezTo>
                    <a:pt x="3546763" y="99071"/>
                    <a:pt x="3627361" y="18473"/>
                    <a:pt x="3726783" y="18473"/>
                  </a:cubicBezTo>
                  <a:close/>
                  <a:moveTo>
                    <a:pt x="429402" y="0"/>
                  </a:moveTo>
                  <a:cubicBezTo>
                    <a:pt x="528824" y="0"/>
                    <a:pt x="609422" y="80598"/>
                    <a:pt x="609422" y="180020"/>
                  </a:cubicBezTo>
                  <a:cubicBezTo>
                    <a:pt x="609422" y="279442"/>
                    <a:pt x="528824" y="360040"/>
                    <a:pt x="429402" y="360040"/>
                  </a:cubicBezTo>
                  <a:cubicBezTo>
                    <a:pt x="329980" y="360040"/>
                    <a:pt x="249382" y="279442"/>
                    <a:pt x="249382" y="180020"/>
                  </a:cubicBezTo>
                  <a:cubicBezTo>
                    <a:pt x="249382" y="80598"/>
                    <a:pt x="329980" y="0"/>
                    <a:pt x="429402" y="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>
                <a:rot lat="0" lon="0" rev="1800000"/>
              </a:lightRig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srgbClr val="FFFFFF"/>
                </a:solidFill>
              </a:endParaRPr>
            </a:p>
          </p:txBody>
        </p:sp>
      </p:grpSp>
      <p:grpSp>
        <p:nvGrpSpPr>
          <p:cNvPr id="27" name="26 Grupo"/>
          <p:cNvGrpSpPr/>
          <p:nvPr/>
        </p:nvGrpSpPr>
        <p:grpSpPr>
          <a:xfrm rot="3006796" flipH="1" flipV="1">
            <a:off x="113054" y="4006801"/>
            <a:ext cx="2862318" cy="571145"/>
            <a:chOff x="251520" y="2420886"/>
            <a:chExt cx="7156435" cy="1070992"/>
          </a:xfrm>
        </p:grpSpPr>
        <p:sp>
          <p:nvSpPr>
            <p:cNvPr id="28" name="27 Forma libre"/>
            <p:cNvSpPr/>
            <p:nvPr/>
          </p:nvSpPr>
          <p:spPr bwMode="auto">
            <a:xfrm flipH="1">
              <a:off x="251520" y="2420886"/>
              <a:ext cx="7156435" cy="1070992"/>
            </a:xfrm>
            <a:custGeom>
              <a:avLst/>
              <a:gdLst/>
              <a:ahLst/>
              <a:cxnLst/>
              <a:rect l="l" t="t" r="r" b="b"/>
              <a:pathLst>
                <a:path w="7156435" h="1070992">
                  <a:moveTo>
                    <a:pt x="2178170" y="530"/>
                  </a:moveTo>
                  <a:cubicBezTo>
                    <a:pt x="2089694" y="-2795"/>
                    <a:pt x="2041139" y="10737"/>
                    <a:pt x="2007221" y="7020"/>
                  </a:cubicBezTo>
                  <a:lnTo>
                    <a:pt x="2058381" y="134922"/>
                  </a:lnTo>
                  <a:lnTo>
                    <a:pt x="2103863" y="337840"/>
                  </a:lnTo>
                  <a:cubicBezTo>
                    <a:pt x="2014011" y="336717"/>
                    <a:pt x="1930268" y="366137"/>
                    <a:pt x="1844144" y="383712"/>
                  </a:cubicBezTo>
                  <a:lnTo>
                    <a:pt x="1810215" y="259781"/>
                  </a:lnTo>
                  <a:lnTo>
                    <a:pt x="1754459" y="40474"/>
                  </a:lnTo>
                  <a:cubicBezTo>
                    <a:pt x="1240264" y="335362"/>
                    <a:pt x="644294" y="392357"/>
                    <a:pt x="0" y="66493"/>
                  </a:cubicBezTo>
                  <a:cubicBezTo>
                    <a:pt x="644433" y="545969"/>
                    <a:pt x="1133672" y="472014"/>
                    <a:pt x="1623567" y="319956"/>
                  </a:cubicBezTo>
                  <a:lnTo>
                    <a:pt x="1678412" y="482034"/>
                  </a:lnTo>
                  <a:cubicBezTo>
                    <a:pt x="1069504" y="805972"/>
                    <a:pt x="456847" y="571686"/>
                    <a:pt x="241610" y="423332"/>
                  </a:cubicBezTo>
                  <a:cubicBezTo>
                    <a:pt x="528537" y="746450"/>
                    <a:pt x="975452" y="780149"/>
                    <a:pt x="1342114" y="736330"/>
                  </a:cubicBezTo>
                  <a:lnTo>
                    <a:pt x="1367883" y="910269"/>
                  </a:lnTo>
                  <a:lnTo>
                    <a:pt x="1369731" y="919045"/>
                  </a:lnTo>
                  <a:cubicBezTo>
                    <a:pt x="1214081" y="948726"/>
                    <a:pt x="1002622" y="941340"/>
                    <a:pt x="650488" y="791323"/>
                  </a:cubicBezTo>
                  <a:cubicBezTo>
                    <a:pt x="986728" y="1224091"/>
                    <a:pt x="1446794" y="1028209"/>
                    <a:pt x="1602059" y="1018064"/>
                  </a:cubicBezTo>
                  <a:lnTo>
                    <a:pt x="1508908" y="711997"/>
                  </a:lnTo>
                  <a:cubicBezTo>
                    <a:pt x="1594960" y="697940"/>
                    <a:pt x="1673045" y="679710"/>
                    <a:pt x="1739413" y="662309"/>
                  </a:cubicBezTo>
                  <a:lnTo>
                    <a:pt x="1858537" y="1014346"/>
                  </a:lnTo>
                  <a:lnTo>
                    <a:pt x="2055541" y="947439"/>
                  </a:lnTo>
                  <a:lnTo>
                    <a:pt x="2053940" y="943170"/>
                  </a:lnTo>
                  <a:cubicBezTo>
                    <a:pt x="2138180" y="940304"/>
                    <a:pt x="2427144" y="605724"/>
                    <a:pt x="3571258" y="977528"/>
                  </a:cubicBezTo>
                  <a:cubicBezTo>
                    <a:pt x="3567907" y="979556"/>
                    <a:pt x="3564963" y="982076"/>
                    <a:pt x="3562025" y="984613"/>
                  </a:cubicBezTo>
                  <a:lnTo>
                    <a:pt x="3578219" y="979658"/>
                  </a:lnTo>
                  <a:lnTo>
                    <a:pt x="3594410" y="984612"/>
                  </a:lnTo>
                  <a:cubicBezTo>
                    <a:pt x="3591473" y="982075"/>
                    <a:pt x="3588530" y="979556"/>
                    <a:pt x="3585179" y="977528"/>
                  </a:cubicBezTo>
                  <a:cubicBezTo>
                    <a:pt x="4729292" y="605725"/>
                    <a:pt x="5018255" y="940305"/>
                    <a:pt x="5102495" y="943171"/>
                  </a:cubicBezTo>
                  <a:lnTo>
                    <a:pt x="5100894" y="947440"/>
                  </a:lnTo>
                  <a:lnTo>
                    <a:pt x="5297898" y="1014347"/>
                  </a:lnTo>
                  <a:lnTo>
                    <a:pt x="5417022" y="662310"/>
                  </a:lnTo>
                  <a:cubicBezTo>
                    <a:pt x="5483390" y="679711"/>
                    <a:pt x="5561475" y="697941"/>
                    <a:pt x="5647527" y="711998"/>
                  </a:cubicBezTo>
                  <a:lnTo>
                    <a:pt x="5554376" y="1018065"/>
                  </a:lnTo>
                  <a:cubicBezTo>
                    <a:pt x="5709641" y="1028210"/>
                    <a:pt x="6169707" y="1224092"/>
                    <a:pt x="6505947" y="791324"/>
                  </a:cubicBezTo>
                  <a:cubicBezTo>
                    <a:pt x="6153813" y="941341"/>
                    <a:pt x="5942354" y="948727"/>
                    <a:pt x="5786704" y="919046"/>
                  </a:cubicBezTo>
                  <a:lnTo>
                    <a:pt x="5788552" y="910270"/>
                  </a:lnTo>
                  <a:lnTo>
                    <a:pt x="5814321" y="736331"/>
                  </a:lnTo>
                  <a:cubicBezTo>
                    <a:pt x="6180983" y="780150"/>
                    <a:pt x="6627898" y="746451"/>
                    <a:pt x="6914825" y="423333"/>
                  </a:cubicBezTo>
                  <a:cubicBezTo>
                    <a:pt x="6699588" y="571687"/>
                    <a:pt x="6086931" y="805973"/>
                    <a:pt x="5478023" y="482035"/>
                  </a:cubicBezTo>
                  <a:lnTo>
                    <a:pt x="5532868" y="319957"/>
                  </a:lnTo>
                  <a:cubicBezTo>
                    <a:pt x="6022763" y="472015"/>
                    <a:pt x="6512002" y="545970"/>
                    <a:pt x="7156435" y="66494"/>
                  </a:cubicBezTo>
                  <a:cubicBezTo>
                    <a:pt x="6512141" y="392358"/>
                    <a:pt x="5916171" y="335363"/>
                    <a:pt x="5401976" y="40475"/>
                  </a:cubicBezTo>
                  <a:lnTo>
                    <a:pt x="5346220" y="259782"/>
                  </a:lnTo>
                  <a:lnTo>
                    <a:pt x="5312291" y="383713"/>
                  </a:lnTo>
                  <a:cubicBezTo>
                    <a:pt x="5226167" y="366138"/>
                    <a:pt x="5142424" y="336718"/>
                    <a:pt x="5052572" y="337841"/>
                  </a:cubicBezTo>
                  <a:lnTo>
                    <a:pt x="5098054" y="134923"/>
                  </a:lnTo>
                  <a:lnTo>
                    <a:pt x="5149214" y="7021"/>
                  </a:lnTo>
                  <a:cubicBezTo>
                    <a:pt x="5115296" y="10738"/>
                    <a:pt x="5066741" y="-2794"/>
                    <a:pt x="4978265" y="531"/>
                  </a:cubicBezTo>
                  <a:cubicBezTo>
                    <a:pt x="4830805" y="6073"/>
                    <a:pt x="4572449" y="58441"/>
                    <a:pt x="4086132" y="315538"/>
                  </a:cubicBezTo>
                  <a:cubicBezTo>
                    <a:pt x="4506793" y="177480"/>
                    <a:pt x="4759078" y="147515"/>
                    <a:pt x="4931591" y="155752"/>
                  </a:cubicBezTo>
                  <a:lnTo>
                    <a:pt x="4890433" y="301387"/>
                  </a:lnTo>
                  <a:cubicBezTo>
                    <a:pt x="3859226" y="360710"/>
                    <a:pt x="3832905" y="647756"/>
                    <a:pt x="3684688" y="698397"/>
                  </a:cubicBezTo>
                  <a:cubicBezTo>
                    <a:pt x="4228924" y="421123"/>
                    <a:pt x="4709590" y="445811"/>
                    <a:pt x="4844500" y="463921"/>
                  </a:cubicBezTo>
                  <a:cubicBezTo>
                    <a:pt x="4844472" y="464021"/>
                    <a:pt x="4844443" y="464121"/>
                    <a:pt x="4844415" y="464221"/>
                  </a:cubicBezTo>
                  <a:cubicBezTo>
                    <a:pt x="5120775" y="522439"/>
                    <a:pt x="5211301" y="559215"/>
                    <a:pt x="5238981" y="579208"/>
                  </a:cubicBezTo>
                  <a:lnTo>
                    <a:pt x="5181439" y="732655"/>
                  </a:lnTo>
                  <a:cubicBezTo>
                    <a:pt x="5055522" y="701651"/>
                    <a:pt x="4188007" y="460816"/>
                    <a:pt x="3578218" y="972187"/>
                  </a:cubicBezTo>
                  <a:cubicBezTo>
                    <a:pt x="2968429" y="460815"/>
                    <a:pt x="2100913" y="701650"/>
                    <a:pt x="1974996" y="732654"/>
                  </a:cubicBezTo>
                  <a:lnTo>
                    <a:pt x="1917454" y="579207"/>
                  </a:lnTo>
                  <a:cubicBezTo>
                    <a:pt x="1945134" y="559214"/>
                    <a:pt x="2035660" y="522438"/>
                    <a:pt x="2312020" y="464220"/>
                  </a:cubicBezTo>
                  <a:cubicBezTo>
                    <a:pt x="2311992" y="464120"/>
                    <a:pt x="2311963" y="464020"/>
                    <a:pt x="2311935" y="463920"/>
                  </a:cubicBezTo>
                  <a:cubicBezTo>
                    <a:pt x="2446845" y="445810"/>
                    <a:pt x="2927511" y="421122"/>
                    <a:pt x="3471747" y="698396"/>
                  </a:cubicBezTo>
                  <a:cubicBezTo>
                    <a:pt x="3323530" y="647755"/>
                    <a:pt x="3297209" y="360709"/>
                    <a:pt x="2266002" y="301386"/>
                  </a:cubicBezTo>
                  <a:lnTo>
                    <a:pt x="2224844" y="155751"/>
                  </a:lnTo>
                  <a:cubicBezTo>
                    <a:pt x="2397357" y="147514"/>
                    <a:pt x="2649642" y="177479"/>
                    <a:pt x="3070303" y="315537"/>
                  </a:cubicBezTo>
                  <a:cubicBezTo>
                    <a:pt x="2583986" y="58440"/>
                    <a:pt x="2325630" y="6072"/>
                    <a:pt x="2178170" y="53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29" name="3 Elipse"/>
            <p:cNvSpPr/>
            <p:nvPr/>
          </p:nvSpPr>
          <p:spPr>
            <a:xfrm>
              <a:off x="1750686" y="2432898"/>
              <a:ext cx="4174658" cy="1015822"/>
            </a:xfrm>
            <a:custGeom>
              <a:avLst/>
              <a:gdLst/>
              <a:ahLst/>
              <a:cxnLst/>
              <a:rect l="l" t="t" r="r" b="b"/>
              <a:pathLst>
                <a:path w="4174658" h="1015822">
                  <a:moveTo>
                    <a:pt x="3994638" y="655782"/>
                  </a:moveTo>
                  <a:cubicBezTo>
                    <a:pt x="4094060" y="655782"/>
                    <a:pt x="4174658" y="736380"/>
                    <a:pt x="4174658" y="835802"/>
                  </a:cubicBezTo>
                  <a:cubicBezTo>
                    <a:pt x="4174658" y="935224"/>
                    <a:pt x="4094060" y="1015822"/>
                    <a:pt x="3994638" y="1015822"/>
                  </a:cubicBezTo>
                  <a:cubicBezTo>
                    <a:pt x="3895216" y="1015822"/>
                    <a:pt x="3814618" y="935224"/>
                    <a:pt x="3814618" y="835802"/>
                  </a:cubicBezTo>
                  <a:cubicBezTo>
                    <a:pt x="3814618" y="736380"/>
                    <a:pt x="3895216" y="655782"/>
                    <a:pt x="3994638" y="655782"/>
                  </a:cubicBezTo>
                  <a:close/>
                  <a:moveTo>
                    <a:pt x="180020" y="618837"/>
                  </a:moveTo>
                  <a:cubicBezTo>
                    <a:pt x="279442" y="618837"/>
                    <a:pt x="360040" y="699435"/>
                    <a:pt x="360040" y="798857"/>
                  </a:cubicBezTo>
                  <a:cubicBezTo>
                    <a:pt x="360040" y="898279"/>
                    <a:pt x="279442" y="978877"/>
                    <a:pt x="180020" y="978877"/>
                  </a:cubicBezTo>
                  <a:cubicBezTo>
                    <a:pt x="80598" y="978877"/>
                    <a:pt x="0" y="898279"/>
                    <a:pt x="0" y="798857"/>
                  </a:cubicBezTo>
                  <a:cubicBezTo>
                    <a:pt x="0" y="699435"/>
                    <a:pt x="80598" y="618837"/>
                    <a:pt x="180020" y="618837"/>
                  </a:cubicBezTo>
                  <a:close/>
                  <a:moveTo>
                    <a:pt x="3726783" y="18473"/>
                  </a:moveTo>
                  <a:cubicBezTo>
                    <a:pt x="3826205" y="18473"/>
                    <a:pt x="3906803" y="99071"/>
                    <a:pt x="3906803" y="198493"/>
                  </a:cubicBezTo>
                  <a:cubicBezTo>
                    <a:pt x="3906803" y="297915"/>
                    <a:pt x="3826205" y="378513"/>
                    <a:pt x="3726783" y="378513"/>
                  </a:cubicBezTo>
                  <a:cubicBezTo>
                    <a:pt x="3627361" y="378513"/>
                    <a:pt x="3546763" y="297915"/>
                    <a:pt x="3546763" y="198493"/>
                  </a:cubicBezTo>
                  <a:cubicBezTo>
                    <a:pt x="3546763" y="99071"/>
                    <a:pt x="3627361" y="18473"/>
                    <a:pt x="3726783" y="18473"/>
                  </a:cubicBezTo>
                  <a:close/>
                  <a:moveTo>
                    <a:pt x="429402" y="0"/>
                  </a:moveTo>
                  <a:cubicBezTo>
                    <a:pt x="528824" y="0"/>
                    <a:pt x="609422" y="80598"/>
                    <a:pt x="609422" y="180020"/>
                  </a:cubicBezTo>
                  <a:cubicBezTo>
                    <a:pt x="609422" y="279442"/>
                    <a:pt x="528824" y="360040"/>
                    <a:pt x="429402" y="360040"/>
                  </a:cubicBezTo>
                  <a:cubicBezTo>
                    <a:pt x="329980" y="360040"/>
                    <a:pt x="249382" y="279442"/>
                    <a:pt x="249382" y="180020"/>
                  </a:cubicBezTo>
                  <a:cubicBezTo>
                    <a:pt x="249382" y="80598"/>
                    <a:pt x="329980" y="0"/>
                    <a:pt x="429402" y="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>
                <a:rot lat="0" lon="0" rev="1800000"/>
              </a:lightRig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srgbClr val="FFFFFF"/>
                </a:solidFill>
              </a:endParaRPr>
            </a:p>
          </p:txBody>
        </p:sp>
      </p:grpSp>
      <p:grpSp>
        <p:nvGrpSpPr>
          <p:cNvPr id="30" name="29 Grupo"/>
          <p:cNvGrpSpPr/>
          <p:nvPr/>
        </p:nvGrpSpPr>
        <p:grpSpPr>
          <a:xfrm rot="3006796" flipH="1" flipV="1">
            <a:off x="913684" y="3543629"/>
            <a:ext cx="2862318" cy="571145"/>
            <a:chOff x="251520" y="2420886"/>
            <a:chExt cx="7156435" cy="1070992"/>
          </a:xfrm>
        </p:grpSpPr>
        <p:sp>
          <p:nvSpPr>
            <p:cNvPr id="31" name="30 Forma libre"/>
            <p:cNvSpPr/>
            <p:nvPr/>
          </p:nvSpPr>
          <p:spPr bwMode="auto">
            <a:xfrm flipH="1">
              <a:off x="251520" y="2420886"/>
              <a:ext cx="7156435" cy="1070992"/>
            </a:xfrm>
            <a:custGeom>
              <a:avLst/>
              <a:gdLst/>
              <a:ahLst/>
              <a:cxnLst/>
              <a:rect l="l" t="t" r="r" b="b"/>
              <a:pathLst>
                <a:path w="7156435" h="1070992">
                  <a:moveTo>
                    <a:pt x="2178170" y="530"/>
                  </a:moveTo>
                  <a:cubicBezTo>
                    <a:pt x="2089694" y="-2795"/>
                    <a:pt x="2041139" y="10737"/>
                    <a:pt x="2007221" y="7020"/>
                  </a:cubicBezTo>
                  <a:lnTo>
                    <a:pt x="2058381" y="134922"/>
                  </a:lnTo>
                  <a:lnTo>
                    <a:pt x="2103863" y="337840"/>
                  </a:lnTo>
                  <a:cubicBezTo>
                    <a:pt x="2014011" y="336717"/>
                    <a:pt x="1930268" y="366137"/>
                    <a:pt x="1844144" y="383712"/>
                  </a:cubicBezTo>
                  <a:lnTo>
                    <a:pt x="1810215" y="259781"/>
                  </a:lnTo>
                  <a:lnTo>
                    <a:pt x="1754459" y="40474"/>
                  </a:lnTo>
                  <a:cubicBezTo>
                    <a:pt x="1240264" y="335362"/>
                    <a:pt x="644294" y="392357"/>
                    <a:pt x="0" y="66493"/>
                  </a:cubicBezTo>
                  <a:cubicBezTo>
                    <a:pt x="644433" y="545969"/>
                    <a:pt x="1133672" y="472014"/>
                    <a:pt x="1623567" y="319956"/>
                  </a:cubicBezTo>
                  <a:lnTo>
                    <a:pt x="1678412" y="482034"/>
                  </a:lnTo>
                  <a:cubicBezTo>
                    <a:pt x="1069504" y="805972"/>
                    <a:pt x="456847" y="571686"/>
                    <a:pt x="241610" y="423332"/>
                  </a:cubicBezTo>
                  <a:cubicBezTo>
                    <a:pt x="528537" y="746450"/>
                    <a:pt x="975452" y="780149"/>
                    <a:pt x="1342114" y="736330"/>
                  </a:cubicBezTo>
                  <a:lnTo>
                    <a:pt x="1367883" y="910269"/>
                  </a:lnTo>
                  <a:lnTo>
                    <a:pt x="1369731" y="919045"/>
                  </a:lnTo>
                  <a:cubicBezTo>
                    <a:pt x="1214081" y="948726"/>
                    <a:pt x="1002622" y="941340"/>
                    <a:pt x="650488" y="791323"/>
                  </a:cubicBezTo>
                  <a:cubicBezTo>
                    <a:pt x="986728" y="1224091"/>
                    <a:pt x="1446794" y="1028209"/>
                    <a:pt x="1602059" y="1018064"/>
                  </a:cubicBezTo>
                  <a:lnTo>
                    <a:pt x="1508908" y="711997"/>
                  </a:lnTo>
                  <a:cubicBezTo>
                    <a:pt x="1594960" y="697940"/>
                    <a:pt x="1673045" y="679710"/>
                    <a:pt x="1739413" y="662309"/>
                  </a:cubicBezTo>
                  <a:lnTo>
                    <a:pt x="1858537" y="1014346"/>
                  </a:lnTo>
                  <a:lnTo>
                    <a:pt x="2055541" y="947439"/>
                  </a:lnTo>
                  <a:lnTo>
                    <a:pt x="2053940" y="943170"/>
                  </a:lnTo>
                  <a:cubicBezTo>
                    <a:pt x="2138180" y="940304"/>
                    <a:pt x="2427144" y="605724"/>
                    <a:pt x="3571258" y="977528"/>
                  </a:cubicBezTo>
                  <a:cubicBezTo>
                    <a:pt x="3567907" y="979556"/>
                    <a:pt x="3564963" y="982076"/>
                    <a:pt x="3562025" y="984613"/>
                  </a:cubicBezTo>
                  <a:lnTo>
                    <a:pt x="3578219" y="979658"/>
                  </a:lnTo>
                  <a:lnTo>
                    <a:pt x="3594410" y="984612"/>
                  </a:lnTo>
                  <a:cubicBezTo>
                    <a:pt x="3591473" y="982075"/>
                    <a:pt x="3588530" y="979556"/>
                    <a:pt x="3585179" y="977528"/>
                  </a:cubicBezTo>
                  <a:cubicBezTo>
                    <a:pt x="4729292" y="605725"/>
                    <a:pt x="5018255" y="940305"/>
                    <a:pt x="5102495" y="943171"/>
                  </a:cubicBezTo>
                  <a:lnTo>
                    <a:pt x="5100894" y="947440"/>
                  </a:lnTo>
                  <a:lnTo>
                    <a:pt x="5297898" y="1014347"/>
                  </a:lnTo>
                  <a:lnTo>
                    <a:pt x="5417022" y="662310"/>
                  </a:lnTo>
                  <a:cubicBezTo>
                    <a:pt x="5483390" y="679711"/>
                    <a:pt x="5561475" y="697941"/>
                    <a:pt x="5647527" y="711998"/>
                  </a:cubicBezTo>
                  <a:lnTo>
                    <a:pt x="5554376" y="1018065"/>
                  </a:lnTo>
                  <a:cubicBezTo>
                    <a:pt x="5709641" y="1028210"/>
                    <a:pt x="6169707" y="1224092"/>
                    <a:pt x="6505947" y="791324"/>
                  </a:cubicBezTo>
                  <a:cubicBezTo>
                    <a:pt x="6153813" y="941341"/>
                    <a:pt x="5942354" y="948727"/>
                    <a:pt x="5786704" y="919046"/>
                  </a:cubicBezTo>
                  <a:lnTo>
                    <a:pt x="5788552" y="910270"/>
                  </a:lnTo>
                  <a:lnTo>
                    <a:pt x="5814321" y="736331"/>
                  </a:lnTo>
                  <a:cubicBezTo>
                    <a:pt x="6180983" y="780150"/>
                    <a:pt x="6627898" y="746451"/>
                    <a:pt x="6914825" y="423333"/>
                  </a:cubicBezTo>
                  <a:cubicBezTo>
                    <a:pt x="6699588" y="571687"/>
                    <a:pt x="6086931" y="805973"/>
                    <a:pt x="5478023" y="482035"/>
                  </a:cubicBezTo>
                  <a:lnTo>
                    <a:pt x="5532868" y="319957"/>
                  </a:lnTo>
                  <a:cubicBezTo>
                    <a:pt x="6022763" y="472015"/>
                    <a:pt x="6512002" y="545970"/>
                    <a:pt x="7156435" y="66494"/>
                  </a:cubicBezTo>
                  <a:cubicBezTo>
                    <a:pt x="6512141" y="392358"/>
                    <a:pt x="5916171" y="335363"/>
                    <a:pt x="5401976" y="40475"/>
                  </a:cubicBezTo>
                  <a:lnTo>
                    <a:pt x="5346220" y="259782"/>
                  </a:lnTo>
                  <a:lnTo>
                    <a:pt x="5312291" y="383713"/>
                  </a:lnTo>
                  <a:cubicBezTo>
                    <a:pt x="5226167" y="366138"/>
                    <a:pt x="5142424" y="336718"/>
                    <a:pt x="5052572" y="337841"/>
                  </a:cubicBezTo>
                  <a:lnTo>
                    <a:pt x="5098054" y="134923"/>
                  </a:lnTo>
                  <a:lnTo>
                    <a:pt x="5149214" y="7021"/>
                  </a:lnTo>
                  <a:cubicBezTo>
                    <a:pt x="5115296" y="10738"/>
                    <a:pt x="5066741" y="-2794"/>
                    <a:pt x="4978265" y="531"/>
                  </a:cubicBezTo>
                  <a:cubicBezTo>
                    <a:pt x="4830805" y="6073"/>
                    <a:pt x="4572449" y="58441"/>
                    <a:pt x="4086132" y="315538"/>
                  </a:cubicBezTo>
                  <a:cubicBezTo>
                    <a:pt x="4506793" y="177480"/>
                    <a:pt x="4759078" y="147515"/>
                    <a:pt x="4931591" y="155752"/>
                  </a:cubicBezTo>
                  <a:lnTo>
                    <a:pt x="4890433" y="301387"/>
                  </a:lnTo>
                  <a:cubicBezTo>
                    <a:pt x="3859226" y="360710"/>
                    <a:pt x="3832905" y="647756"/>
                    <a:pt x="3684688" y="698397"/>
                  </a:cubicBezTo>
                  <a:cubicBezTo>
                    <a:pt x="4228924" y="421123"/>
                    <a:pt x="4709590" y="445811"/>
                    <a:pt x="4844500" y="463921"/>
                  </a:cubicBezTo>
                  <a:cubicBezTo>
                    <a:pt x="4844472" y="464021"/>
                    <a:pt x="4844443" y="464121"/>
                    <a:pt x="4844415" y="464221"/>
                  </a:cubicBezTo>
                  <a:cubicBezTo>
                    <a:pt x="5120775" y="522439"/>
                    <a:pt x="5211301" y="559215"/>
                    <a:pt x="5238981" y="579208"/>
                  </a:cubicBezTo>
                  <a:lnTo>
                    <a:pt x="5181439" y="732655"/>
                  </a:lnTo>
                  <a:cubicBezTo>
                    <a:pt x="5055522" y="701651"/>
                    <a:pt x="4188007" y="460816"/>
                    <a:pt x="3578218" y="972187"/>
                  </a:cubicBezTo>
                  <a:cubicBezTo>
                    <a:pt x="2968429" y="460815"/>
                    <a:pt x="2100913" y="701650"/>
                    <a:pt x="1974996" y="732654"/>
                  </a:cubicBezTo>
                  <a:lnTo>
                    <a:pt x="1917454" y="579207"/>
                  </a:lnTo>
                  <a:cubicBezTo>
                    <a:pt x="1945134" y="559214"/>
                    <a:pt x="2035660" y="522438"/>
                    <a:pt x="2312020" y="464220"/>
                  </a:cubicBezTo>
                  <a:cubicBezTo>
                    <a:pt x="2311992" y="464120"/>
                    <a:pt x="2311963" y="464020"/>
                    <a:pt x="2311935" y="463920"/>
                  </a:cubicBezTo>
                  <a:cubicBezTo>
                    <a:pt x="2446845" y="445810"/>
                    <a:pt x="2927511" y="421122"/>
                    <a:pt x="3471747" y="698396"/>
                  </a:cubicBezTo>
                  <a:cubicBezTo>
                    <a:pt x="3323530" y="647755"/>
                    <a:pt x="3297209" y="360709"/>
                    <a:pt x="2266002" y="301386"/>
                  </a:cubicBezTo>
                  <a:lnTo>
                    <a:pt x="2224844" y="155751"/>
                  </a:lnTo>
                  <a:cubicBezTo>
                    <a:pt x="2397357" y="147514"/>
                    <a:pt x="2649642" y="177479"/>
                    <a:pt x="3070303" y="315537"/>
                  </a:cubicBezTo>
                  <a:cubicBezTo>
                    <a:pt x="2583986" y="58440"/>
                    <a:pt x="2325630" y="6072"/>
                    <a:pt x="2178170" y="53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32" name="3 Elipse"/>
            <p:cNvSpPr/>
            <p:nvPr/>
          </p:nvSpPr>
          <p:spPr>
            <a:xfrm>
              <a:off x="1750686" y="2432898"/>
              <a:ext cx="4174658" cy="1015822"/>
            </a:xfrm>
            <a:custGeom>
              <a:avLst/>
              <a:gdLst/>
              <a:ahLst/>
              <a:cxnLst/>
              <a:rect l="l" t="t" r="r" b="b"/>
              <a:pathLst>
                <a:path w="4174658" h="1015822">
                  <a:moveTo>
                    <a:pt x="3994638" y="655782"/>
                  </a:moveTo>
                  <a:cubicBezTo>
                    <a:pt x="4094060" y="655782"/>
                    <a:pt x="4174658" y="736380"/>
                    <a:pt x="4174658" y="835802"/>
                  </a:cubicBezTo>
                  <a:cubicBezTo>
                    <a:pt x="4174658" y="935224"/>
                    <a:pt x="4094060" y="1015822"/>
                    <a:pt x="3994638" y="1015822"/>
                  </a:cubicBezTo>
                  <a:cubicBezTo>
                    <a:pt x="3895216" y="1015822"/>
                    <a:pt x="3814618" y="935224"/>
                    <a:pt x="3814618" y="835802"/>
                  </a:cubicBezTo>
                  <a:cubicBezTo>
                    <a:pt x="3814618" y="736380"/>
                    <a:pt x="3895216" y="655782"/>
                    <a:pt x="3994638" y="655782"/>
                  </a:cubicBezTo>
                  <a:close/>
                  <a:moveTo>
                    <a:pt x="180020" y="618837"/>
                  </a:moveTo>
                  <a:cubicBezTo>
                    <a:pt x="279442" y="618837"/>
                    <a:pt x="360040" y="699435"/>
                    <a:pt x="360040" y="798857"/>
                  </a:cubicBezTo>
                  <a:cubicBezTo>
                    <a:pt x="360040" y="898279"/>
                    <a:pt x="279442" y="978877"/>
                    <a:pt x="180020" y="978877"/>
                  </a:cubicBezTo>
                  <a:cubicBezTo>
                    <a:pt x="80598" y="978877"/>
                    <a:pt x="0" y="898279"/>
                    <a:pt x="0" y="798857"/>
                  </a:cubicBezTo>
                  <a:cubicBezTo>
                    <a:pt x="0" y="699435"/>
                    <a:pt x="80598" y="618837"/>
                    <a:pt x="180020" y="618837"/>
                  </a:cubicBezTo>
                  <a:close/>
                  <a:moveTo>
                    <a:pt x="3726783" y="18473"/>
                  </a:moveTo>
                  <a:cubicBezTo>
                    <a:pt x="3826205" y="18473"/>
                    <a:pt x="3906803" y="99071"/>
                    <a:pt x="3906803" y="198493"/>
                  </a:cubicBezTo>
                  <a:cubicBezTo>
                    <a:pt x="3906803" y="297915"/>
                    <a:pt x="3826205" y="378513"/>
                    <a:pt x="3726783" y="378513"/>
                  </a:cubicBezTo>
                  <a:cubicBezTo>
                    <a:pt x="3627361" y="378513"/>
                    <a:pt x="3546763" y="297915"/>
                    <a:pt x="3546763" y="198493"/>
                  </a:cubicBezTo>
                  <a:cubicBezTo>
                    <a:pt x="3546763" y="99071"/>
                    <a:pt x="3627361" y="18473"/>
                    <a:pt x="3726783" y="18473"/>
                  </a:cubicBezTo>
                  <a:close/>
                  <a:moveTo>
                    <a:pt x="429402" y="0"/>
                  </a:moveTo>
                  <a:cubicBezTo>
                    <a:pt x="528824" y="0"/>
                    <a:pt x="609422" y="80598"/>
                    <a:pt x="609422" y="180020"/>
                  </a:cubicBezTo>
                  <a:cubicBezTo>
                    <a:pt x="609422" y="279442"/>
                    <a:pt x="528824" y="360040"/>
                    <a:pt x="429402" y="360040"/>
                  </a:cubicBezTo>
                  <a:cubicBezTo>
                    <a:pt x="329980" y="360040"/>
                    <a:pt x="249382" y="279442"/>
                    <a:pt x="249382" y="180020"/>
                  </a:cubicBezTo>
                  <a:cubicBezTo>
                    <a:pt x="249382" y="80598"/>
                    <a:pt x="329980" y="0"/>
                    <a:pt x="429402" y="0"/>
                  </a:cubicBez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>
                <a:rot lat="0" lon="0" rev="1800000"/>
              </a:lightRig>
            </a:scene3d>
            <a:sp3d prstMaterial="flat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srgbClr val="FFFFFF"/>
                </a:solidFill>
              </a:endParaRPr>
            </a:p>
          </p:txBody>
        </p:sp>
      </p:grpSp>
      <p:pic>
        <p:nvPicPr>
          <p:cNvPr id="33" name="32 Imagen" descr="Diapositiva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33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96288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Forma libre"/>
          <p:cNvSpPr/>
          <p:nvPr/>
        </p:nvSpPr>
        <p:spPr>
          <a:xfrm rot="1524773" flipV="1">
            <a:off x="5892118" y="3084713"/>
            <a:ext cx="2940106" cy="1799238"/>
          </a:xfrm>
          <a:custGeom>
            <a:avLst/>
            <a:gdLst/>
            <a:ahLst/>
            <a:cxnLst/>
            <a:rect l="l" t="t" r="r" b="b"/>
            <a:pathLst>
              <a:path w="3537739" h="3390593">
                <a:moveTo>
                  <a:pt x="127591" y="1150974"/>
                </a:moveTo>
                <a:cubicBezTo>
                  <a:pt x="617575" y="901109"/>
                  <a:pt x="1394636" y="494414"/>
                  <a:pt x="2283342" y="465174"/>
                </a:cubicBezTo>
                <a:cubicBezTo>
                  <a:pt x="2412705" y="286193"/>
                  <a:pt x="2693583" y="99237"/>
                  <a:pt x="2918638" y="0"/>
                </a:cubicBezTo>
                <a:cubicBezTo>
                  <a:pt x="2705986" y="9746"/>
                  <a:pt x="2503967" y="35442"/>
                  <a:pt x="2288658" y="87719"/>
                </a:cubicBezTo>
                <a:cubicBezTo>
                  <a:pt x="1241351" y="280877"/>
                  <a:pt x="380114" y="726558"/>
                  <a:pt x="0" y="1039333"/>
                </a:cubicBezTo>
                <a:close/>
                <a:moveTo>
                  <a:pt x="247207" y="1329070"/>
                </a:moveTo>
                <a:cubicBezTo>
                  <a:pt x="999460" y="1018953"/>
                  <a:pt x="1233378" y="998575"/>
                  <a:pt x="1626782" y="948956"/>
                </a:cubicBezTo>
                <a:cubicBezTo>
                  <a:pt x="1842978" y="780607"/>
                  <a:pt x="2085754" y="681370"/>
                  <a:pt x="2315240" y="547577"/>
                </a:cubicBezTo>
                <a:cubicBezTo>
                  <a:pt x="1247554" y="639726"/>
                  <a:pt x="607828" y="997688"/>
                  <a:pt x="188728" y="1238693"/>
                </a:cubicBezTo>
                <a:cubicBezTo>
                  <a:pt x="200247" y="1287426"/>
                  <a:pt x="227714" y="1298944"/>
                  <a:pt x="247207" y="1329070"/>
                </a:cubicBezTo>
                <a:close/>
                <a:moveTo>
                  <a:pt x="318977" y="1528431"/>
                </a:moveTo>
                <a:cubicBezTo>
                  <a:pt x="1018068" y="1241352"/>
                  <a:pt x="1254641" y="1299831"/>
                  <a:pt x="1443370" y="1289199"/>
                </a:cubicBezTo>
                <a:cubicBezTo>
                  <a:pt x="1547923" y="1159837"/>
                  <a:pt x="1796017" y="1088952"/>
                  <a:pt x="1972340" y="988829"/>
                </a:cubicBezTo>
                <a:cubicBezTo>
                  <a:pt x="1144772" y="1024271"/>
                  <a:pt x="543147" y="1261731"/>
                  <a:pt x="287079" y="1398182"/>
                </a:cubicBezTo>
                <a:close/>
                <a:moveTo>
                  <a:pt x="318977" y="1671970"/>
                </a:moveTo>
                <a:cubicBezTo>
                  <a:pt x="561753" y="1640958"/>
                  <a:pt x="860352" y="1593998"/>
                  <a:pt x="1079205" y="1642730"/>
                </a:cubicBezTo>
                <a:cubicBezTo>
                  <a:pt x="1212112" y="1496532"/>
                  <a:pt x="1392866" y="1451344"/>
                  <a:pt x="1549696" y="1355651"/>
                </a:cubicBezTo>
                <a:cubicBezTo>
                  <a:pt x="1143001" y="1356537"/>
                  <a:pt x="717698" y="1466407"/>
                  <a:pt x="329610" y="1581593"/>
                </a:cubicBezTo>
                <a:close/>
                <a:moveTo>
                  <a:pt x="231258" y="1842089"/>
                </a:moveTo>
                <a:cubicBezTo>
                  <a:pt x="364166" y="1848291"/>
                  <a:pt x="494414" y="1859809"/>
                  <a:pt x="622005" y="1892593"/>
                </a:cubicBezTo>
                <a:cubicBezTo>
                  <a:pt x="758456" y="1815506"/>
                  <a:pt x="929463" y="1775635"/>
                  <a:pt x="1087179" y="1741079"/>
                </a:cubicBezTo>
                <a:cubicBezTo>
                  <a:pt x="1035789" y="1704308"/>
                  <a:pt x="477579" y="1697663"/>
                  <a:pt x="281763" y="1735763"/>
                </a:cubicBezTo>
                <a:close/>
                <a:moveTo>
                  <a:pt x="131037" y="1976721"/>
                </a:moveTo>
                <a:cubicBezTo>
                  <a:pt x="175935" y="1994767"/>
                  <a:pt x="251858" y="2015866"/>
                  <a:pt x="308344" y="2057400"/>
                </a:cubicBezTo>
                <a:cubicBezTo>
                  <a:pt x="412898" y="1994491"/>
                  <a:pt x="522767" y="2000693"/>
                  <a:pt x="629979" y="1972340"/>
                </a:cubicBezTo>
                <a:cubicBezTo>
                  <a:pt x="473149" y="1952847"/>
                  <a:pt x="332268" y="1898797"/>
                  <a:pt x="159489" y="1913860"/>
                </a:cubicBezTo>
                <a:lnTo>
                  <a:pt x="98351" y="1959049"/>
                </a:lnTo>
                <a:cubicBezTo>
                  <a:pt x="104553" y="1965030"/>
                  <a:pt x="116071" y="1970706"/>
                  <a:pt x="131037" y="1976721"/>
                </a:cubicBezTo>
                <a:close/>
                <a:moveTo>
                  <a:pt x="230371" y="2270850"/>
                </a:moveTo>
                <a:lnTo>
                  <a:pt x="302962" y="2293443"/>
                </a:lnTo>
                <a:cubicBezTo>
                  <a:pt x="471098" y="2250904"/>
                  <a:pt x="586401" y="2153568"/>
                  <a:pt x="728120" y="2083630"/>
                </a:cubicBezTo>
                <a:cubicBezTo>
                  <a:pt x="617544" y="2092076"/>
                  <a:pt x="515812" y="2134031"/>
                  <a:pt x="396394" y="2108966"/>
                </a:cubicBezTo>
                <a:cubicBezTo>
                  <a:pt x="343455" y="2186014"/>
                  <a:pt x="245943" y="2240104"/>
                  <a:pt x="230371" y="2270850"/>
                </a:cubicBezTo>
                <a:close/>
                <a:moveTo>
                  <a:pt x="476962" y="2421481"/>
                </a:moveTo>
                <a:cubicBezTo>
                  <a:pt x="674425" y="2393131"/>
                  <a:pt x="1199464" y="2203455"/>
                  <a:pt x="1235920" y="2151841"/>
                </a:cubicBezTo>
                <a:cubicBezTo>
                  <a:pt x="1075606" y="2171021"/>
                  <a:pt x="900993" y="2189547"/>
                  <a:pt x="746789" y="2161571"/>
                </a:cubicBezTo>
                <a:cubicBezTo>
                  <a:pt x="637053" y="2234455"/>
                  <a:pt x="517819" y="2288126"/>
                  <a:pt x="394327" y="2337651"/>
                </a:cubicBezTo>
                <a:close/>
                <a:moveTo>
                  <a:pt x="572805" y="2551372"/>
                </a:moveTo>
                <a:cubicBezTo>
                  <a:pt x="977193" y="2532658"/>
                  <a:pt x="1414984" y="2496696"/>
                  <a:pt x="1799393" y="2363913"/>
                </a:cubicBezTo>
                <a:cubicBezTo>
                  <a:pt x="1619829" y="2325059"/>
                  <a:pt x="1434263" y="2341766"/>
                  <a:pt x="1260701" y="2247350"/>
                </a:cubicBezTo>
                <a:cubicBezTo>
                  <a:pt x="1070008" y="2365281"/>
                  <a:pt x="772557" y="2419032"/>
                  <a:pt x="533069" y="2469506"/>
                </a:cubicBezTo>
                <a:close/>
                <a:moveTo>
                  <a:pt x="592895" y="2738576"/>
                </a:moveTo>
                <a:cubicBezTo>
                  <a:pt x="879579" y="2783321"/>
                  <a:pt x="1525823" y="2809936"/>
                  <a:pt x="2319094" y="2571513"/>
                </a:cubicBezTo>
                <a:cubicBezTo>
                  <a:pt x="2119664" y="2534879"/>
                  <a:pt x="1862054" y="2549441"/>
                  <a:pt x="1720803" y="2461611"/>
                </a:cubicBezTo>
                <a:cubicBezTo>
                  <a:pt x="1539058" y="2513576"/>
                  <a:pt x="1334831" y="2646534"/>
                  <a:pt x="580229" y="2605077"/>
                </a:cubicBezTo>
                <a:close/>
                <a:moveTo>
                  <a:pt x="552403" y="2921523"/>
                </a:moveTo>
                <a:cubicBezTo>
                  <a:pt x="1027420" y="3011454"/>
                  <a:pt x="1749241" y="3139364"/>
                  <a:pt x="2787931" y="2875610"/>
                </a:cubicBezTo>
                <a:cubicBezTo>
                  <a:pt x="2527227" y="2824642"/>
                  <a:pt x="2265324" y="2810677"/>
                  <a:pt x="2005819" y="2722705"/>
                </a:cubicBezTo>
                <a:cubicBezTo>
                  <a:pt x="1617953" y="2805093"/>
                  <a:pt x="1390325" y="2862700"/>
                  <a:pt x="577943" y="2816950"/>
                </a:cubicBezTo>
                <a:cubicBezTo>
                  <a:pt x="569430" y="2851808"/>
                  <a:pt x="547272" y="2871711"/>
                  <a:pt x="552403" y="2921523"/>
                </a:cubicBezTo>
                <a:close/>
                <a:moveTo>
                  <a:pt x="439652" y="3171823"/>
                </a:moveTo>
                <a:cubicBezTo>
                  <a:pt x="901426" y="3342348"/>
                  <a:pt x="1861281" y="3480330"/>
                  <a:pt x="2913911" y="3318673"/>
                </a:cubicBezTo>
                <a:cubicBezTo>
                  <a:pt x="3134443" y="3297309"/>
                  <a:pt x="3333690" y="3255205"/>
                  <a:pt x="3537739" y="3194543"/>
                </a:cubicBezTo>
                <a:cubicBezTo>
                  <a:pt x="3292573" y="3174757"/>
                  <a:pt x="2965863" y="3090462"/>
                  <a:pt x="2784878" y="2963919"/>
                </a:cubicBezTo>
                <a:cubicBezTo>
                  <a:pt x="1935900" y="3228285"/>
                  <a:pt x="1068357" y="3099470"/>
                  <a:pt x="523480" y="3024459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8" name="17 Forma libre"/>
          <p:cNvSpPr/>
          <p:nvPr/>
        </p:nvSpPr>
        <p:spPr>
          <a:xfrm rot="20075227" flipH="1" flipV="1">
            <a:off x="396460" y="3108725"/>
            <a:ext cx="2940106" cy="1799238"/>
          </a:xfrm>
          <a:custGeom>
            <a:avLst/>
            <a:gdLst/>
            <a:ahLst/>
            <a:cxnLst/>
            <a:rect l="l" t="t" r="r" b="b"/>
            <a:pathLst>
              <a:path w="3537739" h="3390593">
                <a:moveTo>
                  <a:pt x="127591" y="1150974"/>
                </a:moveTo>
                <a:cubicBezTo>
                  <a:pt x="617575" y="901109"/>
                  <a:pt x="1394636" y="494414"/>
                  <a:pt x="2283342" y="465174"/>
                </a:cubicBezTo>
                <a:cubicBezTo>
                  <a:pt x="2412705" y="286193"/>
                  <a:pt x="2693583" y="99237"/>
                  <a:pt x="2918638" y="0"/>
                </a:cubicBezTo>
                <a:cubicBezTo>
                  <a:pt x="2705986" y="9746"/>
                  <a:pt x="2503967" y="35442"/>
                  <a:pt x="2288658" y="87719"/>
                </a:cubicBezTo>
                <a:cubicBezTo>
                  <a:pt x="1241351" y="280877"/>
                  <a:pt x="380114" y="726558"/>
                  <a:pt x="0" y="1039333"/>
                </a:cubicBezTo>
                <a:close/>
                <a:moveTo>
                  <a:pt x="247207" y="1329070"/>
                </a:moveTo>
                <a:cubicBezTo>
                  <a:pt x="999460" y="1018953"/>
                  <a:pt x="1233378" y="998575"/>
                  <a:pt x="1626782" y="948956"/>
                </a:cubicBezTo>
                <a:cubicBezTo>
                  <a:pt x="1842978" y="780607"/>
                  <a:pt x="2085754" y="681370"/>
                  <a:pt x="2315240" y="547577"/>
                </a:cubicBezTo>
                <a:cubicBezTo>
                  <a:pt x="1247554" y="639726"/>
                  <a:pt x="607828" y="997688"/>
                  <a:pt x="188728" y="1238693"/>
                </a:cubicBezTo>
                <a:cubicBezTo>
                  <a:pt x="200247" y="1287426"/>
                  <a:pt x="227714" y="1298944"/>
                  <a:pt x="247207" y="1329070"/>
                </a:cubicBezTo>
                <a:close/>
                <a:moveTo>
                  <a:pt x="318977" y="1528431"/>
                </a:moveTo>
                <a:cubicBezTo>
                  <a:pt x="1018068" y="1241352"/>
                  <a:pt x="1254641" y="1299831"/>
                  <a:pt x="1443370" y="1289199"/>
                </a:cubicBezTo>
                <a:cubicBezTo>
                  <a:pt x="1547923" y="1159837"/>
                  <a:pt x="1796017" y="1088952"/>
                  <a:pt x="1972340" y="988829"/>
                </a:cubicBezTo>
                <a:cubicBezTo>
                  <a:pt x="1144772" y="1024271"/>
                  <a:pt x="543147" y="1261731"/>
                  <a:pt x="287079" y="1398182"/>
                </a:cubicBezTo>
                <a:close/>
                <a:moveTo>
                  <a:pt x="318977" y="1671970"/>
                </a:moveTo>
                <a:cubicBezTo>
                  <a:pt x="561753" y="1640958"/>
                  <a:pt x="860352" y="1593998"/>
                  <a:pt x="1079205" y="1642730"/>
                </a:cubicBezTo>
                <a:cubicBezTo>
                  <a:pt x="1212112" y="1496532"/>
                  <a:pt x="1392866" y="1451344"/>
                  <a:pt x="1549696" y="1355651"/>
                </a:cubicBezTo>
                <a:cubicBezTo>
                  <a:pt x="1143001" y="1356537"/>
                  <a:pt x="717698" y="1466407"/>
                  <a:pt x="329610" y="1581593"/>
                </a:cubicBezTo>
                <a:close/>
                <a:moveTo>
                  <a:pt x="231258" y="1842089"/>
                </a:moveTo>
                <a:cubicBezTo>
                  <a:pt x="364166" y="1848291"/>
                  <a:pt x="494414" y="1859809"/>
                  <a:pt x="622005" y="1892593"/>
                </a:cubicBezTo>
                <a:cubicBezTo>
                  <a:pt x="758456" y="1815506"/>
                  <a:pt x="929463" y="1775635"/>
                  <a:pt x="1087179" y="1741079"/>
                </a:cubicBezTo>
                <a:cubicBezTo>
                  <a:pt x="1035789" y="1704308"/>
                  <a:pt x="477579" y="1697663"/>
                  <a:pt x="281763" y="1735763"/>
                </a:cubicBezTo>
                <a:close/>
                <a:moveTo>
                  <a:pt x="131037" y="1976721"/>
                </a:moveTo>
                <a:cubicBezTo>
                  <a:pt x="175935" y="1994767"/>
                  <a:pt x="251858" y="2015866"/>
                  <a:pt x="308344" y="2057400"/>
                </a:cubicBezTo>
                <a:cubicBezTo>
                  <a:pt x="412898" y="1994491"/>
                  <a:pt x="522767" y="2000693"/>
                  <a:pt x="629979" y="1972340"/>
                </a:cubicBezTo>
                <a:cubicBezTo>
                  <a:pt x="473149" y="1952847"/>
                  <a:pt x="332268" y="1898797"/>
                  <a:pt x="159489" y="1913860"/>
                </a:cubicBezTo>
                <a:lnTo>
                  <a:pt x="98351" y="1959049"/>
                </a:lnTo>
                <a:cubicBezTo>
                  <a:pt x="104553" y="1965030"/>
                  <a:pt x="116071" y="1970706"/>
                  <a:pt x="131037" y="1976721"/>
                </a:cubicBezTo>
                <a:close/>
                <a:moveTo>
                  <a:pt x="230371" y="2270850"/>
                </a:moveTo>
                <a:lnTo>
                  <a:pt x="302962" y="2293443"/>
                </a:lnTo>
                <a:cubicBezTo>
                  <a:pt x="471098" y="2250904"/>
                  <a:pt x="586401" y="2153568"/>
                  <a:pt x="728120" y="2083630"/>
                </a:cubicBezTo>
                <a:cubicBezTo>
                  <a:pt x="617544" y="2092076"/>
                  <a:pt x="515812" y="2134031"/>
                  <a:pt x="396394" y="2108966"/>
                </a:cubicBezTo>
                <a:cubicBezTo>
                  <a:pt x="343455" y="2186014"/>
                  <a:pt x="245943" y="2240104"/>
                  <a:pt x="230371" y="2270850"/>
                </a:cubicBezTo>
                <a:close/>
                <a:moveTo>
                  <a:pt x="476962" y="2421481"/>
                </a:moveTo>
                <a:cubicBezTo>
                  <a:pt x="674425" y="2393131"/>
                  <a:pt x="1199464" y="2203455"/>
                  <a:pt x="1235920" y="2151841"/>
                </a:cubicBezTo>
                <a:cubicBezTo>
                  <a:pt x="1075606" y="2171021"/>
                  <a:pt x="900993" y="2189547"/>
                  <a:pt x="746789" y="2161571"/>
                </a:cubicBezTo>
                <a:cubicBezTo>
                  <a:pt x="637053" y="2234455"/>
                  <a:pt x="517819" y="2288126"/>
                  <a:pt x="394327" y="2337651"/>
                </a:cubicBezTo>
                <a:close/>
                <a:moveTo>
                  <a:pt x="572805" y="2551372"/>
                </a:moveTo>
                <a:cubicBezTo>
                  <a:pt x="977193" y="2532658"/>
                  <a:pt x="1414984" y="2496696"/>
                  <a:pt x="1799393" y="2363913"/>
                </a:cubicBezTo>
                <a:cubicBezTo>
                  <a:pt x="1619829" y="2325059"/>
                  <a:pt x="1434263" y="2341766"/>
                  <a:pt x="1260701" y="2247350"/>
                </a:cubicBezTo>
                <a:cubicBezTo>
                  <a:pt x="1070008" y="2365281"/>
                  <a:pt x="772557" y="2419032"/>
                  <a:pt x="533069" y="2469506"/>
                </a:cubicBezTo>
                <a:close/>
                <a:moveTo>
                  <a:pt x="592895" y="2738576"/>
                </a:moveTo>
                <a:cubicBezTo>
                  <a:pt x="879579" y="2783321"/>
                  <a:pt x="1525823" y="2809936"/>
                  <a:pt x="2319094" y="2571513"/>
                </a:cubicBezTo>
                <a:cubicBezTo>
                  <a:pt x="2119664" y="2534879"/>
                  <a:pt x="1862054" y="2549441"/>
                  <a:pt x="1720803" y="2461611"/>
                </a:cubicBezTo>
                <a:cubicBezTo>
                  <a:pt x="1539058" y="2513576"/>
                  <a:pt x="1334831" y="2646534"/>
                  <a:pt x="580229" y="2605077"/>
                </a:cubicBezTo>
                <a:close/>
                <a:moveTo>
                  <a:pt x="552403" y="2921523"/>
                </a:moveTo>
                <a:cubicBezTo>
                  <a:pt x="1027420" y="3011454"/>
                  <a:pt x="1749241" y="3139364"/>
                  <a:pt x="2787931" y="2875610"/>
                </a:cubicBezTo>
                <a:cubicBezTo>
                  <a:pt x="2527227" y="2824642"/>
                  <a:pt x="2265324" y="2810677"/>
                  <a:pt x="2005819" y="2722705"/>
                </a:cubicBezTo>
                <a:cubicBezTo>
                  <a:pt x="1617953" y="2805093"/>
                  <a:pt x="1390325" y="2862700"/>
                  <a:pt x="577943" y="2816950"/>
                </a:cubicBezTo>
                <a:cubicBezTo>
                  <a:pt x="569430" y="2851808"/>
                  <a:pt x="547272" y="2871711"/>
                  <a:pt x="552403" y="2921523"/>
                </a:cubicBezTo>
                <a:close/>
                <a:moveTo>
                  <a:pt x="439652" y="3171823"/>
                </a:moveTo>
                <a:cubicBezTo>
                  <a:pt x="901426" y="3342348"/>
                  <a:pt x="1861281" y="3480330"/>
                  <a:pt x="2913911" y="3318673"/>
                </a:cubicBezTo>
                <a:cubicBezTo>
                  <a:pt x="3134443" y="3297309"/>
                  <a:pt x="3333690" y="3255205"/>
                  <a:pt x="3537739" y="3194543"/>
                </a:cubicBezTo>
                <a:cubicBezTo>
                  <a:pt x="3292573" y="3174757"/>
                  <a:pt x="2965863" y="3090462"/>
                  <a:pt x="2784878" y="2963919"/>
                </a:cubicBezTo>
                <a:cubicBezTo>
                  <a:pt x="1935900" y="3228285"/>
                  <a:pt x="1068357" y="3099470"/>
                  <a:pt x="523480" y="3024459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9" name="18 Forma libre"/>
          <p:cNvSpPr/>
          <p:nvPr/>
        </p:nvSpPr>
        <p:spPr>
          <a:xfrm rot="20075227">
            <a:off x="5875018" y="233516"/>
            <a:ext cx="2940106" cy="1799238"/>
          </a:xfrm>
          <a:custGeom>
            <a:avLst/>
            <a:gdLst/>
            <a:ahLst/>
            <a:cxnLst/>
            <a:rect l="l" t="t" r="r" b="b"/>
            <a:pathLst>
              <a:path w="3537739" h="3390593">
                <a:moveTo>
                  <a:pt x="127591" y="1150974"/>
                </a:moveTo>
                <a:cubicBezTo>
                  <a:pt x="617575" y="901109"/>
                  <a:pt x="1394636" y="494414"/>
                  <a:pt x="2283342" y="465174"/>
                </a:cubicBezTo>
                <a:cubicBezTo>
                  <a:pt x="2412705" y="286193"/>
                  <a:pt x="2693583" y="99237"/>
                  <a:pt x="2918638" y="0"/>
                </a:cubicBezTo>
                <a:cubicBezTo>
                  <a:pt x="2705986" y="9746"/>
                  <a:pt x="2503967" y="35442"/>
                  <a:pt x="2288658" y="87719"/>
                </a:cubicBezTo>
                <a:cubicBezTo>
                  <a:pt x="1241351" y="280877"/>
                  <a:pt x="380114" y="726558"/>
                  <a:pt x="0" y="1039333"/>
                </a:cubicBezTo>
                <a:close/>
                <a:moveTo>
                  <a:pt x="247207" y="1329070"/>
                </a:moveTo>
                <a:cubicBezTo>
                  <a:pt x="999460" y="1018953"/>
                  <a:pt x="1233378" y="998575"/>
                  <a:pt x="1626782" y="948956"/>
                </a:cubicBezTo>
                <a:cubicBezTo>
                  <a:pt x="1842978" y="780607"/>
                  <a:pt x="2085754" y="681370"/>
                  <a:pt x="2315240" y="547577"/>
                </a:cubicBezTo>
                <a:cubicBezTo>
                  <a:pt x="1247554" y="639726"/>
                  <a:pt x="607828" y="997688"/>
                  <a:pt x="188728" y="1238693"/>
                </a:cubicBezTo>
                <a:cubicBezTo>
                  <a:pt x="200247" y="1287426"/>
                  <a:pt x="227714" y="1298944"/>
                  <a:pt x="247207" y="1329070"/>
                </a:cubicBezTo>
                <a:close/>
                <a:moveTo>
                  <a:pt x="318977" y="1528431"/>
                </a:moveTo>
                <a:cubicBezTo>
                  <a:pt x="1018068" y="1241352"/>
                  <a:pt x="1254641" y="1299831"/>
                  <a:pt x="1443370" y="1289199"/>
                </a:cubicBezTo>
                <a:cubicBezTo>
                  <a:pt x="1547923" y="1159837"/>
                  <a:pt x="1796017" y="1088952"/>
                  <a:pt x="1972340" y="988829"/>
                </a:cubicBezTo>
                <a:cubicBezTo>
                  <a:pt x="1144772" y="1024271"/>
                  <a:pt x="543147" y="1261731"/>
                  <a:pt x="287079" y="1398182"/>
                </a:cubicBezTo>
                <a:close/>
                <a:moveTo>
                  <a:pt x="318977" y="1671970"/>
                </a:moveTo>
                <a:cubicBezTo>
                  <a:pt x="561753" y="1640958"/>
                  <a:pt x="860352" y="1593998"/>
                  <a:pt x="1079205" y="1642730"/>
                </a:cubicBezTo>
                <a:cubicBezTo>
                  <a:pt x="1212112" y="1496532"/>
                  <a:pt x="1392866" y="1451344"/>
                  <a:pt x="1549696" y="1355651"/>
                </a:cubicBezTo>
                <a:cubicBezTo>
                  <a:pt x="1143001" y="1356537"/>
                  <a:pt x="717698" y="1466407"/>
                  <a:pt x="329610" y="1581593"/>
                </a:cubicBezTo>
                <a:close/>
                <a:moveTo>
                  <a:pt x="231258" y="1842089"/>
                </a:moveTo>
                <a:cubicBezTo>
                  <a:pt x="364166" y="1848291"/>
                  <a:pt x="494414" y="1859809"/>
                  <a:pt x="622005" y="1892593"/>
                </a:cubicBezTo>
                <a:cubicBezTo>
                  <a:pt x="758456" y="1815506"/>
                  <a:pt x="929463" y="1775635"/>
                  <a:pt x="1087179" y="1741079"/>
                </a:cubicBezTo>
                <a:cubicBezTo>
                  <a:pt x="1035789" y="1704308"/>
                  <a:pt x="477579" y="1697663"/>
                  <a:pt x="281763" y="1735763"/>
                </a:cubicBezTo>
                <a:close/>
                <a:moveTo>
                  <a:pt x="131037" y="1976721"/>
                </a:moveTo>
                <a:cubicBezTo>
                  <a:pt x="175935" y="1994767"/>
                  <a:pt x="251858" y="2015866"/>
                  <a:pt x="308344" y="2057400"/>
                </a:cubicBezTo>
                <a:cubicBezTo>
                  <a:pt x="412898" y="1994491"/>
                  <a:pt x="522767" y="2000693"/>
                  <a:pt x="629979" y="1972340"/>
                </a:cubicBezTo>
                <a:cubicBezTo>
                  <a:pt x="473149" y="1952847"/>
                  <a:pt x="332268" y="1898797"/>
                  <a:pt x="159489" y="1913860"/>
                </a:cubicBezTo>
                <a:lnTo>
                  <a:pt x="98351" y="1959049"/>
                </a:lnTo>
                <a:cubicBezTo>
                  <a:pt x="104553" y="1965030"/>
                  <a:pt x="116071" y="1970706"/>
                  <a:pt x="131037" y="1976721"/>
                </a:cubicBezTo>
                <a:close/>
                <a:moveTo>
                  <a:pt x="230371" y="2270850"/>
                </a:moveTo>
                <a:lnTo>
                  <a:pt x="302962" y="2293443"/>
                </a:lnTo>
                <a:cubicBezTo>
                  <a:pt x="471098" y="2250904"/>
                  <a:pt x="586401" y="2153568"/>
                  <a:pt x="728120" y="2083630"/>
                </a:cubicBezTo>
                <a:cubicBezTo>
                  <a:pt x="617544" y="2092076"/>
                  <a:pt x="515812" y="2134031"/>
                  <a:pt x="396394" y="2108966"/>
                </a:cubicBezTo>
                <a:cubicBezTo>
                  <a:pt x="343455" y="2186014"/>
                  <a:pt x="245943" y="2240104"/>
                  <a:pt x="230371" y="2270850"/>
                </a:cubicBezTo>
                <a:close/>
                <a:moveTo>
                  <a:pt x="476962" y="2421481"/>
                </a:moveTo>
                <a:cubicBezTo>
                  <a:pt x="674425" y="2393131"/>
                  <a:pt x="1199464" y="2203455"/>
                  <a:pt x="1235920" y="2151841"/>
                </a:cubicBezTo>
                <a:cubicBezTo>
                  <a:pt x="1075606" y="2171021"/>
                  <a:pt x="900993" y="2189547"/>
                  <a:pt x="746789" y="2161571"/>
                </a:cubicBezTo>
                <a:cubicBezTo>
                  <a:pt x="637053" y="2234455"/>
                  <a:pt x="517819" y="2288126"/>
                  <a:pt x="394327" y="2337651"/>
                </a:cubicBezTo>
                <a:close/>
                <a:moveTo>
                  <a:pt x="572805" y="2551372"/>
                </a:moveTo>
                <a:cubicBezTo>
                  <a:pt x="977193" y="2532658"/>
                  <a:pt x="1414984" y="2496696"/>
                  <a:pt x="1799393" y="2363913"/>
                </a:cubicBezTo>
                <a:cubicBezTo>
                  <a:pt x="1619829" y="2325059"/>
                  <a:pt x="1434263" y="2341766"/>
                  <a:pt x="1260701" y="2247350"/>
                </a:cubicBezTo>
                <a:cubicBezTo>
                  <a:pt x="1070008" y="2365281"/>
                  <a:pt x="772557" y="2419032"/>
                  <a:pt x="533069" y="2469506"/>
                </a:cubicBezTo>
                <a:close/>
                <a:moveTo>
                  <a:pt x="592895" y="2738576"/>
                </a:moveTo>
                <a:cubicBezTo>
                  <a:pt x="879579" y="2783321"/>
                  <a:pt x="1525823" y="2809936"/>
                  <a:pt x="2319094" y="2571513"/>
                </a:cubicBezTo>
                <a:cubicBezTo>
                  <a:pt x="2119664" y="2534879"/>
                  <a:pt x="1862054" y="2549441"/>
                  <a:pt x="1720803" y="2461611"/>
                </a:cubicBezTo>
                <a:cubicBezTo>
                  <a:pt x="1539058" y="2513576"/>
                  <a:pt x="1334831" y="2646534"/>
                  <a:pt x="580229" y="2605077"/>
                </a:cubicBezTo>
                <a:close/>
                <a:moveTo>
                  <a:pt x="552403" y="2921523"/>
                </a:moveTo>
                <a:cubicBezTo>
                  <a:pt x="1027420" y="3011454"/>
                  <a:pt x="1749241" y="3139364"/>
                  <a:pt x="2787931" y="2875610"/>
                </a:cubicBezTo>
                <a:cubicBezTo>
                  <a:pt x="2527227" y="2824642"/>
                  <a:pt x="2265324" y="2810677"/>
                  <a:pt x="2005819" y="2722705"/>
                </a:cubicBezTo>
                <a:cubicBezTo>
                  <a:pt x="1617953" y="2805093"/>
                  <a:pt x="1390325" y="2862700"/>
                  <a:pt x="577943" y="2816950"/>
                </a:cubicBezTo>
                <a:cubicBezTo>
                  <a:pt x="569430" y="2851808"/>
                  <a:pt x="547272" y="2871711"/>
                  <a:pt x="552403" y="2921523"/>
                </a:cubicBezTo>
                <a:close/>
                <a:moveTo>
                  <a:pt x="439652" y="3171823"/>
                </a:moveTo>
                <a:cubicBezTo>
                  <a:pt x="901426" y="3342348"/>
                  <a:pt x="1861281" y="3480330"/>
                  <a:pt x="2913911" y="3318673"/>
                </a:cubicBezTo>
                <a:cubicBezTo>
                  <a:pt x="3134443" y="3297309"/>
                  <a:pt x="3333690" y="3255205"/>
                  <a:pt x="3537739" y="3194543"/>
                </a:cubicBezTo>
                <a:cubicBezTo>
                  <a:pt x="3292573" y="3174757"/>
                  <a:pt x="2965863" y="3090462"/>
                  <a:pt x="2784878" y="2963919"/>
                </a:cubicBezTo>
                <a:cubicBezTo>
                  <a:pt x="1935900" y="3228285"/>
                  <a:pt x="1068357" y="3099470"/>
                  <a:pt x="523480" y="3024459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20" name="19 Forma libre"/>
          <p:cNvSpPr/>
          <p:nvPr/>
        </p:nvSpPr>
        <p:spPr>
          <a:xfrm rot="1524773" flipH="1">
            <a:off x="365607" y="233516"/>
            <a:ext cx="2940106" cy="1799238"/>
          </a:xfrm>
          <a:custGeom>
            <a:avLst/>
            <a:gdLst/>
            <a:ahLst/>
            <a:cxnLst/>
            <a:rect l="l" t="t" r="r" b="b"/>
            <a:pathLst>
              <a:path w="3537739" h="3390593">
                <a:moveTo>
                  <a:pt x="127591" y="1150974"/>
                </a:moveTo>
                <a:cubicBezTo>
                  <a:pt x="617575" y="901109"/>
                  <a:pt x="1394636" y="494414"/>
                  <a:pt x="2283342" y="465174"/>
                </a:cubicBezTo>
                <a:cubicBezTo>
                  <a:pt x="2412705" y="286193"/>
                  <a:pt x="2693583" y="99237"/>
                  <a:pt x="2918638" y="0"/>
                </a:cubicBezTo>
                <a:cubicBezTo>
                  <a:pt x="2705986" y="9746"/>
                  <a:pt x="2503967" y="35442"/>
                  <a:pt x="2288658" y="87719"/>
                </a:cubicBezTo>
                <a:cubicBezTo>
                  <a:pt x="1241351" y="280877"/>
                  <a:pt x="380114" y="726558"/>
                  <a:pt x="0" y="1039333"/>
                </a:cubicBezTo>
                <a:close/>
                <a:moveTo>
                  <a:pt x="247207" y="1329070"/>
                </a:moveTo>
                <a:cubicBezTo>
                  <a:pt x="999460" y="1018953"/>
                  <a:pt x="1233378" y="998575"/>
                  <a:pt x="1626782" y="948956"/>
                </a:cubicBezTo>
                <a:cubicBezTo>
                  <a:pt x="1842978" y="780607"/>
                  <a:pt x="2085754" y="681370"/>
                  <a:pt x="2315240" y="547577"/>
                </a:cubicBezTo>
                <a:cubicBezTo>
                  <a:pt x="1247554" y="639726"/>
                  <a:pt x="607828" y="997688"/>
                  <a:pt x="188728" y="1238693"/>
                </a:cubicBezTo>
                <a:cubicBezTo>
                  <a:pt x="200247" y="1287426"/>
                  <a:pt x="227714" y="1298944"/>
                  <a:pt x="247207" y="1329070"/>
                </a:cubicBezTo>
                <a:close/>
                <a:moveTo>
                  <a:pt x="318977" y="1528431"/>
                </a:moveTo>
                <a:cubicBezTo>
                  <a:pt x="1018068" y="1241352"/>
                  <a:pt x="1254641" y="1299831"/>
                  <a:pt x="1443370" y="1289199"/>
                </a:cubicBezTo>
                <a:cubicBezTo>
                  <a:pt x="1547923" y="1159837"/>
                  <a:pt x="1796017" y="1088952"/>
                  <a:pt x="1972340" y="988829"/>
                </a:cubicBezTo>
                <a:cubicBezTo>
                  <a:pt x="1144772" y="1024271"/>
                  <a:pt x="543147" y="1261731"/>
                  <a:pt x="287079" y="1398182"/>
                </a:cubicBezTo>
                <a:close/>
                <a:moveTo>
                  <a:pt x="318977" y="1671970"/>
                </a:moveTo>
                <a:cubicBezTo>
                  <a:pt x="561753" y="1640958"/>
                  <a:pt x="860352" y="1593998"/>
                  <a:pt x="1079205" y="1642730"/>
                </a:cubicBezTo>
                <a:cubicBezTo>
                  <a:pt x="1212112" y="1496532"/>
                  <a:pt x="1392866" y="1451344"/>
                  <a:pt x="1549696" y="1355651"/>
                </a:cubicBezTo>
                <a:cubicBezTo>
                  <a:pt x="1143001" y="1356537"/>
                  <a:pt x="717698" y="1466407"/>
                  <a:pt x="329610" y="1581593"/>
                </a:cubicBezTo>
                <a:close/>
                <a:moveTo>
                  <a:pt x="231258" y="1842089"/>
                </a:moveTo>
                <a:cubicBezTo>
                  <a:pt x="364166" y="1848291"/>
                  <a:pt x="494414" y="1859809"/>
                  <a:pt x="622005" y="1892593"/>
                </a:cubicBezTo>
                <a:cubicBezTo>
                  <a:pt x="758456" y="1815506"/>
                  <a:pt x="929463" y="1775635"/>
                  <a:pt x="1087179" y="1741079"/>
                </a:cubicBezTo>
                <a:cubicBezTo>
                  <a:pt x="1035789" y="1704308"/>
                  <a:pt x="477579" y="1697663"/>
                  <a:pt x="281763" y="1735763"/>
                </a:cubicBezTo>
                <a:close/>
                <a:moveTo>
                  <a:pt x="131037" y="1976721"/>
                </a:moveTo>
                <a:cubicBezTo>
                  <a:pt x="175935" y="1994767"/>
                  <a:pt x="251858" y="2015866"/>
                  <a:pt x="308344" y="2057400"/>
                </a:cubicBezTo>
                <a:cubicBezTo>
                  <a:pt x="412898" y="1994491"/>
                  <a:pt x="522767" y="2000693"/>
                  <a:pt x="629979" y="1972340"/>
                </a:cubicBezTo>
                <a:cubicBezTo>
                  <a:pt x="473149" y="1952847"/>
                  <a:pt x="332268" y="1898797"/>
                  <a:pt x="159489" y="1913860"/>
                </a:cubicBezTo>
                <a:lnTo>
                  <a:pt x="98351" y="1959049"/>
                </a:lnTo>
                <a:cubicBezTo>
                  <a:pt x="104553" y="1965030"/>
                  <a:pt x="116071" y="1970706"/>
                  <a:pt x="131037" y="1976721"/>
                </a:cubicBezTo>
                <a:close/>
                <a:moveTo>
                  <a:pt x="230371" y="2270850"/>
                </a:moveTo>
                <a:lnTo>
                  <a:pt x="302962" y="2293443"/>
                </a:lnTo>
                <a:cubicBezTo>
                  <a:pt x="471098" y="2250904"/>
                  <a:pt x="586401" y="2153568"/>
                  <a:pt x="728120" y="2083630"/>
                </a:cubicBezTo>
                <a:cubicBezTo>
                  <a:pt x="617544" y="2092076"/>
                  <a:pt x="515812" y="2134031"/>
                  <a:pt x="396394" y="2108966"/>
                </a:cubicBezTo>
                <a:cubicBezTo>
                  <a:pt x="343455" y="2186014"/>
                  <a:pt x="245943" y="2240104"/>
                  <a:pt x="230371" y="2270850"/>
                </a:cubicBezTo>
                <a:close/>
                <a:moveTo>
                  <a:pt x="476962" y="2421481"/>
                </a:moveTo>
                <a:cubicBezTo>
                  <a:pt x="674425" y="2393131"/>
                  <a:pt x="1199464" y="2203455"/>
                  <a:pt x="1235920" y="2151841"/>
                </a:cubicBezTo>
                <a:cubicBezTo>
                  <a:pt x="1075606" y="2171021"/>
                  <a:pt x="900993" y="2189547"/>
                  <a:pt x="746789" y="2161571"/>
                </a:cubicBezTo>
                <a:cubicBezTo>
                  <a:pt x="637053" y="2234455"/>
                  <a:pt x="517819" y="2288126"/>
                  <a:pt x="394327" y="2337651"/>
                </a:cubicBezTo>
                <a:close/>
                <a:moveTo>
                  <a:pt x="572805" y="2551372"/>
                </a:moveTo>
                <a:cubicBezTo>
                  <a:pt x="977193" y="2532658"/>
                  <a:pt x="1414984" y="2496696"/>
                  <a:pt x="1799393" y="2363913"/>
                </a:cubicBezTo>
                <a:cubicBezTo>
                  <a:pt x="1619829" y="2325059"/>
                  <a:pt x="1434263" y="2341766"/>
                  <a:pt x="1260701" y="2247350"/>
                </a:cubicBezTo>
                <a:cubicBezTo>
                  <a:pt x="1070008" y="2365281"/>
                  <a:pt x="772557" y="2419032"/>
                  <a:pt x="533069" y="2469506"/>
                </a:cubicBezTo>
                <a:close/>
                <a:moveTo>
                  <a:pt x="592895" y="2738576"/>
                </a:moveTo>
                <a:cubicBezTo>
                  <a:pt x="879579" y="2783321"/>
                  <a:pt x="1525823" y="2809936"/>
                  <a:pt x="2319094" y="2571513"/>
                </a:cubicBezTo>
                <a:cubicBezTo>
                  <a:pt x="2119664" y="2534879"/>
                  <a:pt x="1862054" y="2549441"/>
                  <a:pt x="1720803" y="2461611"/>
                </a:cubicBezTo>
                <a:cubicBezTo>
                  <a:pt x="1539058" y="2513576"/>
                  <a:pt x="1334831" y="2646534"/>
                  <a:pt x="580229" y="2605077"/>
                </a:cubicBezTo>
                <a:close/>
                <a:moveTo>
                  <a:pt x="552403" y="2921523"/>
                </a:moveTo>
                <a:cubicBezTo>
                  <a:pt x="1027420" y="3011454"/>
                  <a:pt x="1749241" y="3139364"/>
                  <a:pt x="2787931" y="2875610"/>
                </a:cubicBezTo>
                <a:cubicBezTo>
                  <a:pt x="2527227" y="2824642"/>
                  <a:pt x="2265324" y="2810677"/>
                  <a:pt x="2005819" y="2722705"/>
                </a:cubicBezTo>
                <a:cubicBezTo>
                  <a:pt x="1617953" y="2805093"/>
                  <a:pt x="1390325" y="2862700"/>
                  <a:pt x="577943" y="2816950"/>
                </a:cubicBezTo>
                <a:cubicBezTo>
                  <a:pt x="569430" y="2851808"/>
                  <a:pt x="547272" y="2871711"/>
                  <a:pt x="552403" y="2921523"/>
                </a:cubicBezTo>
                <a:close/>
                <a:moveTo>
                  <a:pt x="439652" y="3171823"/>
                </a:moveTo>
                <a:cubicBezTo>
                  <a:pt x="901426" y="3342348"/>
                  <a:pt x="1861281" y="3480330"/>
                  <a:pt x="2913911" y="3318673"/>
                </a:cubicBezTo>
                <a:cubicBezTo>
                  <a:pt x="3134443" y="3297309"/>
                  <a:pt x="3333690" y="3255205"/>
                  <a:pt x="3537739" y="3194543"/>
                </a:cubicBezTo>
                <a:cubicBezTo>
                  <a:pt x="3292573" y="3174757"/>
                  <a:pt x="2965863" y="3090462"/>
                  <a:pt x="2784878" y="2963919"/>
                </a:cubicBezTo>
                <a:cubicBezTo>
                  <a:pt x="1935900" y="3228285"/>
                  <a:pt x="1068357" y="3099470"/>
                  <a:pt x="523480" y="3024459"/>
                </a:cubicBezTo>
                <a:close/>
              </a:path>
            </a:pathLst>
          </a:custGeom>
          <a:ln>
            <a:noFill/>
          </a:ln>
          <a:scene3d>
            <a:camera prst="orthographicFront"/>
            <a:lightRig rig="threePt" dir="t"/>
          </a:scene3d>
          <a:sp3d prstMaterial="flat"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6" name="5 Imagen" descr="Diapositiva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341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12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Forma libre"/>
          <p:cNvSpPr/>
          <p:nvPr/>
        </p:nvSpPr>
        <p:spPr>
          <a:xfrm rot="2073053" flipV="1">
            <a:off x="6011696" y="569657"/>
            <a:ext cx="3170461" cy="974948"/>
          </a:xfrm>
          <a:custGeom>
            <a:avLst/>
            <a:gdLst/>
            <a:ahLst/>
            <a:cxnLst/>
            <a:rect l="l" t="t" r="r" b="b"/>
            <a:pathLst>
              <a:path w="5674822" h="1205558">
                <a:moveTo>
                  <a:pt x="4206892" y="762878"/>
                </a:moveTo>
                <a:cubicBezTo>
                  <a:pt x="4719625" y="745923"/>
                  <a:pt x="4939373" y="980098"/>
                  <a:pt x="5434871" y="977915"/>
                </a:cubicBezTo>
                <a:cubicBezTo>
                  <a:pt x="5543614" y="958072"/>
                  <a:pt x="5904771" y="864409"/>
                  <a:pt x="5453921" y="1082690"/>
                </a:cubicBezTo>
                <a:cubicBezTo>
                  <a:pt x="4732376" y="1082690"/>
                  <a:pt x="4647227" y="422635"/>
                  <a:pt x="3295570" y="1076409"/>
                </a:cubicBezTo>
                <a:cubicBezTo>
                  <a:pt x="3283278" y="1095253"/>
                  <a:pt x="3222197" y="1133171"/>
                  <a:pt x="3077657" y="1203150"/>
                </a:cubicBezTo>
                <a:cubicBezTo>
                  <a:pt x="2353757" y="1203150"/>
                  <a:pt x="2270414" y="538781"/>
                  <a:pt x="905957" y="1203150"/>
                </a:cubicBezTo>
                <a:cubicBezTo>
                  <a:pt x="902782" y="1171400"/>
                  <a:pt x="590045" y="1273000"/>
                  <a:pt x="896432" y="1107900"/>
                </a:cubicBezTo>
                <a:cubicBezTo>
                  <a:pt x="1303973" y="950639"/>
                  <a:pt x="1597568" y="891045"/>
                  <a:pt x="1830628" y="883338"/>
                </a:cubicBezTo>
                <a:cubicBezTo>
                  <a:pt x="2343361" y="866383"/>
                  <a:pt x="2563109" y="1100558"/>
                  <a:pt x="3058607" y="1098375"/>
                </a:cubicBezTo>
                <a:cubicBezTo>
                  <a:pt x="3079266" y="1094605"/>
                  <a:pt x="3109035" y="1088171"/>
                  <a:pt x="3140637" y="1081824"/>
                </a:cubicBezTo>
                <a:cubicBezTo>
                  <a:pt x="3129458" y="1074213"/>
                  <a:pt x="3156729" y="1049931"/>
                  <a:pt x="3272696" y="987440"/>
                </a:cubicBezTo>
                <a:cubicBezTo>
                  <a:pt x="3680237" y="830179"/>
                  <a:pt x="3973832" y="770585"/>
                  <a:pt x="4206892" y="762878"/>
                </a:cubicBezTo>
                <a:close/>
                <a:moveTo>
                  <a:pt x="4054492" y="610478"/>
                </a:moveTo>
                <a:cubicBezTo>
                  <a:pt x="4567225" y="593523"/>
                  <a:pt x="4786973" y="827698"/>
                  <a:pt x="5282471" y="825515"/>
                </a:cubicBezTo>
                <a:cubicBezTo>
                  <a:pt x="5391214" y="805672"/>
                  <a:pt x="5752371" y="712009"/>
                  <a:pt x="5301521" y="930290"/>
                </a:cubicBezTo>
                <a:cubicBezTo>
                  <a:pt x="4579976" y="930290"/>
                  <a:pt x="4494827" y="270235"/>
                  <a:pt x="3143170" y="924009"/>
                </a:cubicBezTo>
                <a:cubicBezTo>
                  <a:pt x="3130878" y="942853"/>
                  <a:pt x="3069797" y="980771"/>
                  <a:pt x="2925257" y="1050750"/>
                </a:cubicBezTo>
                <a:cubicBezTo>
                  <a:pt x="2201357" y="1050750"/>
                  <a:pt x="2118014" y="386381"/>
                  <a:pt x="753557" y="1050750"/>
                </a:cubicBezTo>
                <a:cubicBezTo>
                  <a:pt x="750382" y="1019000"/>
                  <a:pt x="437645" y="1120600"/>
                  <a:pt x="744032" y="955500"/>
                </a:cubicBezTo>
                <a:cubicBezTo>
                  <a:pt x="1151573" y="798239"/>
                  <a:pt x="1445168" y="738645"/>
                  <a:pt x="1678228" y="730938"/>
                </a:cubicBezTo>
                <a:cubicBezTo>
                  <a:pt x="2190961" y="713983"/>
                  <a:pt x="2410709" y="948158"/>
                  <a:pt x="2906207" y="945975"/>
                </a:cubicBezTo>
                <a:cubicBezTo>
                  <a:pt x="2926866" y="942205"/>
                  <a:pt x="2956635" y="935771"/>
                  <a:pt x="2988237" y="929424"/>
                </a:cubicBezTo>
                <a:cubicBezTo>
                  <a:pt x="2977059" y="921813"/>
                  <a:pt x="3004329" y="897530"/>
                  <a:pt x="3120296" y="835040"/>
                </a:cubicBezTo>
                <a:cubicBezTo>
                  <a:pt x="3527837" y="677779"/>
                  <a:pt x="3821432" y="618185"/>
                  <a:pt x="4054492" y="610478"/>
                </a:cubicBezTo>
                <a:close/>
                <a:moveTo>
                  <a:pt x="3902092" y="458078"/>
                </a:moveTo>
                <a:cubicBezTo>
                  <a:pt x="4414825" y="441123"/>
                  <a:pt x="4634573" y="675298"/>
                  <a:pt x="5130071" y="673115"/>
                </a:cubicBezTo>
                <a:cubicBezTo>
                  <a:pt x="5238814" y="653272"/>
                  <a:pt x="5599971" y="559609"/>
                  <a:pt x="5149121" y="777890"/>
                </a:cubicBezTo>
                <a:cubicBezTo>
                  <a:pt x="4427576" y="777890"/>
                  <a:pt x="4342427" y="117835"/>
                  <a:pt x="2990770" y="771609"/>
                </a:cubicBezTo>
                <a:cubicBezTo>
                  <a:pt x="2978478" y="790453"/>
                  <a:pt x="2917397" y="828371"/>
                  <a:pt x="2772857" y="898350"/>
                </a:cubicBezTo>
                <a:cubicBezTo>
                  <a:pt x="2048957" y="898350"/>
                  <a:pt x="1965614" y="233981"/>
                  <a:pt x="601157" y="898350"/>
                </a:cubicBezTo>
                <a:cubicBezTo>
                  <a:pt x="597982" y="866600"/>
                  <a:pt x="285245" y="968200"/>
                  <a:pt x="591632" y="803100"/>
                </a:cubicBezTo>
                <a:cubicBezTo>
                  <a:pt x="999173" y="645839"/>
                  <a:pt x="1292768" y="586245"/>
                  <a:pt x="1525828" y="578538"/>
                </a:cubicBezTo>
                <a:cubicBezTo>
                  <a:pt x="2038561" y="561583"/>
                  <a:pt x="2258309" y="795758"/>
                  <a:pt x="2753807" y="793575"/>
                </a:cubicBezTo>
                <a:cubicBezTo>
                  <a:pt x="2774466" y="789805"/>
                  <a:pt x="2804235" y="783371"/>
                  <a:pt x="2835837" y="777024"/>
                </a:cubicBezTo>
                <a:cubicBezTo>
                  <a:pt x="2824658" y="769413"/>
                  <a:pt x="2851929" y="745131"/>
                  <a:pt x="2967896" y="682640"/>
                </a:cubicBezTo>
                <a:cubicBezTo>
                  <a:pt x="3375437" y="525379"/>
                  <a:pt x="3669032" y="465785"/>
                  <a:pt x="3902092" y="458078"/>
                </a:cubicBezTo>
                <a:close/>
                <a:moveTo>
                  <a:pt x="3749692" y="305678"/>
                </a:moveTo>
                <a:cubicBezTo>
                  <a:pt x="4262425" y="288723"/>
                  <a:pt x="4482173" y="522898"/>
                  <a:pt x="4977671" y="520715"/>
                </a:cubicBezTo>
                <a:cubicBezTo>
                  <a:pt x="5086414" y="500872"/>
                  <a:pt x="5447571" y="407209"/>
                  <a:pt x="4996721" y="625490"/>
                </a:cubicBezTo>
                <a:cubicBezTo>
                  <a:pt x="4275176" y="625490"/>
                  <a:pt x="4190027" y="-34565"/>
                  <a:pt x="2838370" y="619209"/>
                </a:cubicBezTo>
                <a:cubicBezTo>
                  <a:pt x="2826078" y="638053"/>
                  <a:pt x="2764997" y="675971"/>
                  <a:pt x="2620457" y="745950"/>
                </a:cubicBezTo>
                <a:cubicBezTo>
                  <a:pt x="1896557" y="745950"/>
                  <a:pt x="1813214" y="81581"/>
                  <a:pt x="448757" y="745950"/>
                </a:cubicBezTo>
                <a:cubicBezTo>
                  <a:pt x="445582" y="714200"/>
                  <a:pt x="132845" y="815800"/>
                  <a:pt x="439232" y="650700"/>
                </a:cubicBezTo>
                <a:cubicBezTo>
                  <a:pt x="846773" y="493439"/>
                  <a:pt x="1140368" y="433845"/>
                  <a:pt x="1373428" y="426138"/>
                </a:cubicBezTo>
                <a:cubicBezTo>
                  <a:pt x="1886161" y="409183"/>
                  <a:pt x="2105909" y="643358"/>
                  <a:pt x="2601407" y="641175"/>
                </a:cubicBezTo>
                <a:cubicBezTo>
                  <a:pt x="2622066" y="637405"/>
                  <a:pt x="2651835" y="630971"/>
                  <a:pt x="2683437" y="624624"/>
                </a:cubicBezTo>
                <a:cubicBezTo>
                  <a:pt x="2672259" y="617013"/>
                  <a:pt x="2699529" y="592730"/>
                  <a:pt x="2815496" y="530240"/>
                </a:cubicBezTo>
                <a:cubicBezTo>
                  <a:pt x="3223037" y="372979"/>
                  <a:pt x="3516632" y="313385"/>
                  <a:pt x="3749692" y="305678"/>
                </a:cubicBezTo>
                <a:close/>
                <a:moveTo>
                  <a:pt x="3597292" y="153278"/>
                </a:moveTo>
                <a:cubicBezTo>
                  <a:pt x="4110025" y="136323"/>
                  <a:pt x="4329773" y="370498"/>
                  <a:pt x="4825271" y="368315"/>
                </a:cubicBezTo>
                <a:cubicBezTo>
                  <a:pt x="4934014" y="348472"/>
                  <a:pt x="5295171" y="254809"/>
                  <a:pt x="4844321" y="473090"/>
                </a:cubicBezTo>
                <a:cubicBezTo>
                  <a:pt x="4122776" y="473090"/>
                  <a:pt x="4037627" y="-186965"/>
                  <a:pt x="2685970" y="466809"/>
                </a:cubicBezTo>
                <a:cubicBezTo>
                  <a:pt x="2673678" y="485653"/>
                  <a:pt x="2612597" y="523571"/>
                  <a:pt x="2468057" y="593550"/>
                </a:cubicBezTo>
                <a:cubicBezTo>
                  <a:pt x="1744157" y="593550"/>
                  <a:pt x="1660814" y="-70819"/>
                  <a:pt x="296357" y="593550"/>
                </a:cubicBezTo>
                <a:cubicBezTo>
                  <a:pt x="293182" y="561800"/>
                  <a:pt x="-19555" y="663400"/>
                  <a:pt x="286832" y="498300"/>
                </a:cubicBezTo>
                <a:cubicBezTo>
                  <a:pt x="694373" y="341039"/>
                  <a:pt x="987968" y="281445"/>
                  <a:pt x="1221028" y="273738"/>
                </a:cubicBezTo>
                <a:cubicBezTo>
                  <a:pt x="1733761" y="256783"/>
                  <a:pt x="1953509" y="490958"/>
                  <a:pt x="2449007" y="488775"/>
                </a:cubicBezTo>
                <a:cubicBezTo>
                  <a:pt x="2469666" y="485005"/>
                  <a:pt x="2499435" y="478571"/>
                  <a:pt x="2531037" y="472224"/>
                </a:cubicBezTo>
                <a:cubicBezTo>
                  <a:pt x="2519858" y="464613"/>
                  <a:pt x="2547129" y="440330"/>
                  <a:pt x="2663096" y="377840"/>
                </a:cubicBezTo>
                <a:cubicBezTo>
                  <a:pt x="3070637" y="220579"/>
                  <a:pt x="3364232" y="160985"/>
                  <a:pt x="3597292" y="153278"/>
                </a:cubicBezTo>
                <a:close/>
                <a:moveTo>
                  <a:pt x="3444892" y="878"/>
                </a:moveTo>
                <a:cubicBezTo>
                  <a:pt x="3957625" y="-16077"/>
                  <a:pt x="4177373" y="218098"/>
                  <a:pt x="4672871" y="215915"/>
                </a:cubicBezTo>
                <a:cubicBezTo>
                  <a:pt x="4781614" y="196072"/>
                  <a:pt x="5142771" y="102409"/>
                  <a:pt x="4691921" y="320690"/>
                </a:cubicBezTo>
                <a:cubicBezTo>
                  <a:pt x="3970376" y="320690"/>
                  <a:pt x="3885227" y="-339365"/>
                  <a:pt x="2533570" y="314409"/>
                </a:cubicBezTo>
                <a:cubicBezTo>
                  <a:pt x="2521278" y="333253"/>
                  <a:pt x="2460197" y="371171"/>
                  <a:pt x="2315657" y="441150"/>
                </a:cubicBezTo>
                <a:cubicBezTo>
                  <a:pt x="1591757" y="441150"/>
                  <a:pt x="1508414" y="-223219"/>
                  <a:pt x="143957" y="441150"/>
                </a:cubicBezTo>
                <a:cubicBezTo>
                  <a:pt x="140782" y="409400"/>
                  <a:pt x="-171955" y="511000"/>
                  <a:pt x="134432" y="345900"/>
                </a:cubicBezTo>
                <a:cubicBezTo>
                  <a:pt x="541973" y="188639"/>
                  <a:pt x="835568" y="129045"/>
                  <a:pt x="1068628" y="121338"/>
                </a:cubicBezTo>
                <a:cubicBezTo>
                  <a:pt x="1581361" y="104383"/>
                  <a:pt x="1801109" y="338558"/>
                  <a:pt x="2296607" y="336375"/>
                </a:cubicBezTo>
                <a:cubicBezTo>
                  <a:pt x="2317266" y="332605"/>
                  <a:pt x="2347035" y="326171"/>
                  <a:pt x="2378637" y="319824"/>
                </a:cubicBezTo>
                <a:cubicBezTo>
                  <a:pt x="2367459" y="312213"/>
                  <a:pt x="2394729" y="287930"/>
                  <a:pt x="2510696" y="225440"/>
                </a:cubicBezTo>
                <a:cubicBezTo>
                  <a:pt x="2918237" y="68179"/>
                  <a:pt x="3211832" y="8585"/>
                  <a:pt x="3444892" y="878"/>
                </a:cubicBezTo>
                <a:close/>
              </a:path>
            </a:pathLst>
          </a:cu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9526947" flipH="1" flipV="1">
            <a:off x="-111653" y="569656"/>
            <a:ext cx="3170461" cy="974948"/>
          </a:xfrm>
          <a:custGeom>
            <a:avLst/>
            <a:gdLst/>
            <a:ahLst/>
            <a:cxnLst/>
            <a:rect l="l" t="t" r="r" b="b"/>
            <a:pathLst>
              <a:path w="5674822" h="1205558">
                <a:moveTo>
                  <a:pt x="4206892" y="762878"/>
                </a:moveTo>
                <a:cubicBezTo>
                  <a:pt x="4719625" y="745923"/>
                  <a:pt x="4939373" y="980098"/>
                  <a:pt x="5434871" y="977915"/>
                </a:cubicBezTo>
                <a:cubicBezTo>
                  <a:pt x="5543614" y="958072"/>
                  <a:pt x="5904771" y="864409"/>
                  <a:pt x="5453921" y="1082690"/>
                </a:cubicBezTo>
                <a:cubicBezTo>
                  <a:pt x="4732376" y="1082690"/>
                  <a:pt x="4647227" y="422635"/>
                  <a:pt x="3295570" y="1076409"/>
                </a:cubicBezTo>
                <a:cubicBezTo>
                  <a:pt x="3283278" y="1095253"/>
                  <a:pt x="3222197" y="1133171"/>
                  <a:pt x="3077657" y="1203150"/>
                </a:cubicBezTo>
                <a:cubicBezTo>
                  <a:pt x="2353757" y="1203150"/>
                  <a:pt x="2270414" y="538781"/>
                  <a:pt x="905957" y="1203150"/>
                </a:cubicBezTo>
                <a:cubicBezTo>
                  <a:pt x="902782" y="1171400"/>
                  <a:pt x="590045" y="1273000"/>
                  <a:pt x="896432" y="1107900"/>
                </a:cubicBezTo>
                <a:cubicBezTo>
                  <a:pt x="1303973" y="950639"/>
                  <a:pt x="1597568" y="891045"/>
                  <a:pt x="1830628" y="883338"/>
                </a:cubicBezTo>
                <a:cubicBezTo>
                  <a:pt x="2343361" y="866383"/>
                  <a:pt x="2563109" y="1100558"/>
                  <a:pt x="3058607" y="1098375"/>
                </a:cubicBezTo>
                <a:cubicBezTo>
                  <a:pt x="3079266" y="1094605"/>
                  <a:pt x="3109035" y="1088171"/>
                  <a:pt x="3140637" y="1081824"/>
                </a:cubicBezTo>
                <a:cubicBezTo>
                  <a:pt x="3129458" y="1074213"/>
                  <a:pt x="3156729" y="1049931"/>
                  <a:pt x="3272696" y="987440"/>
                </a:cubicBezTo>
                <a:cubicBezTo>
                  <a:pt x="3680237" y="830179"/>
                  <a:pt x="3973832" y="770585"/>
                  <a:pt x="4206892" y="762878"/>
                </a:cubicBezTo>
                <a:close/>
                <a:moveTo>
                  <a:pt x="4054492" y="610478"/>
                </a:moveTo>
                <a:cubicBezTo>
                  <a:pt x="4567225" y="593523"/>
                  <a:pt x="4786973" y="827698"/>
                  <a:pt x="5282471" y="825515"/>
                </a:cubicBezTo>
                <a:cubicBezTo>
                  <a:pt x="5391214" y="805672"/>
                  <a:pt x="5752371" y="712009"/>
                  <a:pt x="5301521" y="930290"/>
                </a:cubicBezTo>
                <a:cubicBezTo>
                  <a:pt x="4579976" y="930290"/>
                  <a:pt x="4494827" y="270235"/>
                  <a:pt x="3143170" y="924009"/>
                </a:cubicBezTo>
                <a:cubicBezTo>
                  <a:pt x="3130878" y="942853"/>
                  <a:pt x="3069797" y="980771"/>
                  <a:pt x="2925257" y="1050750"/>
                </a:cubicBezTo>
                <a:cubicBezTo>
                  <a:pt x="2201357" y="1050750"/>
                  <a:pt x="2118014" y="386381"/>
                  <a:pt x="753557" y="1050750"/>
                </a:cubicBezTo>
                <a:cubicBezTo>
                  <a:pt x="750382" y="1019000"/>
                  <a:pt x="437645" y="1120600"/>
                  <a:pt x="744032" y="955500"/>
                </a:cubicBezTo>
                <a:cubicBezTo>
                  <a:pt x="1151573" y="798239"/>
                  <a:pt x="1445168" y="738645"/>
                  <a:pt x="1678228" y="730938"/>
                </a:cubicBezTo>
                <a:cubicBezTo>
                  <a:pt x="2190961" y="713983"/>
                  <a:pt x="2410709" y="948158"/>
                  <a:pt x="2906207" y="945975"/>
                </a:cubicBezTo>
                <a:cubicBezTo>
                  <a:pt x="2926866" y="942205"/>
                  <a:pt x="2956635" y="935771"/>
                  <a:pt x="2988237" y="929424"/>
                </a:cubicBezTo>
                <a:cubicBezTo>
                  <a:pt x="2977059" y="921813"/>
                  <a:pt x="3004329" y="897530"/>
                  <a:pt x="3120296" y="835040"/>
                </a:cubicBezTo>
                <a:cubicBezTo>
                  <a:pt x="3527837" y="677779"/>
                  <a:pt x="3821432" y="618185"/>
                  <a:pt x="4054492" y="610478"/>
                </a:cubicBezTo>
                <a:close/>
                <a:moveTo>
                  <a:pt x="3902092" y="458078"/>
                </a:moveTo>
                <a:cubicBezTo>
                  <a:pt x="4414825" y="441123"/>
                  <a:pt x="4634573" y="675298"/>
                  <a:pt x="5130071" y="673115"/>
                </a:cubicBezTo>
                <a:cubicBezTo>
                  <a:pt x="5238814" y="653272"/>
                  <a:pt x="5599971" y="559609"/>
                  <a:pt x="5149121" y="777890"/>
                </a:cubicBezTo>
                <a:cubicBezTo>
                  <a:pt x="4427576" y="777890"/>
                  <a:pt x="4342427" y="117835"/>
                  <a:pt x="2990770" y="771609"/>
                </a:cubicBezTo>
                <a:cubicBezTo>
                  <a:pt x="2978478" y="790453"/>
                  <a:pt x="2917397" y="828371"/>
                  <a:pt x="2772857" y="898350"/>
                </a:cubicBezTo>
                <a:cubicBezTo>
                  <a:pt x="2048957" y="898350"/>
                  <a:pt x="1965614" y="233981"/>
                  <a:pt x="601157" y="898350"/>
                </a:cubicBezTo>
                <a:cubicBezTo>
                  <a:pt x="597982" y="866600"/>
                  <a:pt x="285245" y="968200"/>
                  <a:pt x="591632" y="803100"/>
                </a:cubicBezTo>
                <a:cubicBezTo>
                  <a:pt x="999173" y="645839"/>
                  <a:pt x="1292768" y="586245"/>
                  <a:pt x="1525828" y="578538"/>
                </a:cubicBezTo>
                <a:cubicBezTo>
                  <a:pt x="2038561" y="561583"/>
                  <a:pt x="2258309" y="795758"/>
                  <a:pt x="2753807" y="793575"/>
                </a:cubicBezTo>
                <a:cubicBezTo>
                  <a:pt x="2774466" y="789805"/>
                  <a:pt x="2804235" y="783371"/>
                  <a:pt x="2835837" y="777024"/>
                </a:cubicBezTo>
                <a:cubicBezTo>
                  <a:pt x="2824658" y="769413"/>
                  <a:pt x="2851929" y="745131"/>
                  <a:pt x="2967896" y="682640"/>
                </a:cubicBezTo>
                <a:cubicBezTo>
                  <a:pt x="3375437" y="525379"/>
                  <a:pt x="3669032" y="465785"/>
                  <a:pt x="3902092" y="458078"/>
                </a:cubicBezTo>
                <a:close/>
                <a:moveTo>
                  <a:pt x="3749692" y="305678"/>
                </a:moveTo>
                <a:cubicBezTo>
                  <a:pt x="4262425" y="288723"/>
                  <a:pt x="4482173" y="522898"/>
                  <a:pt x="4977671" y="520715"/>
                </a:cubicBezTo>
                <a:cubicBezTo>
                  <a:pt x="5086414" y="500872"/>
                  <a:pt x="5447571" y="407209"/>
                  <a:pt x="4996721" y="625490"/>
                </a:cubicBezTo>
                <a:cubicBezTo>
                  <a:pt x="4275176" y="625490"/>
                  <a:pt x="4190027" y="-34565"/>
                  <a:pt x="2838370" y="619209"/>
                </a:cubicBezTo>
                <a:cubicBezTo>
                  <a:pt x="2826078" y="638053"/>
                  <a:pt x="2764997" y="675971"/>
                  <a:pt x="2620457" y="745950"/>
                </a:cubicBezTo>
                <a:cubicBezTo>
                  <a:pt x="1896557" y="745950"/>
                  <a:pt x="1813214" y="81581"/>
                  <a:pt x="448757" y="745950"/>
                </a:cubicBezTo>
                <a:cubicBezTo>
                  <a:pt x="445582" y="714200"/>
                  <a:pt x="132845" y="815800"/>
                  <a:pt x="439232" y="650700"/>
                </a:cubicBezTo>
                <a:cubicBezTo>
                  <a:pt x="846773" y="493439"/>
                  <a:pt x="1140368" y="433845"/>
                  <a:pt x="1373428" y="426138"/>
                </a:cubicBezTo>
                <a:cubicBezTo>
                  <a:pt x="1886161" y="409183"/>
                  <a:pt x="2105909" y="643358"/>
                  <a:pt x="2601407" y="641175"/>
                </a:cubicBezTo>
                <a:cubicBezTo>
                  <a:pt x="2622066" y="637405"/>
                  <a:pt x="2651835" y="630971"/>
                  <a:pt x="2683437" y="624624"/>
                </a:cubicBezTo>
                <a:cubicBezTo>
                  <a:pt x="2672259" y="617013"/>
                  <a:pt x="2699529" y="592730"/>
                  <a:pt x="2815496" y="530240"/>
                </a:cubicBezTo>
                <a:cubicBezTo>
                  <a:pt x="3223037" y="372979"/>
                  <a:pt x="3516632" y="313385"/>
                  <a:pt x="3749692" y="305678"/>
                </a:cubicBezTo>
                <a:close/>
                <a:moveTo>
                  <a:pt x="3597292" y="153278"/>
                </a:moveTo>
                <a:cubicBezTo>
                  <a:pt x="4110025" y="136323"/>
                  <a:pt x="4329773" y="370498"/>
                  <a:pt x="4825271" y="368315"/>
                </a:cubicBezTo>
                <a:cubicBezTo>
                  <a:pt x="4934014" y="348472"/>
                  <a:pt x="5295171" y="254809"/>
                  <a:pt x="4844321" y="473090"/>
                </a:cubicBezTo>
                <a:cubicBezTo>
                  <a:pt x="4122776" y="473090"/>
                  <a:pt x="4037627" y="-186965"/>
                  <a:pt x="2685970" y="466809"/>
                </a:cubicBezTo>
                <a:cubicBezTo>
                  <a:pt x="2673678" y="485653"/>
                  <a:pt x="2612597" y="523571"/>
                  <a:pt x="2468057" y="593550"/>
                </a:cubicBezTo>
                <a:cubicBezTo>
                  <a:pt x="1744157" y="593550"/>
                  <a:pt x="1660814" y="-70819"/>
                  <a:pt x="296357" y="593550"/>
                </a:cubicBezTo>
                <a:cubicBezTo>
                  <a:pt x="293182" y="561800"/>
                  <a:pt x="-19555" y="663400"/>
                  <a:pt x="286832" y="498300"/>
                </a:cubicBezTo>
                <a:cubicBezTo>
                  <a:pt x="694373" y="341039"/>
                  <a:pt x="987968" y="281445"/>
                  <a:pt x="1221028" y="273738"/>
                </a:cubicBezTo>
                <a:cubicBezTo>
                  <a:pt x="1733761" y="256783"/>
                  <a:pt x="1953509" y="490958"/>
                  <a:pt x="2449007" y="488775"/>
                </a:cubicBezTo>
                <a:cubicBezTo>
                  <a:pt x="2469666" y="485005"/>
                  <a:pt x="2499435" y="478571"/>
                  <a:pt x="2531037" y="472224"/>
                </a:cubicBezTo>
                <a:cubicBezTo>
                  <a:pt x="2519858" y="464613"/>
                  <a:pt x="2547129" y="440330"/>
                  <a:pt x="2663096" y="377840"/>
                </a:cubicBezTo>
                <a:cubicBezTo>
                  <a:pt x="3070637" y="220579"/>
                  <a:pt x="3364232" y="160985"/>
                  <a:pt x="3597292" y="153278"/>
                </a:cubicBezTo>
                <a:close/>
                <a:moveTo>
                  <a:pt x="3444892" y="878"/>
                </a:moveTo>
                <a:cubicBezTo>
                  <a:pt x="3957625" y="-16077"/>
                  <a:pt x="4177373" y="218098"/>
                  <a:pt x="4672871" y="215915"/>
                </a:cubicBezTo>
                <a:cubicBezTo>
                  <a:pt x="4781614" y="196072"/>
                  <a:pt x="5142771" y="102409"/>
                  <a:pt x="4691921" y="320690"/>
                </a:cubicBezTo>
                <a:cubicBezTo>
                  <a:pt x="3970376" y="320690"/>
                  <a:pt x="3885227" y="-339365"/>
                  <a:pt x="2533570" y="314409"/>
                </a:cubicBezTo>
                <a:cubicBezTo>
                  <a:pt x="2521278" y="333253"/>
                  <a:pt x="2460197" y="371171"/>
                  <a:pt x="2315657" y="441150"/>
                </a:cubicBezTo>
                <a:cubicBezTo>
                  <a:pt x="1591757" y="441150"/>
                  <a:pt x="1508414" y="-223219"/>
                  <a:pt x="143957" y="441150"/>
                </a:cubicBezTo>
                <a:cubicBezTo>
                  <a:pt x="140782" y="409400"/>
                  <a:pt x="-171955" y="511000"/>
                  <a:pt x="134432" y="345900"/>
                </a:cubicBezTo>
                <a:cubicBezTo>
                  <a:pt x="541973" y="188639"/>
                  <a:pt x="835568" y="129045"/>
                  <a:pt x="1068628" y="121338"/>
                </a:cubicBezTo>
                <a:cubicBezTo>
                  <a:pt x="1581361" y="104383"/>
                  <a:pt x="1801109" y="338558"/>
                  <a:pt x="2296607" y="336375"/>
                </a:cubicBezTo>
                <a:cubicBezTo>
                  <a:pt x="2317266" y="332605"/>
                  <a:pt x="2347035" y="326171"/>
                  <a:pt x="2378637" y="319824"/>
                </a:cubicBezTo>
                <a:cubicBezTo>
                  <a:pt x="2367459" y="312213"/>
                  <a:pt x="2394729" y="287930"/>
                  <a:pt x="2510696" y="225440"/>
                </a:cubicBezTo>
                <a:cubicBezTo>
                  <a:pt x="2918237" y="68179"/>
                  <a:pt x="3211832" y="8585"/>
                  <a:pt x="3444892" y="878"/>
                </a:cubicBezTo>
                <a:close/>
              </a:path>
            </a:pathLst>
          </a:cu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9437676">
            <a:off x="6129821" y="3577328"/>
            <a:ext cx="3170461" cy="909404"/>
          </a:xfrm>
          <a:custGeom>
            <a:avLst/>
            <a:gdLst/>
            <a:ahLst/>
            <a:cxnLst/>
            <a:rect l="l" t="t" r="r" b="b"/>
            <a:pathLst>
              <a:path w="5674822" h="1205558">
                <a:moveTo>
                  <a:pt x="4206892" y="762878"/>
                </a:moveTo>
                <a:cubicBezTo>
                  <a:pt x="4719625" y="745923"/>
                  <a:pt x="4939373" y="980098"/>
                  <a:pt x="5434871" y="977915"/>
                </a:cubicBezTo>
                <a:cubicBezTo>
                  <a:pt x="5543614" y="958072"/>
                  <a:pt x="5904771" y="864409"/>
                  <a:pt x="5453921" y="1082690"/>
                </a:cubicBezTo>
                <a:cubicBezTo>
                  <a:pt x="4732376" y="1082690"/>
                  <a:pt x="4647227" y="422635"/>
                  <a:pt x="3295570" y="1076409"/>
                </a:cubicBezTo>
                <a:cubicBezTo>
                  <a:pt x="3283278" y="1095253"/>
                  <a:pt x="3222197" y="1133171"/>
                  <a:pt x="3077657" y="1203150"/>
                </a:cubicBezTo>
                <a:cubicBezTo>
                  <a:pt x="2353757" y="1203150"/>
                  <a:pt x="2270414" y="538781"/>
                  <a:pt x="905957" y="1203150"/>
                </a:cubicBezTo>
                <a:cubicBezTo>
                  <a:pt x="902782" y="1171400"/>
                  <a:pt x="590045" y="1273000"/>
                  <a:pt x="896432" y="1107900"/>
                </a:cubicBezTo>
                <a:cubicBezTo>
                  <a:pt x="1303973" y="950639"/>
                  <a:pt x="1597568" y="891045"/>
                  <a:pt x="1830628" y="883338"/>
                </a:cubicBezTo>
                <a:cubicBezTo>
                  <a:pt x="2343361" y="866383"/>
                  <a:pt x="2563109" y="1100558"/>
                  <a:pt x="3058607" y="1098375"/>
                </a:cubicBezTo>
                <a:cubicBezTo>
                  <a:pt x="3079266" y="1094605"/>
                  <a:pt x="3109035" y="1088171"/>
                  <a:pt x="3140637" y="1081824"/>
                </a:cubicBezTo>
                <a:cubicBezTo>
                  <a:pt x="3129458" y="1074213"/>
                  <a:pt x="3156729" y="1049931"/>
                  <a:pt x="3272696" y="987440"/>
                </a:cubicBezTo>
                <a:cubicBezTo>
                  <a:pt x="3680237" y="830179"/>
                  <a:pt x="3973832" y="770585"/>
                  <a:pt x="4206892" y="762878"/>
                </a:cubicBezTo>
                <a:close/>
                <a:moveTo>
                  <a:pt x="4054492" y="610478"/>
                </a:moveTo>
                <a:cubicBezTo>
                  <a:pt x="4567225" y="593523"/>
                  <a:pt x="4786973" y="827698"/>
                  <a:pt x="5282471" y="825515"/>
                </a:cubicBezTo>
                <a:cubicBezTo>
                  <a:pt x="5391214" y="805672"/>
                  <a:pt x="5752371" y="712009"/>
                  <a:pt x="5301521" y="930290"/>
                </a:cubicBezTo>
                <a:cubicBezTo>
                  <a:pt x="4579976" y="930290"/>
                  <a:pt x="4494827" y="270235"/>
                  <a:pt x="3143170" y="924009"/>
                </a:cubicBezTo>
                <a:cubicBezTo>
                  <a:pt x="3130878" y="942853"/>
                  <a:pt x="3069797" y="980771"/>
                  <a:pt x="2925257" y="1050750"/>
                </a:cubicBezTo>
                <a:cubicBezTo>
                  <a:pt x="2201357" y="1050750"/>
                  <a:pt x="2118014" y="386381"/>
                  <a:pt x="753557" y="1050750"/>
                </a:cubicBezTo>
                <a:cubicBezTo>
                  <a:pt x="750382" y="1019000"/>
                  <a:pt x="437645" y="1120600"/>
                  <a:pt x="744032" y="955500"/>
                </a:cubicBezTo>
                <a:cubicBezTo>
                  <a:pt x="1151573" y="798239"/>
                  <a:pt x="1445168" y="738645"/>
                  <a:pt x="1678228" y="730938"/>
                </a:cubicBezTo>
                <a:cubicBezTo>
                  <a:pt x="2190961" y="713983"/>
                  <a:pt x="2410709" y="948158"/>
                  <a:pt x="2906207" y="945975"/>
                </a:cubicBezTo>
                <a:cubicBezTo>
                  <a:pt x="2926866" y="942205"/>
                  <a:pt x="2956635" y="935771"/>
                  <a:pt x="2988237" y="929424"/>
                </a:cubicBezTo>
                <a:cubicBezTo>
                  <a:pt x="2977059" y="921813"/>
                  <a:pt x="3004329" y="897530"/>
                  <a:pt x="3120296" y="835040"/>
                </a:cubicBezTo>
                <a:cubicBezTo>
                  <a:pt x="3527837" y="677779"/>
                  <a:pt x="3821432" y="618185"/>
                  <a:pt x="4054492" y="610478"/>
                </a:cubicBezTo>
                <a:close/>
                <a:moveTo>
                  <a:pt x="3902092" y="458078"/>
                </a:moveTo>
                <a:cubicBezTo>
                  <a:pt x="4414825" y="441123"/>
                  <a:pt x="4634573" y="675298"/>
                  <a:pt x="5130071" y="673115"/>
                </a:cubicBezTo>
                <a:cubicBezTo>
                  <a:pt x="5238814" y="653272"/>
                  <a:pt x="5599971" y="559609"/>
                  <a:pt x="5149121" y="777890"/>
                </a:cubicBezTo>
                <a:cubicBezTo>
                  <a:pt x="4427576" y="777890"/>
                  <a:pt x="4342427" y="117835"/>
                  <a:pt x="2990770" y="771609"/>
                </a:cubicBezTo>
                <a:cubicBezTo>
                  <a:pt x="2978478" y="790453"/>
                  <a:pt x="2917397" y="828371"/>
                  <a:pt x="2772857" y="898350"/>
                </a:cubicBezTo>
                <a:cubicBezTo>
                  <a:pt x="2048957" y="898350"/>
                  <a:pt x="1965614" y="233981"/>
                  <a:pt x="601157" y="898350"/>
                </a:cubicBezTo>
                <a:cubicBezTo>
                  <a:pt x="597982" y="866600"/>
                  <a:pt x="285245" y="968200"/>
                  <a:pt x="591632" y="803100"/>
                </a:cubicBezTo>
                <a:cubicBezTo>
                  <a:pt x="999173" y="645839"/>
                  <a:pt x="1292768" y="586245"/>
                  <a:pt x="1525828" y="578538"/>
                </a:cubicBezTo>
                <a:cubicBezTo>
                  <a:pt x="2038561" y="561583"/>
                  <a:pt x="2258309" y="795758"/>
                  <a:pt x="2753807" y="793575"/>
                </a:cubicBezTo>
                <a:cubicBezTo>
                  <a:pt x="2774466" y="789805"/>
                  <a:pt x="2804235" y="783371"/>
                  <a:pt x="2835837" y="777024"/>
                </a:cubicBezTo>
                <a:cubicBezTo>
                  <a:pt x="2824658" y="769413"/>
                  <a:pt x="2851929" y="745131"/>
                  <a:pt x="2967896" y="682640"/>
                </a:cubicBezTo>
                <a:cubicBezTo>
                  <a:pt x="3375437" y="525379"/>
                  <a:pt x="3669032" y="465785"/>
                  <a:pt x="3902092" y="458078"/>
                </a:cubicBezTo>
                <a:close/>
                <a:moveTo>
                  <a:pt x="3749692" y="305678"/>
                </a:moveTo>
                <a:cubicBezTo>
                  <a:pt x="4262425" y="288723"/>
                  <a:pt x="4482173" y="522898"/>
                  <a:pt x="4977671" y="520715"/>
                </a:cubicBezTo>
                <a:cubicBezTo>
                  <a:pt x="5086414" y="500872"/>
                  <a:pt x="5447571" y="407209"/>
                  <a:pt x="4996721" y="625490"/>
                </a:cubicBezTo>
                <a:cubicBezTo>
                  <a:pt x="4275176" y="625490"/>
                  <a:pt x="4190027" y="-34565"/>
                  <a:pt x="2838370" y="619209"/>
                </a:cubicBezTo>
                <a:cubicBezTo>
                  <a:pt x="2826078" y="638053"/>
                  <a:pt x="2764997" y="675971"/>
                  <a:pt x="2620457" y="745950"/>
                </a:cubicBezTo>
                <a:cubicBezTo>
                  <a:pt x="1896557" y="745950"/>
                  <a:pt x="1813214" y="81581"/>
                  <a:pt x="448757" y="745950"/>
                </a:cubicBezTo>
                <a:cubicBezTo>
                  <a:pt x="445582" y="714200"/>
                  <a:pt x="132845" y="815800"/>
                  <a:pt x="439232" y="650700"/>
                </a:cubicBezTo>
                <a:cubicBezTo>
                  <a:pt x="846773" y="493439"/>
                  <a:pt x="1140368" y="433845"/>
                  <a:pt x="1373428" y="426138"/>
                </a:cubicBezTo>
                <a:cubicBezTo>
                  <a:pt x="1886161" y="409183"/>
                  <a:pt x="2105909" y="643358"/>
                  <a:pt x="2601407" y="641175"/>
                </a:cubicBezTo>
                <a:cubicBezTo>
                  <a:pt x="2622066" y="637405"/>
                  <a:pt x="2651835" y="630971"/>
                  <a:pt x="2683437" y="624624"/>
                </a:cubicBezTo>
                <a:cubicBezTo>
                  <a:pt x="2672259" y="617013"/>
                  <a:pt x="2699529" y="592730"/>
                  <a:pt x="2815496" y="530240"/>
                </a:cubicBezTo>
                <a:cubicBezTo>
                  <a:pt x="3223037" y="372979"/>
                  <a:pt x="3516632" y="313385"/>
                  <a:pt x="3749692" y="305678"/>
                </a:cubicBezTo>
                <a:close/>
                <a:moveTo>
                  <a:pt x="3597292" y="153278"/>
                </a:moveTo>
                <a:cubicBezTo>
                  <a:pt x="4110025" y="136323"/>
                  <a:pt x="4329773" y="370498"/>
                  <a:pt x="4825271" y="368315"/>
                </a:cubicBezTo>
                <a:cubicBezTo>
                  <a:pt x="4934014" y="348472"/>
                  <a:pt x="5295171" y="254809"/>
                  <a:pt x="4844321" y="473090"/>
                </a:cubicBezTo>
                <a:cubicBezTo>
                  <a:pt x="4122776" y="473090"/>
                  <a:pt x="4037627" y="-186965"/>
                  <a:pt x="2685970" y="466809"/>
                </a:cubicBezTo>
                <a:cubicBezTo>
                  <a:pt x="2673678" y="485653"/>
                  <a:pt x="2612597" y="523571"/>
                  <a:pt x="2468057" y="593550"/>
                </a:cubicBezTo>
                <a:cubicBezTo>
                  <a:pt x="1744157" y="593550"/>
                  <a:pt x="1660814" y="-70819"/>
                  <a:pt x="296357" y="593550"/>
                </a:cubicBezTo>
                <a:cubicBezTo>
                  <a:pt x="293182" y="561800"/>
                  <a:pt x="-19555" y="663400"/>
                  <a:pt x="286832" y="498300"/>
                </a:cubicBezTo>
                <a:cubicBezTo>
                  <a:pt x="694373" y="341039"/>
                  <a:pt x="987968" y="281445"/>
                  <a:pt x="1221028" y="273738"/>
                </a:cubicBezTo>
                <a:cubicBezTo>
                  <a:pt x="1733761" y="256783"/>
                  <a:pt x="1953509" y="490958"/>
                  <a:pt x="2449007" y="488775"/>
                </a:cubicBezTo>
                <a:cubicBezTo>
                  <a:pt x="2469666" y="485005"/>
                  <a:pt x="2499435" y="478571"/>
                  <a:pt x="2531037" y="472224"/>
                </a:cubicBezTo>
                <a:cubicBezTo>
                  <a:pt x="2519858" y="464613"/>
                  <a:pt x="2547129" y="440330"/>
                  <a:pt x="2663096" y="377840"/>
                </a:cubicBezTo>
                <a:cubicBezTo>
                  <a:pt x="3070637" y="220579"/>
                  <a:pt x="3364232" y="160985"/>
                  <a:pt x="3597292" y="153278"/>
                </a:cubicBezTo>
                <a:close/>
                <a:moveTo>
                  <a:pt x="3444892" y="878"/>
                </a:moveTo>
                <a:cubicBezTo>
                  <a:pt x="3957625" y="-16077"/>
                  <a:pt x="4177373" y="218098"/>
                  <a:pt x="4672871" y="215915"/>
                </a:cubicBezTo>
                <a:cubicBezTo>
                  <a:pt x="4781614" y="196072"/>
                  <a:pt x="5142771" y="102409"/>
                  <a:pt x="4691921" y="320690"/>
                </a:cubicBezTo>
                <a:cubicBezTo>
                  <a:pt x="3970376" y="320690"/>
                  <a:pt x="3885227" y="-339365"/>
                  <a:pt x="2533570" y="314409"/>
                </a:cubicBezTo>
                <a:cubicBezTo>
                  <a:pt x="2521278" y="333253"/>
                  <a:pt x="2460197" y="371171"/>
                  <a:pt x="2315657" y="441150"/>
                </a:cubicBezTo>
                <a:cubicBezTo>
                  <a:pt x="1591757" y="441150"/>
                  <a:pt x="1508414" y="-223219"/>
                  <a:pt x="143957" y="441150"/>
                </a:cubicBezTo>
                <a:cubicBezTo>
                  <a:pt x="140782" y="409400"/>
                  <a:pt x="-171955" y="511000"/>
                  <a:pt x="134432" y="345900"/>
                </a:cubicBezTo>
                <a:cubicBezTo>
                  <a:pt x="541973" y="188639"/>
                  <a:pt x="835568" y="129045"/>
                  <a:pt x="1068628" y="121338"/>
                </a:cubicBezTo>
                <a:cubicBezTo>
                  <a:pt x="1581361" y="104383"/>
                  <a:pt x="1801109" y="338558"/>
                  <a:pt x="2296607" y="336375"/>
                </a:cubicBezTo>
                <a:cubicBezTo>
                  <a:pt x="2317266" y="332605"/>
                  <a:pt x="2347035" y="326171"/>
                  <a:pt x="2378637" y="319824"/>
                </a:cubicBezTo>
                <a:cubicBezTo>
                  <a:pt x="2367459" y="312213"/>
                  <a:pt x="2394729" y="287930"/>
                  <a:pt x="2510696" y="225440"/>
                </a:cubicBezTo>
                <a:cubicBezTo>
                  <a:pt x="2918237" y="68179"/>
                  <a:pt x="3211832" y="8585"/>
                  <a:pt x="3444892" y="878"/>
                </a:cubicBezTo>
                <a:close/>
              </a:path>
            </a:pathLst>
          </a:cu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3036675" flipV="1">
            <a:off x="-100625" y="3544556"/>
            <a:ext cx="3170461" cy="974948"/>
          </a:xfrm>
          <a:custGeom>
            <a:avLst/>
            <a:gdLst/>
            <a:ahLst/>
            <a:cxnLst/>
            <a:rect l="l" t="t" r="r" b="b"/>
            <a:pathLst>
              <a:path w="5674822" h="1205558">
                <a:moveTo>
                  <a:pt x="4206892" y="762878"/>
                </a:moveTo>
                <a:cubicBezTo>
                  <a:pt x="4719625" y="745923"/>
                  <a:pt x="4939373" y="980098"/>
                  <a:pt x="5434871" y="977915"/>
                </a:cubicBezTo>
                <a:cubicBezTo>
                  <a:pt x="5543614" y="958072"/>
                  <a:pt x="5904771" y="864409"/>
                  <a:pt x="5453921" y="1082690"/>
                </a:cubicBezTo>
                <a:cubicBezTo>
                  <a:pt x="4732376" y="1082690"/>
                  <a:pt x="4647227" y="422635"/>
                  <a:pt x="3295570" y="1076409"/>
                </a:cubicBezTo>
                <a:cubicBezTo>
                  <a:pt x="3283278" y="1095253"/>
                  <a:pt x="3222197" y="1133171"/>
                  <a:pt x="3077657" y="1203150"/>
                </a:cubicBezTo>
                <a:cubicBezTo>
                  <a:pt x="2353757" y="1203150"/>
                  <a:pt x="2270414" y="538781"/>
                  <a:pt x="905957" y="1203150"/>
                </a:cubicBezTo>
                <a:cubicBezTo>
                  <a:pt x="902782" y="1171400"/>
                  <a:pt x="590045" y="1273000"/>
                  <a:pt x="896432" y="1107900"/>
                </a:cubicBezTo>
                <a:cubicBezTo>
                  <a:pt x="1303973" y="950639"/>
                  <a:pt x="1597568" y="891045"/>
                  <a:pt x="1830628" y="883338"/>
                </a:cubicBezTo>
                <a:cubicBezTo>
                  <a:pt x="2343361" y="866383"/>
                  <a:pt x="2563109" y="1100558"/>
                  <a:pt x="3058607" y="1098375"/>
                </a:cubicBezTo>
                <a:cubicBezTo>
                  <a:pt x="3079266" y="1094605"/>
                  <a:pt x="3109035" y="1088171"/>
                  <a:pt x="3140637" y="1081824"/>
                </a:cubicBezTo>
                <a:cubicBezTo>
                  <a:pt x="3129458" y="1074213"/>
                  <a:pt x="3156729" y="1049931"/>
                  <a:pt x="3272696" y="987440"/>
                </a:cubicBezTo>
                <a:cubicBezTo>
                  <a:pt x="3680237" y="830179"/>
                  <a:pt x="3973832" y="770585"/>
                  <a:pt x="4206892" y="762878"/>
                </a:cubicBezTo>
                <a:close/>
                <a:moveTo>
                  <a:pt x="4054492" y="610478"/>
                </a:moveTo>
                <a:cubicBezTo>
                  <a:pt x="4567225" y="593523"/>
                  <a:pt x="4786973" y="827698"/>
                  <a:pt x="5282471" y="825515"/>
                </a:cubicBezTo>
                <a:cubicBezTo>
                  <a:pt x="5391214" y="805672"/>
                  <a:pt x="5752371" y="712009"/>
                  <a:pt x="5301521" y="930290"/>
                </a:cubicBezTo>
                <a:cubicBezTo>
                  <a:pt x="4579976" y="930290"/>
                  <a:pt x="4494827" y="270235"/>
                  <a:pt x="3143170" y="924009"/>
                </a:cubicBezTo>
                <a:cubicBezTo>
                  <a:pt x="3130878" y="942853"/>
                  <a:pt x="3069797" y="980771"/>
                  <a:pt x="2925257" y="1050750"/>
                </a:cubicBezTo>
                <a:cubicBezTo>
                  <a:pt x="2201357" y="1050750"/>
                  <a:pt x="2118014" y="386381"/>
                  <a:pt x="753557" y="1050750"/>
                </a:cubicBezTo>
                <a:cubicBezTo>
                  <a:pt x="750382" y="1019000"/>
                  <a:pt x="437645" y="1120600"/>
                  <a:pt x="744032" y="955500"/>
                </a:cubicBezTo>
                <a:cubicBezTo>
                  <a:pt x="1151573" y="798239"/>
                  <a:pt x="1445168" y="738645"/>
                  <a:pt x="1678228" y="730938"/>
                </a:cubicBezTo>
                <a:cubicBezTo>
                  <a:pt x="2190961" y="713983"/>
                  <a:pt x="2410709" y="948158"/>
                  <a:pt x="2906207" y="945975"/>
                </a:cubicBezTo>
                <a:cubicBezTo>
                  <a:pt x="2926866" y="942205"/>
                  <a:pt x="2956635" y="935771"/>
                  <a:pt x="2988237" y="929424"/>
                </a:cubicBezTo>
                <a:cubicBezTo>
                  <a:pt x="2977059" y="921813"/>
                  <a:pt x="3004329" y="897530"/>
                  <a:pt x="3120296" y="835040"/>
                </a:cubicBezTo>
                <a:cubicBezTo>
                  <a:pt x="3527837" y="677779"/>
                  <a:pt x="3821432" y="618185"/>
                  <a:pt x="4054492" y="610478"/>
                </a:cubicBezTo>
                <a:close/>
                <a:moveTo>
                  <a:pt x="3902092" y="458078"/>
                </a:moveTo>
                <a:cubicBezTo>
                  <a:pt x="4414825" y="441123"/>
                  <a:pt x="4634573" y="675298"/>
                  <a:pt x="5130071" y="673115"/>
                </a:cubicBezTo>
                <a:cubicBezTo>
                  <a:pt x="5238814" y="653272"/>
                  <a:pt x="5599971" y="559609"/>
                  <a:pt x="5149121" y="777890"/>
                </a:cubicBezTo>
                <a:cubicBezTo>
                  <a:pt x="4427576" y="777890"/>
                  <a:pt x="4342427" y="117835"/>
                  <a:pt x="2990770" y="771609"/>
                </a:cubicBezTo>
                <a:cubicBezTo>
                  <a:pt x="2978478" y="790453"/>
                  <a:pt x="2917397" y="828371"/>
                  <a:pt x="2772857" y="898350"/>
                </a:cubicBezTo>
                <a:cubicBezTo>
                  <a:pt x="2048957" y="898350"/>
                  <a:pt x="1965614" y="233981"/>
                  <a:pt x="601157" y="898350"/>
                </a:cubicBezTo>
                <a:cubicBezTo>
                  <a:pt x="597982" y="866600"/>
                  <a:pt x="285245" y="968200"/>
                  <a:pt x="591632" y="803100"/>
                </a:cubicBezTo>
                <a:cubicBezTo>
                  <a:pt x="999173" y="645839"/>
                  <a:pt x="1292768" y="586245"/>
                  <a:pt x="1525828" y="578538"/>
                </a:cubicBezTo>
                <a:cubicBezTo>
                  <a:pt x="2038561" y="561583"/>
                  <a:pt x="2258309" y="795758"/>
                  <a:pt x="2753807" y="793575"/>
                </a:cubicBezTo>
                <a:cubicBezTo>
                  <a:pt x="2774466" y="789805"/>
                  <a:pt x="2804235" y="783371"/>
                  <a:pt x="2835837" y="777024"/>
                </a:cubicBezTo>
                <a:cubicBezTo>
                  <a:pt x="2824658" y="769413"/>
                  <a:pt x="2851929" y="745131"/>
                  <a:pt x="2967896" y="682640"/>
                </a:cubicBezTo>
                <a:cubicBezTo>
                  <a:pt x="3375437" y="525379"/>
                  <a:pt x="3669032" y="465785"/>
                  <a:pt x="3902092" y="458078"/>
                </a:cubicBezTo>
                <a:close/>
                <a:moveTo>
                  <a:pt x="3749692" y="305678"/>
                </a:moveTo>
                <a:cubicBezTo>
                  <a:pt x="4262425" y="288723"/>
                  <a:pt x="4482173" y="522898"/>
                  <a:pt x="4977671" y="520715"/>
                </a:cubicBezTo>
                <a:cubicBezTo>
                  <a:pt x="5086414" y="500872"/>
                  <a:pt x="5447571" y="407209"/>
                  <a:pt x="4996721" y="625490"/>
                </a:cubicBezTo>
                <a:cubicBezTo>
                  <a:pt x="4275176" y="625490"/>
                  <a:pt x="4190027" y="-34565"/>
                  <a:pt x="2838370" y="619209"/>
                </a:cubicBezTo>
                <a:cubicBezTo>
                  <a:pt x="2826078" y="638053"/>
                  <a:pt x="2764997" y="675971"/>
                  <a:pt x="2620457" y="745950"/>
                </a:cubicBezTo>
                <a:cubicBezTo>
                  <a:pt x="1896557" y="745950"/>
                  <a:pt x="1813214" y="81581"/>
                  <a:pt x="448757" y="745950"/>
                </a:cubicBezTo>
                <a:cubicBezTo>
                  <a:pt x="445582" y="714200"/>
                  <a:pt x="132845" y="815800"/>
                  <a:pt x="439232" y="650700"/>
                </a:cubicBezTo>
                <a:cubicBezTo>
                  <a:pt x="846773" y="493439"/>
                  <a:pt x="1140368" y="433845"/>
                  <a:pt x="1373428" y="426138"/>
                </a:cubicBezTo>
                <a:cubicBezTo>
                  <a:pt x="1886161" y="409183"/>
                  <a:pt x="2105909" y="643358"/>
                  <a:pt x="2601407" y="641175"/>
                </a:cubicBezTo>
                <a:cubicBezTo>
                  <a:pt x="2622066" y="637405"/>
                  <a:pt x="2651835" y="630971"/>
                  <a:pt x="2683437" y="624624"/>
                </a:cubicBezTo>
                <a:cubicBezTo>
                  <a:pt x="2672259" y="617013"/>
                  <a:pt x="2699529" y="592730"/>
                  <a:pt x="2815496" y="530240"/>
                </a:cubicBezTo>
                <a:cubicBezTo>
                  <a:pt x="3223037" y="372979"/>
                  <a:pt x="3516632" y="313385"/>
                  <a:pt x="3749692" y="305678"/>
                </a:cubicBezTo>
                <a:close/>
                <a:moveTo>
                  <a:pt x="3597292" y="153278"/>
                </a:moveTo>
                <a:cubicBezTo>
                  <a:pt x="4110025" y="136323"/>
                  <a:pt x="4329773" y="370498"/>
                  <a:pt x="4825271" y="368315"/>
                </a:cubicBezTo>
                <a:cubicBezTo>
                  <a:pt x="4934014" y="348472"/>
                  <a:pt x="5295171" y="254809"/>
                  <a:pt x="4844321" y="473090"/>
                </a:cubicBezTo>
                <a:cubicBezTo>
                  <a:pt x="4122776" y="473090"/>
                  <a:pt x="4037627" y="-186965"/>
                  <a:pt x="2685970" y="466809"/>
                </a:cubicBezTo>
                <a:cubicBezTo>
                  <a:pt x="2673678" y="485653"/>
                  <a:pt x="2612597" y="523571"/>
                  <a:pt x="2468057" y="593550"/>
                </a:cubicBezTo>
                <a:cubicBezTo>
                  <a:pt x="1744157" y="593550"/>
                  <a:pt x="1660814" y="-70819"/>
                  <a:pt x="296357" y="593550"/>
                </a:cubicBezTo>
                <a:cubicBezTo>
                  <a:pt x="293182" y="561800"/>
                  <a:pt x="-19555" y="663400"/>
                  <a:pt x="286832" y="498300"/>
                </a:cubicBezTo>
                <a:cubicBezTo>
                  <a:pt x="694373" y="341039"/>
                  <a:pt x="987968" y="281445"/>
                  <a:pt x="1221028" y="273738"/>
                </a:cubicBezTo>
                <a:cubicBezTo>
                  <a:pt x="1733761" y="256783"/>
                  <a:pt x="1953509" y="490958"/>
                  <a:pt x="2449007" y="488775"/>
                </a:cubicBezTo>
                <a:cubicBezTo>
                  <a:pt x="2469666" y="485005"/>
                  <a:pt x="2499435" y="478571"/>
                  <a:pt x="2531037" y="472224"/>
                </a:cubicBezTo>
                <a:cubicBezTo>
                  <a:pt x="2519858" y="464613"/>
                  <a:pt x="2547129" y="440330"/>
                  <a:pt x="2663096" y="377840"/>
                </a:cubicBezTo>
                <a:cubicBezTo>
                  <a:pt x="3070637" y="220579"/>
                  <a:pt x="3364232" y="160985"/>
                  <a:pt x="3597292" y="153278"/>
                </a:cubicBezTo>
                <a:close/>
                <a:moveTo>
                  <a:pt x="3444892" y="878"/>
                </a:moveTo>
                <a:cubicBezTo>
                  <a:pt x="3957625" y="-16077"/>
                  <a:pt x="4177373" y="218098"/>
                  <a:pt x="4672871" y="215915"/>
                </a:cubicBezTo>
                <a:cubicBezTo>
                  <a:pt x="4781614" y="196072"/>
                  <a:pt x="5142771" y="102409"/>
                  <a:pt x="4691921" y="320690"/>
                </a:cubicBezTo>
                <a:cubicBezTo>
                  <a:pt x="3970376" y="320690"/>
                  <a:pt x="3885227" y="-339365"/>
                  <a:pt x="2533570" y="314409"/>
                </a:cubicBezTo>
                <a:cubicBezTo>
                  <a:pt x="2521278" y="333253"/>
                  <a:pt x="2460197" y="371171"/>
                  <a:pt x="2315657" y="441150"/>
                </a:cubicBezTo>
                <a:cubicBezTo>
                  <a:pt x="1591757" y="441150"/>
                  <a:pt x="1508414" y="-223219"/>
                  <a:pt x="143957" y="441150"/>
                </a:cubicBezTo>
                <a:cubicBezTo>
                  <a:pt x="140782" y="409400"/>
                  <a:pt x="-171955" y="511000"/>
                  <a:pt x="134432" y="345900"/>
                </a:cubicBezTo>
                <a:cubicBezTo>
                  <a:pt x="541973" y="188639"/>
                  <a:pt x="835568" y="129045"/>
                  <a:pt x="1068628" y="121338"/>
                </a:cubicBezTo>
                <a:cubicBezTo>
                  <a:pt x="1581361" y="104383"/>
                  <a:pt x="1801109" y="338558"/>
                  <a:pt x="2296607" y="336375"/>
                </a:cubicBezTo>
                <a:cubicBezTo>
                  <a:pt x="2317266" y="332605"/>
                  <a:pt x="2347035" y="326171"/>
                  <a:pt x="2378637" y="319824"/>
                </a:cubicBezTo>
                <a:cubicBezTo>
                  <a:pt x="2367459" y="312213"/>
                  <a:pt x="2394729" y="287930"/>
                  <a:pt x="2510696" y="225440"/>
                </a:cubicBezTo>
                <a:cubicBezTo>
                  <a:pt x="2918237" y="68179"/>
                  <a:pt x="3211832" y="8585"/>
                  <a:pt x="3444892" y="878"/>
                </a:cubicBezTo>
                <a:close/>
              </a:path>
            </a:pathLst>
          </a:custGeom>
          <a:ln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483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3453294" y="-182556"/>
            <a:ext cx="958699" cy="1058726"/>
            <a:chOff x="3453290" y="-243408"/>
            <a:chExt cx="958699" cy="1411635"/>
          </a:xfrm>
        </p:grpSpPr>
        <p:sp>
          <p:nvSpPr>
            <p:cNvPr id="5" name="4 Forma libre"/>
            <p:cNvSpPr/>
            <p:nvPr/>
          </p:nvSpPr>
          <p:spPr bwMode="auto">
            <a:xfrm rot="370285">
              <a:off x="3453290" y="-243408"/>
              <a:ext cx="958699" cy="1411635"/>
            </a:xfrm>
            <a:custGeom>
              <a:avLst/>
              <a:gdLst/>
              <a:ahLst/>
              <a:cxnLst/>
              <a:rect l="l" t="t" r="r" b="b"/>
              <a:pathLst>
                <a:path w="958699" h="1723061">
                  <a:moveTo>
                    <a:pt x="116523" y="36675"/>
                  </a:moveTo>
                  <a:cubicBezTo>
                    <a:pt x="233043" y="176617"/>
                    <a:pt x="249706" y="289013"/>
                    <a:pt x="295638" y="415182"/>
                  </a:cubicBezTo>
                  <a:cubicBezTo>
                    <a:pt x="347011" y="732008"/>
                    <a:pt x="288199" y="759597"/>
                    <a:pt x="248325" y="864660"/>
                  </a:cubicBezTo>
                  <a:cubicBezTo>
                    <a:pt x="306032" y="837262"/>
                    <a:pt x="349966" y="732391"/>
                    <a:pt x="380127" y="658509"/>
                  </a:cubicBezTo>
                  <a:cubicBezTo>
                    <a:pt x="404103" y="603310"/>
                    <a:pt x="405696" y="548111"/>
                    <a:pt x="400404" y="492912"/>
                  </a:cubicBezTo>
                  <a:cubicBezTo>
                    <a:pt x="413915" y="502851"/>
                    <a:pt x="423936" y="515523"/>
                    <a:pt x="430974" y="530229"/>
                  </a:cubicBezTo>
                  <a:cubicBezTo>
                    <a:pt x="389602" y="262237"/>
                    <a:pt x="526394" y="188475"/>
                    <a:pt x="547633" y="153962"/>
                  </a:cubicBezTo>
                  <a:cubicBezTo>
                    <a:pt x="616148" y="86375"/>
                    <a:pt x="706699" y="27991"/>
                    <a:pt x="768097" y="0"/>
                  </a:cubicBezTo>
                  <a:cubicBezTo>
                    <a:pt x="508797" y="190300"/>
                    <a:pt x="593045" y="346373"/>
                    <a:pt x="611097" y="443674"/>
                  </a:cubicBezTo>
                  <a:cubicBezTo>
                    <a:pt x="667313" y="616298"/>
                    <a:pt x="807904" y="781187"/>
                    <a:pt x="906307" y="949944"/>
                  </a:cubicBezTo>
                  <a:cubicBezTo>
                    <a:pt x="937426" y="1010053"/>
                    <a:pt x="1005534" y="1121789"/>
                    <a:pt x="908605" y="1256002"/>
                  </a:cubicBezTo>
                  <a:cubicBezTo>
                    <a:pt x="875136" y="918849"/>
                    <a:pt x="710125" y="859630"/>
                    <a:pt x="716262" y="856102"/>
                  </a:cubicBezTo>
                  <a:cubicBezTo>
                    <a:pt x="789616" y="984109"/>
                    <a:pt x="848039" y="1096841"/>
                    <a:pt x="801873" y="1303799"/>
                  </a:cubicBezTo>
                  <a:cubicBezTo>
                    <a:pt x="764334" y="1419849"/>
                    <a:pt x="741737" y="1517648"/>
                    <a:pt x="599740" y="1641757"/>
                  </a:cubicBezTo>
                  <a:cubicBezTo>
                    <a:pt x="560838" y="1667847"/>
                    <a:pt x="512107" y="1702962"/>
                    <a:pt x="465811" y="1708669"/>
                  </a:cubicBezTo>
                  <a:cubicBezTo>
                    <a:pt x="723535" y="1383209"/>
                    <a:pt x="625539" y="1161573"/>
                    <a:pt x="625061" y="1111243"/>
                  </a:cubicBezTo>
                  <a:cubicBezTo>
                    <a:pt x="603126" y="909274"/>
                    <a:pt x="519206" y="773559"/>
                    <a:pt x="457521" y="615030"/>
                  </a:cubicBezTo>
                  <a:cubicBezTo>
                    <a:pt x="460221" y="625113"/>
                    <a:pt x="462306" y="635220"/>
                    <a:pt x="464615" y="644991"/>
                  </a:cubicBezTo>
                  <a:cubicBezTo>
                    <a:pt x="443062" y="852205"/>
                    <a:pt x="376747" y="883811"/>
                    <a:pt x="332813" y="1003221"/>
                  </a:cubicBezTo>
                  <a:cubicBezTo>
                    <a:pt x="225327" y="1261702"/>
                    <a:pt x="259016" y="1322193"/>
                    <a:pt x="268602" y="1422283"/>
                  </a:cubicBezTo>
                  <a:cubicBezTo>
                    <a:pt x="284820" y="1453039"/>
                    <a:pt x="302759" y="1514784"/>
                    <a:pt x="318977" y="1545540"/>
                  </a:cubicBezTo>
                  <a:cubicBezTo>
                    <a:pt x="339636" y="1604714"/>
                    <a:pt x="406781" y="1663887"/>
                    <a:pt x="427440" y="1723061"/>
                  </a:cubicBezTo>
                  <a:cubicBezTo>
                    <a:pt x="331793" y="1637383"/>
                    <a:pt x="117352" y="1472508"/>
                    <a:pt x="32034" y="1202613"/>
                  </a:cubicBezTo>
                  <a:cubicBezTo>
                    <a:pt x="17411" y="1091110"/>
                    <a:pt x="-52305" y="1043308"/>
                    <a:pt x="75969" y="682166"/>
                  </a:cubicBezTo>
                  <a:cubicBezTo>
                    <a:pt x="110146" y="539311"/>
                    <a:pt x="283778" y="394735"/>
                    <a:pt x="116523" y="36675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727CA3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  <a:extLst/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6" name="5 Forma libre"/>
            <p:cNvSpPr/>
            <p:nvPr/>
          </p:nvSpPr>
          <p:spPr bwMode="auto">
            <a:xfrm>
              <a:off x="3716494" y="404114"/>
              <a:ext cx="290171" cy="719344"/>
            </a:xfrm>
            <a:custGeom>
              <a:avLst/>
              <a:gdLst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71288 w 782790"/>
                <a:gd name="connsiteY0" fmla="*/ 0 h 2932982"/>
                <a:gd name="connsiteX1" fmla="*/ 782790 w 782790"/>
                <a:gd name="connsiteY1" fmla="*/ 1000665 h 2932982"/>
                <a:gd name="connsiteX2" fmla="*/ 673522 w 782790"/>
                <a:gd name="connsiteY2" fmla="*/ 2248619 h 2932982"/>
                <a:gd name="connsiteX3" fmla="*/ 311212 w 782790"/>
                <a:gd name="connsiteY3" fmla="*/ 2932982 h 2932982"/>
                <a:gd name="connsiteX4" fmla="*/ 17914 w 782790"/>
                <a:gd name="connsiteY4" fmla="*/ 1380227 h 2932982"/>
                <a:gd name="connsiteX5" fmla="*/ 771288 w 782790"/>
                <a:gd name="connsiteY5" fmla="*/ 0 h 2932982"/>
                <a:gd name="connsiteX0" fmla="*/ 798756 w 810258"/>
                <a:gd name="connsiteY0" fmla="*/ 0 h 2932982"/>
                <a:gd name="connsiteX1" fmla="*/ 810258 w 810258"/>
                <a:gd name="connsiteY1" fmla="*/ 1000665 h 2932982"/>
                <a:gd name="connsiteX2" fmla="*/ 700990 w 810258"/>
                <a:gd name="connsiteY2" fmla="*/ 2248619 h 2932982"/>
                <a:gd name="connsiteX3" fmla="*/ 338680 w 810258"/>
                <a:gd name="connsiteY3" fmla="*/ 2932982 h 2932982"/>
                <a:gd name="connsiteX4" fmla="*/ 45382 w 810258"/>
                <a:gd name="connsiteY4" fmla="*/ 1380227 h 2932982"/>
                <a:gd name="connsiteX5" fmla="*/ 798756 w 810258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933614"/>
                <a:gd name="connsiteY0" fmla="*/ 0 h 2932982"/>
                <a:gd name="connsiteX1" fmla="*/ 817389 w 933614"/>
                <a:gd name="connsiteY1" fmla="*/ 1000665 h 2932982"/>
                <a:gd name="connsiteX2" fmla="*/ 708121 w 933614"/>
                <a:gd name="connsiteY2" fmla="*/ 2248619 h 2932982"/>
                <a:gd name="connsiteX3" fmla="*/ 345811 w 933614"/>
                <a:gd name="connsiteY3" fmla="*/ 2932982 h 2932982"/>
                <a:gd name="connsiteX4" fmla="*/ 52513 w 933614"/>
                <a:gd name="connsiteY4" fmla="*/ 1380227 h 2932982"/>
                <a:gd name="connsiteX5" fmla="*/ 805887 w 933614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69280" h="2932982">
                  <a:moveTo>
                    <a:pt x="805887" y="0"/>
                  </a:moveTo>
                  <a:cubicBezTo>
                    <a:pt x="614189" y="494582"/>
                    <a:pt x="646777" y="684363"/>
                    <a:pt x="817389" y="1000665"/>
                  </a:cubicBezTo>
                  <a:cubicBezTo>
                    <a:pt x="901736" y="1261374"/>
                    <a:pt x="1164363" y="1568091"/>
                    <a:pt x="708121" y="2248619"/>
                  </a:cubicBezTo>
                  <a:cubicBezTo>
                    <a:pt x="587351" y="2476740"/>
                    <a:pt x="426325" y="2704861"/>
                    <a:pt x="345811" y="2932982"/>
                  </a:cubicBezTo>
                  <a:cubicBezTo>
                    <a:pt x="173282" y="2490159"/>
                    <a:pt x="-120016" y="2214114"/>
                    <a:pt x="52513" y="1380227"/>
                  </a:cubicBezTo>
                  <a:cubicBezTo>
                    <a:pt x="148362" y="1058173"/>
                    <a:pt x="290219" y="540589"/>
                    <a:pt x="805887" y="0"/>
                  </a:cubicBezTo>
                  <a:close/>
                </a:path>
              </a:pathLst>
            </a:custGeom>
            <a:solidFill>
              <a:schemeClr val="bg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3 Grupo"/>
          <p:cNvGrpSpPr/>
          <p:nvPr/>
        </p:nvGrpSpPr>
        <p:grpSpPr>
          <a:xfrm>
            <a:off x="3424740" y="1956256"/>
            <a:ext cx="958699" cy="1058726"/>
            <a:chOff x="3424714" y="2608338"/>
            <a:chExt cx="958699" cy="1411635"/>
          </a:xfrm>
        </p:grpSpPr>
        <p:sp>
          <p:nvSpPr>
            <p:cNvPr id="10" name="9 Forma libre"/>
            <p:cNvSpPr/>
            <p:nvPr/>
          </p:nvSpPr>
          <p:spPr bwMode="auto">
            <a:xfrm rot="370285">
              <a:off x="3424714" y="2608338"/>
              <a:ext cx="958699" cy="1411635"/>
            </a:xfrm>
            <a:custGeom>
              <a:avLst/>
              <a:gdLst/>
              <a:ahLst/>
              <a:cxnLst/>
              <a:rect l="l" t="t" r="r" b="b"/>
              <a:pathLst>
                <a:path w="958699" h="1723061">
                  <a:moveTo>
                    <a:pt x="116523" y="36675"/>
                  </a:moveTo>
                  <a:cubicBezTo>
                    <a:pt x="233043" y="176617"/>
                    <a:pt x="249706" y="289013"/>
                    <a:pt x="295638" y="415182"/>
                  </a:cubicBezTo>
                  <a:cubicBezTo>
                    <a:pt x="347011" y="732008"/>
                    <a:pt x="288199" y="759597"/>
                    <a:pt x="248325" y="864660"/>
                  </a:cubicBezTo>
                  <a:cubicBezTo>
                    <a:pt x="306032" y="837262"/>
                    <a:pt x="349966" y="732391"/>
                    <a:pt x="380127" y="658509"/>
                  </a:cubicBezTo>
                  <a:cubicBezTo>
                    <a:pt x="404103" y="603310"/>
                    <a:pt x="405696" y="548111"/>
                    <a:pt x="400404" y="492912"/>
                  </a:cubicBezTo>
                  <a:cubicBezTo>
                    <a:pt x="413915" y="502851"/>
                    <a:pt x="423936" y="515523"/>
                    <a:pt x="430974" y="530229"/>
                  </a:cubicBezTo>
                  <a:cubicBezTo>
                    <a:pt x="389602" y="262237"/>
                    <a:pt x="526394" y="188475"/>
                    <a:pt x="547633" y="153962"/>
                  </a:cubicBezTo>
                  <a:cubicBezTo>
                    <a:pt x="616148" y="86375"/>
                    <a:pt x="706699" y="27991"/>
                    <a:pt x="768097" y="0"/>
                  </a:cubicBezTo>
                  <a:cubicBezTo>
                    <a:pt x="508797" y="190300"/>
                    <a:pt x="593045" y="346373"/>
                    <a:pt x="611097" y="443674"/>
                  </a:cubicBezTo>
                  <a:cubicBezTo>
                    <a:pt x="667313" y="616298"/>
                    <a:pt x="807904" y="781187"/>
                    <a:pt x="906307" y="949944"/>
                  </a:cubicBezTo>
                  <a:cubicBezTo>
                    <a:pt x="937426" y="1010053"/>
                    <a:pt x="1005534" y="1121789"/>
                    <a:pt x="908605" y="1256002"/>
                  </a:cubicBezTo>
                  <a:cubicBezTo>
                    <a:pt x="875136" y="918849"/>
                    <a:pt x="710125" y="859630"/>
                    <a:pt x="716262" y="856102"/>
                  </a:cubicBezTo>
                  <a:cubicBezTo>
                    <a:pt x="789616" y="984109"/>
                    <a:pt x="848039" y="1096841"/>
                    <a:pt x="801873" y="1303799"/>
                  </a:cubicBezTo>
                  <a:cubicBezTo>
                    <a:pt x="764334" y="1419849"/>
                    <a:pt x="741737" y="1517648"/>
                    <a:pt x="599740" y="1641757"/>
                  </a:cubicBezTo>
                  <a:cubicBezTo>
                    <a:pt x="560838" y="1667847"/>
                    <a:pt x="512107" y="1702962"/>
                    <a:pt x="465811" y="1708669"/>
                  </a:cubicBezTo>
                  <a:cubicBezTo>
                    <a:pt x="723535" y="1383209"/>
                    <a:pt x="625539" y="1161573"/>
                    <a:pt x="625061" y="1111243"/>
                  </a:cubicBezTo>
                  <a:cubicBezTo>
                    <a:pt x="603126" y="909274"/>
                    <a:pt x="519206" y="773559"/>
                    <a:pt x="457521" y="615030"/>
                  </a:cubicBezTo>
                  <a:cubicBezTo>
                    <a:pt x="460221" y="625113"/>
                    <a:pt x="462306" y="635220"/>
                    <a:pt x="464615" y="644991"/>
                  </a:cubicBezTo>
                  <a:cubicBezTo>
                    <a:pt x="443062" y="852205"/>
                    <a:pt x="376747" y="883811"/>
                    <a:pt x="332813" y="1003221"/>
                  </a:cubicBezTo>
                  <a:cubicBezTo>
                    <a:pt x="225327" y="1261702"/>
                    <a:pt x="259016" y="1322193"/>
                    <a:pt x="268602" y="1422283"/>
                  </a:cubicBezTo>
                  <a:cubicBezTo>
                    <a:pt x="284820" y="1453039"/>
                    <a:pt x="302759" y="1514784"/>
                    <a:pt x="318977" y="1545540"/>
                  </a:cubicBezTo>
                  <a:cubicBezTo>
                    <a:pt x="339636" y="1604714"/>
                    <a:pt x="406781" y="1663887"/>
                    <a:pt x="427440" y="1723061"/>
                  </a:cubicBezTo>
                  <a:cubicBezTo>
                    <a:pt x="331793" y="1637383"/>
                    <a:pt x="117352" y="1472508"/>
                    <a:pt x="32034" y="1202613"/>
                  </a:cubicBezTo>
                  <a:cubicBezTo>
                    <a:pt x="17411" y="1091110"/>
                    <a:pt x="-52305" y="1043308"/>
                    <a:pt x="75969" y="682166"/>
                  </a:cubicBezTo>
                  <a:cubicBezTo>
                    <a:pt x="110146" y="539311"/>
                    <a:pt x="283778" y="394735"/>
                    <a:pt x="116523" y="36675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727CA3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  <a:extLst/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1" name="10 Forma libre"/>
            <p:cNvSpPr/>
            <p:nvPr/>
          </p:nvSpPr>
          <p:spPr bwMode="auto">
            <a:xfrm>
              <a:off x="3716493" y="3279269"/>
              <a:ext cx="290171" cy="719344"/>
            </a:xfrm>
            <a:custGeom>
              <a:avLst/>
              <a:gdLst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71288 w 782790"/>
                <a:gd name="connsiteY0" fmla="*/ 0 h 2932982"/>
                <a:gd name="connsiteX1" fmla="*/ 782790 w 782790"/>
                <a:gd name="connsiteY1" fmla="*/ 1000665 h 2932982"/>
                <a:gd name="connsiteX2" fmla="*/ 673522 w 782790"/>
                <a:gd name="connsiteY2" fmla="*/ 2248619 h 2932982"/>
                <a:gd name="connsiteX3" fmla="*/ 311212 w 782790"/>
                <a:gd name="connsiteY3" fmla="*/ 2932982 h 2932982"/>
                <a:gd name="connsiteX4" fmla="*/ 17914 w 782790"/>
                <a:gd name="connsiteY4" fmla="*/ 1380227 h 2932982"/>
                <a:gd name="connsiteX5" fmla="*/ 771288 w 782790"/>
                <a:gd name="connsiteY5" fmla="*/ 0 h 2932982"/>
                <a:gd name="connsiteX0" fmla="*/ 798756 w 810258"/>
                <a:gd name="connsiteY0" fmla="*/ 0 h 2932982"/>
                <a:gd name="connsiteX1" fmla="*/ 810258 w 810258"/>
                <a:gd name="connsiteY1" fmla="*/ 1000665 h 2932982"/>
                <a:gd name="connsiteX2" fmla="*/ 700990 w 810258"/>
                <a:gd name="connsiteY2" fmla="*/ 2248619 h 2932982"/>
                <a:gd name="connsiteX3" fmla="*/ 338680 w 810258"/>
                <a:gd name="connsiteY3" fmla="*/ 2932982 h 2932982"/>
                <a:gd name="connsiteX4" fmla="*/ 45382 w 810258"/>
                <a:gd name="connsiteY4" fmla="*/ 1380227 h 2932982"/>
                <a:gd name="connsiteX5" fmla="*/ 798756 w 810258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933614"/>
                <a:gd name="connsiteY0" fmla="*/ 0 h 2932982"/>
                <a:gd name="connsiteX1" fmla="*/ 817389 w 933614"/>
                <a:gd name="connsiteY1" fmla="*/ 1000665 h 2932982"/>
                <a:gd name="connsiteX2" fmla="*/ 708121 w 933614"/>
                <a:gd name="connsiteY2" fmla="*/ 2248619 h 2932982"/>
                <a:gd name="connsiteX3" fmla="*/ 345811 w 933614"/>
                <a:gd name="connsiteY3" fmla="*/ 2932982 h 2932982"/>
                <a:gd name="connsiteX4" fmla="*/ 52513 w 933614"/>
                <a:gd name="connsiteY4" fmla="*/ 1380227 h 2932982"/>
                <a:gd name="connsiteX5" fmla="*/ 805887 w 933614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69280" h="2932982">
                  <a:moveTo>
                    <a:pt x="805887" y="0"/>
                  </a:moveTo>
                  <a:cubicBezTo>
                    <a:pt x="614189" y="494582"/>
                    <a:pt x="646777" y="684363"/>
                    <a:pt x="817389" y="1000665"/>
                  </a:cubicBezTo>
                  <a:cubicBezTo>
                    <a:pt x="901736" y="1261374"/>
                    <a:pt x="1164363" y="1568091"/>
                    <a:pt x="708121" y="2248619"/>
                  </a:cubicBezTo>
                  <a:cubicBezTo>
                    <a:pt x="587351" y="2476740"/>
                    <a:pt x="426325" y="2704861"/>
                    <a:pt x="345811" y="2932982"/>
                  </a:cubicBezTo>
                  <a:cubicBezTo>
                    <a:pt x="173282" y="2490159"/>
                    <a:pt x="-120016" y="2214114"/>
                    <a:pt x="52513" y="1380227"/>
                  </a:cubicBezTo>
                  <a:cubicBezTo>
                    <a:pt x="148362" y="1058173"/>
                    <a:pt x="290219" y="540589"/>
                    <a:pt x="805887" y="0"/>
                  </a:cubicBezTo>
                  <a:close/>
                </a:path>
              </a:pathLst>
            </a:custGeom>
            <a:solidFill>
              <a:schemeClr val="bg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2 Grupo"/>
          <p:cNvGrpSpPr/>
          <p:nvPr/>
        </p:nvGrpSpPr>
        <p:grpSpPr>
          <a:xfrm>
            <a:off x="3420968" y="898204"/>
            <a:ext cx="958699" cy="1058726"/>
            <a:chOff x="3420960" y="1197603"/>
            <a:chExt cx="958699" cy="1411635"/>
          </a:xfrm>
        </p:grpSpPr>
        <p:sp>
          <p:nvSpPr>
            <p:cNvPr id="13" name="12 Forma libre"/>
            <p:cNvSpPr/>
            <p:nvPr/>
          </p:nvSpPr>
          <p:spPr bwMode="auto">
            <a:xfrm rot="370285">
              <a:off x="3420960" y="1197603"/>
              <a:ext cx="958699" cy="1411635"/>
            </a:xfrm>
            <a:custGeom>
              <a:avLst/>
              <a:gdLst/>
              <a:ahLst/>
              <a:cxnLst/>
              <a:rect l="l" t="t" r="r" b="b"/>
              <a:pathLst>
                <a:path w="958699" h="1723061">
                  <a:moveTo>
                    <a:pt x="116523" y="36675"/>
                  </a:moveTo>
                  <a:cubicBezTo>
                    <a:pt x="233043" y="176617"/>
                    <a:pt x="249706" y="289013"/>
                    <a:pt x="295638" y="415182"/>
                  </a:cubicBezTo>
                  <a:cubicBezTo>
                    <a:pt x="347011" y="732008"/>
                    <a:pt x="288199" y="759597"/>
                    <a:pt x="248325" y="864660"/>
                  </a:cubicBezTo>
                  <a:cubicBezTo>
                    <a:pt x="306032" y="837262"/>
                    <a:pt x="349966" y="732391"/>
                    <a:pt x="380127" y="658509"/>
                  </a:cubicBezTo>
                  <a:cubicBezTo>
                    <a:pt x="404103" y="603310"/>
                    <a:pt x="405696" y="548111"/>
                    <a:pt x="400404" y="492912"/>
                  </a:cubicBezTo>
                  <a:cubicBezTo>
                    <a:pt x="413915" y="502851"/>
                    <a:pt x="423936" y="515523"/>
                    <a:pt x="430974" y="530229"/>
                  </a:cubicBezTo>
                  <a:cubicBezTo>
                    <a:pt x="389602" y="262237"/>
                    <a:pt x="526394" y="188475"/>
                    <a:pt x="547633" y="153962"/>
                  </a:cubicBezTo>
                  <a:cubicBezTo>
                    <a:pt x="616148" y="86375"/>
                    <a:pt x="706699" y="27991"/>
                    <a:pt x="768097" y="0"/>
                  </a:cubicBezTo>
                  <a:cubicBezTo>
                    <a:pt x="508797" y="190300"/>
                    <a:pt x="593045" y="346373"/>
                    <a:pt x="611097" y="443674"/>
                  </a:cubicBezTo>
                  <a:cubicBezTo>
                    <a:pt x="667313" y="616298"/>
                    <a:pt x="807904" y="781187"/>
                    <a:pt x="906307" y="949944"/>
                  </a:cubicBezTo>
                  <a:cubicBezTo>
                    <a:pt x="937426" y="1010053"/>
                    <a:pt x="1005534" y="1121789"/>
                    <a:pt x="908605" y="1256002"/>
                  </a:cubicBezTo>
                  <a:cubicBezTo>
                    <a:pt x="875136" y="918849"/>
                    <a:pt x="710125" y="859630"/>
                    <a:pt x="716262" y="856102"/>
                  </a:cubicBezTo>
                  <a:cubicBezTo>
                    <a:pt x="789616" y="984109"/>
                    <a:pt x="848039" y="1096841"/>
                    <a:pt x="801873" y="1303799"/>
                  </a:cubicBezTo>
                  <a:cubicBezTo>
                    <a:pt x="764334" y="1419849"/>
                    <a:pt x="741737" y="1517648"/>
                    <a:pt x="599740" y="1641757"/>
                  </a:cubicBezTo>
                  <a:cubicBezTo>
                    <a:pt x="560838" y="1667847"/>
                    <a:pt x="512107" y="1702962"/>
                    <a:pt x="465811" y="1708669"/>
                  </a:cubicBezTo>
                  <a:cubicBezTo>
                    <a:pt x="723535" y="1383209"/>
                    <a:pt x="625539" y="1161573"/>
                    <a:pt x="625061" y="1111243"/>
                  </a:cubicBezTo>
                  <a:cubicBezTo>
                    <a:pt x="603126" y="909274"/>
                    <a:pt x="519206" y="773559"/>
                    <a:pt x="457521" y="615030"/>
                  </a:cubicBezTo>
                  <a:cubicBezTo>
                    <a:pt x="460221" y="625113"/>
                    <a:pt x="462306" y="635220"/>
                    <a:pt x="464615" y="644991"/>
                  </a:cubicBezTo>
                  <a:cubicBezTo>
                    <a:pt x="443062" y="852205"/>
                    <a:pt x="376747" y="883811"/>
                    <a:pt x="332813" y="1003221"/>
                  </a:cubicBezTo>
                  <a:cubicBezTo>
                    <a:pt x="225327" y="1261702"/>
                    <a:pt x="259016" y="1322193"/>
                    <a:pt x="268602" y="1422283"/>
                  </a:cubicBezTo>
                  <a:cubicBezTo>
                    <a:pt x="284820" y="1453039"/>
                    <a:pt x="302759" y="1514784"/>
                    <a:pt x="318977" y="1545540"/>
                  </a:cubicBezTo>
                  <a:cubicBezTo>
                    <a:pt x="339636" y="1604714"/>
                    <a:pt x="406781" y="1663887"/>
                    <a:pt x="427440" y="1723061"/>
                  </a:cubicBezTo>
                  <a:cubicBezTo>
                    <a:pt x="331793" y="1637383"/>
                    <a:pt x="117352" y="1472508"/>
                    <a:pt x="32034" y="1202613"/>
                  </a:cubicBezTo>
                  <a:cubicBezTo>
                    <a:pt x="17411" y="1091110"/>
                    <a:pt x="-52305" y="1043308"/>
                    <a:pt x="75969" y="682166"/>
                  </a:cubicBezTo>
                  <a:cubicBezTo>
                    <a:pt x="110146" y="539311"/>
                    <a:pt x="283778" y="394735"/>
                    <a:pt x="116523" y="36675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727CA3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  <a:extLst/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4" name="13 Forma libre"/>
            <p:cNvSpPr/>
            <p:nvPr/>
          </p:nvSpPr>
          <p:spPr bwMode="auto">
            <a:xfrm>
              <a:off x="3684164" y="1845125"/>
              <a:ext cx="290171" cy="719344"/>
            </a:xfrm>
            <a:custGeom>
              <a:avLst/>
              <a:gdLst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71288 w 782790"/>
                <a:gd name="connsiteY0" fmla="*/ 0 h 2932982"/>
                <a:gd name="connsiteX1" fmla="*/ 782790 w 782790"/>
                <a:gd name="connsiteY1" fmla="*/ 1000665 h 2932982"/>
                <a:gd name="connsiteX2" fmla="*/ 673522 w 782790"/>
                <a:gd name="connsiteY2" fmla="*/ 2248619 h 2932982"/>
                <a:gd name="connsiteX3" fmla="*/ 311212 w 782790"/>
                <a:gd name="connsiteY3" fmla="*/ 2932982 h 2932982"/>
                <a:gd name="connsiteX4" fmla="*/ 17914 w 782790"/>
                <a:gd name="connsiteY4" fmla="*/ 1380227 h 2932982"/>
                <a:gd name="connsiteX5" fmla="*/ 771288 w 782790"/>
                <a:gd name="connsiteY5" fmla="*/ 0 h 2932982"/>
                <a:gd name="connsiteX0" fmla="*/ 798756 w 810258"/>
                <a:gd name="connsiteY0" fmla="*/ 0 h 2932982"/>
                <a:gd name="connsiteX1" fmla="*/ 810258 w 810258"/>
                <a:gd name="connsiteY1" fmla="*/ 1000665 h 2932982"/>
                <a:gd name="connsiteX2" fmla="*/ 700990 w 810258"/>
                <a:gd name="connsiteY2" fmla="*/ 2248619 h 2932982"/>
                <a:gd name="connsiteX3" fmla="*/ 338680 w 810258"/>
                <a:gd name="connsiteY3" fmla="*/ 2932982 h 2932982"/>
                <a:gd name="connsiteX4" fmla="*/ 45382 w 810258"/>
                <a:gd name="connsiteY4" fmla="*/ 1380227 h 2932982"/>
                <a:gd name="connsiteX5" fmla="*/ 798756 w 810258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933614"/>
                <a:gd name="connsiteY0" fmla="*/ 0 h 2932982"/>
                <a:gd name="connsiteX1" fmla="*/ 817389 w 933614"/>
                <a:gd name="connsiteY1" fmla="*/ 1000665 h 2932982"/>
                <a:gd name="connsiteX2" fmla="*/ 708121 w 933614"/>
                <a:gd name="connsiteY2" fmla="*/ 2248619 h 2932982"/>
                <a:gd name="connsiteX3" fmla="*/ 345811 w 933614"/>
                <a:gd name="connsiteY3" fmla="*/ 2932982 h 2932982"/>
                <a:gd name="connsiteX4" fmla="*/ 52513 w 933614"/>
                <a:gd name="connsiteY4" fmla="*/ 1380227 h 2932982"/>
                <a:gd name="connsiteX5" fmla="*/ 805887 w 933614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69280" h="2932982">
                  <a:moveTo>
                    <a:pt x="805887" y="0"/>
                  </a:moveTo>
                  <a:cubicBezTo>
                    <a:pt x="614189" y="494582"/>
                    <a:pt x="646777" y="684363"/>
                    <a:pt x="817389" y="1000665"/>
                  </a:cubicBezTo>
                  <a:cubicBezTo>
                    <a:pt x="901736" y="1261374"/>
                    <a:pt x="1164363" y="1568091"/>
                    <a:pt x="708121" y="2248619"/>
                  </a:cubicBezTo>
                  <a:cubicBezTo>
                    <a:pt x="587351" y="2476740"/>
                    <a:pt x="426325" y="2704861"/>
                    <a:pt x="345811" y="2932982"/>
                  </a:cubicBezTo>
                  <a:cubicBezTo>
                    <a:pt x="173282" y="2490159"/>
                    <a:pt x="-120016" y="2214114"/>
                    <a:pt x="52513" y="1380227"/>
                  </a:cubicBezTo>
                  <a:cubicBezTo>
                    <a:pt x="148362" y="1058173"/>
                    <a:pt x="290219" y="540589"/>
                    <a:pt x="805887" y="0"/>
                  </a:cubicBezTo>
                  <a:close/>
                </a:path>
              </a:pathLst>
            </a:custGeom>
            <a:solidFill>
              <a:schemeClr val="bg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3430486" y="3022942"/>
            <a:ext cx="958699" cy="1058726"/>
            <a:chOff x="3430486" y="4030588"/>
            <a:chExt cx="958699" cy="1411635"/>
          </a:xfrm>
        </p:grpSpPr>
        <p:sp>
          <p:nvSpPr>
            <p:cNvPr id="16" name="15 Forma libre"/>
            <p:cNvSpPr/>
            <p:nvPr/>
          </p:nvSpPr>
          <p:spPr bwMode="auto">
            <a:xfrm rot="370285">
              <a:off x="3430486" y="4030588"/>
              <a:ext cx="958699" cy="1411635"/>
            </a:xfrm>
            <a:custGeom>
              <a:avLst/>
              <a:gdLst/>
              <a:ahLst/>
              <a:cxnLst/>
              <a:rect l="l" t="t" r="r" b="b"/>
              <a:pathLst>
                <a:path w="958699" h="1723061">
                  <a:moveTo>
                    <a:pt x="116523" y="36675"/>
                  </a:moveTo>
                  <a:cubicBezTo>
                    <a:pt x="233043" y="176617"/>
                    <a:pt x="249706" y="289013"/>
                    <a:pt x="295638" y="415182"/>
                  </a:cubicBezTo>
                  <a:cubicBezTo>
                    <a:pt x="347011" y="732008"/>
                    <a:pt x="288199" y="759597"/>
                    <a:pt x="248325" y="864660"/>
                  </a:cubicBezTo>
                  <a:cubicBezTo>
                    <a:pt x="306032" y="837262"/>
                    <a:pt x="349966" y="732391"/>
                    <a:pt x="380127" y="658509"/>
                  </a:cubicBezTo>
                  <a:cubicBezTo>
                    <a:pt x="404103" y="603310"/>
                    <a:pt x="405696" y="548111"/>
                    <a:pt x="400404" y="492912"/>
                  </a:cubicBezTo>
                  <a:cubicBezTo>
                    <a:pt x="413915" y="502851"/>
                    <a:pt x="423936" y="515523"/>
                    <a:pt x="430974" y="530229"/>
                  </a:cubicBezTo>
                  <a:cubicBezTo>
                    <a:pt x="389602" y="262237"/>
                    <a:pt x="526394" y="188475"/>
                    <a:pt x="547633" y="153962"/>
                  </a:cubicBezTo>
                  <a:cubicBezTo>
                    <a:pt x="616148" y="86375"/>
                    <a:pt x="706699" y="27991"/>
                    <a:pt x="768097" y="0"/>
                  </a:cubicBezTo>
                  <a:cubicBezTo>
                    <a:pt x="508797" y="190300"/>
                    <a:pt x="593045" y="346373"/>
                    <a:pt x="611097" y="443674"/>
                  </a:cubicBezTo>
                  <a:cubicBezTo>
                    <a:pt x="667313" y="616298"/>
                    <a:pt x="807904" y="781187"/>
                    <a:pt x="906307" y="949944"/>
                  </a:cubicBezTo>
                  <a:cubicBezTo>
                    <a:pt x="937426" y="1010053"/>
                    <a:pt x="1005534" y="1121789"/>
                    <a:pt x="908605" y="1256002"/>
                  </a:cubicBezTo>
                  <a:cubicBezTo>
                    <a:pt x="875136" y="918849"/>
                    <a:pt x="710125" y="859630"/>
                    <a:pt x="716262" y="856102"/>
                  </a:cubicBezTo>
                  <a:cubicBezTo>
                    <a:pt x="789616" y="984109"/>
                    <a:pt x="848039" y="1096841"/>
                    <a:pt x="801873" y="1303799"/>
                  </a:cubicBezTo>
                  <a:cubicBezTo>
                    <a:pt x="764334" y="1419849"/>
                    <a:pt x="741737" y="1517648"/>
                    <a:pt x="599740" y="1641757"/>
                  </a:cubicBezTo>
                  <a:cubicBezTo>
                    <a:pt x="560838" y="1667847"/>
                    <a:pt x="512107" y="1702962"/>
                    <a:pt x="465811" y="1708669"/>
                  </a:cubicBezTo>
                  <a:cubicBezTo>
                    <a:pt x="723535" y="1383209"/>
                    <a:pt x="625539" y="1161573"/>
                    <a:pt x="625061" y="1111243"/>
                  </a:cubicBezTo>
                  <a:cubicBezTo>
                    <a:pt x="603126" y="909274"/>
                    <a:pt x="519206" y="773559"/>
                    <a:pt x="457521" y="615030"/>
                  </a:cubicBezTo>
                  <a:cubicBezTo>
                    <a:pt x="460221" y="625113"/>
                    <a:pt x="462306" y="635220"/>
                    <a:pt x="464615" y="644991"/>
                  </a:cubicBezTo>
                  <a:cubicBezTo>
                    <a:pt x="443062" y="852205"/>
                    <a:pt x="376747" y="883811"/>
                    <a:pt x="332813" y="1003221"/>
                  </a:cubicBezTo>
                  <a:cubicBezTo>
                    <a:pt x="225327" y="1261702"/>
                    <a:pt x="259016" y="1322193"/>
                    <a:pt x="268602" y="1422283"/>
                  </a:cubicBezTo>
                  <a:cubicBezTo>
                    <a:pt x="284820" y="1453039"/>
                    <a:pt x="302759" y="1514784"/>
                    <a:pt x="318977" y="1545540"/>
                  </a:cubicBezTo>
                  <a:cubicBezTo>
                    <a:pt x="339636" y="1604714"/>
                    <a:pt x="406781" y="1663887"/>
                    <a:pt x="427440" y="1723061"/>
                  </a:cubicBezTo>
                  <a:cubicBezTo>
                    <a:pt x="331793" y="1637383"/>
                    <a:pt x="117352" y="1472508"/>
                    <a:pt x="32034" y="1202613"/>
                  </a:cubicBezTo>
                  <a:cubicBezTo>
                    <a:pt x="17411" y="1091110"/>
                    <a:pt x="-52305" y="1043308"/>
                    <a:pt x="75969" y="682166"/>
                  </a:cubicBezTo>
                  <a:cubicBezTo>
                    <a:pt x="110146" y="539311"/>
                    <a:pt x="283778" y="394735"/>
                    <a:pt x="116523" y="36675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727CA3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  <a:extLst/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17" name="16 Forma libre"/>
            <p:cNvSpPr/>
            <p:nvPr/>
          </p:nvSpPr>
          <p:spPr bwMode="auto">
            <a:xfrm>
              <a:off x="3693690" y="4678110"/>
              <a:ext cx="290171" cy="719344"/>
            </a:xfrm>
            <a:custGeom>
              <a:avLst/>
              <a:gdLst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71288 w 782790"/>
                <a:gd name="connsiteY0" fmla="*/ 0 h 2932982"/>
                <a:gd name="connsiteX1" fmla="*/ 782790 w 782790"/>
                <a:gd name="connsiteY1" fmla="*/ 1000665 h 2932982"/>
                <a:gd name="connsiteX2" fmla="*/ 673522 w 782790"/>
                <a:gd name="connsiteY2" fmla="*/ 2248619 h 2932982"/>
                <a:gd name="connsiteX3" fmla="*/ 311212 w 782790"/>
                <a:gd name="connsiteY3" fmla="*/ 2932982 h 2932982"/>
                <a:gd name="connsiteX4" fmla="*/ 17914 w 782790"/>
                <a:gd name="connsiteY4" fmla="*/ 1380227 h 2932982"/>
                <a:gd name="connsiteX5" fmla="*/ 771288 w 782790"/>
                <a:gd name="connsiteY5" fmla="*/ 0 h 2932982"/>
                <a:gd name="connsiteX0" fmla="*/ 798756 w 810258"/>
                <a:gd name="connsiteY0" fmla="*/ 0 h 2932982"/>
                <a:gd name="connsiteX1" fmla="*/ 810258 w 810258"/>
                <a:gd name="connsiteY1" fmla="*/ 1000665 h 2932982"/>
                <a:gd name="connsiteX2" fmla="*/ 700990 w 810258"/>
                <a:gd name="connsiteY2" fmla="*/ 2248619 h 2932982"/>
                <a:gd name="connsiteX3" fmla="*/ 338680 w 810258"/>
                <a:gd name="connsiteY3" fmla="*/ 2932982 h 2932982"/>
                <a:gd name="connsiteX4" fmla="*/ 45382 w 810258"/>
                <a:gd name="connsiteY4" fmla="*/ 1380227 h 2932982"/>
                <a:gd name="connsiteX5" fmla="*/ 798756 w 810258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933614"/>
                <a:gd name="connsiteY0" fmla="*/ 0 h 2932982"/>
                <a:gd name="connsiteX1" fmla="*/ 817389 w 933614"/>
                <a:gd name="connsiteY1" fmla="*/ 1000665 h 2932982"/>
                <a:gd name="connsiteX2" fmla="*/ 708121 w 933614"/>
                <a:gd name="connsiteY2" fmla="*/ 2248619 h 2932982"/>
                <a:gd name="connsiteX3" fmla="*/ 345811 w 933614"/>
                <a:gd name="connsiteY3" fmla="*/ 2932982 h 2932982"/>
                <a:gd name="connsiteX4" fmla="*/ 52513 w 933614"/>
                <a:gd name="connsiteY4" fmla="*/ 1380227 h 2932982"/>
                <a:gd name="connsiteX5" fmla="*/ 805887 w 933614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69280" h="2932982">
                  <a:moveTo>
                    <a:pt x="805887" y="0"/>
                  </a:moveTo>
                  <a:cubicBezTo>
                    <a:pt x="614189" y="494582"/>
                    <a:pt x="646777" y="684363"/>
                    <a:pt x="817389" y="1000665"/>
                  </a:cubicBezTo>
                  <a:cubicBezTo>
                    <a:pt x="901736" y="1261374"/>
                    <a:pt x="1164363" y="1568091"/>
                    <a:pt x="708121" y="2248619"/>
                  </a:cubicBezTo>
                  <a:cubicBezTo>
                    <a:pt x="587351" y="2476740"/>
                    <a:pt x="426325" y="2704861"/>
                    <a:pt x="345811" y="2932982"/>
                  </a:cubicBezTo>
                  <a:cubicBezTo>
                    <a:pt x="173282" y="2490159"/>
                    <a:pt x="-120016" y="2214114"/>
                    <a:pt x="52513" y="1380227"/>
                  </a:cubicBezTo>
                  <a:cubicBezTo>
                    <a:pt x="148362" y="1058173"/>
                    <a:pt x="290219" y="540589"/>
                    <a:pt x="805887" y="0"/>
                  </a:cubicBezTo>
                  <a:close/>
                </a:path>
              </a:pathLst>
            </a:custGeom>
            <a:solidFill>
              <a:schemeClr val="bg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7 Grupo"/>
          <p:cNvGrpSpPr/>
          <p:nvPr/>
        </p:nvGrpSpPr>
        <p:grpSpPr>
          <a:xfrm>
            <a:off x="3420968" y="4084774"/>
            <a:ext cx="958699" cy="1058726"/>
            <a:chOff x="3420960" y="5446365"/>
            <a:chExt cx="958699" cy="1411635"/>
          </a:xfrm>
        </p:grpSpPr>
        <p:sp>
          <p:nvSpPr>
            <p:cNvPr id="19" name="18 Forma libre"/>
            <p:cNvSpPr/>
            <p:nvPr/>
          </p:nvSpPr>
          <p:spPr bwMode="auto">
            <a:xfrm rot="370285">
              <a:off x="3420960" y="5446365"/>
              <a:ext cx="958699" cy="1411635"/>
            </a:xfrm>
            <a:custGeom>
              <a:avLst/>
              <a:gdLst/>
              <a:ahLst/>
              <a:cxnLst/>
              <a:rect l="l" t="t" r="r" b="b"/>
              <a:pathLst>
                <a:path w="958699" h="1723061">
                  <a:moveTo>
                    <a:pt x="116523" y="36675"/>
                  </a:moveTo>
                  <a:cubicBezTo>
                    <a:pt x="233043" y="176617"/>
                    <a:pt x="249706" y="289013"/>
                    <a:pt x="295638" y="415182"/>
                  </a:cubicBezTo>
                  <a:cubicBezTo>
                    <a:pt x="347011" y="732008"/>
                    <a:pt x="288199" y="759597"/>
                    <a:pt x="248325" y="864660"/>
                  </a:cubicBezTo>
                  <a:cubicBezTo>
                    <a:pt x="306032" y="837262"/>
                    <a:pt x="349966" y="732391"/>
                    <a:pt x="380127" y="658509"/>
                  </a:cubicBezTo>
                  <a:cubicBezTo>
                    <a:pt x="404103" y="603310"/>
                    <a:pt x="405696" y="548111"/>
                    <a:pt x="400404" y="492912"/>
                  </a:cubicBezTo>
                  <a:cubicBezTo>
                    <a:pt x="413915" y="502851"/>
                    <a:pt x="423936" y="515523"/>
                    <a:pt x="430974" y="530229"/>
                  </a:cubicBezTo>
                  <a:cubicBezTo>
                    <a:pt x="389602" y="262237"/>
                    <a:pt x="526394" y="188475"/>
                    <a:pt x="547633" y="153962"/>
                  </a:cubicBezTo>
                  <a:cubicBezTo>
                    <a:pt x="616148" y="86375"/>
                    <a:pt x="706699" y="27991"/>
                    <a:pt x="768097" y="0"/>
                  </a:cubicBezTo>
                  <a:cubicBezTo>
                    <a:pt x="508797" y="190300"/>
                    <a:pt x="593045" y="346373"/>
                    <a:pt x="611097" y="443674"/>
                  </a:cubicBezTo>
                  <a:cubicBezTo>
                    <a:pt x="667313" y="616298"/>
                    <a:pt x="807904" y="781187"/>
                    <a:pt x="906307" y="949944"/>
                  </a:cubicBezTo>
                  <a:cubicBezTo>
                    <a:pt x="937426" y="1010053"/>
                    <a:pt x="1005534" y="1121789"/>
                    <a:pt x="908605" y="1256002"/>
                  </a:cubicBezTo>
                  <a:cubicBezTo>
                    <a:pt x="875136" y="918849"/>
                    <a:pt x="710125" y="859630"/>
                    <a:pt x="716262" y="856102"/>
                  </a:cubicBezTo>
                  <a:cubicBezTo>
                    <a:pt x="789616" y="984109"/>
                    <a:pt x="848039" y="1096841"/>
                    <a:pt x="801873" y="1303799"/>
                  </a:cubicBezTo>
                  <a:cubicBezTo>
                    <a:pt x="764334" y="1419849"/>
                    <a:pt x="741737" y="1517648"/>
                    <a:pt x="599740" y="1641757"/>
                  </a:cubicBezTo>
                  <a:cubicBezTo>
                    <a:pt x="560838" y="1667847"/>
                    <a:pt x="512107" y="1702962"/>
                    <a:pt x="465811" y="1708669"/>
                  </a:cubicBezTo>
                  <a:cubicBezTo>
                    <a:pt x="723535" y="1383209"/>
                    <a:pt x="625539" y="1161573"/>
                    <a:pt x="625061" y="1111243"/>
                  </a:cubicBezTo>
                  <a:cubicBezTo>
                    <a:pt x="603126" y="909274"/>
                    <a:pt x="519206" y="773559"/>
                    <a:pt x="457521" y="615030"/>
                  </a:cubicBezTo>
                  <a:cubicBezTo>
                    <a:pt x="460221" y="625113"/>
                    <a:pt x="462306" y="635220"/>
                    <a:pt x="464615" y="644991"/>
                  </a:cubicBezTo>
                  <a:cubicBezTo>
                    <a:pt x="443062" y="852205"/>
                    <a:pt x="376747" y="883811"/>
                    <a:pt x="332813" y="1003221"/>
                  </a:cubicBezTo>
                  <a:cubicBezTo>
                    <a:pt x="225327" y="1261702"/>
                    <a:pt x="259016" y="1322193"/>
                    <a:pt x="268602" y="1422283"/>
                  </a:cubicBezTo>
                  <a:cubicBezTo>
                    <a:pt x="284820" y="1453039"/>
                    <a:pt x="302759" y="1514784"/>
                    <a:pt x="318977" y="1545540"/>
                  </a:cubicBezTo>
                  <a:cubicBezTo>
                    <a:pt x="339636" y="1604714"/>
                    <a:pt x="406781" y="1663887"/>
                    <a:pt x="427440" y="1723061"/>
                  </a:cubicBezTo>
                  <a:cubicBezTo>
                    <a:pt x="331793" y="1637383"/>
                    <a:pt x="117352" y="1472508"/>
                    <a:pt x="32034" y="1202613"/>
                  </a:cubicBezTo>
                  <a:cubicBezTo>
                    <a:pt x="17411" y="1091110"/>
                    <a:pt x="-52305" y="1043308"/>
                    <a:pt x="75969" y="682166"/>
                  </a:cubicBezTo>
                  <a:cubicBezTo>
                    <a:pt x="110146" y="539311"/>
                    <a:pt x="283778" y="394735"/>
                    <a:pt x="116523" y="36675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727CA3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  <a:extLst/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0" name="19 Forma libre"/>
            <p:cNvSpPr/>
            <p:nvPr/>
          </p:nvSpPr>
          <p:spPr bwMode="auto">
            <a:xfrm>
              <a:off x="3684164" y="6093887"/>
              <a:ext cx="290171" cy="719344"/>
            </a:xfrm>
            <a:custGeom>
              <a:avLst/>
              <a:gdLst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71288 w 782790"/>
                <a:gd name="connsiteY0" fmla="*/ 0 h 2932982"/>
                <a:gd name="connsiteX1" fmla="*/ 782790 w 782790"/>
                <a:gd name="connsiteY1" fmla="*/ 1000665 h 2932982"/>
                <a:gd name="connsiteX2" fmla="*/ 673522 w 782790"/>
                <a:gd name="connsiteY2" fmla="*/ 2248619 h 2932982"/>
                <a:gd name="connsiteX3" fmla="*/ 311212 w 782790"/>
                <a:gd name="connsiteY3" fmla="*/ 2932982 h 2932982"/>
                <a:gd name="connsiteX4" fmla="*/ 17914 w 782790"/>
                <a:gd name="connsiteY4" fmla="*/ 1380227 h 2932982"/>
                <a:gd name="connsiteX5" fmla="*/ 771288 w 782790"/>
                <a:gd name="connsiteY5" fmla="*/ 0 h 2932982"/>
                <a:gd name="connsiteX0" fmla="*/ 798756 w 810258"/>
                <a:gd name="connsiteY0" fmla="*/ 0 h 2932982"/>
                <a:gd name="connsiteX1" fmla="*/ 810258 w 810258"/>
                <a:gd name="connsiteY1" fmla="*/ 1000665 h 2932982"/>
                <a:gd name="connsiteX2" fmla="*/ 700990 w 810258"/>
                <a:gd name="connsiteY2" fmla="*/ 2248619 h 2932982"/>
                <a:gd name="connsiteX3" fmla="*/ 338680 w 810258"/>
                <a:gd name="connsiteY3" fmla="*/ 2932982 h 2932982"/>
                <a:gd name="connsiteX4" fmla="*/ 45382 w 810258"/>
                <a:gd name="connsiteY4" fmla="*/ 1380227 h 2932982"/>
                <a:gd name="connsiteX5" fmla="*/ 798756 w 810258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933614"/>
                <a:gd name="connsiteY0" fmla="*/ 0 h 2932982"/>
                <a:gd name="connsiteX1" fmla="*/ 817389 w 933614"/>
                <a:gd name="connsiteY1" fmla="*/ 1000665 h 2932982"/>
                <a:gd name="connsiteX2" fmla="*/ 708121 w 933614"/>
                <a:gd name="connsiteY2" fmla="*/ 2248619 h 2932982"/>
                <a:gd name="connsiteX3" fmla="*/ 345811 w 933614"/>
                <a:gd name="connsiteY3" fmla="*/ 2932982 h 2932982"/>
                <a:gd name="connsiteX4" fmla="*/ 52513 w 933614"/>
                <a:gd name="connsiteY4" fmla="*/ 1380227 h 2932982"/>
                <a:gd name="connsiteX5" fmla="*/ 805887 w 933614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69280" h="2932982">
                  <a:moveTo>
                    <a:pt x="805887" y="0"/>
                  </a:moveTo>
                  <a:cubicBezTo>
                    <a:pt x="614189" y="494582"/>
                    <a:pt x="646777" y="684363"/>
                    <a:pt x="817389" y="1000665"/>
                  </a:cubicBezTo>
                  <a:cubicBezTo>
                    <a:pt x="901736" y="1261374"/>
                    <a:pt x="1164363" y="1568091"/>
                    <a:pt x="708121" y="2248619"/>
                  </a:cubicBezTo>
                  <a:cubicBezTo>
                    <a:pt x="587351" y="2476740"/>
                    <a:pt x="426325" y="2704861"/>
                    <a:pt x="345811" y="2932982"/>
                  </a:cubicBezTo>
                  <a:cubicBezTo>
                    <a:pt x="173282" y="2490159"/>
                    <a:pt x="-120016" y="2214114"/>
                    <a:pt x="52513" y="1380227"/>
                  </a:cubicBezTo>
                  <a:cubicBezTo>
                    <a:pt x="148362" y="1058173"/>
                    <a:pt x="290219" y="540589"/>
                    <a:pt x="805887" y="0"/>
                  </a:cubicBezTo>
                  <a:close/>
                </a:path>
              </a:pathLst>
            </a:custGeom>
            <a:solidFill>
              <a:schemeClr val="bg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9" name="8 Grupo"/>
          <p:cNvGrpSpPr/>
          <p:nvPr/>
        </p:nvGrpSpPr>
        <p:grpSpPr>
          <a:xfrm>
            <a:off x="4741409" y="-161262"/>
            <a:ext cx="958699" cy="1058726"/>
            <a:chOff x="4741399" y="-215016"/>
            <a:chExt cx="958699" cy="1411635"/>
          </a:xfrm>
        </p:grpSpPr>
        <p:sp>
          <p:nvSpPr>
            <p:cNvPr id="22" name="21 Forma libre"/>
            <p:cNvSpPr/>
            <p:nvPr/>
          </p:nvSpPr>
          <p:spPr bwMode="auto">
            <a:xfrm rot="21229715" flipH="1">
              <a:off x="4741399" y="-215016"/>
              <a:ext cx="958699" cy="1411635"/>
            </a:xfrm>
            <a:custGeom>
              <a:avLst/>
              <a:gdLst/>
              <a:ahLst/>
              <a:cxnLst/>
              <a:rect l="l" t="t" r="r" b="b"/>
              <a:pathLst>
                <a:path w="958699" h="1723061">
                  <a:moveTo>
                    <a:pt x="116523" y="36675"/>
                  </a:moveTo>
                  <a:cubicBezTo>
                    <a:pt x="233043" y="176617"/>
                    <a:pt x="249706" y="289013"/>
                    <a:pt x="295638" y="415182"/>
                  </a:cubicBezTo>
                  <a:cubicBezTo>
                    <a:pt x="347011" y="732008"/>
                    <a:pt x="288199" y="759597"/>
                    <a:pt x="248325" y="864660"/>
                  </a:cubicBezTo>
                  <a:cubicBezTo>
                    <a:pt x="306032" y="837262"/>
                    <a:pt x="349966" y="732391"/>
                    <a:pt x="380127" y="658509"/>
                  </a:cubicBezTo>
                  <a:cubicBezTo>
                    <a:pt x="404103" y="603310"/>
                    <a:pt x="405696" y="548111"/>
                    <a:pt x="400404" y="492912"/>
                  </a:cubicBezTo>
                  <a:cubicBezTo>
                    <a:pt x="413915" y="502851"/>
                    <a:pt x="423936" y="515523"/>
                    <a:pt x="430974" y="530229"/>
                  </a:cubicBezTo>
                  <a:cubicBezTo>
                    <a:pt x="389602" y="262237"/>
                    <a:pt x="526394" y="188475"/>
                    <a:pt x="547633" y="153962"/>
                  </a:cubicBezTo>
                  <a:cubicBezTo>
                    <a:pt x="616148" y="86375"/>
                    <a:pt x="706699" y="27991"/>
                    <a:pt x="768097" y="0"/>
                  </a:cubicBezTo>
                  <a:cubicBezTo>
                    <a:pt x="508797" y="190300"/>
                    <a:pt x="593045" y="346373"/>
                    <a:pt x="611097" y="443674"/>
                  </a:cubicBezTo>
                  <a:cubicBezTo>
                    <a:pt x="667313" y="616298"/>
                    <a:pt x="807904" y="781187"/>
                    <a:pt x="906307" y="949944"/>
                  </a:cubicBezTo>
                  <a:cubicBezTo>
                    <a:pt x="937426" y="1010053"/>
                    <a:pt x="1005534" y="1121789"/>
                    <a:pt x="908605" y="1256002"/>
                  </a:cubicBezTo>
                  <a:cubicBezTo>
                    <a:pt x="875136" y="918849"/>
                    <a:pt x="710125" y="859630"/>
                    <a:pt x="716262" y="856102"/>
                  </a:cubicBezTo>
                  <a:cubicBezTo>
                    <a:pt x="789616" y="984109"/>
                    <a:pt x="848039" y="1096841"/>
                    <a:pt x="801873" y="1303799"/>
                  </a:cubicBezTo>
                  <a:cubicBezTo>
                    <a:pt x="764334" y="1419849"/>
                    <a:pt x="741737" y="1517648"/>
                    <a:pt x="599740" y="1641757"/>
                  </a:cubicBezTo>
                  <a:cubicBezTo>
                    <a:pt x="560838" y="1667847"/>
                    <a:pt x="512107" y="1702962"/>
                    <a:pt x="465811" y="1708669"/>
                  </a:cubicBezTo>
                  <a:cubicBezTo>
                    <a:pt x="723535" y="1383209"/>
                    <a:pt x="625539" y="1161573"/>
                    <a:pt x="625061" y="1111243"/>
                  </a:cubicBezTo>
                  <a:cubicBezTo>
                    <a:pt x="603126" y="909274"/>
                    <a:pt x="519206" y="773559"/>
                    <a:pt x="457521" y="615030"/>
                  </a:cubicBezTo>
                  <a:cubicBezTo>
                    <a:pt x="460221" y="625113"/>
                    <a:pt x="462306" y="635220"/>
                    <a:pt x="464615" y="644991"/>
                  </a:cubicBezTo>
                  <a:cubicBezTo>
                    <a:pt x="443062" y="852205"/>
                    <a:pt x="376747" y="883811"/>
                    <a:pt x="332813" y="1003221"/>
                  </a:cubicBezTo>
                  <a:cubicBezTo>
                    <a:pt x="225327" y="1261702"/>
                    <a:pt x="259016" y="1322193"/>
                    <a:pt x="268602" y="1422283"/>
                  </a:cubicBezTo>
                  <a:cubicBezTo>
                    <a:pt x="284820" y="1453039"/>
                    <a:pt x="302759" y="1514784"/>
                    <a:pt x="318977" y="1545540"/>
                  </a:cubicBezTo>
                  <a:cubicBezTo>
                    <a:pt x="339636" y="1604714"/>
                    <a:pt x="406781" y="1663887"/>
                    <a:pt x="427440" y="1723061"/>
                  </a:cubicBezTo>
                  <a:cubicBezTo>
                    <a:pt x="331793" y="1637383"/>
                    <a:pt x="117352" y="1472508"/>
                    <a:pt x="32034" y="1202613"/>
                  </a:cubicBezTo>
                  <a:cubicBezTo>
                    <a:pt x="17411" y="1091110"/>
                    <a:pt x="-52305" y="1043308"/>
                    <a:pt x="75969" y="682166"/>
                  </a:cubicBezTo>
                  <a:cubicBezTo>
                    <a:pt x="110146" y="539311"/>
                    <a:pt x="283778" y="394735"/>
                    <a:pt x="116523" y="36675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727CA3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  <a:extLst/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3" name="22 Forma libre"/>
            <p:cNvSpPr/>
            <p:nvPr/>
          </p:nvSpPr>
          <p:spPr bwMode="auto">
            <a:xfrm flipH="1">
              <a:off x="5146723" y="432506"/>
              <a:ext cx="290171" cy="719344"/>
            </a:xfrm>
            <a:custGeom>
              <a:avLst/>
              <a:gdLst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71288 w 782790"/>
                <a:gd name="connsiteY0" fmla="*/ 0 h 2932982"/>
                <a:gd name="connsiteX1" fmla="*/ 782790 w 782790"/>
                <a:gd name="connsiteY1" fmla="*/ 1000665 h 2932982"/>
                <a:gd name="connsiteX2" fmla="*/ 673522 w 782790"/>
                <a:gd name="connsiteY2" fmla="*/ 2248619 h 2932982"/>
                <a:gd name="connsiteX3" fmla="*/ 311212 w 782790"/>
                <a:gd name="connsiteY3" fmla="*/ 2932982 h 2932982"/>
                <a:gd name="connsiteX4" fmla="*/ 17914 w 782790"/>
                <a:gd name="connsiteY4" fmla="*/ 1380227 h 2932982"/>
                <a:gd name="connsiteX5" fmla="*/ 771288 w 782790"/>
                <a:gd name="connsiteY5" fmla="*/ 0 h 2932982"/>
                <a:gd name="connsiteX0" fmla="*/ 798756 w 810258"/>
                <a:gd name="connsiteY0" fmla="*/ 0 h 2932982"/>
                <a:gd name="connsiteX1" fmla="*/ 810258 w 810258"/>
                <a:gd name="connsiteY1" fmla="*/ 1000665 h 2932982"/>
                <a:gd name="connsiteX2" fmla="*/ 700990 w 810258"/>
                <a:gd name="connsiteY2" fmla="*/ 2248619 h 2932982"/>
                <a:gd name="connsiteX3" fmla="*/ 338680 w 810258"/>
                <a:gd name="connsiteY3" fmla="*/ 2932982 h 2932982"/>
                <a:gd name="connsiteX4" fmla="*/ 45382 w 810258"/>
                <a:gd name="connsiteY4" fmla="*/ 1380227 h 2932982"/>
                <a:gd name="connsiteX5" fmla="*/ 798756 w 810258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933614"/>
                <a:gd name="connsiteY0" fmla="*/ 0 h 2932982"/>
                <a:gd name="connsiteX1" fmla="*/ 817389 w 933614"/>
                <a:gd name="connsiteY1" fmla="*/ 1000665 h 2932982"/>
                <a:gd name="connsiteX2" fmla="*/ 708121 w 933614"/>
                <a:gd name="connsiteY2" fmla="*/ 2248619 h 2932982"/>
                <a:gd name="connsiteX3" fmla="*/ 345811 w 933614"/>
                <a:gd name="connsiteY3" fmla="*/ 2932982 h 2932982"/>
                <a:gd name="connsiteX4" fmla="*/ 52513 w 933614"/>
                <a:gd name="connsiteY4" fmla="*/ 1380227 h 2932982"/>
                <a:gd name="connsiteX5" fmla="*/ 805887 w 933614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69280" h="2932982">
                  <a:moveTo>
                    <a:pt x="805887" y="0"/>
                  </a:moveTo>
                  <a:cubicBezTo>
                    <a:pt x="614189" y="494582"/>
                    <a:pt x="646777" y="684363"/>
                    <a:pt x="817389" y="1000665"/>
                  </a:cubicBezTo>
                  <a:cubicBezTo>
                    <a:pt x="901736" y="1261374"/>
                    <a:pt x="1164363" y="1568091"/>
                    <a:pt x="708121" y="2248619"/>
                  </a:cubicBezTo>
                  <a:cubicBezTo>
                    <a:pt x="587351" y="2476740"/>
                    <a:pt x="426325" y="2704861"/>
                    <a:pt x="345811" y="2932982"/>
                  </a:cubicBezTo>
                  <a:cubicBezTo>
                    <a:pt x="173282" y="2490159"/>
                    <a:pt x="-120016" y="2214114"/>
                    <a:pt x="52513" y="1380227"/>
                  </a:cubicBezTo>
                  <a:cubicBezTo>
                    <a:pt x="148362" y="1058173"/>
                    <a:pt x="290219" y="540589"/>
                    <a:pt x="805887" y="0"/>
                  </a:cubicBezTo>
                  <a:close/>
                </a:path>
              </a:pathLst>
            </a:custGeom>
            <a:solidFill>
              <a:schemeClr val="bg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5" name="14 Grupo"/>
          <p:cNvGrpSpPr/>
          <p:nvPr/>
        </p:nvGrpSpPr>
        <p:grpSpPr>
          <a:xfrm>
            <a:off x="4712835" y="1977550"/>
            <a:ext cx="958699" cy="1058726"/>
            <a:chOff x="4712823" y="2636730"/>
            <a:chExt cx="958699" cy="1411635"/>
          </a:xfrm>
        </p:grpSpPr>
        <p:sp>
          <p:nvSpPr>
            <p:cNvPr id="25" name="24 Forma libre"/>
            <p:cNvSpPr/>
            <p:nvPr/>
          </p:nvSpPr>
          <p:spPr bwMode="auto">
            <a:xfrm rot="21229715" flipH="1">
              <a:off x="4712823" y="2636730"/>
              <a:ext cx="958699" cy="1411635"/>
            </a:xfrm>
            <a:custGeom>
              <a:avLst/>
              <a:gdLst/>
              <a:ahLst/>
              <a:cxnLst/>
              <a:rect l="l" t="t" r="r" b="b"/>
              <a:pathLst>
                <a:path w="958699" h="1723061">
                  <a:moveTo>
                    <a:pt x="116523" y="36675"/>
                  </a:moveTo>
                  <a:cubicBezTo>
                    <a:pt x="233043" y="176617"/>
                    <a:pt x="249706" y="289013"/>
                    <a:pt x="295638" y="415182"/>
                  </a:cubicBezTo>
                  <a:cubicBezTo>
                    <a:pt x="347011" y="732008"/>
                    <a:pt x="288199" y="759597"/>
                    <a:pt x="248325" y="864660"/>
                  </a:cubicBezTo>
                  <a:cubicBezTo>
                    <a:pt x="306032" y="837262"/>
                    <a:pt x="349966" y="732391"/>
                    <a:pt x="380127" y="658509"/>
                  </a:cubicBezTo>
                  <a:cubicBezTo>
                    <a:pt x="404103" y="603310"/>
                    <a:pt x="405696" y="548111"/>
                    <a:pt x="400404" y="492912"/>
                  </a:cubicBezTo>
                  <a:cubicBezTo>
                    <a:pt x="413915" y="502851"/>
                    <a:pt x="423936" y="515523"/>
                    <a:pt x="430974" y="530229"/>
                  </a:cubicBezTo>
                  <a:cubicBezTo>
                    <a:pt x="389602" y="262237"/>
                    <a:pt x="526394" y="188475"/>
                    <a:pt x="547633" y="153962"/>
                  </a:cubicBezTo>
                  <a:cubicBezTo>
                    <a:pt x="616148" y="86375"/>
                    <a:pt x="706699" y="27991"/>
                    <a:pt x="768097" y="0"/>
                  </a:cubicBezTo>
                  <a:cubicBezTo>
                    <a:pt x="508797" y="190300"/>
                    <a:pt x="593045" y="346373"/>
                    <a:pt x="611097" y="443674"/>
                  </a:cubicBezTo>
                  <a:cubicBezTo>
                    <a:pt x="667313" y="616298"/>
                    <a:pt x="807904" y="781187"/>
                    <a:pt x="906307" y="949944"/>
                  </a:cubicBezTo>
                  <a:cubicBezTo>
                    <a:pt x="937426" y="1010053"/>
                    <a:pt x="1005534" y="1121789"/>
                    <a:pt x="908605" y="1256002"/>
                  </a:cubicBezTo>
                  <a:cubicBezTo>
                    <a:pt x="875136" y="918849"/>
                    <a:pt x="710125" y="859630"/>
                    <a:pt x="716262" y="856102"/>
                  </a:cubicBezTo>
                  <a:cubicBezTo>
                    <a:pt x="789616" y="984109"/>
                    <a:pt x="848039" y="1096841"/>
                    <a:pt x="801873" y="1303799"/>
                  </a:cubicBezTo>
                  <a:cubicBezTo>
                    <a:pt x="764334" y="1419849"/>
                    <a:pt x="741737" y="1517648"/>
                    <a:pt x="599740" y="1641757"/>
                  </a:cubicBezTo>
                  <a:cubicBezTo>
                    <a:pt x="560838" y="1667847"/>
                    <a:pt x="512107" y="1702962"/>
                    <a:pt x="465811" y="1708669"/>
                  </a:cubicBezTo>
                  <a:cubicBezTo>
                    <a:pt x="723535" y="1383209"/>
                    <a:pt x="625539" y="1161573"/>
                    <a:pt x="625061" y="1111243"/>
                  </a:cubicBezTo>
                  <a:cubicBezTo>
                    <a:pt x="603126" y="909274"/>
                    <a:pt x="519206" y="773559"/>
                    <a:pt x="457521" y="615030"/>
                  </a:cubicBezTo>
                  <a:cubicBezTo>
                    <a:pt x="460221" y="625113"/>
                    <a:pt x="462306" y="635220"/>
                    <a:pt x="464615" y="644991"/>
                  </a:cubicBezTo>
                  <a:cubicBezTo>
                    <a:pt x="443062" y="852205"/>
                    <a:pt x="376747" y="883811"/>
                    <a:pt x="332813" y="1003221"/>
                  </a:cubicBezTo>
                  <a:cubicBezTo>
                    <a:pt x="225327" y="1261702"/>
                    <a:pt x="259016" y="1322193"/>
                    <a:pt x="268602" y="1422283"/>
                  </a:cubicBezTo>
                  <a:cubicBezTo>
                    <a:pt x="284820" y="1453039"/>
                    <a:pt x="302759" y="1514784"/>
                    <a:pt x="318977" y="1545540"/>
                  </a:cubicBezTo>
                  <a:cubicBezTo>
                    <a:pt x="339636" y="1604714"/>
                    <a:pt x="406781" y="1663887"/>
                    <a:pt x="427440" y="1723061"/>
                  </a:cubicBezTo>
                  <a:cubicBezTo>
                    <a:pt x="331793" y="1637383"/>
                    <a:pt x="117352" y="1472508"/>
                    <a:pt x="32034" y="1202613"/>
                  </a:cubicBezTo>
                  <a:cubicBezTo>
                    <a:pt x="17411" y="1091110"/>
                    <a:pt x="-52305" y="1043308"/>
                    <a:pt x="75969" y="682166"/>
                  </a:cubicBezTo>
                  <a:cubicBezTo>
                    <a:pt x="110146" y="539311"/>
                    <a:pt x="283778" y="394735"/>
                    <a:pt x="116523" y="36675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727CA3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  <a:extLst/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6" name="25 Forma libre"/>
            <p:cNvSpPr/>
            <p:nvPr/>
          </p:nvSpPr>
          <p:spPr bwMode="auto">
            <a:xfrm flipH="1">
              <a:off x="5089572" y="3307661"/>
              <a:ext cx="290171" cy="719344"/>
            </a:xfrm>
            <a:custGeom>
              <a:avLst/>
              <a:gdLst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71288 w 782790"/>
                <a:gd name="connsiteY0" fmla="*/ 0 h 2932982"/>
                <a:gd name="connsiteX1" fmla="*/ 782790 w 782790"/>
                <a:gd name="connsiteY1" fmla="*/ 1000665 h 2932982"/>
                <a:gd name="connsiteX2" fmla="*/ 673522 w 782790"/>
                <a:gd name="connsiteY2" fmla="*/ 2248619 h 2932982"/>
                <a:gd name="connsiteX3" fmla="*/ 311212 w 782790"/>
                <a:gd name="connsiteY3" fmla="*/ 2932982 h 2932982"/>
                <a:gd name="connsiteX4" fmla="*/ 17914 w 782790"/>
                <a:gd name="connsiteY4" fmla="*/ 1380227 h 2932982"/>
                <a:gd name="connsiteX5" fmla="*/ 771288 w 782790"/>
                <a:gd name="connsiteY5" fmla="*/ 0 h 2932982"/>
                <a:gd name="connsiteX0" fmla="*/ 798756 w 810258"/>
                <a:gd name="connsiteY0" fmla="*/ 0 h 2932982"/>
                <a:gd name="connsiteX1" fmla="*/ 810258 w 810258"/>
                <a:gd name="connsiteY1" fmla="*/ 1000665 h 2932982"/>
                <a:gd name="connsiteX2" fmla="*/ 700990 w 810258"/>
                <a:gd name="connsiteY2" fmla="*/ 2248619 h 2932982"/>
                <a:gd name="connsiteX3" fmla="*/ 338680 w 810258"/>
                <a:gd name="connsiteY3" fmla="*/ 2932982 h 2932982"/>
                <a:gd name="connsiteX4" fmla="*/ 45382 w 810258"/>
                <a:gd name="connsiteY4" fmla="*/ 1380227 h 2932982"/>
                <a:gd name="connsiteX5" fmla="*/ 798756 w 810258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933614"/>
                <a:gd name="connsiteY0" fmla="*/ 0 h 2932982"/>
                <a:gd name="connsiteX1" fmla="*/ 817389 w 933614"/>
                <a:gd name="connsiteY1" fmla="*/ 1000665 h 2932982"/>
                <a:gd name="connsiteX2" fmla="*/ 708121 w 933614"/>
                <a:gd name="connsiteY2" fmla="*/ 2248619 h 2932982"/>
                <a:gd name="connsiteX3" fmla="*/ 345811 w 933614"/>
                <a:gd name="connsiteY3" fmla="*/ 2932982 h 2932982"/>
                <a:gd name="connsiteX4" fmla="*/ 52513 w 933614"/>
                <a:gd name="connsiteY4" fmla="*/ 1380227 h 2932982"/>
                <a:gd name="connsiteX5" fmla="*/ 805887 w 933614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69280" h="2932982">
                  <a:moveTo>
                    <a:pt x="805887" y="0"/>
                  </a:moveTo>
                  <a:cubicBezTo>
                    <a:pt x="614189" y="494582"/>
                    <a:pt x="646777" y="684363"/>
                    <a:pt x="817389" y="1000665"/>
                  </a:cubicBezTo>
                  <a:cubicBezTo>
                    <a:pt x="901736" y="1261374"/>
                    <a:pt x="1164363" y="1568091"/>
                    <a:pt x="708121" y="2248619"/>
                  </a:cubicBezTo>
                  <a:cubicBezTo>
                    <a:pt x="587351" y="2476740"/>
                    <a:pt x="426325" y="2704861"/>
                    <a:pt x="345811" y="2932982"/>
                  </a:cubicBezTo>
                  <a:cubicBezTo>
                    <a:pt x="173282" y="2490159"/>
                    <a:pt x="-120016" y="2214114"/>
                    <a:pt x="52513" y="1380227"/>
                  </a:cubicBezTo>
                  <a:cubicBezTo>
                    <a:pt x="148362" y="1058173"/>
                    <a:pt x="290219" y="540589"/>
                    <a:pt x="805887" y="0"/>
                  </a:cubicBezTo>
                  <a:close/>
                </a:path>
              </a:pathLst>
            </a:custGeom>
            <a:solidFill>
              <a:schemeClr val="bg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2" name="11 Grupo"/>
          <p:cNvGrpSpPr/>
          <p:nvPr/>
        </p:nvGrpSpPr>
        <p:grpSpPr>
          <a:xfrm>
            <a:off x="4718614" y="911752"/>
            <a:ext cx="958699" cy="1058726"/>
            <a:chOff x="4718594" y="1215669"/>
            <a:chExt cx="958699" cy="1411635"/>
          </a:xfrm>
        </p:grpSpPr>
        <p:sp>
          <p:nvSpPr>
            <p:cNvPr id="28" name="27 Forma libre"/>
            <p:cNvSpPr/>
            <p:nvPr/>
          </p:nvSpPr>
          <p:spPr bwMode="auto">
            <a:xfrm rot="21229715" flipH="1">
              <a:off x="4718594" y="1215669"/>
              <a:ext cx="958699" cy="1411635"/>
            </a:xfrm>
            <a:custGeom>
              <a:avLst/>
              <a:gdLst/>
              <a:ahLst/>
              <a:cxnLst/>
              <a:rect l="l" t="t" r="r" b="b"/>
              <a:pathLst>
                <a:path w="958699" h="1723061">
                  <a:moveTo>
                    <a:pt x="116523" y="36675"/>
                  </a:moveTo>
                  <a:cubicBezTo>
                    <a:pt x="233043" y="176617"/>
                    <a:pt x="249706" y="289013"/>
                    <a:pt x="295638" y="415182"/>
                  </a:cubicBezTo>
                  <a:cubicBezTo>
                    <a:pt x="347011" y="732008"/>
                    <a:pt x="288199" y="759597"/>
                    <a:pt x="248325" y="864660"/>
                  </a:cubicBezTo>
                  <a:cubicBezTo>
                    <a:pt x="306032" y="837262"/>
                    <a:pt x="349966" y="732391"/>
                    <a:pt x="380127" y="658509"/>
                  </a:cubicBezTo>
                  <a:cubicBezTo>
                    <a:pt x="404103" y="603310"/>
                    <a:pt x="405696" y="548111"/>
                    <a:pt x="400404" y="492912"/>
                  </a:cubicBezTo>
                  <a:cubicBezTo>
                    <a:pt x="413915" y="502851"/>
                    <a:pt x="423936" y="515523"/>
                    <a:pt x="430974" y="530229"/>
                  </a:cubicBezTo>
                  <a:cubicBezTo>
                    <a:pt x="389602" y="262237"/>
                    <a:pt x="526394" y="188475"/>
                    <a:pt x="547633" y="153962"/>
                  </a:cubicBezTo>
                  <a:cubicBezTo>
                    <a:pt x="616148" y="86375"/>
                    <a:pt x="706699" y="27991"/>
                    <a:pt x="768097" y="0"/>
                  </a:cubicBezTo>
                  <a:cubicBezTo>
                    <a:pt x="508797" y="190300"/>
                    <a:pt x="593045" y="346373"/>
                    <a:pt x="611097" y="443674"/>
                  </a:cubicBezTo>
                  <a:cubicBezTo>
                    <a:pt x="667313" y="616298"/>
                    <a:pt x="807904" y="781187"/>
                    <a:pt x="906307" y="949944"/>
                  </a:cubicBezTo>
                  <a:cubicBezTo>
                    <a:pt x="937426" y="1010053"/>
                    <a:pt x="1005534" y="1121789"/>
                    <a:pt x="908605" y="1256002"/>
                  </a:cubicBezTo>
                  <a:cubicBezTo>
                    <a:pt x="875136" y="918849"/>
                    <a:pt x="710125" y="859630"/>
                    <a:pt x="716262" y="856102"/>
                  </a:cubicBezTo>
                  <a:cubicBezTo>
                    <a:pt x="789616" y="984109"/>
                    <a:pt x="848039" y="1096841"/>
                    <a:pt x="801873" y="1303799"/>
                  </a:cubicBezTo>
                  <a:cubicBezTo>
                    <a:pt x="764334" y="1419849"/>
                    <a:pt x="741737" y="1517648"/>
                    <a:pt x="599740" y="1641757"/>
                  </a:cubicBezTo>
                  <a:cubicBezTo>
                    <a:pt x="560838" y="1667847"/>
                    <a:pt x="512107" y="1702962"/>
                    <a:pt x="465811" y="1708669"/>
                  </a:cubicBezTo>
                  <a:cubicBezTo>
                    <a:pt x="723535" y="1383209"/>
                    <a:pt x="625539" y="1161573"/>
                    <a:pt x="625061" y="1111243"/>
                  </a:cubicBezTo>
                  <a:cubicBezTo>
                    <a:pt x="603126" y="909274"/>
                    <a:pt x="519206" y="773559"/>
                    <a:pt x="457521" y="615030"/>
                  </a:cubicBezTo>
                  <a:cubicBezTo>
                    <a:pt x="460221" y="625113"/>
                    <a:pt x="462306" y="635220"/>
                    <a:pt x="464615" y="644991"/>
                  </a:cubicBezTo>
                  <a:cubicBezTo>
                    <a:pt x="443062" y="852205"/>
                    <a:pt x="376747" y="883811"/>
                    <a:pt x="332813" y="1003221"/>
                  </a:cubicBezTo>
                  <a:cubicBezTo>
                    <a:pt x="225327" y="1261702"/>
                    <a:pt x="259016" y="1322193"/>
                    <a:pt x="268602" y="1422283"/>
                  </a:cubicBezTo>
                  <a:cubicBezTo>
                    <a:pt x="284820" y="1453039"/>
                    <a:pt x="302759" y="1514784"/>
                    <a:pt x="318977" y="1545540"/>
                  </a:cubicBezTo>
                  <a:cubicBezTo>
                    <a:pt x="339636" y="1604714"/>
                    <a:pt x="406781" y="1663887"/>
                    <a:pt x="427440" y="1723061"/>
                  </a:cubicBezTo>
                  <a:cubicBezTo>
                    <a:pt x="331793" y="1637383"/>
                    <a:pt x="117352" y="1472508"/>
                    <a:pt x="32034" y="1202613"/>
                  </a:cubicBezTo>
                  <a:cubicBezTo>
                    <a:pt x="17411" y="1091110"/>
                    <a:pt x="-52305" y="1043308"/>
                    <a:pt x="75969" y="682166"/>
                  </a:cubicBezTo>
                  <a:cubicBezTo>
                    <a:pt x="110146" y="539311"/>
                    <a:pt x="283778" y="394735"/>
                    <a:pt x="116523" y="36675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727CA3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  <a:extLst/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9" name="28 Forma libre"/>
            <p:cNvSpPr/>
            <p:nvPr/>
          </p:nvSpPr>
          <p:spPr bwMode="auto">
            <a:xfrm flipH="1">
              <a:off x="5123918" y="1863191"/>
              <a:ext cx="290171" cy="719344"/>
            </a:xfrm>
            <a:custGeom>
              <a:avLst/>
              <a:gdLst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71288 w 782790"/>
                <a:gd name="connsiteY0" fmla="*/ 0 h 2932982"/>
                <a:gd name="connsiteX1" fmla="*/ 782790 w 782790"/>
                <a:gd name="connsiteY1" fmla="*/ 1000665 h 2932982"/>
                <a:gd name="connsiteX2" fmla="*/ 673522 w 782790"/>
                <a:gd name="connsiteY2" fmla="*/ 2248619 h 2932982"/>
                <a:gd name="connsiteX3" fmla="*/ 311212 w 782790"/>
                <a:gd name="connsiteY3" fmla="*/ 2932982 h 2932982"/>
                <a:gd name="connsiteX4" fmla="*/ 17914 w 782790"/>
                <a:gd name="connsiteY4" fmla="*/ 1380227 h 2932982"/>
                <a:gd name="connsiteX5" fmla="*/ 771288 w 782790"/>
                <a:gd name="connsiteY5" fmla="*/ 0 h 2932982"/>
                <a:gd name="connsiteX0" fmla="*/ 798756 w 810258"/>
                <a:gd name="connsiteY0" fmla="*/ 0 h 2932982"/>
                <a:gd name="connsiteX1" fmla="*/ 810258 w 810258"/>
                <a:gd name="connsiteY1" fmla="*/ 1000665 h 2932982"/>
                <a:gd name="connsiteX2" fmla="*/ 700990 w 810258"/>
                <a:gd name="connsiteY2" fmla="*/ 2248619 h 2932982"/>
                <a:gd name="connsiteX3" fmla="*/ 338680 w 810258"/>
                <a:gd name="connsiteY3" fmla="*/ 2932982 h 2932982"/>
                <a:gd name="connsiteX4" fmla="*/ 45382 w 810258"/>
                <a:gd name="connsiteY4" fmla="*/ 1380227 h 2932982"/>
                <a:gd name="connsiteX5" fmla="*/ 798756 w 810258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933614"/>
                <a:gd name="connsiteY0" fmla="*/ 0 h 2932982"/>
                <a:gd name="connsiteX1" fmla="*/ 817389 w 933614"/>
                <a:gd name="connsiteY1" fmla="*/ 1000665 h 2932982"/>
                <a:gd name="connsiteX2" fmla="*/ 708121 w 933614"/>
                <a:gd name="connsiteY2" fmla="*/ 2248619 h 2932982"/>
                <a:gd name="connsiteX3" fmla="*/ 345811 w 933614"/>
                <a:gd name="connsiteY3" fmla="*/ 2932982 h 2932982"/>
                <a:gd name="connsiteX4" fmla="*/ 52513 w 933614"/>
                <a:gd name="connsiteY4" fmla="*/ 1380227 h 2932982"/>
                <a:gd name="connsiteX5" fmla="*/ 805887 w 933614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69280" h="2932982">
                  <a:moveTo>
                    <a:pt x="805887" y="0"/>
                  </a:moveTo>
                  <a:cubicBezTo>
                    <a:pt x="614189" y="494582"/>
                    <a:pt x="646777" y="684363"/>
                    <a:pt x="817389" y="1000665"/>
                  </a:cubicBezTo>
                  <a:cubicBezTo>
                    <a:pt x="901736" y="1261374"/>
                    <a:pt x="1164363" y="1568091"/>
                    <a:pt x="708121" y="2248619"/>
                  </a:cubicBezTo>
                  <a:cubicBezTo>
                    <a:pt x="587351" y="2476740"/>
                    <a:pt x="426325" y="2704861"/>
                    <a:pt x="345811" y="2932982"/>
                  </a:cubicBezTo>
                  <a:cubicBezTo>
                    <a:pt x="173282" y="2490159"/>
                    <a:pt x="-120016" y="2214114"/>
                    <a:pt x="52513" y="1380227"/>
                  </a:cubicBezTo>
                  <a:cubicBezTo>
                    <a:pt x="148362" y="1058173"/>
                    <a:pt x="290219" y="540589"/>
                    <a:pt x="805887" y="0"/>
                  </a:cubicBezTo>
                  <a:close/>
                </a:path>
              </a:pathLst>
            </a:custGeom>
            <a:solidFill>
              <a:schemeClr val="bg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17 Grupo"/>
          <p:cNvGrpSpPr/>
          <p:nvPr/>
        </p:nvGrpSpPr>
        <p:grpSpPr>
          <a:xfrm>
            <a:off x="4718614" y="3044236"/>
            <a:ext cx="958699" cy="1058726"/>
            <a:chOff x="4718595" y="4058980"/>
            <a:chExt cx="958699" cy="1411635"/>
          </a:xfrm>
        </p:grpSpPr>
        <p:sp>
          <p:nvSpPr>
            <p:cNvPr id="31" name="30 Forma libre"/>
            <p:cNvSpPr/>
            <p:nvPr/>
          </p:nvSpPr>
          <p:spPr bwMode="auto">
            <a:xfrm rot="21229715" flipH="1">
              <a:off x="4718595" y="4058980"/>
              <a:ext cx="958699" cy="1411635"/>
            </a:xfrm>
            <a:custGeom>
              <a:avLst/>
              <a:gdLst/>
              <a:ahLst/>
              <a:cxnLst/>
              <a:rect l="l" t="t" r="r" b="b"/>
              <a:pathLst>
                <a:path w="958699" h="1723061">
                  <a:moveTo>
                    <a:pt x="116523" y="36675"/>
                  </a:moveTo>
                  <a:cubicBezTo>
                    <a:pt x="233043" y="176617"/>
                    <a:pt x="249706" y="289013"/>
                    <a:pt x="295638" y="415182"/>
                  </a:cubicBezTo>
                  <a:cubicBezTo>
                    <a:pt x="347011" y="732008"/>
                    <a:pt x="288199" y="759597"/>
                    <a:pt x="248325" y="864660"/>
                  </a:cubicBezTo>
                  <a:cubicBezTo>
                    <a:pt x="306032" y="837262"/>
                    <a:pt x="349966" y="732391"/>
                    <a:pt x="380127" y="658509"/>
                  </a:cubicBezTo>
                  <a:cubicBezTo>
                    <a:pt x="404103" y="603310"/>
                    <a:pt x="405696" y="548111"/>
                    <a:pt x="400404" y="492912"/>
                  </a:cubicBezTo>
                  <a:cubicBezTo>
                    <a:pt x="413915" y="502851"/>
                    <a:pt x="423936" y="515523"/>
                    <a:pt x="430974" y="530229"/>
                  </a:cubicBezTo>
                  <a:cubicBezTo>
                    <a:pt x="389602" y="262237"/>
                    <a:pt x="526394" y="188475"/>
                    <a:pt x="547633" y="153962"/>
                  </a:cubicBezTo>
                  <a:cubicBezTo>
                    <a:pt x="616148" y="86375"/>
                    <a:pt x="706699" y="27991"/>
                    <a:pt x="768097" y="0"/>
                  </a:cubicBezTo>
                  <a:cubicBezTo>
                    <a:pt x="508797" y="190300"/>
                    <a:pt x="593045" y="346373"/>
                    <a:pt x="611097" y="443674"/>
                  </a:cubicBezTo>
                  <a:cubicBezTo>
                    <a:pt x="667313" y="616298"/>
                    <a:pt x="807904" y="781187"/>
                    <a:pt x="906307" y="949944"/>
                  </a:cubicBezTo>
                  <a:cubicBezTo>
                    <a:pt x="937426" y="1010053"/>
                    <a:pt x="1005534" y="1121789"/>
                    <a:pt x="908605" y="1256002"/>
                  </a:cubicBezTo>
                  <a:cubicBezTo>
                    <a:pt x="875136" y="918849"/>
                    <a:pt x="710125" y="859630"/>
                    <a:pt x="716262" y="856102"/>
                  </a:cubicBezTo>
                  <a:cubicBezTo>
                    <a:pt x="789616" y="984109"/>
                    <a:pt x="848039" y="1096841"/>
                    <a:pt x="801873" y="1303799"/>
                  </a:cubicBezTo>
                  <a:cubicBezTo>
                    <a:pt x="764334" y="1419849"/>
                    <a:pt x="741737" y="1517648"/>
                    <a:pt x="599740" y="1641757"/>
                  </a:cubicBezTo>
                  <a:cubicBezTo>
                    <a:pt x="560838" y="1667847"/>
                    <a:pt x="512107" y="1702962"/>
                    <a:pt x="465811" y="1708669"/>
                  </a:cubicBezTo>
                  <a:cubicBezTo>
                    <a:pt x="723535" y="1383209"/>
                    <a:pt x="625539" y="1161573"/>
                    <a:pt x="625061" y="1111243"/>
                  </a:cubicBezTo>
                  <a:cubicBezTo>
                    <a:pt x="603126" y="909274"/>
                    <a:pt x="519206" y="773559"/>
                    <a:pt x="457521" y="615030"/>
                  </a:cubicBezTo>
                  <a:cubicBezTo>
                    <a:pt x="460221" y="625113"/>
                    <a:pt x="462306" y="635220"/>
                    <a:pt x="464615" y="644991"/>
                  </a:cubicBezTo>
                  <a:cubicBezTo>
                    <a:pt x="443062" y="852205"/>
                    <a:pt x="376747" y="883811"/>
                    <a:pt x="332813" y="1003221"/>
                  </a:cubicBezTo>
                  <a:cubicBezTo>
                    <a:pt x="225327" y="1261702"/>
                    <a:pt x="259016" y="1322193"/>
                    <a:pt x="268602" y="1422283"/>
                  </a:cubicBezTo>
                  <a:cubicBezTo>
                    <a:pt x="284820" y="1453039"/>
                    <a:pt x="302759" y="1514784"/>
                    <a:pt x="318977" y="1545540"/>
                  </a:cubicBezTo>
                  <a:cubicBezTo>
                    <a:pt x="339636" y="1604714"/>
                    <a:pt x="406781" y="1663887"/>
                    <a:pt x="427440" y="1723061"/>
                  </a:cubicBezTo>
                  <a:cubicBezTo>
                    <a:pt x="331793" y="1637383"/>
                    <a:pt x="117352" y="1472508"/>
                    <a:pt x="32034" y="1202613"/>
                  </a:cubicBezTo>
                  <a:cubicBezTo>
                    <a:pt x="17411" y="1091110"/>
                    <a:pt x="-52305" y="1043308"/>
                    <a:pt x="75969" y="682166"/>
                  </a:cubicBezTo>
                  <a:cubicBezTo>
                    <a:pt x="110146" y="539311"/>
                    <a:pt x="283778" y="394735"/>
                    <a:pt x="116523" y="36675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727CA3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  <a:extLst/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32" name="31 Forma libre"/>
            <p:cNvSpPr/>
            <p:nvPr/>
          </p:nvSpPr>
          <p:spPr bwMode="auto">
            <a:xfrm flipH="1">
              <a:off x="5123919" y="4706502"/>
              <a:ext cx="290171" cy="719344"/>
            </a:xfrm>
            <a:custGeom>
              <a:avLst/>
              <a:gdLst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71288 w 782790"/>
                <a:gd name="connsiteY0" fmla="*/ 0 h 2932982"/>
                <a:gd name="connsiteX1" fmla="*/ 782790 w 782790"/>
                <a:gd name="connsiteY1" fmla="*/ 1000665 h 2932982"/>
                <a:gd name="connsiteX2" fmla="*/ 673522 w 782790"/>
                <a:gd name="connsiteY2" fmla="*/ 2248619 h 2932982"/>
                <a:gd name="connsiteX3" fmla="*/ 311212 w 782790"/>
                <a:gd name="connsiteY3" fmla="*/ 2932982 h 2932982"/>
                <a:gd name="connsiteX4" fmla="*/ 17914 w 782790"/>
                <a:gd name="connsiteY4" fmla="*/ 1380227 h 2932982"/>
                <a:gd name="connsiteX5" fmla="*/ 771288 w 782790"/>
                <a:gd name="connsiteY5" fmla="*/ 0 h 2932982"/>
                <a:gd name="connsiteX0" fmla="*/ 798756 w 810258"/>
                <a:gd name="connsiteY0" fmla="*/ 0 h 2932982"/>
                <a:gd name="connsiteX1" fmla="*/ 810258 w 810258"/>
                <a:gd name="connsiteY1" fmla="*/ 1000665 h 2932982"/>
                <a:gd name="connsiteX2" fmla="*/ 700990 w 810258"/>
                <a:gd name="connsiteY2" fmla="*/ 2248619 h 2932982"/>
                <a:gd name="connsiteX3" fmla="*/ 338680 w 810258"/>
                <a:gd name="connsiteY3" fmla="*/ 2932982 h 2932982"/>
                <a:gd name="connsiteX4" fmla="*/ 45382 w 810258"/>
                <a:gd name="connsiteY4" fmla="*/ 1380227 h 2932982"/>
                <a:gd name="connsiteX5" fmla="*/ 798756 w 810258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933614"/>
                <a:gd name="connsiteY0" fmla="*/ 0 h 2932982"/>
                <a:gd name="connsiteX1" fmla="*/ 817389 w 933614"/>
                <a:gd name="connsiteY1" fmla="*/ 1000665 h 2932982"/>
                <a:gd name="connsiteX2" fmla="*/ 708121 w 933614"/>
                <a:gd name="connsiteY2" fmla="*/ 2248619 h 2932982"/>
                <a:gd name="connsiteX3" fmla="*/ 345811 w 933614"/>
                <a:gd name="connsiteY3" fmla="*/ 2932982 h 2932982"/>
                <a:gd name="connsiteX4" fmla="*/ 52513 w 933614"/>
                <a:gd name="connsiteY4" fmla="*/ 1380227 h 2932982"/>
                <a:gd name="connsiteX5" fmla="*/ 805887 w 933614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69280" h="2932982">
                  <a:moveTo>
                    <a:pt x="805887" y="0"/>
                  </a:moveTo>
                  <a:cubicBezTo>
                    <a:pt x="614189" y="494582"/>
                    <a:pt x="646777" y="684363"/>
                    <a:pt x="817389" y="1000665"/>
                  </a:cubicBezTo>
                  <a:cubicBezTo>
                    <a:pt x="901736" y="1261374"/>
                    <a:pt x="1164363" y="1568091"/>
                    <a:pt x="708121" y="2248619"/>
                  </a:cubicBezTo>
                  <a:cubicBezTo>
                    <a:pt x="587351" y="2476740"/>
                    <a:pt x="426325" y="2704861"/>
                    <a:pt x="345811" y="2932982"/>
                  </a:cubicBezTo>
                  <a:cubicBezTo>
                    <a:pt x="173282" y="2490159"/>
                    <a:pt x="-120016" y="2214114"/>
                    <a:pt x="52513" y="1380227"/>
                  </a:cubicBezTo>
                  <a:cubicBezTo>
                    <a:pt x="148362" y="1058173"/>
                    <a:pt x="290219" y="540589"/>
                    <a:pt x="805887" y="0"/>
                  </a:cubicBezTo>
                  <a:close/>
                </a:path>
              </a:pathLst>
            </a:custGeom>
            <a:solidFill>
              <a:schemeClr val="bg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1" name="20 Grupo"/>
          <p:cNvGrpSpPr/>
          <p:nvPr/>
        </p:nvGrpSpPr>
        <p:grpSpPr>
          <a:xfrm>
            <a:off x="4709083" y="4106068"/>
            <a:ext cx="958699" cy="1058726"/>
            <a:chOff x="4709069" y="5474757"/>
            <a:chExt cx="958699" cy="1411635"/>
          </a:xfrm>
        </p:grpSpPr>
        <p:sp>
          <p:nvSpPr>
            <p:cNvPr id="34" name="33 Forma libre"/>
            <p:cNvSpPr/>
            <p:nvPr/>
          </p:nvSpPr>
          <p:spPr bwMode="auto">
            <a:xfrm rot="21229715" flipH="1">
              <a:off x="4709069" y="5474757"/>
              <a:ext cx="958699" cy="1411635"/>
            </a:xfrm>
            <a:custGeom>
              <a:avLst/>
              <a:gdLst/>
              <a:ahLst/>
              <a:cxnLst/>
              <a:rect l="l" t="t" r="r" b="b"/>
              <a:pathLst>
                <a:path w="958699" h="1723061">
                  <a:moveTo>
                    <a:pt x="116523" y="36675"/>
                  </a:moveTo>
                  <a:cubicBezTo>
                    <a:pt x="233043" y="176617"/>
                    <a:pt x="249706" y="289013"/>
                    <a:pt x="295638" y="415182"/>
                  </a:cubicBezTo>
                  <a:cubicBezTo>
                    <a:pt x="347011" y="732008"/>
                    <a:pt x="288199" y="759597"/>
                    <a:pt x="248325" y="864660"/>
                  </a:cubicBezTo>
                  <a:cubicBezTo>
                    <a:pt x="306032" y="837262"/>
                    <a:pt x="349966" y="732391"/>
                    <a:pt x="380127" y="658509"/>
                  </a:cubicBezTo>
                  <a:cubicBezTo>
                    <a:pt x="404103" y="603310"/>
                    <a:pt x="405696" y="548111"/>
                    <a:pt x="400404" y="492912"/>
                  </a:cubicBezTo>
                  <a:cubicBezTo>
                    <a:pt x="413915" y="502851"/>
                    <a:pt x="423936" y="515523"/>
                    <a:pt x="430974" y="530229"/>
                  </a:cubicBezTo>
                  <a:cubicBezTo>
                    <a:pt x="389602" y="262237"/>
                    <a:pt x="526394" y="188475"/>
                    <a:pt x="547633" y="153962"/>
                  </a:cubicBezTo>
                  <a:cubicBezTo>
                    <a:pt x="616148" y="86375"/>
                    <a:pt x="706699" y="27991"/>
                    <a:pt x="768097" y="0"/>
                  </a:cubicBezTo>
                  <a:cubicBezTo>
                    <a:pt x="508797" y="190300"/>
                    <a:pt x="593045" y="346373"/>
                    <a:pt x="611097" y="443674"/>
                  </a:cubicBezTo>
                  <a:cubicBezTo>
                    <a:pt x="667313" y="616298"/>
                    <a:pt x="807904" y="781187"/>
                    <a:pt x="906307" y="949944"/>
                  </a:cubicBezTo>
                  <a:cubicBezTo>
                    <a:pt x="937426" y="1010053"/>
                    <a:pt x="1005534" y="1121789"/>
                    <a:pt x="908605" y="1256002"/>
                  </a:cubicBezTo>
                  <a:cubicBezTo>
                    <a:pt x="875136" y="918849"/>
                    <a:pt x="710125" y="859630"/>
                    <a:pt x="716262" y="856102"/>
                  </a:cubicBezTo>
                  <a:cubicBezTo>
                    <a:pt x="789616" y="984109"/>
                    <a:pt x="848039" y="1096841"/>
                    <a:pt x="801873" y="1303799"/>
                  </a:cubicBezTo>
                  <a:cubicBezTo>
                    <a:pt x="764334" y="1419849"/>
                    <a:pt x="741737" y="1517648"/>
                    <a:pt x="599740" y="1641757"/>
                  </a:cubicBezTo>
                  <a:cubicBezTo>
                    <a:pt x="560838" y="1667847"/>
                    <a:pt x="512107" y="1702962"/>
                    <a:pt x="465811" y="1708669"/>
                  </a:cubicBezTo>
                  <a:cubicBezTo>
                    <a:pt x="723535" y="1383209"/>
                    <a:pt x="625539" y="1161573"/>
                    <a:pt x="625061" y="1111243"/>
                  </a:cubicBezTo>
                  <a:cubicBezTo>
                    <a:pt x="603126" y="909274"/>
                    <a:pt x="519206" y="773559"/>
                    <a:pt x="457521" y="615030"/>
                  </a:cubicBezTo>
                  <a:cubicBezTo>
                    <a:pt x="460221" y="625113"/>
                    <a:pt x="462306" y="635220"/>
                    <a:pt x="464615" y="644991"/>
                  </a:cubicBezTo>
                  <a:cubicBezTo>
                    <a:pt x="443062" y="852205"/>
                    <a:pt x="376747" y="883811"/>
                    <a:pt x="332813" y="1003221"/>
                  </a:cubicBezTo>
                  <a:cubicBezTo>
                    <a:pt x="225327" y="1261702"/>
                    <a:pt x="259016" y="1322193"/>
                    <a:pt x="268602" y="1422283"/>
                  </a:cubicBezTo>
                  <a:cubicBezTo>
                    <a:pt x="284820" y="1453039"/>
                    <a:pt x="302759" y="1514784"/>
                    <a:pt x="318977" y="1545540"/>
                  </a:cubicBezTo>
                  <a:cubicBezTo>
                    <a:pt x="339636" y="1604714"/>
                    <a:pt x="406781" y="1663887"/>
                    <a:pt x="427440" y="1723061"/>
                  </a:cubicBezTo>
                  <a:cubicBezTo>
                    <a:pt x="331793" y="1637383"/>
                    <a:pt x="117352" y="1472508"/>
                    <a:pt x="32034" y="1202613"/>
                  </a:cubicBezTo>
                  <a:cubicBezTo>
                    <a:pt x="17411" y="1091110"/>
                    <a:pt x="-52305" y="1043308"/>
                    <a:pt x="75969" y="682166"/>
                  </a:cubicBezTo>
                  <a:cubicBezTo>
                    <a:pt x="110146" y="539311"/>
                    <a:pt x="283778" y="394735"/>
                    <a:pt x="116523" y="36675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rgbClr val="D8C67D"/>
                </a:gs>
                <a:gs pos="3000">
                  <a:srgbClr val="727CA3">
                    <a:lumMod val="75000"/>
                  </a:srgbClr>
                </a:gs>
                <a:gs pos="61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0" scaled="1"/>
              <a:tileRect/>
            </a:gra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>
              <a:bevelT w="107950"/>
              <a:bevelB w="31750"/>
            </a:sp3d>
            <a:extLst/>
          </p:spPr>
          <p:txBody>
            <a:bodyPr rtlCol="0" anchor="ctr"/>
            <a:lstStyle/>
            <a:p>
              <a:pPr algn="ctr"/>
              <a:endParaRPr lang="es-ES_tradnl" kern="0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35" name="34 Forma libre"/>
            <p:cNvSpPr/>
            <p:nvPr/>
          </p:nvSpPr>
          <p:spPr bwMode="auto">
            <a:xfrm flipH="1">
              <a:off x="5114393" y="6122279"/>
              <a:ext cx="290171" cy="719344"/>
            </a:xfrm>
            <a:custGeom>
              <a:avLst/>
              <a:gdLst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53374 w 764876"/>
                <a:gd name="connsiteY0" fmla="*/ 0 h 2932982"/>
                <a:gd name="connsiteX1" fmla="*/ 764876 w 764876"/>
                <a:gd name="connsiteY1" fmla="*/ 1000665 h 2932982"/>
                <a:gd name="connsiteX2" fmla="*/ 655608 w 764876"/>
                <a:gd name="connsiteY2" fmla="*/ 2248619 h 2932982"/>
                <a:gd name="connsiteX3" fmla="*/ 293298 w 764876"/>
                <a:gd name="connsiteY3" fmla="*/ 2932982 h 2932982"/>
                <a:gd name="connsiteX4" fmla="*/ 0 w 764876"/>
                <a:gd name="connsiteY4" fmla="*/ 1380227 h 2932982"/>
                <a:gd name="connsiteX5" fmla="*/ 753374 w 764876"/>
                <a:gd name="connsiteY5" fmla="*/ 0 h 2932982"/>
                <a:gd name="connsiteX0" fmla="*/ 771288 w 782790"/>
                <a:gd name="connsiteY0" fmla="*/ 0 h 2932982"/>
                <a:gd name="connsiteX1" fmla="*/ 782790 w 782790"/>
                <a:gd name="connsiteY1" fmla="*/ 1000665 h 2932982"/>
                <a:gd name="connsiteX2" fmla="*/ 673522 w 782790"/>
                <a:gd name="connsiteY2" fmla="*/ 2248619 h 2932982"/>
                <a:gd name="connsiteX3" fmla="*/ 311212 w 782790"/>
                <a:gd name="connsiteY3" fmla="*/ 2932982 h 2932982"/>
                <a:gd name="connsiteX4" fmla="*/ 17914 w 782790"/>
                <a:gd name="connsiteY4" fmla="*/ 1380227 h 2932982"/>
                <a:gd name="connsiteX5" fmla="*/ 771288 w 782790"/>
                <a:gd name="connsiteY5" fmla="*/ 0 h 2932982"/>
                <a:gd name="connsiteX0" fmla="*/ 798756 w 810258"/>
                <a:gd name="connsiteY0" fmla="*/ 0 h 2932982"/>
                <a:gd name="connsiteX1" fmla="*/ 810258 w 810258"/>
                <a:gd name="connsiteY1" fmla="*/ 1000665 h 2932982"/>
                <a:gd name="connsiteX2" fmla="*/ 700990 w 810258"/>
                <a:gd name="connsiteY2" fmla="*/ 2248619 h 2932982"/>
                <a:gd name="connsiteX3" fmla="*/ 338680 w 810258"/>
                <a:gd name="connsiteY3" fmla="*/ 2932982 h 2932982"/>
                <a:gd name="connsiteX4" fmla="*/ 45382 w 810258"/>
                <a:gd name="connsiteY4" fmla="*/ 1380227 h 2932982"/>
                <a:gd name="connsiteX5" fmla="*/ 798756 w 810258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817389"/>
                <a:gd name="connsiteY0" fmla="*/ 0 h 2932982"/>
                <a:gd name="connsiteX1" fmla="*/ 817389 w 817389"/>
                <a:gd name="connsiteY1" fmla="*/ 1000665 h 2932982"/>
                <a:gd name="connsiteX2" fmla="*/ 708121 w 817389"/>
                <a:gd name="connsiteY2" fmla="*/ 2248619 h 2932982"/>
                <a:gd name="connsiteX3" fmla="*/ 345811 w 817389"/>
                <a:gd name="connsiteY3" fmla="*/ 2932982 h 2932982"/>
                <a:gd name="connsiteX4" fmla="*/ 52513 w 817389"/>
                <a:gd name="connsiteY4" fmla="*/ 1380227 h 2932982"/>
                <a:gd name="connsiteX5" fmla="*/ 805887 w 817389"/>
                <a:gd name="connsiteY5" fmla="*/ 0 h 2932982"/>
                <a:gd name="connsiteX0" fmla="*/ 805887 w 933614"/>
                <a:gd name="connsiteY0" fmla="*/ 0 h 2932982"/>
                <a:gd name="connsiteX1" fmla="*/ 817389 w 933614"/>
                <a:gd name="connsiteY1" fmla="*/ 1000665 h 2932982"/>
                <a:gd name="connsiteX2" fmla="*/ 708121 w 933614"/>
                <a:gd name="connsiteY2" fmla="*/ 2248619 h 2932982"/>
                <a:gd name="connsiteX3" fmla="*/ 345811 w 933614"/>
                <a:gd name="connsiteY3" fmla="*/ 2932982 h 2932982"/>
                <a:gd name="connsiteX4" fmla="*/ 52513 w 933614"/>
                <a:gd name="connsiteY4" fmla="*/ 1380227 h 2932982"/>
                <a:gd name="connsiteX5" fmla="*/ 805887 w 933614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  <a:gd name="connsiteX0" fmla="*/ 805887 w 969280"/>
                <a:gd name="connsiteY0" fmla="*/ 0 h 2932982"/>
                <a:gd name="connsiteX1" fmla="*/ 817389 w 969280"/>
                <a:gd name="connsiteY1" fmla="*/ 1000665 h 2932982"/>
                <a:gd name="connsiteX2" fmla="*/ 708121 w 969280"/>
                <a:gd name="connsiteY2" fmla="*/ 2248619 h 2932982"/>
                <a:gd name="connsiteX3" fmla="*/ 345811 w 969280"/>
                <a:gd name="connsiteY3" fmla="*/ 2932982 h 2932982"/>
                <a:gd name="connsiteX4" fmla="*/ 52513 w 969280"/>
                <a:gd name="connsiteY4" fmla="*/ 1380227 h 2932982"/>
                <a:gd name="connsiteX5" fmla="*/ 805887 w 969280"/>
                <a:gd name="connsiteY5" fmla="*/ 0 h 2932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69280" h="2932982">
                  <a:moveTo>
                    <a:pt x="805887" y="0"/>
                  </a:moveTo>
                  <a:cubicBezTo>
                    <a:pt x="614189" y="494582"/>
                    <a:pt x="646777" y="684363"/>
                    <a:pt x="817389" y="1000665"/>
                  </a:cubicBezTo>
                  <a:cubicBezTo>
                    <a:pt x="901736" y="1261374"/>
                    <a:pt x="1164363" y="1568091"/>
                    <a:pt x="708121" y="2248619"/>
                  </a:cubicBezTo>
                  <a:cubicBezTo>
                    <a:pt x="587351" y="2476740"/>
                    <a:pt x="426325" y="2704861"/>
                    <a:pt x="345811" y="2932982"/>
                  </a:cubicBezTo>
                  <a:cubicBezTo>
                    <a:pt x="173282" y="2490159"/>
                    <a:pt x="-120016" y="2214114"/>
                    <a:pt x="52513" y="1380227"/>
                  </a:cubicBezTo>
                  <a:cubicBezTo>
                    <a:pt x="148362" y="1058173"/>
                    <a:pt x="290219" y="540589"/>
                    <a:pt x="805887" y="0"/>
                  </a:cubicBezTo>
                  <a:close/>
                </a:path>
              </a:pathLst>
            </a:custGeom>
            <a:solidFill>
              <a:schemeClr val="bg1">
                <a:lumMod val="75000"/>
                <a:lumOff val="2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pic>
        <p:nvPicPr>
          <p:cNvPr id="33" name="32 Imagen" descr="Diapositiva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35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8327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2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>
          <a:xfrm rot="3307361">
            <a:off x="303641" y="3314079"/>
            <a:ext cx="3519474" cy="1321785"/>
          </a:xfrm>
          <a:custGeom>
            <a:avLst/>
            <a:gdLst/>
            <a:ahLst/>
            <a:cxnLst/>
            <a:rect l="l" t="t" r="r" b="b"/>
            <a:pathLst>
              <a:path w="4692632" h="1321785">
                <a:moveTo>
                  <a:pt x="304115" y="670"/>
                </a:moveTo>
                <a:cubicBezTo>
                  <a:pt x="625379" y="-16205"/>
                  <a:pt x="1125538" y="290902"/>
                  <a:pt x="1457325" y="293085"/>
                </a:cubicBezTo>
                <a:lnTo>
                  <a:pt x="1447800" y="407385"/>
                </a:lnTo>
                <a:cubicBezTo>
                  <a:pt x="1395009" y="406690"/>
                  <a:pt x="1338190" y="396531"/>
                  <a:pt x="1278949" y="378991"/>
                </a:cubicBezTo>
                <a:cubicBezTo>
                  <a:pt x="1397906" y="417319"/>
                  <a:pt x="1511234" y="444837"/>
                  <a:pt x="1609725" y="445485"/>
                </a:cubicBezTo>
                <a:lnTo>
                  <a:pt x="1600200" y="559785"/>
                </a:lnTo>
                <a:cubicBezTo>
                  <a:pt x="1547409" y="559091"/>
                  <a:pt x="1490590" y="548931"/>
                  <a:pt x="1431349" y="531391"/>
                </a:cubicBezTo>
                <a:cubicBezTo>
                  <a:pt x="1550305" y="569719"/>
                  <a:pt x="1663634" y="597237"/>
                  <a:pt x="1762125" y="597885"/>
                </a:cubicBezTo>
                <a:lnTo>
                  <a:pt x="1752600" y="712185"/>
                </a:lnTo>
                <a:cubicBezTo>
                  <a:pt x="1699809" y="711491"/>
                  <a:pt x="1642990" y="701331"/>
                  <a:pt x="1583749" y="683791"/>
                </a:cubicBezTo>
                <a:cubicBezTo>
                  <a:pt x="1702706" y="722119"/>
                  <a:pt x="1816034" y="749637"/>
                  <a:pt x="1914525" y="750285"/>
                </a:cubicBezTo>
                <a:lnTo>
                  <a:pt x="1905000" y="864585"/>
                </a:lnTo>
                <a:cubicBezTo>
                  <a:pt x="1852209" y="863891"/>
                  <a:pt x="1795390" y="853731"/>
                  <a:pt x="1736149" y="836191"/>
                </a:cubicBezTo>
                <a:cubicBezTo>
                  <a:pt x="1855106" y="874519"/>
                  <a:pt x="1968434" y="902037"/>
                  <a:pt x="2066925" y="902685"/>
                </a:cubicBezTo>
                <a:lnTo>
                  <a:pt x="2057400" y="1016985"/>
                </a:lnTo>
                <a:cubicBezTo>
                  <a:pt x="2004609" y="1016291"/>
                  <a:pt x="1947790" y="1006131"/>
                  <a:pt x="1888549" y="988590"/>
                </a:cubicBezTo>
                <a:cubicBezTo>
                  <a:pt x="2007505" y="1026919"/>
                  <a:pt x="2120834" y="1054437"/>
                  <a:pt x="2219325" y="1055085"/>
                </a:cubicBezTo>
                <a:lnTo>
                  <a:pt x="2209800" y="1169385"/>
                </a:lnTo>
                <a:cubicBezTo>
                  <a:pt x="2157009" y="1168691"/>
                  <a:pt x="2100190" y="1158531"/>
                  <a:pt x="2040949" y="1140991"/>
                </a:cubicBezTo>
                <a:cubicBezTo>
                  <a:pt x="2149783" y="1176058"/>
                  <a:pt x="2253906" y="1202076"/>
                  <a:pt x="2346316" y="1205734"/>
                </a:cubicBezTo>
                <a:cubicBezTo>
                  <a:pt x="2438727" y="1202076"/>
                  <a:pt x="2542849" y="1176058"/>
                  <a:pt x="2651683" y="1140991"/>
                </a:cubicBezTo>
                <a:cubicBezTo>
                  <a:pt x="2592442" y="1158531"/>
                  <a:pt x="2535623" y="1168691"/>
                  <a:pt x="2482832" y="1169385"/>
                </a:cubicBezTo>
                <a:lnTo>
                  <a:pt x="2473307" y="1055085"/>
                </a:lnTo>
                <a:cubicBezTo>
                  <a:pt x="2571798" y="1054437"/>
                  <a:pt x="2685127" y="1026919"/>
                  <a:pt x="2804083" y="988590"/>
                </a:cubicBezTo>
                <a:cubicBezTo>
                  <a:pt x="2744842" y="1006131"/>
                  <a:pt x="2688023" y="1016291"/>
                  <a:pt x="2635232" y="1016985"/>
                </a:cubicBezTo>
                <a:lnTo>
                  <a:pt x="2625707" y="902685"/>
                </a:lnTo>
                <a:cubicBezTo>
                  <a:pt x="2724198" y="902037"/>
                  <a:pt x="2837526" y="874519"/>
                  <a:pt x="2956483" y="836191"/>
                </a:cubicBezTo>
                <a:cubicBezTo>
                  <a:pt x="2897242" y="853731"/>
                  <a:pt x="2840423" y="863891"/>
                  <a:pt x="2787632" y="864585"/>
                </a:cubicBezTo>
                <a:lnTo>
                  <a:pt x="2778107" y="750285"/>
                </a:lnTo>
                <a:cubicBezTo>
                  <a:pt x="2876598" y="749637"/>
                  <a:pt x="2989926" y="722119"/>
                  <a:pt x="3108883" y="683791"/>
                </a:cubicBezTo>
                <a:cubicBezTo>
                  <a:pt x="3049642" y="701331"/>
                  <a:pt x="2992823" y="711491"/>
                  <a:pt x="2940032" y="712185"/>
                </a:cubicBezTo>
                <a:lnTo>
                  <a:pt x="2930507" y="597885"/>
                </a:lnTo>
                <a:cubicBezTo>
                  <a:pt x="3028998" y="597237"/>
                  <a:pt x="3142327" y="569719"/>
                  <a:pt x="3261283" y="531391"/>
                </a:cubicBezTo>
                <a:cubicBezTo>
                  <a:pt x="3202042" y="548931"/>
                  <a:pt x="3145223" y="559091"/>
                  <a:pt x="3092432" y="559785"/>
                </a:cubicBezTo>
                <a:lnTo>
                  <a:pt x="3082907" y="445485"/>
                </a:lnTo>
                <a:cubicBezTo>
                  <a:pt x="3181398" y="444837"/>
                  <a:pt x="3294726" y="417319"/>
                  <a:pt x="3413683" y="378991"/>
                </a:cubicBezTo>
                <a:cubicBezTo>
                  <a:pt x="3354442" y="396531"/>
                  <a:pt x="3297623" y="406690"/>
                  <a:pt x="3244832" y="407385"/>
                </a:cubicBezTo>
                <a:lnTo>
                  <a:pt x="3235307" y="293085"/>
                </a:lnTo>
                <a:cubicBezTo>
                  <a:pt x="3567094" y="290902"/>
                  <a:pt x="4067253" y="-16205"/>
                  <a:pt x="4388517" y="670"/>
                </a:cubicBezTo>
                <a:cubicBezTo>
                  <a:pt x="4534546" y="8341"/>
                  <a:pt x="4643614" y="82949"/>
                  <a:pt x="4683107" y="283560"/>
                </a:cubicBezTo>
                <a:lnTo>
                  <a:pt x="4692632" y="388335"/>
                </a:lnTo>
                <a:cubicBezTo>
                  <a:pt x="4576713" y="-234591"/>
                  <a:pt x="4036498" y="139578"/>
                  <a:pt x="3577068" y="322951"/>
                </a:cubicBezTo>
                <a:cubicBezTo>
                  <a:pt x="3999555" y="171610"/>
                  <a:pt x="4441726" y="-16034"/>
                  <a:pt x="4530707" y="435960"/>
                </a:cubicBezTo>
                <a:lnTo>
                  <a:pt x="4540232" y="540735"/>
                </a:lnTo>
                <a:cubicBezTo>
                  <a:pt x="4424313" y="-82191"/>
                  <a:pt x="3884098" y="291978"/>
                  <a:pt x="3424668" y="475352"/>
                </a:cubicBezTo>
                <a:cubicBezTo>
                  <a:pt x="3847154" y="324010"/>
                  <a:pt x="4289326" y="136366"/>
                  <a:pt x="4378307" y="588360"/>
                </a:cubicBezTo>
                <a:lnTo>
                  <a:pt x="4387832" y="693135"/>
                </a:lnTo>
                <a:cubicBezTo>
                  <a:pt x="4271913" y="70209"/>
                  <a:pt x="3731698" y="444378"/>
                  <a:pt x="3272268" y="627751"/>
                </a:cubicBezTo>
                <a:cubicBezTo>
                  <a:pt x="3694755" y="476410"/>
                  <a:pt x="4136926" y="288766"/>
                  <a:pt x="4225907" y="740760"/>
                </a:cubicBezTo>
                <a:lnTo>
                  <a:pt x="4235432" y="845535"/>
                </a:lnTo>
                <a:cubicBezTo>
                  <a:pt x="4119513" y="222609"/>
                  <a:pt x="3579298" y="596778"/>
                  <a:pt x="3119868" y="780151"/>
                </a:cubicBezTo>
                <a:cubicBezTo>
                  <a:pt x="3542355" y="628810"/>
                  <a:pt x="3984526" y="441166"/>
                  <a:pt x="4073507" y="893160"/>
                </a:cubicBezTo>
                <a:lnTo>
                  <a:pt x="4083032" y="997935"/>
                </a:lnTo>
                <a:cubicBezTo>
                  <a:pt x="3967113" y="375009"/>
                  <a:pt x="3426898" y="749178"/>
                  <a:pt x="2967468" y="932551"/>
                </a:cubicBezTo>
                <a:cubicBezTo>
                  <a:pt x="3389955" y="781210"/>
                  <a:pt x="3832126" y="593566"/>
                  <a:pt x="3921107" y="1045560"/>
                </a:cubicBezTo>
                <a:lnTo>
                  <a:pt x="3930632" y="1150335"/>
                </a:lnTo>
                <a:cubicBezTo>
                  <a:pt x="3814713" y="527409"/>
                  <a:pt x="3274498" y="901578"/>
                  <a:pt x="2815068" y="1084951"/>
                </a:cubicBezTo>
                <a:cubicBezTo>
                  <a:pt x="3237555" y="933610"/>
                  <a:pt x="3679726" y="745966"/>
                  <a:pt x="3768707" y="1197960"/>
                </a:cubicBezTo>
                <a:lnTo>
                  <a:pt x="3778232" y="1302735"/>
                </a:lnTo>
                <a:cubicBezTo>
                  <a:pt x="3635420" y="535292"/>
                  <a:pt x="2848606" y="1281256"/>
                  <a:pt x="2362480" y="1318423"/>
                </a:cubicBezTo>
                <a:lnTo>
                  <a:pt x="2362200" y="1321785"/>
                </a:lnTo>
                <a:lnTo>
                  <a:pt x="2346316" y="1320119"/>
                </a:lnTo>
                <a:lnTo>
                  <a:pt x="2330432" y="1321785"/>
                </a:lnTo>
                <a:lnTo>
                  <a:pt x="2330152" y="1318423"/>
                </a:lnTo>
                <a:cubicBezTo>
                  <a:pt x="1844027" y="1281256"/>
                  <a:pt x="1057212" y="535292"/>
                  <a:pt x="914400" y="1302735"/>
                </a:cubicBezTo>
                <a:lnTo>
                  <a:pt x="923925" y="1197960"/>
                </a:lnTo>
                <a:cubicBezTo>
                  <a:pt x="1012906" y="745966"/>
                  <a:pt x="1455077" y="933610"/>
                  <a:pt x="1877564" y="1084951"/>
                </a:cubicBezTo>
                <a:cubicBezTo>
                  <a:pt x="1418134" y="901578"/>
                  <a:pt x="877919" y="527409"/>
                  <a:pt x="762000" y="1150335"/>
                </a:cubicBezTo>
                <a:lnTo>
                  <a:pt x="771525" y="1045560"/>
                </a:lnTo>
                <a:cubicBezTo>
                  <a:pt x="860506" y="593566"/>
                  <a:pt x="1302677" y="781210"/>
                  <a:pt x="1725164" y="932551"/>
                </a:cubicBezTo>
                <a:cubicBezTo>
                  <a:pt x="1265734" y="749178"/>
                  <a:pt x="725519" y="375009"/>
                  <a:pt x="609600" y="997935"/>
                </a:cubicBezTo>
                <a:lnTo>
                  <a:pt x="619125" y="893160"/>
                </a:lnTo>
                <a:cubicBezTo>
                  <a:pt x="708106" y="441166"/>
                  <a:pt x="1150277" y="628810"/>
                  <a:pt x="1572764" y="780151"/>
                </a:cubicBezTo>
                <a:cubicBezTo>
                  <a:pt x="1113334" y="596778"/>
                  <a:pt x="573119" y="222609"/>
                  <a:pt x="457200" y="845535"/>
                </a:cubicBezTo>
                <a:lnTo>
                  <a:pt x="466725" y="740760"/>
                </a:lnTo>
                <a:cubicBezTo>
                  <a:pt x="555706" y="288766"/>
                  <a:pt x="997877" y="476410"/>
                  <a:pt x="1420364" y="627751"/>
                </a:cubicBezTo>
                <a:cubicBezTo>
                  <a:pt x="960934" y="444378"/>
                  <a:pt x="420719" y="70209"/>
                  <a:pt x="304800" y="693135"/>
                </a:cubicBezTo>
                <a:lnTo>
                  <a:pt x="314325" y="588360"/>
                </a:lnTo>
                <a:cubicBezTo>
                  <a:pt x="403306" y="136366"/>
                  <a:pt x="845478" y="324010"/>
                  <a:pt x="1267964" y="475352"/>
                </a:cubicBezTo>
                <a:cubicBezTo>
                  <a:pt x="808534" y="291978"/>
                  <a:pt x="268319" y="-82191"/>
                  <a:pt x="152400" y="540735"/>
                </a:cubicBezTo>
                <a:lnTo>
                  <a:pt x="161925" y="435960"/>
                </a:lnTo>
                <a:cubicBezTo>
                  <a:pt x="250906" y="-16034"/>
                  <a:pt x="693077" y="171610"/>
                  <a:pt x="1115564" y="322951"/>
                </a:cubicBezTo>
                <a:cubicBezTo>
                  <a:pt x="656134" y="139578"/>
                  <a:pt x="115919" y="-234591"/>
                  <a:pt x="0" y="388335"/>
                </a:cubicBezTo>
                <a:lnTo>
                  <a:pt x="9525" y="283560"/>
                </a:lnTo>
                <a:cubicBezTo>
                  <a:pt x="49018" y="82949"/>
                  <a:pt x="158086" y="8341"/>
                  <a:pt x="304115" y="67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Forma libre"/>
          <p:cNvSpPr/>
          <p:nvPr/>
        </p:nvSpPr>
        <p:spPr>
          <a:xfrm rot="18292639" flipH="1">
            <a:off x="5307285" y="3256074"/>
            <a:ext cx="3519474" cy="1321785"/>
          </a:xfrm>
          <a:custGeom>
            <a:avLst/>
            <a:gdLst/>
            <a:ahLst/>
            <a:cxnLst/>
            <a:rect l="l" t="t" r="r" b="b"/>
            <a:pathLst>
              <a:path w="4692632" h="1321785">
                <a:moveTo>
                  <a:pt x="304115" y="670"/>
                </a:moveTo>
                <a:cubicBezTo>
                  <a:pt x="625379" y="-16205"/>
                  <a:pt x="1125538" y="290902"/>
                  <a:pt x="1457325" y="293085"/>
                </a:cubicBezTo>
                <a:lnTo>
                  <a:pt x="1447800" y="407385"/>
                </a:lnTo>
                <a:cubicBezTo>
                  <a:pt x="1395009" y="406690"/>
                  <a:pt x="1338190" y="396531"/>
                  <a:pt x="1278949" y="378991"/>
                </a:cubicBezTo>
                <a:cubicBezTo>
                  <a:pt x="1397906" y="417319"/>
                  <a:pt x="1511234" y="444837"/>
                  <a:pt x="1609725" y="445485"/>
                </a:cubicBezTo>
                <a:lnTo>
                  <a:pt x="1600200" y="559785"/>
                </a:lnTo>
                <a:cubicBezTo>
                  <a:pt x="1547409" y="559091"/>
                  <a:pt x="1490590" y="548931"/>
                  <a:pt x="1431349" y="531391"/>
                </a:cubicBezTo>
                <a:cubicBezTo>
                  <a:pt x="1550305" y="569719"/>
                  <a:pt x="1663634" y="597237"/>
                  <a:pt x="1762125" y="597885"/>
                </a:cubicBezTo>
                <a:lnTo>
                  <a:pt x="1752600" y="712185"/>
                </a:lnTo>
                <a:cubicBezTo>
                  <a:pt x="1699809" y="711491"/>
                  <a:pt x="1642990" y="701331"/>
                  <a:pt x="1583749" y="683791"/>
                </a:cubicBezTo>
                <a:cubicBezTo>
                  <a:pt x="1702706" y="722119"/>
                  <a:pt x="1816034" y="749637"/>
                  <a:pt x="1914525" y="750285"/>
                </a:cubicBezTo>
                <a:lnTo>
                  <a:pt x="1905000" y="864585"/>
                </a:lnTo>
                <a:cubicBezTo>
                  <a:pt x="1852209" y="863891"/>
                  <a:pt x="1795390" y="853731"/>
                  <a:pt x="1736149" y="836191"/>
                </a:cubicBezTo>
                <a:cubicBezTo>
                  <a:pt x="1855106" y="874519"/>
                  <a:pt x="1968434" y="902037"/>
                  <a:pt x="2066925" y="902685"/>
                </a:cubicBezTo>
                <a:lnTo>
                  <a:pt x="2057400" y="1016985"/>
                </a:lnTo>
                <a:cubicBezTo>
                  <a:pt x="2004609" y="1016291"/>
                  <a:pt x="1947790" y="1006131"/>
                  <a:pt x="1888549" y="988590"/>
                </a:cubicBezTo>
                <a:cubicBezTo>
                  <a:pt x="2007505" y="1026919"/>
                  <a:pt x="2120834" y="1054437"/>
                  <a:pt x="2219325" y="1055085"/>
                </a:cubicBezTo>
                <a:lnTo>
                  <a:pt x="2209800" y="1169385"/>
                </a:lnTo>
                <a:cubicBezTo>
                  <a:pt x="2157009" y="1168691"/>
                  <a:pt x="2100190" y="1158531"/>
                  <a:pt x="2040949" y="1140991"/>
                </a:cubicBezTo>
                <a:cubicBezTo>
                  <a:pt x="2149783" y="1176058"/>
                  <a:pt x="2253906" y="1202076"/>
                  <a:pt x="2346316" y="1205734"/>
                </a:cubicBezTo>
                <a:cubicBezTo>
                  <a:pt x="2438727" y="1202076"/>
                  <a:pt x="2542849" y="1176058"/>
                  <a:pt x="2651683" y="1140991"/>
                </a:cubicBezTo>
                <a:cubicBezTo>
                  <a:pt x="2592442" y="1158531"/>
                  <a:pt x="2535623" y="1168691"/>
                  <a:pt x="2482832" y="1169385"/>
                </a:cubicBezTo>
                <a:lnTo>
                  <a:pt x="2473307" y="1055085"/>
                </a:lnTo>
                <a:cubicBezTo>
                  <a:pt x="2571798" y="1054437"/>
                  <a:pt x="2685127" y="1026919"/>
                  <a:pt x="2804083" y="988590"/>
                </a:cubicBezTo>
                <a:cubicBezTo>
                  <a:pt x="2744842" y="1006131"/>
                  <a:pt x="2688023" y="1016291"/>
                  <a:pt x="2635232" y="1016985"/>
                </a:cubicBezTo>
                <a:lnTo>
                  <a:pt x="2625707" y="902685"/>
                </a:lnTo>
                <a:cubicBezTo>
                  <a:pt x="2724198" y="902037"/>
                  <a:pt x="2837526" y="874519"/>
                  <a:pt x="2956483" y="836191"/>
                </a:cubicBezTo>
                <a:cubicBezTo>
                  <a:pt x="2897242" y="853731"/>
                  <a:pt x="2840423" y="863891"/>
                  <a:pt x="2787632" y="864585"/>
                </a:cubicBezTo>
                <a:lnTo>
                  <a:pt x="2778107" y="750285"/>
                </a:lnTo>
                <a:cubicBezTo>
                  <a:pt x="2876598" y="749637"/>
                  <a:pt x="2989926" y="722119"/>
                  <a:pt x="3108883" y="683791"/>
                </a:cubicBezTo>
                <a:cubicBezTo>
                  <a:pt x="3049642" y="701331"/>
                  <a:pt x="2992823" y="711491"/>
                  <a:pt x="2940032" y="712185"/>
                </a:cubicBezTo>
                <a:lnTo>
                  <a:pt x="2930507" y="597885"/>
                </a:lnTo>
                <a:cubicBezTo>
                  <a:pt x="3028998" y="597237"/>
                  <a:pt x="3142327" y="569719"/>
                  <a:pt x="3261283" y="531391"/>
                </a:cubicBezTo>
                <a:cubicBezTo>
                  <a:pt x="3202042" y="548931"/>
                  <a:pt x="3145223" y="559091"/>
                  <a:pt x="3092432" y="559785"/>
                </a:cubicBezTo>
                <a:lnTo>
                  <a:pt x="3082907" y="445485"/>
                </a:lnTo>
                <a:cubicBezTo>
                  <a:pt x="3181398" y="444837"/>
                  <a:pt x="3294726" y="417319"/>
                  <a:pt x="3413683" y="378991"/>
                </a:cubicBezTo>
                <a:cubicBezTo>
                  <a:pt x="3354442" y="396531"/>
                  <a:pt x="3297623" y="406690"/>
                  <a:pt x="3244832" y="407385"/>
                </a:cubicBezTo>
                <a:lnTo>
                  <a:pt x="3235307" y="293085"/>
                </a:lnTo>
                <a:cubicBezTo>
                  <a:pt x="3567094" y="290902"/>
                  <a:pt x="4067253" y="-16205"/>
                  <a:pt x="4388517" y="670"/>
                </a:cubicBezTo>
                <a:cubicBezTo>
                  <a:pt x="4534546" y="8341"/>
                  <a:pt x="4643614" y="82949"/>
                  <a:pt x="4683107" y="283560"/>
                </a:cubicBezTo>
                <a:lnTo>
                  <a:pt x="4692632" y="388335"/>
                </a:lnTo>
                <a:cubicBezTo>
                  <a:pt x="4576713" y="-234591"/>
                  <a:pt x="4036498" y="139578"/>
                  <a:pt x="3577068" y="322951"/>
                </a:cubicBezTo>
                <a:cubicBezTo>
                  <a:pt x="3999555" y="171610"/>
                  <a:pt x="4441726" y="-16034"/>
                  <a:pt x="4530707" y="435960"/>
                </a:cubicBezTo>
                <a:lnTo>
                  <a:pt x="4540232" y="540735"/>
                </a:lnTo>
                <a:cubicBezTo>
                  <a:pt x="4424313" y="-82191"/>
                  <a:pt x="3884098" y="291978"/>
                  <a:pt x="3424668" y="475352"/>
                </a:cubicBezTo>
                <a:cubicBezTo>
                  <a:pt x="3847154" y="324010"/>
                  <a:pt x="4289326" y="136366"/>
                  <a:pt x="4378307" y="588360"/>
                </a:cubicBezTo>
                <a:lnTo>
                  <a:pt x="4387832" y="693135"/>
                </a:lnTo>
                <a:cubicBezTo>
                  <a:pt x="4271913" y="70209"/>
                  <a:pt x="3731698" y="444378"/>
                  <a:pt x="3272268" y="627751"/>
                </a:cubicBezTo>
                <a:cubicBezTo>
                  <a:pt x="3694755" y="476410"/>
                  <a:pt x="4136926" y="288766"/>
                  <a:pt x="4225907" y="740760"/>
                </a:cubicBezTo>
                <a:lnTo>
                  <a:pt x="4235432" y="845535"/>
                </a:lnTo>
                <a:cubicBezTo>
                  <a:pt x="4119513" y="222609"/>
                  <a:pt x="3579298" y="596778"/>
                  <a:pt x="3119868" y="780151"/>
                </a:cubicBezTo>
                <a:cubicBezTo>
                  <a:pt x="3542355" y="628810"/>
                  <a:pt x="3984526" y="441166"/>
                  <a:pt x="4073507" y="893160"/>
                </a:cubicBezTo>
                <a:lnTo>
                  <a:pt x="4083032" y="997935"/>
                </a:lnTo>
                <a:cubicBezTo>
                  <a:pt x="3967113" y="375009"/>
                  <a:pt x="3426898" y="749178"/>
                  <a:pt x="2967468" y="932551"/>
                </a:cubicBezTo>
                <a:cubicBezTo>
                  <a:pt x="3389955" y="781210"/>
                  <a:pt x="3832126" y="593566"/>
                  <a:pt x="3921107" y="1045560"/>
                </a:cubicBezTo>
                <a:lnTo>
                  <a:pt x="3930632" y="1150335"/>
                </a:lnTo>
                <a:cubicBezTo>
                  <a:pt x="3814713" y="527409"/>
                  <a:pt x="3274498" y="901578"/>
                  <a:pt x="2815068" y="1084951"/>
                </a:cubicBezTo>
                <a:cubicBezTo>
                  <a:pt x="3237555" y="933610"/>
                  <a:pt x="3679726" y="745966"/>
                  <a:pt x="3768707" y="1197960"/>
                </a:cubicBezTo>
                <a:lnTo>
                  <a:pt x="3778232" y="1302735"/>
                </a:lnTo>
                <a:cubicBezTo>
                  <a:pt x="3635420" y="535292"/>
                  <a:pt x="2848606" y="1281256"/>
                  <a:pt x="2362480" y="1318423"/>
                </a:cubicBezTo>
                <a:lnTo>
                  <a:pt x="2362200" y="1321785"/>
                </a:lnTo>
                <a:lnTo>
                  <a:pt x="2346316" y="1320119"/>
                </a:lnTo>
                <a:lnTo>
                  <a:pt x="2330432" y="1321785"/>
                </a:lnTo>
                <a:lnTo>
                  <a:pt x="2330152" y="1318423"/>
                </a:lnTo>
                <a:cubicBezTo>
                  <a:pt x="1844027" y="1281256"/>
                  <a:pt x="1057212" y="535292"/>
                  <a:pt x="914400" y="1302735"/>
                </a:cubicBezTo>
                <a:lnTo>
                  <a:pt x="923925" y="1197960"/>
                </a:lnTo>
                <a:cubicBezTo>
                  <a:pt x="1012906" y="745966"/>
                  <a:pt x="1455077" y="933610"/>
                  <a:pt x="1877564" y="1084951"/>
                </a:cubicBezTo>
                <a:cubicBezTo>
                  <a:pt x="1418134" y="901578"/>
                  <a:pt x="877919" y="527409"/>
                  <a:pt x="762000" y="1150335"/>
                </a:cubicBezTo>
                <a:lnTo>
                  <a:pt x="771525" y="1045560"/>
                </a:lnTo>
                <a:cubicBezTo>
                  <a:pt x="860506" y="593566"/>
                  <a:pt x="1302677" y="781210"/>
                  <a:pt x="1725164" y="932551"/>
                </a:cubicBezTo>
                <a:cubicBezTo>
                  <a:pt x="1265734" y="749178"/>
                  <a:pt x="725519" y="375009"/>
                  <a:pt x="609600" y="997935"/>
                </a:cubicBezTo>
                <a:lnTo>
                  <a:pt x="619125" y="893160"/>
                </a:lnTo>
                <a:cubicBezTo>
                  <a:pt x="708106" y="441166"/>
                  <a:pt x="1150277" y="628810"/>
                  <a:pt x="1572764" y="780151"/>
                </a:cubicBezTo>
                <a:cubicBezTo>
                  <a:pt x="1113334" y="596778"/>
                  <a:pt x="573119" y="222609"/>
                  <a:pt x="457200" y="845535"/>
                </a:cubicBezTo>
                <a:lnTo>
                  <a:pt x="466725" y="740760"/>
                </a:lnTo>
                <a:cubicBezTo>
                  <a:pt x="555706" y="288766"/>
                  <a:pt x="997877" y="476410"/>
                  <a:pt x="1420364" y="627751"/>
                </a:cubicBezTo>
                <a:cubicBezTo>
                  <a:pt x="960934" y="444378"/>
                  <a:pt x="420719" y="70209"/>
                  <a:pt x="304800" y="693135"/>
                </a:cubicBezTo>
                <a:lnTo>
                  <a:pt x="314325" y="588360"/>
                </a:lnTo>
                <a:cubicBezTo>
                  <a:pt x="403306" y="136366"/>
                  <a:pt x="845478" y="324010"/>
                  <a:pt x="1267964" y="475352"/>
                </a:cubicBezTo>
                <a:cubicBezTo>
                  <a:pt x="808534" y="291978"/>
                  <a:pt x="268319" y="-82191"/>
                  <a:pt x="152400" y="540735"/>
                </a:cubicBezTo>
                <a:lnTo>
                  <a:pt x="161925" y="435960"/>
                </a:lnTo>
                <a:cubicBezTo>
                  <a:pt x="250906" y="-16034"/>
                  <a:pt x="693077" y="171610"/>
                  <a:pt x="1115564" y="322951"/>
                </a:cubicBezTo>
                <a:cubicBezTo>
                  <a:pt x="656134" y="139578"/>
                  <a:pt x="115919" y="-234591"/>
                  <a:pt x="0" y="388335"/>
                </a:cubicBezTo>
                <a:lnTo>
                  <a:pt x="9525" y="283560"/>
                </a:lnTo>
                <a:cubicBezTo>
                  <a:pt x="49018" y="82949"/>
                  <a:pt x="158086" y="8341"/>
                  <a:pt x="304115" y="67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5" name="14 Forma libre"/>
          <p:cNvSpPr/>
          <p:nvPr/>
        </p:nvSpPr>
        <p:spPr>
          <a:xfrm rot="7552338">
            <a:off x="150698" y="387082"/>
            <a:ext cx="3519474" cy="1321785"/>
          </a:xfrm>
          <a:custGeom>
            <a:avLst/>
            <a:gdLst/>
            <a:ahLst/>
            <a:cxnLst/>
            <a:rect l="l" t="t" r="r" b="b"/>
            <a:pathLst>
              <a:path w="4692632" h="1321785">
                <a:moveTo>
                  <a:pt x="304115" y="670"/>
                </a:moveTo>
                <a:cubicBezTo>
                  <a:pt x="625379" y="-16205"/>
                  <a:pt x="1125538" y="290902"/>
                  <a:pt x="1457325" y="293085"/>
                </a:cubicBezTo>
                <a:lnTo>
                  <a:pt x="1447800" y="407385"/>
                </a:lnTo>
                <a:cubicBezTo>
                  <a:pt x="1395009" y="406690"/>
                  <a:pt x="1338190" y="396531"/>
                  <a:pt x="1278949" y="378991"/>
                </a:cubicBezTo>
                <a:cubicBezTo>
                  <a:pt x="1397906" y="417319"/>
                  <a:pt x="1511234" y="444837"/>
                  <a:pt x="1609725" y="445485"/>
                </a:cubicBezTo>
                <a:lnTo>
                  <a:pt x="1600200" y="559785"/>
                </a:lnTo>
                <a:cubicBezTo>
                  <a:pt x="1547409" y="559091"/>
                  <a:pt x="1490590" y="548931"/>
                  <a:pt x="1431349" y="531391"/>
                </a:cubicBezTo>
                <a:cubicBezTo>
                  <a:pt x="1550305" y="569719"/>
                  <a:pt x="1663634" y="597237"/>
                  <a:pt x="1762125" y="597885"/>
                </a:cubicBezTo>
                <a:lnTo>
                  <a:pt x="1752600" y="712185"/>
                </a:lnTo>
                <a:cubicBezTo>
                  <a:pt x="1699809" y="711491"/>
                  <a:pt x="1642990" y="701331"/>
                  <a:pt x="1583749" y="683791"/>
                </a:cubicBezTo>
                <a:cubicBezTo>
                  <a:pt x="1702706" y="722119"/>
                  <a:pt x="1816034" y="749637"/>
                  <a:pt x="1914525" y="750285"/>
                </a:cubicBezTo>
                <a:lnTo>
                  <a:pt x="1905000" y="864585"/>
                </a:lnTo>
                <a:cubicBezTo>
                  <a:pt x="1852209" y="863891"/>
                  <a:pt x="1795390" y="853731"/>
                  <a:pt x="1736149" y="836191"/>
                </a:cubicBezTo>
                <a:cubicBezTo>
                  <a:pt x="1855106" y="874519"/>
                  <a:pt x="1968434" y="902037"/>
                  <a:pt x="2066925" y="902685"/>
                </a:cubicBezTo>
                <a:lnTo>
                  <a:pt x="2057400" y="1016985"/>
                </a:lnTo>
                <a:cubicBezTo>
                  <a:pt x="2004609" y="1016291"/>
                  <a:pt x="1947790" y="1006131"/>
                  <a:pt x="1888549" y="988590"/>
                </a:cubicBezTo>
                <a:cubicBezTo>
                  <a:pt x="2007505" y="1026919"/>
                  <a:pt x="2120834" y="1054437"/>
                  <a:pt x="2219325" y="1055085"/>
                </a:cubicBezTo>
                <a:lnTo>
                  <a:pt x="2209800" y="1169385"/>
                </a:lnTo>
                <a:cubicBezTo>
                  <a:pt x="2157009" y="1168691"/>
                  <a:pt x="2100190" y="1158531"/>
                  <a:pt x="2040949" y="1140991"/>
                </a:cubicBezTo>
                <a:cubicBezTo>
                  <a:pt x="2149783" y="1176058"/>
                  <a:pt x="2253906" y="1202076"/>
                  <a:pt x="2346316" y="1205734"/>
                </a:cubicBezTo>
                <a:cubicBezTo>
                  <a:pt x="2438727" y="1202076"/>
                  <a:pt x="2542849" y="1176058"/>
                  <a:pt x="2651683" y="1140991"/>
                </a:cubicBezTo>
                <a:cubicBezTo>
                  <a:pt x="2592442" y="1158531"/>
                  <a:pt x="2535623" y="1168691"/>
                  <a:pt x="2482832" y="1169385"/>
                </a:cubicBezTo>
                <a:lnTo>
                  <a:pt x="2473307" y="1055085"/>
                </a:lnTo>
                <a:cubicBezTo>
                  <a:pt x="2571798" y="1054437"/>
                  <a:pt x="2685127" y="1026919"/>
                  <a:pt x="2804083" y="988590"/>
                </a:cubicBezTo>
                <a:cubicBezTo>
                  <a:pt x="2744842" y="1006131"/>
                  <a:pt x="2688023" y="1016291"/>
                  <a:pt x="2635232" y="1016985"/>
                </a:cubicBezTo>
                <a:lnTo>
                  <a:pt x="2625707" y="902685"/>
                </a:lnTo>
                <a:cubicBezTo>
                  <a:pt x="2724198" y="902037"/>
                  <a:pt x="2837526" y="874519"/>
                  <a:pt x="2956483" y="836191"/>
                </a:cubicBezTo>
                <a:cubicBezTo>
                  <a:pt x="2897242" y="853731"/>
                  <a:pt x="2840423" y="863891"/>
                  <a:pt x="2787632" y="864585"/>
                </a:cubicBezTo>
                <a:lnTo>
                  <a:pt x="2778107" y="750285"/>
                </a:lnTo>
                <a:cubicBezTo>
                  <a:pt x="2876598" y="749637"/>
                  <a:pt x="2989926" y="722119"/>
                  <a:pt x="3108883" y="683791"/>
                </a:cubicBezTo>
                <a:cubicBezTo>
                  <a:pt x="3049642" y="701331"/>
                  <a:pt x="2992823" y="711491"/>
                  <a:pt x="2940032" y="712185"/>
                </a:cubicBezTo>
                <a:lnTo>
                  <a:pt x="2930507" y="597885"/>
                </a:lnTo>
                <a:cubicBezTo>
                  <a:pt x="3028998" y="597237"/>
                  <a:pt x="3142327" y="569719"/>
                  <a:pt x="3261283" y="531391"/>
                </a:cubicBezTo>
                <a:cubicBezTo>
                  <a:pt x="3202042" y="548931"/>
                  <a:pt x="3145223" y="559091"/>
                  <a:pt x="3092432" y="559785"/>
                </a:cubicBezTo>
                <a:lnTo>
                  <a:pt x="3082907" y="445485"/>
                </a:lnTo>
                <a:cubicBezTo>
                  <a:pt x="3181398" y="444837"/>
                  <a:pt x="3294726" y="417319"/>
                  <a:pt x="3413683" y="378991"/>
                </a:cubicBezTo>
                <a:cubicBezTo>
                  <a:pt x="3354442" y="396531"/>
                  <a:pt x="3297623" y="406690"/>
                  <a:pt x="3244832" y="407385"/>
                </a:cubicBezTo>
                <a:lnTo>
                  <a:pt x="3235307" y="293085"/>
                </a:lnTo>
                <a:cubicBezTo>
                  <a:pt x="3567094" y="290902"/>
                  <a:pt x="4067253" y="-16205"/>
                  <a:pt x="4388517" y="670"/>
                </a:cubicBezTo>
                <a:cubicBezTo>
                  <a:pt x="4534546" y="8341"/>
                  <a:pt x="4643614" y="82949"/>
                  <a:pt x="4683107" y="283560"/>
                </a:cubicBezTo>
                <a:lnTo>
                  <a:pt x="4692632" y="388335"/>
                </a:lnTo>
                <a:cubicBezTo>
                  <a:pt x="4576713" y="-234591"/>
                  <a:pt x="4036498" y="139578"/>
                  <a:pt x="3577068" y="322951"/>
                </a:cubicBezTo>
                <a:cubicBezTo>
                  <a:pt x="3999555" y="171610"/>
                  <a:pt x="4441726" y="-16034"/>
                  <a:pt x="4530707" y="435960"/>
                </a:cubicBezTo>
                <a:lnTo>
                  <a:pt x="4540232" y="540735"/>
                </a:lnTo>
                <a:cubicBezTo>
                  <a:pt x="4424313" y="-82191"/>
                  <a:pt x="3884098" y="291978"/>
                  <a:pt x="3424668" y="475352"/>
                </a:cubicBezTo>
                <a:cubicBezTo>
                  <a:pt x="3847154" y="324010"/>
                  <a:pt x="4289326" y="136366"/>
                  <a:pt x="4378307" y="588360"/>
                </a:cubicBezTo>
                <a:lnTo>
                  <a:pt x="4387832" y="693135"/>
                </a:lnTo>
                <a:cubicBezTo>
                  <a:pt x="4271913" y="70209"/>
                  <a:pt x="3731698" y="444378"/>
                  <a:pt x="3272268" y="627751"/>
                </a:cubicBezTo>
                <a:cubicBezTo>
                  <a:pt x="3694755" y="476410"/>
                  <a:pt x="4136926" y="288766"/>
                  <a:pt x="4225907" y="740760"/>
                </a:cubicBezTo>
                <a:lnTo>
                  <a:pt x="4235432" y="845535"/>
                </a:lnTo>
                <a:cubicBezTo>
                  <a:pt x="4119513" y="222609"/>
                  <a:pt x="3579298" y="596778"/>
                  <a:pt x="3119868" y="780151"/>
                </a:cubicBezTo>
                <a:cubicBezTo>
                  <a:pt x="3542355" y="628810"/>
                  <a:pt x="3984526" y="441166"/>
                  <a:pt x="4073507" y="893160"/>
                </a:cubicBezTo>
                <a:lnTo>
                  <a:pt x="4083032" y="997935"/>
                </a:lnTo>
                <a:cubicBezTo>
                  <a:pt x="3967113" y="375009"/>
                  <a:pt x="3426898" y="749178"/>
                  <a:pt x="2967468" y="932551"/>
                </a:cubicBezTo>
                <a:cubicBezTo>
                  <a:pt x="3389955" y="781210"/>
                  <a:pt x="3832126" y="593566"/>
                  <a:pt x="3921107" y="1045560"/>
                </a:cubicBezTo>
                <a:lnTo>
                  <a:pt x="3930632" y="1150335"/>
                </a:lnTo>
                <a:cubicBezTo>
                  <a:pt x="3814713" y="527409"/>
                  <a:pt x="3274498" y="901578"/>
                  <a:pt x="2815068" y="1084951"/>
                </a:cubicBezTo>
                <a:cubicBezTo>
                  <a:pt x="3237555" y="933610"/>
                  <a:pt x="3679726" y="745966"/>
                  <a:pt x="3768707" y="1197960"/>
                </a:cubicBezTo>
                <a:lnTo>
                  <a:pt x="3778232" y="1302735"/>
                </a:lnTo>
                <a:cubicBezTo>
                  <a:pt x="3635420" y="535292"/>
                  <a:pt x="2848606" y="1281256"/>
                  <a:pt x="2362480" y="1318423"/>
                </a:cubicBezTo>
                <a:lnTo>
                  <a:pt x="2362200" y="1321785"/>
                </a:lnTo>
                <a:lnTo>
                  <a:pt x="2346316" y="1320119"/>
                </a:lnTo>
                <a:lnTo>
                  <a:pt x="2330432" y="1321785"/>
                </a:lnTo>
                <a:lnTo>
                  <a:pt x="2330152" y="1318423"/>
                </a:lnTo>
                <a:cubicBezTo>
                  <a:pt x="1844027" y="1281256"/>
                  <a:pt x="1057212" y="535292"/>
                  <a:pt x="914400" y="1302735"/>
                </a:cubicBezTo>
                <a:lnTo>
                  <a:pt x="923925" y="1197960"/>
                </a:lnTo>
                <a:cubicBezTo>
                  <a:pt x="1012906" y="745966"/>
                  <a:pt x="1455077" y="933610"/>
                  <a:pt x="1877564" y="1084951"/>
                </a:cubicBezTo>
                <a:cubicBezTo>
                  <a:pt x="1418134" y="901578"/>
                  <a:pt x="877919" y="527409"/>
                  <a:pt x="762000" y="1150335"/>
                </a:cubicBezTo>
                <a:lnTo>
                  <a:pt x="771525" y="1045560"/>
                </a:lnTo>
                <a:cubicBezTo>
                  <a:pt x="860506" y="593566"/>
                  <a:pt x="1302677" y="781210"/>
                  <a:pt x="1725164" y="932551"/>
                </a:cubicBezTo>
                <a:cubicBezTo>
                  <a:pt x="1265734" y="749178"/>
                  <a:pt x="725519" y="375009"/>
                  <a:pt x="609600" y="997935"/>
                </a:cubicBezTo>
                <a:lnTo>
                  <a:pt x="619125" y="893160"/>
                </a:lnTo>
                <a:cubicBezTo>
                  <a:pt x="708106" y="441166"/>
                  <a:pt x="1150277" y="628810"/>
                  <a:pt x="1572764" y="780151"/>
                </a:cubicBezTo>
                <a:cubicBezTo>
                  <a:pt x="1113334" y="596778"/>
                  <a:pt x="573119" y="222609"/>
                  <a:pt x="457200" y="845535"/>
                </a:cubicBezTo>
                <a:lnTo>
                  <a:pt x="466725" y="740760"/>
                </a:lnTo>
                <a:cubicBezTo>
                  <a:pt x="555706" y="288766"/>
                  <a:pt x="997877" y="476410"/>
                  <a:pt x="1420364" y="627751"/>
                </a:cubicBezTo>
                <a:cubicBezTo>
                  <a:pt x="960934" y="444378"/>
                  <a:pt x="420719" y="70209"/>
                  <a:pt x="304800" y="693135"/>
                </a:cubicBezTo>
                <a:lnTo>
                  <a:pt x="314325" y="588360"/>
                </a:lnTo>
                <a:cubicBezTo>
                  <a:pt x="403306" y="136366"/>
                  <a:pt x="845478" y="324010"/>
                  <a:pt x="1267964" y="475352"/>
                </a:cubicBezTo>
                <a:cubicBezTo>
                  <a:pt x="808534" y="291978"/>
                  <a:pt x="268319" y="-82191"/>
                  <a:pt x="152400" y="540735"/>
                </a:cubicBezTo>
                <a:lnTo>
                  <a:pt x="161925" y="435960"/>
                </a:lnTo>
                <a:cubicBezTo>
                  <a:pt x="250906" y="-16034"/>
                  <a:pt x="693077" y="171610"/>
                  <a:pt x="1115564" y="322951"/>
                </a:cubicBezTo>
                <a:cubicBezTo>
                  <a:pt x="656134" y="139578"/>
                  <a:pt x="115919" y="-234591"/>
                  <a:pt x="0" y="388335"/>
                </a:cubicBezTo>
                <a:lnTo>
                  <a:pt x="9525" y="283560"/>
                </a:lnTo>
                <a:cubicBezTo>
                  <a:pt x="49018" y="82949"/>
                  <a:pt x="158086" y="8341"/>
                  <a:pt x="304115" y="67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6" name="15 Forma libre"/>
          <p:cNvSpPr/>
          <p:nvPr/>
        </p:nvSpPr>
        <p:spPr>
          <a:xfrm rot="3189535" flipV="1">
            <a:off x="5307285" y="430200"/>
            <a:ext cx="3519474" cy="1321785"/>
          </a:xfrm>
          <a:custGeom>
            <a:avLst/>
            <a:gdLst/>
            <a:ahLst/>
            <a:cxnLst/>
            <a:rect l="l" t="t" r="r" b="b"/>
            <a:pathLst>
              <a:path w="4692632" h="1321785">
                <a:moveTo>
                  <a:pt x="304115" y="670"/>
                </a:moveTo>
                <a:cubicBezTo>
                  <a:pt x="625379" y="-16205"/>
                  <a:pt x="1125538" y="290902"/>
                  <a:pt x="1457325" y="293085"/>
                </a:cubicBezTo>
                <a:lnTo>
                  <a:pt x="1447800" y="407385"/>
                </a:lnTo>
                <a:cubicBezTo>
                  <a:pt x="1395009" y="406690"/>
                  <a:pt x="1338190" y="396531"/>
                  <a:pt x="1278949" y="378991"/>
                </a:cubicBezTo>
                <a:cubicBezTo>
                  <a:pt x="1397906" y="417319"/>
                  <a:pt x="1511234" y="444837"/>
                  <a:pt x="1609725" y="445485"/>
                </a:cubicBezTo>
                <a:lnTo>
                  <a:pt x="1600200" y="559785"/>
                </a:lnTo>
                <a:cubicBezTo>
                  <a:pt x="1547409" y="559091"/>
                  <a:pt x="1490590" y="548931"/>
                  <a:pt x="1431349" y="531391"/>
                </a:cubicBezTo>
                <a:cubicBezTo>
                  <a:pt x="1550305" y="569719"/>
                  <a:pt x="1663634" y="597237"/>
                  <a:pt x="1762125" y="597885"/>
                </a:cubicBezTo>
                <a:lnTo>
                  <a:pt x="1752600" y="712185"/>
                </a:lnTo>
                <a:cubicBezTo>
                  <a:pt x="1699809" y="711491"/>
                  <a:pt x="1642990" y="701331"/>
                  <a:pt x="1583749" y="683791"/>
                </a:cubicBezTo>
                <a:cubicBezTo>
                  <a:pt x="1702706" y="722119"/>
                  <a:pt x="1816034" y="749637"/>
                  <a:pt x="1914525" y="750285"/>
                </a:cubicBezTo>
                <a:lnTo>
                  <a:pt x="1905000" y="864585"/>
                </a:lnTo>
                <a:cubicBezTo>
                  <a:pt x="1852209" y="863891"/>
                  <a:pt x="1795390" y="853731"/>
                  <a:pt x="1736149" y="836191"/>
                </a:cubicBezTo>
                <a:cubicBezTo>
                  <a:pt x="1855106" y="874519"/>
                  <a:pt x="1968434" y="902037"/>
                  <a:pt x="2066925" y="902685"/>
                </a:cubicBezTo>
                <a:lnTo>
                  <a:pt x="2057400" y="1016985"/>
                </a:lnTo>
                <a:cubicBezTo>
                  <a:pt x="2004609" y="1016291"/>
                  <a:pt x="1947790" y="1006131"/>
                  <a:pt x="1888549" y="988590"/>
                </a:cubicBezTo>
                <a:cubicBezTo>
                  <a:pt x="2007505" y="1026919"/>
                  <a:pt x="2120834" y="1054437"/>
                  <a:pt x="2219325" y="1055085"/>
                </a:cubicBezTo>
                <a:lnTo>
                  <a:pt x="2209800" y="1169385"/>
                </a:lnTo>
                <a:cubicBezTo>
                  <a:pt x="2157009" y="1168691"/>
                  <a:pt x="2100190" y="1158531"/>
                  <a:pt x="2040949" y="1140991"/>
                </a:cubicBezTo>
                <a:cubicBezTo>
                  <a:pt x="2149783" y="1176058"/>
                  <a:pt x="2253906" y="1202076"/>
                  <a:pt x="2346316" y="1205734"/>
                </a:cubicBezTo>
                <a:cubicBezTo>
                  <a:pt x="2438727" y="1202076"/>
                  <a:pt x="2542849" y="1176058"/>
                  <a:pt x="2651683" y="1140991"/>
                </a:cubicBezTo>
                <a:cubicBezTo>
                  <a:pt x="2592442" y="1158531"/>
                  <a:pt x="2535623" y="1168691"/>
                  <a:pt x="2482832" y="1169385"/>
                </a:cubicBezTo>
                <a:lnTo>
                  <a:pt x="2473307" y="1055085"/>
                </a:lnTo>
                <a:cubicBezTo>
                  <a:pt x="2571798" y="1054437"/>
                  <a:pt x="2685127" y="1026919"/>
                  <a:pt x="2804083" y="988590"/>
                </a:cubicBezTo>
                <a:cubicBezTo>
                  <a:pt x="2744842" y="1006131"/>
                  <a:pt x="2688023" y="1016291"/>
                  <a:pt x="2635232" y="1016985"/>
                </a:cubicBezTo>
                <a:lnTo>
                  <a:pt x="2625707" y="902685"/>
                </a:lnTo>
                <a:cubicBezTo>
                  <a:pt x="2724198" y="902037"/>
                  <a:pt x="2837526" y="874519"/>
                  <a:pt x="2956483" y="836191"/>
                </a:cubicBezTo>
                <a:cubicBezTo>
                  <a:pt x="2897242" y="853731"/>
                  <a:pt x="2840423" y="863891"/>
                  <a:pt x="2787632" y="864585"/>
                </a:cubicBezTo>
                <a:lnTo>
                  <a:pt x="2778107" y="750285"/>
                </a:lnTo>
                <a:cubicBezTo>
                  <a:pt x="2876598" y="749637"/>
                  <a:pt x="2989926" y="722119"/>
                  <a:pt x="3108883" y="683791"/>
                </a:cubicBezTo>
                <a:cubicBezTo>
                  <a:pt x="3049642" y="701331"/>
                  <a:pt x="2992823" y="711491"/>
                  <a:pt x="2940032" y="712185"/>
                </a:cubicBezTo>
                <a:lnTo>
                  <a:pt x="2930507" y="597885"/>
                </a:lnTo>
                <a:cubicBezTo>
                  <a:pt x="3028998" y="597237"/>
                  <a:pt x="3142327" y="569719"/>
                  <a:pt x="3261283" y="531391"/>
                </a:cubicBezTo>
                <a:cubicBezTo>
                  <a:pt x="3202042" y="548931"/>
                  <a:pt x="3145223" y="559091"/>
                  <a:pt x="3092432" y="559785"/>
                </a:cubicBezTo>
                <a:lnTo>
                  <a:pt x="3082907" y="445485"/>
                </a:lnTo>
                <a:cubicBezTo>
                  <a:pt x="3181398" y="444837"/>
                  <a:pt x="3294726" y="417319"/>
                  <a:pt x="3413683" y="378991"/>
                </a:cubicBezTo>
                <a:cubicBezTo>
                  <a:pt x="3354442" y="396531"/>
                  <a:pt x="3297623" y="406690"/>
                  <a:pt x="3244832" y="407385"/>
                </a:cubicBezTo>
                <a:lnTo>
                  <a:pt x="3235307" y="293085"/>
                </a:lnTo>
                <a:cubicBezTo>
                  <a:pt x="3567094" y="290902"/>
                  <a:pt x="4067253" y="-16205"/>
                  <a:pt x="4388517" y="670"/>
                </a:cubicBezTo>
                <a:cubicBezTo>
                  <a:pt x="4534546" y="8341"/>
                  <a:pt x="4643614" y="82949"/>
                  <a:pt x="4683107" y="283560"/>
                </a:cubicBezTo>
                <a:lnTo>
                  <a:pt x="4692632" y="388335"/>
                </a:lnTo>
                <a:cubicBezTo>
                  <a:pt x="4576713" y="-234591"/>
                  <a:pt x="4036498" y="139578"/>
                  <a:pt x="3577068" y="322951"/>
                </a:cubicBezTo>
                <a:cubicBezTo>
                  <a:pt x="3999555" y="171610"/>
                  <a:pt x="4441726" y="-16034"/>
                  <a:pt x="4530707" y="435960"/>
                </a:cubicBezTo>
                <a:lnTo>
                  <a:pt x="4540232" y="540735"/>
                </a:lnTo>
                <a:cubicBezTo>
                  <a:pt x="4424313" y="-82191"/>
                  <a:pt x="3884098" y="291978"/>
                  <a:pt x="3424668" y="475352"/>
                </a:cubicBezTo>
                <a:cubicBezTo>
                  <a:pt x="3847154" y="324010"/>
                  <a:pt x="4289326" y="136366"/>
                  <a:pt x="4378307" y="588360"/>
                </a:cubicBezTo>
                <a:lnTo>
                  <a:pt x="4387832" y="693135"/>
                </a:lnTo>
                <a:cubicBezTo>
                  <a:pt x="4271913" y="70209"/>
                  <a:pt x="3731698" y="444378"/>
                  <a:pt x="3272268" y="627751"/>
                </a:cubicBezTo>
                <a:cubicBezTo>
                  <a:pt x="3694755" y="476410"/>
                  <a:pt x="4136926" y="288766"/>
                  <a:pt x="4225907" y="740760"/>
                </a:cubicBezTo>
                <a:lnTo>
                  <a:pt x="4235432" y="845535"/>
                </a:lnTo>
                <a:cubicBezTo>
                  <a:pt x="4119513" y="222609"/>
                  <a:pt x="3579298" y="596778"/>
                  <a:pt x="3119868" y="780151"/>
                </a:cubicBezTo>
                <a:cubicBezTo>
                  <a:pt x="3542355" y="628810"/>
                  <a:pt x="3984526" y="441166"/>
                  <a:pt x="4073507" y="893160"/>
                </a:cubicBezTo>
                <a:lnTo>
                  <a:pt x="4083032" y="997935"/>
                </a:lnTo>
                <a:cubicBezTo>
                  <a:pt x="3967113" y="375009"/>
                  <a:pt x="3426898" y="749178"/>
                  <a:pt x="2967468" y="932551"/>
                </a:cubicBezTo>
                <a:cubicBezTo>
                  <a:pt x="3389955" y="781210"/>
                  <a:pt x="3832126" y="593566"/>
                  <a:pt x="3921107" y="1045560"/>
                </a:cubicBezTo>
                <a:lnTo>
                  <a:pt x="3930632" y="1150335"/>
                </a:lnTo>
                <a:cubicBezTo>
                  <a:pt x="3814713" y="527409"/>
                  <a:pt x="3274498" y="901578"/>
                  <a:pt x="2815068" y="1084951"/>
                </a:cubicBezTo>
                <a:cubicBezTo>
                  <a:pt x="3237555" y="933610"/>
                  <a:pt x="3679726" y="745966"/>
                  <a:pt x="3768707" y="1197960"/>
                </a:cubicBezTo>
                <a:lnTo>
                  <a:pt x="3778232" y="1302735"/>
                </a:lnTo>
                <a:cubicBezTo>
                  <a:pt x="3635420" y="535292"/>
                  <a:pt x="2848606" y="1281256"/>
                  <a:pt x="2362480" y="1318423"/>
                </a:cubicBezTo>
                <a:lnTo>
                  <a:pt x="2362200" y="1321785"/>
                </a:lnTo>
                <a:lnTo>
                  <a:pt x="2346316" y="1320119"/>
                </a:lnTo>
                <a:lnTo>
                  <a:pt x="2330432" y="1321785"/>
                </a:lnTo>
                <a:lnTo>
                  <a:pt x="2330152" y="1318423"/>
                </a:lnTo>
                <a:cubicBezTo>
                  <a:pt x="1844027" y="1281256"/>
                  <a:pt x="1057212" y="535292"/>
                  <a:pt x="914400" y="1302735"/>
                </a:cubicBezTo>
                <a:lnTo>
                  <a:pt x="923925" y="1197960"/>
                </a:lnTo>
                <a:cubicBezTo>
                  <a:pt x="1012906" y="745966"/>
                  <a:pt x="1455077" y="933610"/>
                  <a:pt x="1877564" y="1084951"/>
                </a:cubicBezTo>
                <a:cubicBezTo>
                  <a:pt x="1418134" y="901578"/>
                  <a:pt x="877919" y="527409"/>
                  <a:pt x="762000" y="1150335"/>
                </a:cubicBezTo>
                <a:lnTo>
                  <a:pt x="771525" y="1045560"/>
                </a:lnTo>
                <a:cubicBezTo>
                  <a:pt x="860506" y="593566"/>
                  <a:pt x="1302677" y="781210"/>
                  <a:pt x="1725164" y="932551"/>
                </a:cubicBezTo>
                <a:cubicBezTo>
                  <a:pt x="1265734" y="749178"/>
                  <a:pt x="725519" y="375009"/>
                  <a:pt x="609600" y="997935"/>
                </a:cubicBezTo>
                <a:lnTo>
                  <a:pt x="619125" y="893160"/>
                </a:lnTo>
                <a:cubicBezTo>
                  <a:pt x="708106" y="441166"/>
                  <a:pt x="1150277" y="628810"/>
                  <a:pt x="1572764" y="780151"/>
                </a:cubicBezTo>
                <a:cubicBezTo>
                  <a:pt x="1113334" y="596778"/>
                  <a:pt x="573119" y="222609"/>
                  <a:pt x="457200" y="845535"/>
                </a:cubicBezTo>
                <a:lnTo>
                  <a:pt x="466725" y="740760"/>
                </a:lnTo>
                <a:cubicBezTo>
                  <a:pt x="555706" y="288766"/>
                  <a:pt x="997877" y="476410"/>
                  <a:pt x="1420364" y="627751"/>
                </a:cubicBezTo>
                <a:cubicBezTo>
                  <a:pt x="960934" y="444378"/>
                  <a:pt x="420719" y="70209"/>
                  <a:pt x="304800" y="693135"/>
                </a:cubicBezTo>
                <a:lnTo>
                  <a:pt x="314325" y="588360"/>
                </a:lnTo>
                <a:cubicBezTo>
                  <a:pt x="403306" y="136366"/>
                  <a:pt x="845478" y="324010"/>
                  <a:pt x="1267964" y="475352"/>
                </a:cubicBezTo>
                <a:cubicBezTo>
                  <a:pt x="808534" y="291978"/>
                  <a:pt x="268319" y="-82191"/>
                  <a:pt x="152400" y="540735"/>
                </a:cubicBezTo>
                <a:lnTo>
                  <a:pt x="161925" y="435960"/>
                </a:lnTo>
                <a:cubicBezTo>
                  <a:pt x="250906" y="-16034"/>
                  <a:pt x="693077" y="171610"/>
                  <a:pt x="1115564" y="322951"/>
                </a:cubicBezTo>
                <a:cubicBezTo>
                  <a:pt x="656134" y="139578"/>
                  <a:pt x="115919" y="-234591"/>
                  <a:pt x="0" y="388335"/>
                </a:cubicBezTo>
                <a:lnTo>
                  <a:pt x="9525" y="283560"/>
                </a:lnTo>
                <a:cubicBezTo>
                  <a:pt x="49018" y="82949"/>
                  <a:pt x="158086" y="8341"/>
                  <a:pt x="304115" y="67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6" name="5 Imagen" descr="Diapositiva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814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10 Grupo"/>
          <p:cNvGrpSpPr/>
          <p:nvPr/>
        </p:nvGrpSpPr>
        <p:grpSpPr>
          <a:xfrm rot="16200000">
            <a:off x="5344493" y="1079234"/>
            <a:ext cx="1426992" cy="3115981"/>
            <a:chOff x="2191577" y="2060848"/>
            <a:chExt cx="1902656" cy="3115981"/>
          </a:xfrm>
        </p:grpSpPr>
        <p:grpSp>
          <p:nvGrpSpPr>
            <p:cNvPr id="9" name="8 Grupo"/>
            <p:cNvGrpSpPr/>
            <p:nvPr/>
          </p:nvGrpSpPr>
          <p:grpSpPr>
            <a:xfrm>
              <a:off x="2191577" y="2060848"/>
              <a:ext cx="1902656" cy="3115981"/>
              <a:chOff x="-177663" y="188038"/>
              <a:chExt cx="1902656" cy="3115981"/>
            </a:xfrm>
          </p:grpSpPr>
          <p:sp>
            <p:nvSpPr>
              <p:cNvPr id="4" name="3 Forma libre"/>
              <p:cNvSpPr/>
              <p:nvPr/>
            </p:nvSpPr>
            <p:spPr>
              <a:xfrm rot="6480081">
                <a:off x="-784326" y="794701"/>
                <a:ext cx="3115981" cy="1902656"/>
              </a:xfrm>
              <a:custGeom>
                <a:avLst/>
                <a:gdLst/>
                <a:ahLst/>
                <a:cxnLst/>
                <a:rect l="l" t="t" r="r" b="b"/>
                <a:pathLst>
                  <a:path w="3115981" h="1902656">
                    <a:moveTo>
                      <a:pt x="2297668" y="1082559"/>
                    </a:moveTo>
                    <a:cubicBezTo>
                      <a:pt x="2291835" y="1072151"/>
                      <a:pt x="2292945" y="1060440"/>
                      <a:pt x="2300149" y="1056403"/>
                    </a:cubicBezTo>
                    <a:cubicBezTo>
                      <a:pt x="2303751" y="1054384"/>
                      <a:pt x="2308193" y="1054666"/>
                      <a:pt x="2312466" y="1056754"/>
                    </a:cubicBezTo>
                    <a:lnTo>
                      <a:pt x="2323755" y="1067940"/>
                    </a:lnTo>
                    <a:lnTo>
                      <a:pt x="2327404" y="1083408"/>
                    </a:lnTo>
                    <a:lnTo>
                      <a:pt x="2321274" y="1094097"/>
                    </a:lnTo>
                    <a:cubicBezTo>
                      <a:pt x="2314071" y="1098134"/>
                      <a:pt x="2303503" y="1092969"/>
                      <a:pt x="2297668" y="1082559"/>
                    </a:cubicBezTo>
                    <a:close/>
                    <a:moveTo>
                      <a:pt x="2004062" y="179017"/>
                    </a:moveTo>
                    <a:cubicBezTo>
                      <a:pt x="2002663" y="167166"/>
                      <a:pt x="2008176" y="156775"/>
                      <a:pt x="2016377" y="155807"/>
                    </a:cubicBezTo>
                    <a:lnTo>
                      <a:pt x="2027619" y="160851"/>
                    </a:lnTo>
                    <a:lnTo>
                      <a:pt x="2033759" y="175509"/>
                    </a:lnTo>
                    <a:lnTo>
                      <a:pt x="2031202" y="191194"/>
                    </a:lnTo>
                    <a:cubicBezTo>
                      <a:pt x="2028973" y="195395"/>
                      <a:pt x="2025545" y="198235"/>
                      <a:pt x="2021444" y="198719"/>
                    </a:cubicBezTo>
                    <a:cubicBezTo>
                      <a:pt x="2013243" y="199687"/>
                      <a:pt x="2005461" y="190866"/>
                      <a:pt x="2004062" y="179017"/>
                    </a:cubicBezTo>
                    <a:close/>
                    <a:moveTo>
                      <a:pt x="2188105" y="1256563"/>
                    </a:moveTo>
                    <a:cubicBezTo>
                      <a:pt x="2182272" y="1246155"/>
                      <a:pt x="2183383" y="1234443"/>
                      <a:pt x="2190586" y="1230405"/>
                    </a:cubicBezTo>
                    <a:cubicBezTo>
                      <a:pt x="2194188" y="1228388"/>
                      <a:pt x="2198631" y="1228670"/>
                      <a:pt x="2202902" y="1230757"/>
                    </a:cubicBezTo>
                    <a:lnTo>
                      <a:pt x="2214192" y="1241943"/>
                    </a:lnTo>
                    <a:lnTo>
                      <a:pt x="2217840" y="1257411"/>
                    </a:lnTo>
                    <a:lnTo>
                      <a:pt x="2211711" y="1268100"/>
                    </a:lnTo>
                    <a:cubicBezTo>
                      <a:pt x="2204507" y="1272138"/>
                      <a:pt x="2193938" y="1266973"/>
                      <a:pt x="2188105" y="1256563"/>
                    </a:cubicBezTo>
                    <a:close/>
                    <a:moveTo>
                      <a:pt x="1813143" y="102653"/>
                    </a:moveTo>
                    <a:cubicBezTo>
                      <a:pt x="1811743" y="90803"/>
                      <a:pt x="1817257" y="80412"/>
                      <a:pt x="1825458" y="79444"/>
                    </a:cubicBezTo>
                    <a:lnTo>
                      <a:pt x="1836700" y="84488"/>
                    </a:lnTo>
                    <a:lnTo>
                      <a:pt x="1842841" y="99146"/>
                    </a:lnTo>
                    <a:lnTo>
                      <a:pt x="1840283" y="114832"/>
                    </a:lnTo>
                    <a:cubicBezTo>
                      <a:pt x="1838054" y="119031"/>
                      <a:pt x="1834626" y="121871"/>
                      <a:pt x="1830526" y="122356"/>
                    </a:cubicBezTo>
                    <a:cubicBezTo>
                      <a:pt x="1822325" y="123324"/>
                      <a:pt x="1814542" y="114502"/>
                      <a:pt x="1813143" y="102653"/>
                    </a:cubicBezTo>
                    <a:close/>
                    <a:moveTo>
                      <a:pt x="2146772" y="1303451"/>
                    </a:moveTo>
                    <a:cubicBezTo>
                      <a:pt x="2140614" y="1292465"/>
                      <a:pt x="2143032" y="1279408"/>
                      <a:pt x="2152172" y="1274286"/>
                    </a:cubicBezTo>
                    <a:cubicBezTo>
                      <a:pt x="2156742" y="1271725"/>
                      <a:pt x="2162126" y="1271632"/>
                      <a:pt x="2167138" y="1273554"/>
                    </a:cubicBezTo>
                    <a:lnTo>
                      <a:pt x="2179867" y="1284902"/>
                    </a:lnTo>
                    <a:lnTo>
                      <a:pt x="2182903" y="1301684"/>
                    </a:lnTo>
                    <a:lnTo>
                      <a:pt x="2174466" y="1314066"/>
                    </a:lnTo>
                    <a:cubicBezTo>
                      <a:pt x="2165327" y="1319189"/>
                      <a:pt x="2152928" y="1314437"/>
                      <a:pt x="2146772" y="1303451"/>
                    </a:cubicBezTo>
                    <a:close/>
                    <a:moveTo>
                      <a:pt x="1752143" y="89018"/>
                    </a:moveTo>
                    <a:cubicBezTo>
                      <a:pt x="1750666" y="76512"/>
                      <a:pt x="1757903" y="65379"/>
                      <a:pt x="1768308" y="64151"/>
                    </a:cubicBezTo>
                    <a:lnTo>
                      <a:pt x="1782412" y="69209"/>
                    </a:lnTo>
                    <a:lnTo>
                      <a:pt x="1789820" y="84570"/>
                    </a:lnTo>
                    <a:lnTo>
                      <a:pt x="1786193" y="101233"/>
                    </a:lnTo>
                    <a:cubicBezTo>
                      <a:pt x="1783268" y="105734"/>
                      <a:pt x="1778858" y="108824"/>
                      <a:pt x="1773656" y="109438"/>
                    </a:cubicBezTo>
                    <a:cubicBezTo>
                      <a:pt x="1763251" y="110667"/>
                      <a:pt x="1753619" y="101525"/>
                      <a:pt x="1752143" y="89018"/>
                    </a:cubicBezTo>
                    <a:close/>
                    <a:moveTo>
                      <a:pt x="2104448" y="1352080"/>
                    </a:moveTo>
                    <a:cubicBezTo>
                      <a:pt x="2096323" y="1337583"/>
                      <a:pt x="2098124" y="1321132"/>
                      <a:pt x="2108470" y="1315334"/>
                    </a:cubicBezTo>
                    <a:cubicBezTo>
                      <a:pt x="2113642" y="1312433"/>
                      <a:pt x="2119972" y="1312747"/>
                      <a:pt x="2126024" y="1315597"/>
                    </a:cubicBezTo>
                    <a:lnTo>
                      <a:pt x="2141912" y="1331083"/>
                    </a:lnTo>
                    <a:lnTo>
                      <a:pt x="2146828" y="1352716"/>
                    </a:lnTo>
                    <a:lnTo>
                      <a:pt x="2137890" y="1367829"/>
                    </a:lnTo>
                    <a:cubicBezTo>
                      <a:pt x="2127544" y="1373627"/>
                      <a:pt x="2112571" y="1366575"/>
                      <a:pt x="2104448" y="1352080"/>
                    </a:cubicBezTo>
                    <a:close/>
                    <a:moveTo>
                      <a:pt x="1689318" y="74557"/>
                    </a:moveTo>
                    <a:cubicBezTo>
                      <a:pt x="1687369" y="58055"/>
                      <a:pt x="1695337" y="43549"/>
                      <a:pt x="1707115" y="42158"/>
                    </a:cubicBezTo>
                    <a:lnTo>
                      <a:pt x="1723229" y="49130"/>
                    </a:lnTo>
                    <a:lnTo>
                      <a:pt x="1731969" y="69521"/>
                    </a:lnTo>
                    <a:lnTo>
                      <a:pt x="1728218" y="91388"/>
                    </a:lnTo>
                    <a:cubicBezTo>
                      <a:pt x="1724998" y="97251"/>
                      <a:pt x="1720061" y="101226"/>
                      <a:pt x="1714172" y="101920"/>
                    </a:cubicBezTo>
                    <a:cubicBezTo>
                      <a:pt x="1702394" y="103311"/>
                      <a:pt x="1691267" y="91061"/>
                      <a:pt x="1689318" y="74557"/>
                    </a:cubicBezTo>
                    <a:close/>
                    <a:moveTo>
                      <a:pt x="2046495" y="1399453"/>
                    </a:moveTo>
                    <a:cubicBezTo>
                      <a:pt x="2037034" y="1382570"/>
                      <a:pt x="2039636" y="1363126"/>
                      <a:pt x="2052310" y="1356024"/>
                    </a:cubicBezTo>
                    <a:cubicBezTo>
                      <a:pt x="2058647" y="1352473"/>
                      <a:pt x="2066302" y="1352679"/>
                      <a:pt x="2073554" y="1355883"/>
                    </a:cubicBezTo>
                    <a:lnTo>
                      <a:pt x="2092390" y="1373731"/>
                    </a:lnTo>
                    <a:lnTo>
                      <a:pt x="2097782" y="1399114"/>
                    </a:lnTo>
                    <a:lnTo>
                      <a:pt x="2086575" y="1417161"/>
                    </a:lnTo>
                    <a:cubicBezTo>
                      <a:pt x="2073900" y="1424264"/>
                      <a:pt x="2055957" y="1416335"/>
                      <a:pt x="2046495" y="1399453"/>
                    </a:cubicBezTo>
                    <a:close/>
                    <a:moveTo>
                      <a:pt x="1614588" y="70298"/>
                    </a:moveTo>
                    <a:cubicBezTo>
                      <a:pt x="1612319" y="51079"/>
                      <a:pt x="1622174" y="34117"/>
                      <a:pt x="1636603" y="32413"/>
                    </a:cubicBezTo>
                    <a:lnTo>
                      <a:pt x="1656278" y="40425"/>
                    </a:lnTo>
                    <a:lnTo>
                      <a:pt x="1666836" y="64129"/>
                    </a:lnTo>
                    <a:lnTo>
                      <a:pt x="1662090" y="89640"/>
                    </a:lnTo>
                    <a:cubicBezTo>
                      <a:pt x="1658106" y="96495"/>
                      <a:pt x="1652035" y="101162"/>
                      <a:pt x="1644821" y="102014"/>
                    </a:cubicBezTo>
                    <a:cubicBezTo>
                      <a:pt x="1630393" y="103718"/>
                      <a:pt x="1616858" y="89518"/>
                      <a:pt x="1614588" y="70298"/>
                    </a:cubicBezTo>
                    <a:close/>
                    <a:moveTo>
                      <a:pt x="1977692" y="1442335"/>
                    </a:moveTo>
                    <a:cubicBezTo>
                      <a:pt x="1966821" y="1422939"/>
                      <a:pt x="1970591" y="1400163"/>
                      <a:pt x="1986111" y="1391465"/>
                    </a:cubicBezTo>
                    <a:cubicBezTo>
                      <a:pt x="1993871" y="1387115"/>
                      <a:pt x="2003100" y="1387109"/>
                      <a:pt x="2011747" y="1390615"/>
                    </a:cubicBezTo>
                    <a:lnTo>
                      <a:pt x="2033897" y="1410835"/>
                    </a:lnTo>
                    <a:lnTo>
                      <a:pt x="2039583" y="1440282"/>
                    </a:lnTo>
                    <a:lnTo>
                      <a:pt x="2025477" y="1461706"/>
                    </a:lnTo>
                    <a:cubicBezTo>
                      <a:pt x="2009957" y="1470403"/>
                      <a:pt x="1988562" y="1461732"/>
                      <a:pt x="1977692" y="1442335"/>
                    </a:cubicBezTo>
                    <a:close/>
                    <a:moveTo>
                      <a:pt x="1533720" y="76051"/>
                    </a:moveTo>
                    <a:cubicBezTo>
                      <a:pt x="1531112" y="53970"/>
                      <a:pt x="1543323" y="34378"/>
                      <a:pt x="1560991" y="32291"/>
                    </a:cubicBezTo>
                    <a:lnTo>
                      <a:pt x="1584996" y="41331"/>
                    </a:lnTo>
                    <a:lnTo>
                      <a:pt x="1597706" y="68496"/>
                    </a:lnTo>
                    <a:lnTo>
                      <a:pt x="1591673" y="97874"/>
                    </a:lnTo>
                    <a:cubicBezTo>
                      <a:pt x="1586738" y="105793"/>
                      <a:pt x="1579268" y="111213"/>
                      <a:pt x="1570434" y="112256"/>
                    </a:cubicBezTo>
                    <a:cubicBezTo>
                      <a:pt x="1552765" y="114342"/>
                      <a:pt x="1536327" y="98133"/>
                      <a:pt x="1533720" y="76051"/>
                    </a:cubicBezTo>
                    <a:close/>
                    <a:moveTo>
                      <a:pt x="1887402" y="1490470"/>
                    </a:moveTo>
                    <a:cubicBezTo>
                      <a:pt x="1876288" y="1470642"/>
                      <a:pt x="1882650" y="1445952"/>
                      <a:pt x="1901611" y="1435325"/>
                    </a:cubicBezTo>
                    <a:cubicBezTo>
                      <a:pt x="1911092" y="1430012"/>
                      <a:pt x="1921927" y="1429219"/>
                      <a:pt x="1931781" y="1432236"/>
                    </a:cubicBezTo>
                    <a:lnTo>
                      <a:pt x="1956065" y="1451987"/>
                    </a:lnTo>
                    <a:lnTo>
                      <a:pt x="1960238" y="1483011"/>
                    </a:lnTo>
                    <a:lnTo>
                      <a:pt x="1941856" y="1507132"/>
                    </a:lnTo>
                    <a:cubicBezTo>
                      <a:pt x="1922895" y="1517759"/>
                      <a:pt x="1898515" y="1510299"/>
                      <a:pt x="1887402" y="1490470"/>
                    </a:cubicBezTo>
                    <a:close/>
                    <a:moveTo>
                      <a:pt x="1432381" y="90185"/>
                    </a:moveTo>
                    <a:cubicBezTo>
                      <a:pt x="1429716" y="67611"/>
                      <a:pt x="1445054" y="47245"/>
                      <a:pt x="1466640" y="44697"/>
                    </a:cubicBezTo>
                    <a:lnTo>
                      <a:pt x="1495690" y="53405"/>
                    </a:lnTo>
                    <a:lnTo>
                      <a:pt x="1510551" y="80956"/>
                    </a:lnTo>
                    <a:lnTo>
                      <a:pt x="1502515" y="111209"/>
                    </a:lnTo>
                    <a:cubicBezTo>
                      <a:pt x="1496316" y="119442"/>
                      <a:pt x="1487085" y="125170"/>
                      <a:pt x="1476292" y="126444"/>
                    </a:cubicBezTo>
                    <a:cubicBezTo>
                      <a:pt x="1454706" y="128993"/>
                      <a:pt x="1435046" y="112759"/>
                      <a:pt x="1432381" y="90185"/>
                    </a:cubicBezTo>
                    <a:close/>
                    <a:moveTo>
                      <a:pt x="1792234" y="1530816"/>
                    </a:moveTo>
                    <a:cubicBezTo>
                      <a:pt x="1788950" y="1524956"/>
                      <a:pt x="1787012" y="1518708"/>
                      <a:pt x="1786318" y="1512425"/>
                    </a:cubicBezTo>
                    <a:cubicBezTo>
                      <a:pt x="1785624" y="1506142"/>
                      <a:pt x="1786176" y="1499826"/>
                      <a:pt x="1787872" y="1493829"/>
                    </a:cubicBezTo>
                    <a:cubicBezTo>
                      <a:pt x="1791263" y="1481837"/>
                      <a:pt x="1799232" y="1471131"/>
                      <a:pt x="1810975" y="1464549"/>
                    </a:cubicBezTo>
                    <a:cubicBezTo>
                      <a:pt x="1816846" y="1461258"/>
                      <a:pt x="1823104" y="1459311"/>
                      <a:pt x="1829396" y="1458607"/>
                    </a:cubicBezTo>
                    <a:lnTo>
                      <a:pt x="1848009" y="1460126"/>
                    </a:lnTo>
                    <a:lnTo>
                      <a:pt x="1864682" y="1468506"/>
                    </a:lnTo>
                    <a:lnTo>
                      <a:pt x="1877281" y="1483151"/>
                    </a:lnTo>
                    <a:lnTo>
                      <a:pt x="1883195" y="1501540"/>
                    </a:lnTo>
                    <a:lnTo>
                      <a:pt x="1881642" y="1520137"/>
                    </a:lnTo>
                    <a:lnTo>
                      <a:pt x="1873222" y="1536805"/>
                    </a:lnTo>
                    <a:lnTo>
                      <a:pt x="1858540" y="1549417"/>
                    </a:lnTo>
                    <a:cubicBezTo>
                      <a:pt x="1852668" y="1552708"/>
                      <a:pt x="1846409" y="1554655"/>
                      <a:pt x="1840118" y="1555359"/>
                    </a:cubicBezTo>
                    <a:cubicBezTo>
                      <a:pt x="1833828" y="1556062"/>
                      <a:pt x="1827504" y="1555523"/>
                      <a:pt x="1821505" y="1553840"/>
                    </a:cubicBezTo>
                    <a:cubicBezTo>
                      <a:pt x="1809506" y="1550474"/>
                      <a:pt x="1798801" y="1542533"/>
                      <a:pt x="1792234" y="1530816"/>
                    </a:cubicBezTo>
                    <a:close/>
                    <a:moveTo>
                      <a:pt x="1331675" y="113488"/>
                    </a:moveTo>
                    <a:cubicBezTo>
                      <a:pt x="1330100" y="100149"/>
                      <a:pt x="1334093" y="87432"/>
                      <a:pt x="1341821" y="77655"/>
                    </a:cubicBezTo>
                    <a:cubicBezTo>
                      <a:pt x="1345685" y="72767"/>
                      <a:pt x="1350484" y="68614"/>
                      <a:pt x="1355986" y="65485"/>
                    </a:cubicBezTo>
                    <a:cubicBezTo>
                      <a:pt x="1361489" y="62357"/>
                      <a:pt x="1367697" y="60253"/>
                      <a:pt x="1374382" y="59464"/>
                    </a:cubicBezTo>
                    <a:lnTo>
                      <a:pt x="1393673" y="61036"/>
                    </a:lnTo>
                    <a:lnTo>
                      <a:pt x="1410283" y="69571"/>
                    </a:lnTo>
                    <a:lnTo>
                      <a:pt x="1422471" y="83702"/>
                    </a:lnTo>
                    <a:lnTo>
                      <a:pt x="1428496" y="102056"/>
                    </a:lnTo>
                    <a:lnTo>
                      <a:pt x="1426912" y="121309"/>
                    </a:lnTo>
                    <a:lnTo>
                      <a:pt x="1418350" y="137890"/>
                    </a:lnTo>
                    <a:lnTo>
                      <a:pt x="1404185" y="150059"/>
                    </a:lnTo>
                    <a:cubicBezTo>
                      <a:pt x="1398681" y="153188"/>
                      <a:pt x="1392474" y="155292"/>
                      <a:pt x="1385790" y="156081"/>
                    </a:cubicBezTo>
                    <a:cubicBezTo>
                      <a:pt x="1372421" y="157659"/>
                      <a:pt x="1359680" y="153682"/>
                      <a:pt x="1349888" y="145974"/>
                    </a:cubicBezTo>
                    <a:cubicBezTo>
                      <a:pt x="1344991" y="142120"/>
                      <a:pt x="1340832" y="137334"/>
                      <a:pt x="1337700" y="131843"/>
                    </a:cubicBezTo>
                    <a:cubicBezTo>
                      <a:pt x="1334568" y="126353"/>
                      <a:pt x="1332463" y="120159"/>
                      <a:pt x="1331675" y="113488"/>
                    </a:cubicBezTo>
                    <a:close/>
                    <a:moveTo>
                      <a:pt x="1731468" y="1693941"/>
                    </a:moveTo>
                    <a:cubicBezTo>
                      <a:pt x="1732067" y="1690709"/>
                      <a:pt x="1734055" y="1688806"/>
                      <a:pt x="1736138" y="1687095"/>
                    </a:cubicBezTo>
                    <a:cubicBezTo>
                      <a:pt x="1744466" y="1680256"/>
                      <a:pt x="1754308" y="1676480"/>
                      <a:pt x="1764705" y="1676937"/>
                    </a:cubicBezTo>
                    <a:lnTo>
                      <a:pt x="1778295" y="1681228"/>
                    </a:lnTo>
                    <a:close/>
                    <a:moveTo>
                      <a:pt x="1186627" y="17241"/>
                    </a:moveTo>
                    <a:lnTo>
                      <a:pt x="1231983" y="0"/>
                    </a:lnTo>
                    <a:lnTo>
                      <a:pt x="1223511" y="11460"/>
                    </a:lnTo>
                    <a:cubicBezTo>
                      <a:pt x="1215369" y="17941"/>
                      <a:pt x="1205187" y="20672"/>
                      <a:pt x="1194430" y="20034"/>
                    </a:cubicBezTo>
                    <a:cubicBezTo>
                      <a:pt x="1191739" y="19874"/>
                      <a:pt x="1189012" y="19504"/>
                      <a:pt x="1186627" y="17241"/>
                    </a:cubicBezTo>
                    <a:close/>
                    <a:moveTo>
                      <a:pt x="1669793" y="1539434"/>
                    </a:moveTo>
                    <a:cubicBezTo>
                      <a:pt x="1668106" y="1531223"/>
                      <a:pt x="1667799" y="1523149"/>
                      <a:pt x="1668811" y="1515657"/>
                    </a:cubicBezTo>
                    <a:cubicBezTo>
                      <a:pt x="1670837" y="1500673"/>
                      <a:pt x="1678142" y="1488013"/>
                      <a:pt x="1690247" y="1481229"/>
                    </a:cubicBezTo>
                    <a:cubicBezTo>
                      <a:pt x="1696298" y="1477837"/>
                      <a:pt x="1702976" y="1476236"/>
                      <a:pt x="1709873" y="1476244"/>
                    </a:cubicBezTo>
                    <a:lnTo>
                      <a:pt x="1730800" y="1480915"/>
                    </a:lnTo>
                    <a:lnTo>
                      <a:pt x="1750567" y="1494162"/>
                    </a:lnTo>
                    <a:lnTo>
                      <a:pt x="1766717" y="1514900"/>
                    </a:lnTo>
                    <a:lnTo>
                      <a:pt x="1775976" y="1539499"/>
                    </a:lnTo>
                    <a:lnTo>
                      <a:pt x="1776958" y="1563275"/>
                    </a:lnTo>
                    <a:lnTo>
                      <a:pt x="1770020" y="1583564"/>
                    </a:lnTo>
                    <a:lnTo>
                      <a:pt x="1755523" y="1597703"/>
                    </a:lnTo>
                    <a:cubicBezTo>
                      <a:pt x="1749472" y="1601094"/>
                      <a:pt x="1742791" y="1602696"/>
                      <a:pt x="1735897" y="1602688"/>
                    </a:cubicBezTo>
                    <a:cubicBezTo>
                      <a:pt x="1729001" y="1602679"/>
                      <a:pt x="1721889" y="1601062"/>
                      <a:pt x="1714969" y="1598016"/>
                    </a:cubicBezTo>
                    <a:cubicBezTo>
                      <a:pt x="1701131" y="1591922"/>
                      <a:pt x="1688066" y="1580114"/>
                      <a:pt x="1679052" y="1564032"/>
                    </a:cubicBezTo>
                    <a:cubicBezTo>
                      <a:pt x="1674545" y="1555991"/>
                      <a:pt x="1671480" y="1547643"/>
                      <a:pt x="1669793" y="1539434"/>
                    </a:cubicBezTo>
                    <a:close/>
                    <a:moveTo>
                      <a:pt x="1227556" y="178490"/>
                    </a:moveTo>
                    <a:cubicBezTo>
                      <a:pt x="1224095" y="170857"/>
                      <a:pt x="1221668" y="162302"/>
                      <a:pt x="1220587" y="153147"/>
                    </a:cubicBezTo>
                    <a:cubicBezTo>
                      <a:pt x="1218426" y="134839"/>
                      <a:pt x="1222054" y="117606"/>
                      <a:pt x="1229667" y="104542"/>
                    </a:cubicBezTo>
                    <a:cubicBezTo>
                      <a:pt x="1233474" y="98010"/>
                      <a:pt x="1238278" y="92521"/>
                      <a:pt x="1243851" y="88461"/>
                    </a:cubicBezTo>
                    <a:cubicBezTo>
                      <a:pt x="1249424" y="84401"/>
                      <a:pt x="1255770" y="81770"/>
                      <a:pt x="1262659" y="80957"/>
                    </a:cubicBezTo>
                    <a:lnTo>
                      <a:pt x="1282698" y="83873"/>
                    </a:lnTo>
                    <a:lnTo>
                      <a:pt x="1300237" y="96209"/>
                    </a:lnTo>
                    <a:lnTo>
                      <a:pt x="1313419" y="116020"/>
                    </a:lnTo>
                    <a:lnTo>
                      <a:pt x="1320388" y="141363"/>
                    </a:lnTo>
                    <a:lnTo>
                      <a:pt x="1319513" y="167633"/>
                    </a:lnTo>
                    <a:lnTo>
                      <a:pt x="1311309" y="189969"/>
                    </a:lnTo>
                    <a:lnTo>
                      <a:pt x="1297125" y="206050"/>
                    </a:lnTo>
                    <a:cubicBezTo>
                      <a:pt x="1291550" y="210110"/>
                      <a:pt x="1285206" y="212741"/>
                      <a:pt x="1278317" y="213554"/>
                    </a:cubicBezTo>
                    <a:cubicBezTo>
                      <a:pt x="1264536" y="215181"/>
                      <a:pt x="1251185" y="209233"/>
                      <a:pt x="1240738" y="198302"/>
                    </a:cubicBezTo>
                    <a:cubicBezTo>
                      <a:pt x="1235515" y="192836"/>
                      <a:pt x="1231018" y="186124"/>
                      <a:pt x="1227556" y="178490"/>
                    </a:cubicBezTo>
                    <a:close/>
                    <a:moveTo>
                      <a:pt x="1584860" y="1733744"/>
                    </a:moveTo>
                    <a:lnTo>
                      <a:pt x="1608097" y="1713535"/>
                    </a:lnTo>
                    <a:lnTo>
                      <a:pt x="1633024" y="1708871"/>
                    </a:lnTo>
                    <a:lnTo>
                      <a:pt x="1654432" y="1714857"/>
                    </a:lnTo>
                    <a:close/>
                    <a:moveTo>
                      <a:pt x="1044626" y="71220"/>
                    </a:moveTo>
                    <a:lnTo>
                      <a:pt x="1112012" y="45604"/>
                    </a:lnTo>
                    <a:lnTo>
                      <a:pt x="1098211" y="63031"/>
                    </a:lnTo>
                    <a:lnTo>
                      <a:pt x="1075304" y="73910"/>
                    </a:lnTo>
                    <a:close/>
                    <a:moveTo>
                      <a:pt x="1522853" y="1568356"/>
                    </a:moveTo>
                    <a:cubicBezTo>
                      <a:pt x="1521373" y="1559147"/>
                      <a:pt x="1521570" y="1549997"/>
                      <a:pt x="1523341" y="1541414"/>
                    </a:cubicBezTo>
                    <a:cubicBezTo>
                      <a:pt x="1526882" y="1524246"/>
                      <a:pt x="1536715" y="1509344"/>
                      <a:pt x="1552000" y="1500777"/>
                    </a:cubicBezTo>
                    <a:cubicBezTo>
                      <a:pt x="1559643" y="1496494"/>
                      <a:pt x="1567924" y="1494200"/>
                      <a:pt x="1576358" y="1493719"/>
                    </a:cubicBezTo>
                    <a:lnTo>
                      <a:pt x="1601620" y="1497541"/>
                    </a:lnTo>
                    <a:lnTo>
                      <a:pt x="1624856" y="1511188"/>
                    </a:lnTo>
                    <a:lnTo>
                      <a:pt x="1643135" y="1533602"/>
                    </a:lnTo>
                    <a:lnTo>
                      <a:pt x="1652713" y="1560890"/>
                    </a:lnTo>
                    <a:lnTo>
                      <a:pt x="1652224" y="1587833"/>
                    </a:lnTo>
                    <a:lnTo>
                      <a:pt x="1642299" y="1611377"/>
                    </a:lnTo>
                    <a:lnTo>
                      <a:pt x="1623565" y="1628469"/>
                    </a:lnTo>
                    <a:cubicBezTo>
                      <a:pt x="1615922" y="1632752"/>
                      <a:pt x="1607640" y="1635046"/>
                      <a:pt x="1599207" y="1635527"/>
                    </a:cubicBezTo>
                    <a:cubicBezTo>
                      <a:pt x="1590774" y="1636007"/>
                      <a:pt x="1582191" y="1634674"/>
                      <a:pt x="1573945" y="1631704"/>
                    </a:cubicBezTo>
                    <a:cubicBezTo>
                      <a:pt x="1557453" y="1625765"/>
                      <a:pt x="1542311" y="1613275"/>
                      <a:pt x="1532431" y="1595645"/>
                    </a:cubicBezTo>
                    <a:cubicBezTo>
                      <a:pt x="1527490" y="1586830"/>
                      <a:pt x="1524333" y="1577564"/>
                      <a:pt x="1522853" y="1568356"/>
                    </a:cubicBezTo>
                    <a:close/>
                    <a:moveTo>
                      <a:pt x="1091682" y="241467"/>
                    </a:moveTo>
                    <a:cubicBezTo>
                      <a:pt x="1087467" y="233148"/>
                      <a:pt x="1084574" y="223796"/>
                      <a:pt x="1083389" y="213760"/>
                    </a:cubicBezTo>
                    <a:cubicBezTo>
                      <a:pt x="1081019" y="193690"/>
                      <a:pt x="1085927" y="174685"/>
                      <a:pt x="1095778" y="160186"/>
                    </a:cubicBezTo>
                    <a:cubicBezTo>
                      <a:pt x="1100702" y="152936"/>
                      <a:pt x="1106863" y="146812"/>
                      <a:pt x="1113967" y="142243"/>
                    </a:cubicBezTo>
                    <a:cubicBezTo>
                      <a:pt x="1121072" y="137675"/>
                      <a:pt x="1129121" y="134663"/>
                      <a:pt x="1137821" y="133635"/>
                    </a:cubicBezTo>
                    <a:lnTo>
                      <a:pt x="1163024" y="136450"/>
                    </a:lnTo>
                    <a:lnTo>
                      <a:pt x="1184893" y="149663"/>
                    </a:lnTo>
                    <a:lnTo>
                      <a:pt x="1201126" y="171172"/>
                    </a:lnTo>
                    <a:lnTo>
                      <a:pt x="1209418" y="198878"/>
                    </a:lnTo>
                    <a:lnTo>
                      <a:pt x="1207806" y="227755"/>
                    </a:lnTo>
                    <a:lnTo>
                      <a:pt x="1197030" y="252454"/>
                    </a:lnTo>
                    <a:lnTo>
                      <a:pt x="1178840" y="270396"/>
                    </a:lnTo>
                    <a:cubicBezTo>
                      <a:pt x="1171735" y="274964"/>
                      <a:pt x="1163687" y="277976"/>
                      <a:pt x="1154986" y="279004"/>
                    </a:cubicBezTo>
                    <a:cubicBezTo>
                      <a:pt x="1137585" y="281058"/>
                      <a:pt x="1120870" y="274783"/>
                      <a:pt x="1107914" y="262976"/>
                    </a:cubicBezTo>
                    <a:cubicBezTo>
                      <a:pt x="1101436" y="257073"/>
                      <a:pt x="1095898" y="249787"/>
                      <a:pt x="1091682" y="241467"/>
                    </a:cubicBezTo>
                    <a:close/>
                    <a:moveTo>
                      <a:pt x="1446928" y="1771193"/>
                    </a:moveTo>
                    <a:lnTo>
                      <a:pt x="1451582" y="1767246"/>
                    </a:lnTo>
                    <a:lnTo>
                      <a:pt x="1481375" y="1761841"/>
                    </a:lnTo>
                    <a:close/>
                    <a:moveTo>
                      <a:pt x="911027" y="122004"/>
                    </a:moveTo>
                    <a:lnTo>
                      <a:pt x="944392" y="109321"/>
                    </a:lnTo>
                    <a:lnTo>
                      <a:pt x="917112" y="122462"/>
                    </a:lnTo>
                    <a:close/>
                    <a:moveTo>
                      <a:pt x="1343720" y="1578762"/>
                    </a:moveTo>
                    <a:cubicBezTo>
                      <a:pt x="1342047" y="1567781"/>
                      <a:pt x="1342404" y="1556847"/>
                      <a:pt x="1344656" y="1546570"/>
                    </a:cubicBezTo>
                    <a:cubicBezTo>
                      <a:pt x="1349162" y="1526016"/>
                      <a:pt x="1361251" y="1508089"/>
                      <a:pt x="1379859" y="1497660"/>
                    </a:cubicBezTo>
                    <a:cubicBezTo>
                      <a:pt x="1389162" y="1492447"/>
                      <a:pt x="1399215" y="1489600"/>
                      <a:pt x="1409427" y="1488918"/>
                    </a:cubicBezTo>
                    <a:lnTo>
                      <a:pt x="1439951" y="1493162"/>
                    </a:lnTo>
                    <a:lnTo>
                      <a:pt x="1467898" y="1509167"/>
                    </a:lnTo>
                    <a:lnTo>
                      <a:pt x="1489732" y="1535709"/>
                    </a:lnTo>
                    <a:lnTo>
                      <a:pt x="1500976" y="1568186"/>
                    </a:lnTo>
                    <a:lnTo>
                      <a:pt x="1500041" y="1600378"/>
                    </a:lnTo>
                    <a:lnTo>
                      <a:pt x="1487728" y="1628629"/>
                    </a:lnTo>
                    <a:lnTo>
                      <a:pt x="1464838" y="1649287"/>
                    </a:lnTo>
                    <a:cubicBezTo>
                      <a:pt x="1455534" y="1654501"/>
                      <a:pt x="1445482" y="1657348"/>
                      <a:pt x="1435270" y="1658030"/>
                    </a:cubicBezTo>
                    <a:cubicBezTo>
                      <a:pt x="1425058" y="1658710"/>
                      <a:pt x="1414688" y="1657228"/>
                      <a:pt x="1404746" y="1653786"/>
                    </a:cubicBezTo>
                    <a:cubicBezTo>
                      <a:pt x="1384863" y="1646900"/>
                      <a:pt x="1366698" y="1632175"/>
                      <a:pt x="1354965" y="1611240"/>
                    </a:cubicBezTo>
                    <a:cubicBezTo>
                      <a:pt x="1349099" y="1600771"/>
                      <a:pt x="1345395" y="1589743"/>
                      <a:pt x="1343720" y="1578762"/>
                    </a:cubicBezTo>
                    <a:close/>
                    <a:moveTo>
                      <a:pt x="940649" y="338347"/>
                    </a:moveTo>
                    <a:cubicBezTo>
                      <a:pt x="935549" y="328479"/>
                      <a:pt x="932062" y="317380"/>
                      <a:pt x="930654" y="305463"/>
                    </a:cubicBezTo>
                    <a:cubicBezTo>
                      <a:pt x="927840" y="281630"/>
                      <a:pt x="933879" y="259039"/>
                      <a:pt x="945917" y="241781"/>
                    </a:cubicBezTo>
                    <a:cubicBezTo>
                      <a:pt x="951936" y="233152"/>
                      <a:pt x="959455" y="225857"/>
                      <a:pt x="968116" y="220405"/>
                    </a:cubicBezTo>
                    <a:cubicBezTo>
                      <a:pt x="976778" y="214954"/>
                      <a:pt x="986584" y="211348"/>
                      <a:pt x="997175" y="210097"/>
                    </a:cubicBezTo>
                    <a:lnTo>
                      <a:pt x="1027836" y="213354"/>
                    </a:lnTo>
                    <a:lnTo>
                      <a:pt x="1054404" y="228971"/>
                    </a:lnTo>
                    <a:lnTo>
                      <a:pt x="1074084" y="254464"/>
                    </a:lnTo>
                    <a:lnTo>
                      <a:pt x="1084078" y="287347"/>
                    </a:lnTo>
                    <a:lnTo>
                      <a:pt x="1082017" y="321654"/>
                    </a:lnTo>
                    <a:lnTo>
                      <a:pt x="1068816" y="351030"/>
                    </a:lnTo>
                    <a:lnTo>
                      <a:pt x="1046617" y="372406"/>
                    </a:lnTo>
                    <a:cubicBezTo>
                      <a:pt x="1037955" y="377857"/>
                      <a:pt x="1028149" y="381463"/>
                      <a:pt x="1017558" y="382714"/>
                    </a:cubicBezTo>
                    <a:cubicBezTo>
                      <a:pt x="996374" y="385216"/>
                      <a:pt x="976056" y="377819"/>
                      <a:pt x="960329" y="363840"/>
                    </a:cubicBezTo>
                    <a:cubicBezTo>
                      <a:pt x="952466" y="356850"/>
                      <a:pt x="945750" y="348214"/>
                      <a:pt x="940649" y="338347"/>
                    </a:cubicBezTo>
                    <a:close/>
                    <a:moveTo>
                      <a:pt x="1139542" y="1585548"/>
                    </a:moveTo>
                    <a:cubicBezTo>
                      <a:pt x="1137345" y="1572248"/>
                      <a:pt x="1137554" y="1559045"/>
                      <a:pt x="1140022" y="1546671"/>
                    </a:cubicBezTo>
                    <a:cubicBezTo>
                      <a:pt x="1144958" y="1521924"/>
                      <a:pt x="1158927" y="1500500"/>
                      <a:pt x="1180763" y="1488263"/>
                    </a:cubicBezTo>
                    <a:cubicBezTo>
                      <a:pt x="1191681" y="1482143"/>
                      <a:pt x="1203532" y="1478900"/>
                      <a:pt x="1215613" y="1478275"/>
                    </a:cubicBezTo>
                    <a:lnTo>
                      <a:pt x="1251849" y="1483997"/>
                    </a:lnTo>
                    <a:lnTo>
                      <a:pt x="1285261" y="1503879"/>
                    </a:lnTo>
                    <a:lnTo>
                      <a:pt x="1311639" y="1536374"/>
                    </a:lnTo>
                    <a:lnTo>
                      <a:pt x="1325590" y="1575834"/>
                    </a:lnTo>
                    <a:lnTo>
                      <a:pt x="1325109" y="1614712"/>
                    </a:lnTo>
                    <a:lnTo>
                      <a:pt x="1311076" y="1648607"/>
                    </a:lnTo>
                    <a:lnTo>
                      <a:pt x="1284368" y="1673120"/>
                    </a:lnTo>
                    <a:cubicBezTo>
                      <a:pt x="1273449" y="1679240"/>
                      <a:pt x="1261599" y="1682483"/>
                      <a:pt x="1249517" y="1683107"/>
                    </a:cubicBezTo>
                    <a:cubicBezTo>
                      <a:pt x="1237436" y="1683732"/>
                      <a:pt x="1225124" y="1681739"/>
                      <a:pt x="1213281" y="1677387"/>
                    </a:cubicBezTo>
                    <a:cubicBezTo>
                      <a:pt x="1189597" y="1668679"/>
                      <a:pt x="1167797" y="1650533"/>
                      <a:pt x="1153492" y="1625008"/>
                    </a:cubicBezTo>
                    <a:cubicBezTo>
                      <a:pt x="1146339" y="1612246"/>
                      <a:pt x="1141738" y="1598848"/>
                      <a:pt x="1139542" y="1585548"/>
                    </a:cubicBezTo>
                    <a:close/>
                    <a:moveTo>
                      <a:pt x="771482" y="452878"/>
                    </a:moveTo>
                    <a:cubicBezTo>
                      <a:pt x="765440" y="440827"/>
                      <a:pt x="761287" y="427284"/>
                      <a:pt x="759571" y="412755"/>
                    </a:cubicBezTo>
                    <a:cubicBezTo>
                      <a:pt x="756140" y="383697"/>
                      <a:pt x="763109" y="356202"/>
                      <a:pt x="777151" y="335236"/>
                    </a:cubicBezTo>
                    <a:cubicBezTo>
                      <a:pt x="784173" y="324753"/>
                      <a:pt x="792962" y="315903"/>
                      <a:pt x="803103" y="309308"/>
                    </a:cubicBezTo>
                    <a:cubicBezTo>
                      <a:pt x="813244" y="302710"/>
                      <a:pt x="824737" y="298368"/>
                      <a:pt x="837167" y="296901"/>
                    </a:cubicBezTo>
                    <a:lnTo>
                      <a:pt x="873183" y="301032"/>
                    </a:lnTo>
                    <a:lnTo>
                      <a:pt x="904460" y="320204"/>
                    </a:lnTo>
                    <a:lnTo>
                      <a:pt x="927702" y="351373"/>
                    </a:lnTo>
                    <a:lnTo>
                      <a:pt x="939612" y="391496"/>
                    </a:lnTo>
                    <a:lnTo>
                      <a:pt x="937374" y="433290"/>
                    </a:lnTo>
                    <a:lnTo>
                      <a:pt x="922031" y="469015"/>
                    </a:lnTo>
                    <a:lnTo>
                      <a:pt x="896080" y="494944"/>
                    </a:lnTo>
                    <a:cubicBezTo>
                      <a:pt x="885939" y="501540"/>
                      <a:pt x="874446" y="505883"/>
                      <a:pt x="862016" y="507350"/>
                    </a:cubicBezTo>
                    <a:cubicBezTo>
                      <a:pt x="837157" y="510286"/>
                      <a:pt x="813263" y="501165"/>
                      <a:pt x="794723" y="484047"/>
                    </a:cubicBezTo>
                    <a:cubicBezTo>
                      <a:pt x="785453" y="475487"/>
                      <a:pt x="777523" y="464929"/>
                      <a:pt x="771482" y="452878"/>
                    </a:cubicBezTo>
                    <a:close/>
                    <a:moveTo>
                      <a:pt x="946615" y="1320924"/>
                    </a:moveTo>
                    <a:cubicBezTo>
                      <a:pt x="966994" y="1300838"/>
                      <a:pt x="988407" y="1283765"/>
                      <a:pt x="1010748" y="1269319"/>
                    </a:cubicBezTo>
                    <a:cubicBezTo>
                      <a:pt x="1345876" y="1052620"/>
                      <a:pt x="1890158" y="1426926"/>
                      <a:pt x="2294415" y="1090627"/>
                    </a:cubicBezTo>
                    <a:cubicBezTo>
                      <a:pt x="2292439" y="1094290"/>
                      <a:pt x="2290456" y="1097897"/>
                      <a:pt x="2287675" y="1101002"/>
                    </a:cubicBezTo>
                    <a:lnTo>
                      <a:pt x="2293058" y="1101156"/>
                    </a:lnTo>
                    <a:lnTo>
                      <a:pt x="2304348" y="1112341"/>
                    </a:lnTo>
                    <a:lnTo>
                      <a:pt x="2307997" y="1127809"/>
                    </a:lnTo>
                    <a:lnTo>
                      <a:pt x="2301867" y="1138497"/>
                    </a:lnTo>
                    <a:cubicBezTo>
                      <a:pt x="2294664" y="1142535"/>
                      <a:pt x="2284095" y="1137370"/>
                      <a:pt x="2278262" y="1126961"/>
                    </a:cubicBezTo>
                    <a:cubicBezTo>
                      <a:pt x="2276757" y="1124275"/>
                      <a:pt x="2275714" y="1121504"/>
                      <a:pt x="2276276" y="1118546"/>
                    </a:cubicBezTo>
                    <a:lnTo>
                      <a:pt x="2259603" y="1144207"/>
                    </a:lnTo>
                    <a:lnTo>
                      <a:pt x="2261256" y="1144254"/>
                    </a:lnTo>
                    <a:lnTo>
                      <a:pt x="2272544" y="1155439"/>
                    </a:lnTo>
                    <a:lnTo>
                      <a:pt x="2276193" y="1170907"/>
                    </a:lnTo>
                    <a:lnTo>
                      <a:pt x="2270064" y="1181597"/>
                    </a:lnTo>
                    <a:cubicBezTo>
                      <a:pt x="2262860" y="1185634"/>
                      <a:pt x="2252292" y="1180469"/>
                      <a:pt x="2246459" y="1170060"/>
                    </a:cubicBezTo>
                    <a:cubicBezTo>
                      <a:pt x="2245757" y="1168808"/>
                      <a:pt x="2245156" y="1167537"/>
                      <a:pt x="2245485" y="1165935"/>
                    </a:cubicBezTo>
                    <a:cubicBezTo>
                      <a:pt x="2242559" y="1172315"/>
                      <a:pt x="2238451" y="1177656"/>
                      <a:pt x="2234172" y="1182700"/>
                    </a:cubicBezTo>
                    <a:lnTo>
                      <a:pt x="2239143" y="1182841"/>
                    </a:lnTo>
                    <a:lnTo>
                      <a:pt x="2250432" y="1194028"/>
                    </a:lnTo>
                    <a:lnTo>
                      <a:pt x="2254080" y="1209496"/>
                    </a:lnTo>
                    <a:lnTo>
                      <a:pt x="2247953" y="1220185"/>
                    </a:lnTo>
                    <a:cubicBezTo>
                      <a:pt x="2240749" y="1224222"/>
                      <a:pt x="2230180" y="1219057"/>
                      <a:pt x="2224345" y="1208648"/>
                    </a:cubicBezTo>
                    <a:cubicBezTo>
                      <a:pt x="2221950" y="1204374"/>
                      <a:pt x="2220725" y="1199879"/>
                      <a:pt x="2221307" y="1195769"/>
                    </a:cubicBezTo>
                    <a:lnTo>
                      <a:pt x="2172114" y="1245739"/>
                    </a:lnTo>
                    <a:cubicBezTo>
                      <a:pt x="1982310" y="1398389"/>
                      <a:pt x="1728945" y="1286814"/>
                      <a:pt x="1326397" y="1498416"/>
                    </a:cubicBezTo>
                    <a:cubicBezTo>
                      <a:pt x="1341383" y="1415901"/>
                      <a:pt x="1149250" y="1293393"/>
                      <a:pt x="946615" y="1320924"/>
                    </a:cubicBezTo>
                    <a:close/>
                    <a:moveTo>
                      <a:pt x="770958" y="780363"/>
                    </a:moveTo>
                    <a:cubicBezTo>
                      <a:pt x="951071" y="683522"/>
                      <a:pt x="1034491" y="471474"/>
                      <a:pt x="973863" y="413529"/>
                    </a:cubicBezTo>
                    <a:cubicBezTo>
                      <a:pt x="1423905" y="348086"/>
                      <a:pt x="1563288" y="108889"/>
                      <a:pt x="1806569" y="120809"/>
                    </a:cubicBezTo>
                    <a:lnTo>
                      <a:pt x="1875739" y="132318"/>
                    </a:lnTo>
                    <a:cubicBezTo>
                      <a:pt x="1872852" y="129335"/>
                      <a:pt x="1871201" y="124979"/>
                      <a:pt x="1870626" y="120113"/>
                    </a:cubicBezTo>
                    <a:cubicBezTo>
                      <a:pt x="1869228" y="108263"/>
                      <a:pt x="1874742" y="97872"/>
                      <a:pt x="1882943" y="96903"/>
                    </a:cubicBezTo>
                    <a:lnTo>
                      <a:pt x="1894183" y="101948"/>
                    </a:lnTo>
                    <a:lnTo>
                      <a:pt x="1900324" y="116606"/>
                    </a:lnTo>
                    <a:lnTo>
                      <a:pt x="1897768" y="132292"/>
                    </a:lnTo>
                    <a:lnTo>
                      <a:pt x="1893829" y="135328"/>
                    </a:lnTo>
                    <a:cubicBezTo>
                      <a:pt x="1900256" y="136894"/>
                      <a:pt x="1906719" y="138800"/>
                      <a:pt x="1912836" y="142241"/>
                    </a:cubicBezTo>
                    <a:cubicBezTo>
                      <a:pt x="1911628" y="141138"/>
                      <a:pt x="1911367" y="139757"/>
                      <a:pt x="1911199" y="138332"/>
                    </a:cubicBezTo>
                    <a:cubicBezTo>
                      <a:pt x="1909800" y="126482"/>
                      <a:pt x="1915313" y="116091"/>
                      <a:pt x="1923514" y="115122"/>
                    </a:cubicBezTo>
                    <a:lnTo>
                      <a:pt x="1934756" y="120168"/>
                    </a:lnTo>
                    <a:lnTo>
                      <a:pt x="1940896" y="134826"/>
                    </a:lnTo>
                    <a:lnTo>
                      <a:pt x="1938339" y="150510"/>
                    </a:lnTo>
                    <a:lnTo>
                      <a:pt x="1937030" y="151520"/>
                    </a:lnTo>
                    <a:lnTo>
                      <a:pt x="1965602" y="162479"/>
                    </a:lnTo>
                    <a:cubicBezTo>
                      <a:pt x="1963408" y="160416"/>
                      <a:pt x="1962623" y="157561"/>
                      <a:pt x="1962262" y="154504"/>
                    </a:cubicBezTo>
                    <a:cubicBezTo>
                      <a:pt x="1960863" y="142654"/>
                      <a:pt x="1966376" y="132263"/>
                      <a:pt x="1974577" y="131295"/>
                    </a:cubicBezTo>
                    <a:lnTo>
                      <a:pt x="1985819" y="136339"/>
                    </a:lnTo>
                    <a:lnTo>
                      <a:pt x="1991959" y="150997"/>
                    </a:lnTo>
                    <a:lnTo>
                      <a:pt x="1989401" y="166682"/>
                    </a:lnTo>
                    <a:lnTo>
                      <a:pt x="1985136" y="169971"/>
                    </a:lnTo>
                    <a:cubicBezTo>
                      <a:pt x="1989212" y="170848"/>
                      <a:pt x="1992936" y="172600"/>
                      <a:pt x="1996688" y="174402"/>
                    </a:cubicBezTo>
                    <a:cubicBezTo>
                      <a:pt x="1471964" y="139972"/>
                      <a:pt x="1251671" y="762723"/>
                      <a:pt x="853176" y="784412"/>
                    </a:cubicBezTo>
                    <a:cubicBezTo>
                      <a:pt x="826610" y="785858"/>
                      <a:pt x="799251" y="784633"/>
                      <a:pt x="770958" y="780363"/>
                    </a:cubicBezTo>
                    <a:close/>
                    <a:moveTo>
                      <a:pt x="416321" y="1902656"/>
                    </a:moveTo>
                    <a:cubicBezTo>
                      <a:pt x="478385" y="1805351"/>
                      <a:pt x="473103" y="1696461"/>
                      <a:pt x="440435" y="1690822"/>
                    </a:cubicBezTo>
                    <a:cubicBezTo>
                      <a:pt x="455052" y="1679234"/>
                      <a:pt x="461931" y="1678601"/>
                      <a:pt x="484103" y="1656297"/>
                    </a:cubicBezTo>
                    <a:lnTo>
                      <a:pt x="483601" y="1655615"/>
                    </a:lnTo>
                    <a:cubicBezTo>
                      <a:pt x="523257" y="1624218"/>
                      <a:pt x="576272" y="1485797"/>
                      <a:pt x="660447" y="1384626"/>
                    </a:cubicBezTo>
                    <a:lnTo>
                      <a:pt x="660972" y="1385150"/>
                    </a:lnTo>
                    <a:cubicBezTo>
                      <a:pt x="727952" y="1303653"/>
                      <a:pt x="737177" y="1267128"/>
                      <a:pt x="909325" y="1118793"/>
                    </a:cubicBezTo>
                    <a:lnTo>
                      <a:pt x="909781" y="1119725"/>
                    </a:lnTo>
                    <a:cubicBezTo>
                      <a:pt x="924675" y="1108060"/>
                      <a:pt x="941407" y="1094275"/>
                      <a:pt x="961742" y="1078969"/>
                    </a:cubicBezTo>
                    <a:cubicBezTo>
                      <a:pt x="1022747" y="1033050"/>
                      <a:pt x="1116184" y="973443"/>
                      <a:pt x="1289732" y="916325"/>
                    </a:cubicBezTo>
                    <a:lnTo>
                      <a:pt x="1298812" y="913653"/>
                    </a:lnTo>
                    <a:lnTo>
                      <a:pt x="1298795" y="913813"/>
                    </a:lnTo>
                    <a:cubicBezTo>
                      <a:pt x="1352711" y="895366"/>
                      <a:pt x="1496064" y="843929"/>
                      <a:pt x="1829111" y="878689"/>
                    </a:cubicBezTo>
                    <a:lnTo>
                      <a:pt x="1828961" y="879678"/>
                    </a:lnTo>
                    <a:cubicBezTo>
                      <a:pt x="1906632" y="889277"/>
                      <a:pt x="1986287" y="906709"/>
                      <a:pt x="2247518" y="908181"/>
                    </a:cubicBezTo>
                    <a:lnTo>
                      <a:pt x="2247519" y="908157"/>
                    </a:lnTo>
                    <a:cubicBezTo>
                      <a:pt x="2321565" y="901061"/>
                      <a:pt x="2529842" y="926980"/>
                      <a:pt x="2787352" y="796872"/>
                    </a:cubicBezTo>
                    <a:cubicBezTo>
                      <a:pt x="2814140" y="780357"/>
                      <a:pt x="2943702" y="733369"/>
                      <a:pt x="3115981" y="507096"/>
                    </a:cubicBezTo>
                    <a:cubicBezTo>
                      <a:pt x="3071842" y="569372"/>
                      <a:pt x="3040374" y="668496"/>
                      <a:pt x="2825308" y="825313"/>
                    </a:cubicBezTo>
                    <a:cubicBezTo>
                      <a:pt x="2584918" y="990501"/>
                      <a:pt x="2297229" y="1018505"/>
                      <a:pt x="2252608" y="1022107"/>
                    </a:cubicBezTo>
                    <a:lnTo>
                      <a:pt x="2252641" y="1023925"/>
                    </a:lnTo>
                    <a:cubicBezTo>
                      <a:pt x="2078370" y="1042202"/>
                      <a:pt x="1953969" y="1038684"/>
                      <a:pt x="1802194" y="1035064"/>
                    </a:cubicBezTo>
                    <a:lnTo>
                      <a:pt x="1802225" y="1034882"/>
                    </a:lnTo>
                    <a:cubicBezTo>
                      <a:pt x="1579229" y="1021697"/>
                      <a:pt x="1424302" y="1047226"/>
                      <a:pt x="1278949" y="1095691"/>
                    </a:cubicBezTo>
                    <a:lnTo>
                      <a:pt x="1278926" y="1095897"/>
                    </a:lnTo>
                    <a:cubicBezTo>
                      <a:pt x="1097868" y="1163930"/>
                      <a:pt x="1040720" y="1194573"/>
                      <a:pt x="967253" y="1245520"/>
                    </a:cubicBezTo>
                    <a:lnTo>
                      <a:pt x="966968" y="1244896"/>
                    </a:lnTo>
                    <a:cubicBezTo>
                      <a:pt x="835417" y="1333474"/>
                      <a:pt x="788790" y="1371847"/>
                      <a:pt x="715330" y="1439456"/>
                    </a:cubicBezTo>
                    <a:lnTo>
                      <a:pt x="715388" y="1439514"/>
                    </a:lnTo>
                    <a:cubicBezTo>
                      <a:pt x="615681" y="1542855"/>
                      <a:pt x="605922" y="1646043"/>
                      <a:pt x="556390" y="1749908"/>
                    </a:cubicBezTo>
                    <a:lnTo>
                      <a:pt x="557181" y="1750946"/>
                    </a:lnTo>
                    <a:cubicBezTo>
                      <a:pt x="475402" y="1905006"/>
                      <a:pt x="424113" y="1890612"/>
                      <a:pt x="416321" y="1902656"/>
                    </a:cubicBezTo>
                    <a:close/>
                    <a:moveTo>
                      <a:pt x="0" y="621467"/>
                    </a:moveTo>
                    <a:cubicBezTo>
                      <a:pt x="13383" y="626630"/>
                      <a:pt x="46415" y="584837"/>
                      <a:pt x="203133" y="661398"/>
                    </a:cubicBezTo>
                    <a:lnTo>
                      <a:pt x="203103" y="662703"/>
                    </a:lnTo>
                    <a:cubicBezTo>
                      <a:pt x="304228" y="717612"/>
                      <a:pt x="372780" y="795354"/>
                      <a:pt x="514188" y="820345"/>
                    </a:cubicBezTo>
                    <a:lnTo>
                      <a:pt x="514175" y="820426"/>
                    </a:lnTo>
                    <a:cubicBezTo>
                      <a:pt x="613346" y="831940"/>
                      <a:pt x="673623" y="835575"/>
                      <a:pt x="832114" y="829905"/>
                    </a:cubicBezTo>
                    <a:lnTo>
                      <a:pt x="831978" y="829232"/>
                    </a:lnTo>
                    <a:cubicBezTo>
                      <a:pt x="921360" y="827262"/>
                      <a:pt x="985605" y="818459"/>
                      <a:pt x="1172070" y="767067"/>
                    </a:cubicBezTo>
                    <a:lnTo>
                      <a:pt x="1172210" y="767220"/>
                    </a:lnTo>
                    <a:cubicBezTo>
                      <a:pt x="1318288" y="720986"/>
                      <a:pt x="1458629" y="650569"/>
                      <a:pt x="1631279" y="508820"/>
                    </a:cubicBezTo>
                    <a:lnTo>
                      <a:pt x="1631148" y="508691"/>
                    </a:lnTo>
                    <a:cubicBezTo>
                      <a:pt x="1751804" y="416545"/>
                      <a:pt x="1850375" y="340574"/>
                      <a:pt x="2002102" y="252919"/>
                    </a:cubicBezTo>
                    <a:lnTo>
                      <a:pt x="2003144" y="254409"/>
                    </a:lnTo>
                    <a:cubicBezTo>
                      <a:pt x="2041359" y="231094"/>
                      <a:pt x="2290558" y="84639"/>
                      <a:pt x="2582132" y="76967"/>
                    </a:cubicBezTo>
                    <a:cubicBezTo>
                      <a:pt x="2848299" y="77410"/>
                      <a:pt x="2932024" y="139102"/>
                      <a:pt x="3004339" y="163537"/>
                    </a:cubicBezTo>
                    <a:cubicBezTo>
                      <a:pt x="2731958" y="81754"/>
                      <a:pt x="2599523" y="119901"/>
                      <a:pt x="2568144" y="122287"/>
                    </a:cubicBezTo>
                    <a:cubicBezTo>
                      <a:pt x="2283341" y="168402"/>
                      <a:pt x="2130083" y="311800"/>
                      <a:pt x="2066009" y="349585"/>
                    </a:cubicBezTo>
                    <a:lnTo>
                      <a:pt x="2065995" y="349566"/>
                    </a:lnTo>
                    <a:cubicBezTo>
                      <a:pt x="1855527" y="504315"/>
                      <a:pt x="1801334" y="565240"/>
                      <a:pt x="1744141" y="618662"/>
                    </a:cubicBezTo>
                    <a:lnTo>
                      <a:pt x="1744844" y="619374"/>
                    </a:lnTo>
                    <a:cubicBezTo>
                      <a:pt x="1495845" y="843268"/>
                      <a:pt x="1349638" y="885922"/>
                      <a:pt x="1295177" y="902692"/>
                    </a:cubicBezTo>
                    <a:lnTo>
                      <a:pt x="1295285" y="902811"/>
                    </a:lnTo>
                    <a:lnTo>
                      <a:pt x="1286369" y="905987"/>
                    </a:lnTo>
                    <a:cubicBezTo>
                      <a:pt x="1112395" y="961795"/>
                      <a:pt x="1001767" y="968498"/>
                      <a:pt x="925422" y="967210"/>
                    </a:cubicBezTo>
                    <a:cubicBezTo>
                      <a:pt x="899974" y="966781"/>
                      <a:pt x="878335" y="965464"/>
                      <a:pt x="859429" y="964782"/>
                    </a:cubicBezTo>
                    <a:lnTo>
                      <a:pt x="859608" y="965804"/>
                    </a:lnTo>
                    <a:cubicBezTo>
                      <a:pt x="633147" y="946996"/>
                      <a:pt x="604214" y="922870"/>
                      <a:pt x="502122" y="896312"/>
                    </a:cubicBezTo>
                    <a:lnTo>
                      <a:pt x="502006" y="897045"/>
                    </a:lnTo>
                    <a:cubicBezTo>
                      <a:pt x="374438" y="864679"/>
                      <a:pt x="250182" y="783861"/>
                      <a:pt x="199645" y="781772"/>
                    </a:cubicBezTo>
                    <a:lnTo>
                      <a:pt x="199651" y="780925"/>
                    </a:lnTo>
                    <a:cubicBezTo>
                      <a:pt x="168603" y="775915"/>
                      <a:pt x="162666" y="779446"/>
                      <a:pt x="144029" y="778664"/>
                    </a:cubicBezTo>
                    <a:cubicBezTo>
                      <a:pt x="167142" y="754899"/>
                      <a:pt x="107408" y="663703"/>
                      <a:pt x="0" y="621467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7 Forma libre"/>
              <p:cNvSpPr/>
              <p:nvPr/>
            </p:nvSpPr>
            <p:spPr>
              <a:xfrm rot="5769762">
                <a:off x="160554" y="2269571"/>
                <a:ext cx="1323098" cy="517733"/>
              </a:xfrm>
              <a:custGeom>
                <a:avLst/>
                <a:gdLst>
                  <a:gd name="connsiteX0" fmla="*/ 0 w 3434575"/>
                  <a:gd name="connsiteY0" fmla="*/ 512956 h 941163"/>
                  <a:gd name="connsiteX1" fmla="*/ 3434575 w 3434575"/>
                  <a:gd name="connsiteY1" fmla="*/ 941163 h 941163"/>
                  <a:gd name="connsiteX2" fmla="*/ 3421194 w 3434575"/>
                  <a:gd name="connsiteY2" fmla="*/ 0 h 941163"/>
                  <a:gd name="connsiteX3" fmla="*/ 0 w 3434575"/>
                  <a:gd name="connsiteY3" fmla="*/ 512956 h 941163"/>
                  <a:gd name="connsiteX0" fmla="*/ 0 w 3434575"/>
                  <a:gd name="connsiteY0" fmla="*/ 512956 h 941163"/>
                  <a:gd name="connsiteX1" fmla="*/ 3434575 w 3434575"/>
                  <a:gd name="connsiteY1" fmla="*/ 941163 h 941163"/>
                  <a:gd name="connsiteX2" fmla="*/ 3421194 w 3434575"/>
                  <a:gd name="connsiteY2" fmla="*/ 0 h 941163"/>
                  <a:gd name="connsiteX3" fmla="*/ 0 w 3434575"/>
                  <a:gd name="connsiteY3" fmla="*/ 512956 h 941163"/>
                  <a:gd name="connsiteX0" fmla="*/ 0 w 3434575"/>
                  <a:gd name="connsiteY0" fmla="*/ 756225 h 1184432"/>
                  <a:gd name="connsiteX1" fmla="*/ 3434575 w 3434575"/>
                  <a:gd name="connsiteY1" fmla="*/ 1184432 h 1184432"/>
                  <a:gd name="connsiteX2" fmla="*/ 3421194 w 3434575"/>
                  <a:gd name="connsiteY2" fmla="*/ 243269 h 1184432"/>
                  <a:gd name="connsiteX3" fmla="*/ 0 w 3434575"/>
                  <a:gd name="connsiteY3" fmla="*/ 756225 h 1184432"/>
                  <a:gd name="connsiteX0" fmla="*/ 0 w 3434575"/>
                  <a:gd name="connsiteY0" fmla="*/ 756225 h 1339615"/>
                  <a:gd name="connsiteX1" fmla="*/ 3434575 w 3434575"/>
                  <a:gd name="connsiteY1" fmla="*/ 1184432 h 1339615"/>
                  <a:gd name="connsiteX2" fmla="*/ 3421194 w 3434575"/>
                  <a:gd name="connsiteY2" fmla="*/ 243269 h 1339615"/>
                  <a:gd name="connsiteX3" fmla="*/ 0 w 3434575"/>
                  <a:gd name="connsiteY3" fmla="*/ 756225 h 1339615"/>
                  <a:gd name="connsiteX0" fmla="*/ 0 w 3434575"/>
                  <a:gd name="connsiteY0" fmla="*/ 756225 h 1361766"/>
                  <a:gd name="connsiteX1" fmla="*/ 3434575 w 3434575"/>
                  <a:gd name="connsiteY1" fmla="*/ 1184432 h 1361766"/>
                  <a:gd name="connsiteX2" fmla="*/ 3421194 w 3434575"/>
                  <a:gd name="connsiteY2" fmla="*/ 243269 h 1361766"/>
                  <a:gd name="connsiteX3" fmla="*/ 0 w 3434575"/>
                  <a:gd name="connsiteY3" fmla="*/ 756225 h 1361766"/>
                  <a:gd name="connsiteX0" fmla="*/ 0 w 3434575"/>
                  <a:gd name="connsiteY0" fmla="*/ 756225 h 1467512"/>
                  <a:gd name="connsiteX1" fmla="*/ 3434575 w 3434575"/>
                  <a:gd name="connsiteY1" fmla="*/ 1184432 h 1467512"/>
                  <a:gd name="connsiteX2" fmla="*/ 3421194 w 3434575"/>
                  <a:gd name="connsiteY2" fmla="*/ 243269 h 1467512"/>
                  <a:gd name="connsiteX3" fmla="*/ 0 w 3434575"/>
                  <a:gd name="connsiteY3" fmla="*/ 756225 h 1467512"/>
                  <a:gd name="connsiteX0" fmla="*/ 0 w 3652177"/>
                  <a:gd name="connsiteY0" fmla="*/ 756225 h 1467512"/>
                  <a:gd name="connsiteX1" fmla="*/ 3434575 w 3652177"/>
                  <a:gd name="connsiteY1" fmla="*/ 1184432 h 1467512"/>
                  <a:gd name="connsiteX2" fmla="*/ 3421194 w 3652177"/>
                  <a:gd name="connsiteY2" fmla="*/ 243269 h 1467512"/>
                  <a:gd name="connsiteX3" fmla="*/ 0 w 3652177"/>
                  <a:gd name="connsiteY3" fmla="*/ 756225 h 1467512"/>
                  <a:gd name="connsiteX0" fmla="*/ 0 w 3750315"/>
                  <a:gd name="connsiteY0" fmla="*/ 756225 h 1467512"/>
                  <a:gd name="connsiteX1" fmla="*/ 3434575 w 3750315"/>
                  <a:gd name="connsiteY1" fmla="*/ 1184432 h 1467512"/>
                  <a:gd name="connsiteX2" fmla="*/ 3421194 w 3750315"/>
                  <a:gd name="connsiteY2" fmla="*/ 243269 h 1467512"/>
                  <a:gd name="connsiteX3" fmla="*/ 0 w 3750315"/>
                  <a:gd name="connsiteY3" fmla="*/ 756225 h 14675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50315" h="1467512">
                    <a:moveTo>
                      <a:pt x="0" y="756225"/>
                    </a:moveTo>
                    <a:cubicBezTo>
                      <a:pt x="1144858" y="898961"/>
                      <a:pt x="2200507" y="1965017"/>
                      <a:pt x="3434575" y="1184432"/>
                    </a:cubicBezTo>
                    <a:cubicBezTo>
                      <a:pt x="3929689" y="866250"/>
                      <a:pt x="3778033" y="503464"/>
                      <a:pt x="3421194" y="243269"/>
                    </a:cubicBezTo>
                    <a:cubicBezTo>
                      <a:pt x="1986404" y="-397555"/>
                      <a:pt x="1541842" y="388978"/>
                      <a:pt x="0" y="756225"/>
                    </a:cubicBezTo>
                    <a:close/>
                  </a:path>
                </a:pathLst>
              </a:custGeom>
              <a:solidFill>
                <a:schemeClr val="accent1">
                  <a:alpha val="97000"/>
                </a:schemeClr>
              </a:solidFill>
              <a:ln>
                <a:noFill/>
              </a:ln>
              <a:scene3d>
                <a:camera prst="orthographicFront"/>
                <a:lightRig rig="balanced" dir="t">
                  <a:rot lat="0" lon="0" rev="0"/>
                </a:lightRig>
              </a:scene3d>
              <a:sp3d prstMaterial="metal">
                <a:bevelT w="120650" h="825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0" name="9 Forma libre"/>
            <p:cNvSpPr/>
            <p:nvPr/>
          </p:nvSpPr>
          <p:spPr>
            <a:xfrm>
              <a:off x="2921508" y="2286000"/>
              <a:ext cx="726948" cy="585216"/>
            </a:xfrm>
            <a:custGeom>
              <a:avLst/>
              <a:gdLst>
                <a:gd name="connsiteX0" fmla="*/ 0 w 726948"/>
                <a:gd name="connsiteY0" fmla="*/ 0 h 585216"/>
                <a:gd name="connsiteX1" fmla="*/ 726948 w 726948"/>
                <a:gd name="connsiteY1" fmla="*/ 4572 h 585216"/>
                <a:gd name="connsiteX2" fmla="*/ 356616 w 726948"/>
                <a:gd name="connsiteY2" fmla="*/ 585216 h 585216"/>
                <a:gd name="connsiteX3" fmla="*/ 0 w 726948"/>
                <a:gd name="connsiteY3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6948" h="585216">
                  <a:moveTo>
                    <a:pt x="0" y="0"/>
                  </a:moveTo>
                  <a:lnTo>
                    <a:pt x="726948" y="4572"/>
                  </a:lnTo>
                  <a:lnTo>
                    <a:pt x="356616" y="585216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>
                <a:rot lat="0" lon="0" rev="0"/>
              </a:lightRig>
            </a:scene3d>
            <a:sp3d prstMaterial="metal">
              <a:bevelT w="1016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2" name="11 Grupo"/>
          <p:cNvGrpSpPr/>
          <p:nvPr/>
        </p:nvGrpSpPr>
        <p:grpSpPr>
          <a:xfrm rot="5400000" flipH="1">
            <a:off x="2366588" y="1086938"/>
            <a:ext cx="1426992" cy="3115981"/>
            <a:chOff x="2191577" y="2060848"/>
            <a:chExt cx="1902656" cy="3115981"/>
          </a:xfrm>
        </p:grpSpPr>
        <p:grpSp>
          <p:nvGrpSpPr>
            <p:cNvPr id="13" name="12 Grupo"/>
            <p:cNvGrpSpPr/>
            <p:nvPr/>
          </p:nvGrpSpPr>
          <p:grpSpPr>
            <a:xfrm>
              <a:off x="2191577" y="2060848"/>
              <a:ext cx="1902656" cy="3115981"/>
              <a:chOff x="-177663" y="188038"/>
              <a:chExt cx="1902656" cy="3115981"/>
            </a:xfrm>
          </p:grpSpPr>
          <p:sp>
            <p:nvSpPr>
              <p:cNvPr id="15" name="14 Forma libre"/>
              <p:cNvSpPr/>
              <p:nvPr/>
            </p:nvSpPr>
            <p:spPr>
              <a:xfrm rot="6480081">
                <a:off x="-784326" y="794701"/>
                <a:ext cx="3115981" cy="1902656"/>
              </a:xfrm>
              <a:custGeom>
                <a:avLst/>
                <a:gdLst/>
                <a:ahLst/>
                <a:cxnLst/>
                <a:rect l="l" t="t" r="r" b="b"/>
                <a:pathLst>
                  <a:path w="3115981" h="1902656">
                    <a:moveTo>
                      <a:pt x="2297668" y="1082559"/>
                    </a:moveTo>
                    <a:cubicBezTo>
                      <a:pt x="2291835" y="1072151"/>
                      <a:pt x="2292945" y="1060440"/>
                      <a:pt x="2300149" y="1056403"/>
                    </a:cubicBezTo>
                    <a:cubicBezTo>
                      <a:pt x="2303751" y="1054384"/>
                      <a:pt x="2308193" y="1054666"/>
                      <a:pt x="2312466" y="1056754"/>
                    </a:cubicBezTo>
                    <a:lnTo>
                      <a:pt x="2323755" y="1067940"/>
                    </a:lnTo>
                    <a:lnTo>
                      <a:pt x="2327404" y="1083408"/>
                    </a:lnTo>
                    <a:lnTo>
                      <a:pt x="2321274" y="1094097"/>
                    </a:lnTo>
                    <a:cubicBezTo>
                      <a:pt x="2314071" y="1098134"/>
                      <a:pt x="2303503" y="1092969"/>
                      <a:pt x="2297668" y="1082559"/>
                    </a:cubicBezTo>
                    <a:close/>
                    <a:moveTo>
                      <a:pt x="2004062" y="179017"/>
                    </a:moveTo>
                    <a:cubicBezTo>
                      <a:pt x="2002663" y="167166"/>
                      <a:pt x="2008176" y="156775"/>
                      <a:pt x="2016377" y="155807"/>
                    </a:cubicBezTo>
                    <a:lnTo>
                      <a:pt x="2027619" y="160851"/>
                    </a:lnTo>
                    <a:lnTo>
                      <a:pt x="2033759" y="175509"/>
                    </a:lnTo>
                    <a:lnTo>
                      <a:pt x="2031202" y="191194"/>
                    </a:lnTo>
                    <a:cubicBezTo>
                      <a:pt x="2028973" y="195395"/>
                      <a:pt x="2025545" y="198235"/>
                      <a:pt x="2021444" y="198719"/>
                    </a:cubicBezTo>
                    <a:cubicBezTo>
                      <a:pt x="2013243" y="199687"/>
                      <a:pt x="2005461" y="190866"/>
                      <a:pt x="2004062" y="179017"/>
                    </a:cubicBezTo>
                    <a:close/>
                    <a:moveTo>
                      <a:pt x="2188105" y="1256563"/>
                    </a:moveTo>
                    <a:cubicBezTo>
                      <a:pt x="2182272" y="1246155"/>
                      <a:pt x="2183383" y="1234443"/>
                      <a:pt x="2190586" y="1230405"/>
                    </a:cubicBezTo>
                    <a:cubicBezTo>
                      <a:pt x="2194188" y="1228388"/>
                      <a:pt x="2198631" y="1228670"/>
                      <a:pt x="2202902" y="1230757"/>
                    </a:cubicBezTo>
                    <a:lnTo>
                      <a:pt x="2214192" y="1241943"/>
                    </a:lnTo>
                    <a:lnTo>
                      <a:pt x="2217840" y="1257411"/>
                    </a:lnTo>
                    <a:lnTo>
                      <a:pt x="2211711" y="1268100"/>
                    </a:lnTo>
                    <a:cubicBezTo>
                      <a:pt x="2204507" y="1272138"/>
                      <a:pt x="2193938" y="1266973"/>
                      <a:pt x="2188105" y="1256563"/>
                    </a:cubicBezTo>
                    <a:close/>
                    <a:moveTo>
                      <a:pt x="1813143" y="102653"/>
                    </a:moveTo>
                    <a:cubicBezTo>
                      <a:pt x="1811743" y="90803"/>
                      <a:pt x="1817257" y="80412"/>
                      <a:pt x="1825458" y="79444"/>
                    </a:cubicBezTo>
                    <a:lnTo>
                      <a:pt x="1836700" y="84488"/>
                    </a:lnTo>
                    <a:lnTo>
                      <a:pt x="1842841" y="99146"/>
                    </a:lnTo>
                    <a:lnTo>
                      <a:pt x="1840283" y="114832"/>
                    </a:lnTo>
                    <a:cubicBezTo>
                      <a:pt x="1838054" y="119031"/>
                      <a:pt x="1834626" y="121871"/>
                      <a:pt x="1830526" y="122356"/>
                    </a:cubicBezTo>
                    <a:cubicBezTo>
                      <a:pt x="1822325" y="123324"/>
                      <a:pt x="1814542" y="114502"/>
                      <a:pt x="1813143" y="102653"/>
                    </a:cubicBezTo>
                    <a:close/>
                    <a:moveTo>
                      <a:pt x="2146772" y="1303451"/>
                    </a:moveTo>
                    <a:cubicBezTo>
                      <a:pt x="2140614" y="1292465"/>
                      <a:pt x="2143032" y="1279408"/>
                      <a:pt x="2152172" y="1274286"/>
                    </a:cubicBezTo>
                    <a:cubicBezTo>
                      <a:pt x="2156742" y="1271725"/>
                      <a:pt x="2162126" y="1271632"/>
                      <a:pt x="2167138" y="1273554"/>
                    </a:cubicBezTo>
                    <a:lnTo>
                      <a:pt x="2179867" y="1284902"/>
                    </a:lnTo>
                    <a:lnTo>
                      <a:pt x="2182903" y="1301684"/>
                    </a:lnTo>
                    <a:lnTo>
                      <a:pt x="2174466" y="1314066"/>
                    </a:lnTo>
                    <a:cubicBezTo>
                      <a:pt x="2165327" y="1319189"/>
                      <a:pt x="2152928" y="1314437"/>
                      <a:pt x="2146772" y="1303451"/>
                    </a:cubicBezTo>
                    <a:close/>
                    <a:moveTo>
                      <a:pt x="1752143" y="89018"/>
                    </a:moveTo>
                    <a:cubicBezTo>
                      <a:pt x="1750666" y="76512"/>
                      <a:pt x="1757903" y="65379"/>
                      <a:pt x="1768308" y="64151"/>
                    </a:cubicBezTo>
                    <a:lnTo>
                      <a:pt x="1782412" y="69209"/>
                    </a:lnTo>
                    <a:lnTo>
                      <a:pt x="1789820" y="84570"/>
                    </a:lnTo>
                    <a:lnTo>
                      <a:pt x="1786193" y="101233"/>
                    </a:lnTo>
                    <a:cubicBezTo>
                      <a:pt x="1783268" y="105734"/>
                      <a:pt x="1778858" y="108824"/>
                      <a:pt x="1773656" y="109438"/>
                    </a:cubicBezTo>
                    <a:cubicBezTo>
                      <a:pt x="1763251" y="110667"/>
                      <a:pt x="1753619" y="101525"/>
                      <a:pt x="1752143" y="89018"/>
                    </a:cubicBezTo>
                    <a:close/>
                    <a:moveTo>
                      <a:pt x="2104448" y="1352080"/>
                    </a:moveTo>
                    <a:cubicBezTo>
                      <a:pt x="2096323" y="1337583"/>
                      <a:pt x="2098124" y="1321132"/>
                      <a:pt x="2108470" y="1315334"/>
                    </a:cubicBezTo>
                    <a:cubicBezTo>
                      <a:pt x="2113642" y="1312433"/>
                      <a:pt x="2119972" y="1312747"/>
                      <a:pt x="2126024" y="1315597"/>
                    </a:cubicBezTo>
                    <a:lnTo>
                      <a:pt x="2141912" y="1331083"/>
                    </a:lnTo>
                    <a:lnTo>
                      <a:pt x="2146828" y="1352716"/>
                    </a:lnTo>
                    <a:lnTo>
                      <a:pt x="2137890" y="1367829"/>
                    </a:lnTo>
                    <a:cubicBezTo>
                      <a:pt x="2127544" y="1373627"/>
                      <a:pt x="2112571" y="1366575"/>
                      <a:pt x="2104448" y="1352080"/>
                    </a:cubicBezTo>
                    <a:close/>
                    <a:moveTo>
                      <a:pt x="1689318" y="74557"/>
                    </a:moveTo>
                    <a:cubicBezTo>
                      <a:pt x="1687369" y="58055"/>
                      <a:pt x="1695337" y="43549"/>
                      <a:pt x="1707115" y="42158"/>
                    </a:cubicBezTo>
                    <a:lnTo>
                      <a:pt x="1723229" y="49130"/>
                    </a:lnTo>
                    <a:lnTo>
                      <a:pt x="1731969" y="69521"/>
                    </a:lnTo>
                    <a:lnTo>
                      <a:pt x="1728218" y="91388"/>
                    </a:lnTo>
                    <a:cubicBezTo>
                      <a:pt x="1724998" y="97251"/>
                      <a:pt x="1720061" y="101226"/>
                      <a:pt x="1714172" y="101920"/>
                    </a:cubicBezTo>
                    <a:cubicBezTo>
                      <a:pt x="1702394" y="103311"/>
                      <a:pt x="1691267" y="91061"/>
                      <a:pt x="1689318" y="74557"/>
                    </a:cubicBezTo>
                    <a:close/>
                    <a:moveTo>
                      <a:pt x="2046495" y="1399453"/>
                    </a:moveTo>
                    <a:cubicBezTo>
                      <a:pt x="2037034" y="1382570"/>
                      <a:pt x="2039636" y="1363126"/>
                      <a:pt x="2052310" y="1356024"/>
                    </a:cubicBezTo>
                    <a:cubicBezTo>
                      <a:pt x="2058647" y="1352473"/>
                      <a:pt x="2066302" y="1352679"/>
                      <a:pt x="2073554" y="1355883"/>
                    </a:cubicBezTo>
                    <a:lnTo>
                      <a:pt x="2092390" y="1373731"/>
                    </a:lnTo>
                    <a:lnTo>
                      <a:pt x="2097782" y="1399114"/>
                    </a:lnTo>
                    <a:lnTo>
                      <a:pt x="2086575" y="1417161"/>
                    </a:lnTo>
                    <a:cubicBezTo>
                      <a:pt x="2073900" y="1424264"/>
                      <a:pt x="2055957" y="1416335"/>
                      <a:pt x="2046495" y="1399453"/>
                    </a:cubicBezTo>
                    <a:close/>
                    <a:moveTo>
                      <a:pt x="1614588" y="70298"/>
                    </a:moveTo>
                    <a:cubicBezTo>
                      <a:pt x="1612319" y="51079"/>
                      <a:pt x="1622174" y="34117"/>
                      <a:pt x="1636603" y="32413"/>
                    </a:cubicBezTo>
                    <a:lnTo>
                      <a:pt x="1656278" y="40425"/>
                    </a:lnTo>
                    <a:lnTo>
                      <a:pt x="1666836" y="64129"/>
                    </a:lnTo>
                    <a:lnTo>
                      <a:pt x="1662090" y="89640"/>
                    </a:lnTo>
                    <a:cubicBezTo>
                      <a:pt x="1658106" y="96495"/>
                      <a:pt x="1652035" y="101162"/>
                      <a:pt x="1644821" y="102014"/>
                    </a:cubicBezTo>
                    <a:cubicBezTo>
                      <a:pt x="1630393" y="103718"/>
                      <a:pt x="1616858" y="89518"/>
                      <a:pt x="1614588" y="70298"/>
                    </a:cubicBezTo>
                    <a:close/>
                    <a:moveTo>
                      <a:pt x="1977692" y="1442335"/>
                    </a:moveTo>
                    <a:cubicBezTo>
                      <a:pt x="1966821" y="1422939"/>
                      <a:pt x="1970591" y="1400163"/>
                      <a:pt x="1986111" y="1391465"/>
                    </a:cubicBezTo>
                    <a:cubicBezTo>
                      <a:pt x="1993871" y="1387115"/>
                      <a:pt x="2003100" y="1387109"/>
                      <a:pt x="2011747" y="1390615"/>
                    </a:cubicBezTo>
                    <a:lnTo>
                      <a:pt x="2033897" y="1410835"/>
                    </a:lnTo>
                    <a:lnTo>
                      <a:pt x="2039583" y="1440282"/>
                    </a:lnTo>
                    <a:lnTo>
                      <a:pt x="2025477" y="1461706"/>
                    </a:lnTo>
                    <a:cubicBezTo>
                      <a:pt x="2009957" y="1470403"/>
                      <a:pt x="1988562" y="1461732"/>
                      <a:pt x="1977692" y="1442335"/>
                    </a:cubicBezTo>
                    <a:close/>
                    <a:moveTo>
                      <a:pt x="1533720" y="76051"/>
                    </a:moveTo>
                    <a:cubicBezTo>
                      <a:pt x="1531112" y="53970"/>
                      <a:pt x="1543323" y="34378"/>
                      <a:pt x="1560991" y="32291"/>
                    </a:cubicBezTo>
                    <a:lnTo>
                      <a:pt x="1584996" y="41331"/>
                    </a:lnTo>
                    <a:lnTo>
                      <a:pt x="1597706" y="68496"/>
                    </a:lnTo>
                    <a:lnTo>
                      <a:pt x="1591673" y="97874"/>
                    </a:lnTo>
                    <a:cubicBezTo>
                      <a:pt x="1586738" y="105793"/>
                      <a:pt x="1579268" y="111213"/>
                      <a:pt x="1570434" y="112256"/>
                    </a:cubicBezTo>
                    <a:cubicBezTo>
                      <a:pt x="1552765" y="114342"/>
                      <a:pt x="1536327" y="98133"/>
                      <a:pt x="1533720" y="76051"/>
                    </a:cubicBezTo>
                    <a:close/>
                    <a:moveTo>
                      <a:pt x="1887402" y="1490470"/>
                    </a:moveTo>
                    <a:cubicBezTo>
                      <a:pt x="1876288" y="1470642"/>
                      <a:pt x="1882650" y="1445952"/>
                      <a:pt x="1901611" y="1435325"/>
                    </a:cubicBezTo>
                    <a:cubicBezTo>
                      <a:pt x="1911092" y="1430012"/>
                      <a:pt x="1921927" y="1429219"/>
                      <a:pt x="1931781" y="1432236"/>
                    </a:cubicBezTo>
                    <a:lnTo>
                      <a:pt x="1956065" y="1451987"/>
                    </a:lnTo>
                    <a:lnTo>
                      <a:pt x="1960238" y="1483011"/>
                    </a:lnTo>
                    <a:lnTo>
                      <a:pt x="1941856" y="1507132"/>
                    </a:lnTo>
                    <a:cubicBezTo>
                      <a:pt x="1922895" y="1517759"/>
                      <a:pt x="1898515" y="1510299"/>
                      <a:pt x="1887402" y="1490470"/>
                    </a:cubicBezTo>
                    <a:close/>
                    <a:moveTo>
                      <a:pt x="1432381" y="90185"/>
                    </a:moveTo>
                    <a:cubicBezTo>
                      <a:pt x="1429716" y="67611"/>
                      <a:pt x="1445054" y="47245"/>
                      <a:pt x="1466640" y="44697"/>
                    </a:cubicBezTo>
                    <a:lnTo>
                      <a:pt x="1495690" y="53405"/>
                    </a:lnTo>
                    <a:lnTo>
                      <a:pt x="1510551" y="80956"/>
                    </a:lnTo>
                    <a:lnTo>
                      <a:pt x="1502515" y="111209"/>
                    </a:lnTo>
                    <a:cubicBezTo>
                      <a:pt x="1496316" y="119442"/>
                      <a:pt x="1487085" y="125170"/>
                      <a:pt x="1476292" y="126444"/>
                    </a:cubicBezTo>
                    <a:cubicBezTo>
                      <a:pt x="1454706" y="128993"/>
                      <a:pt x="1435046" y="112759"/>
                      <a:pt x="1432381" y="90185"/>
                    </a:cubicBezTo>
                    <a:close/>
                    <a:moveTo>
                      <a:pt x="1792234" y="1530816"/>
                    </a:moveTo>
                    <a:cubicBezTo>
                      <a:pt x="1788950" y="1524956"/>
                      <a:pt x="1787012" y="1518708"/>
                      <a:pt x="1786318" y="1512425"/>
                    </a:cubicBezTo>
                    <a:cubicBezTo>
                      <a:pt x="1785624" y="1506142"/>
                      <a:pt x="1786176" y="1499826"/>
                      <a:pt x="1787872" y="1493829"/>
                    </a:cubicBezTo>
                    <a:cubicBezTo>
                      <a:pt x="1791263" y="1481837"/>
                      <a:pt x="1799232" y="1471131"/>
                      <a:pt x="1810975" y="1464549"/>
                    </a:cubicBezTo>
                    <a:cubicBezTo>
                      <a:pt x="1816846" y="1461258"/>
                      <a:pt x="1823104" y="1459311"/>
                      <a:pt x="1829396" y="1458607"/>
                    </a:cubicBezTo>
                    <a:lnTo>
                      <a:pt x="1848009" y="1460126"/>
                    </a:lnTo>
                    <a:lnTo>
                      <a:pt x="1864682" y="1468506"/>
                    </a:lnTo>
                    <a:lnTo>
                      <a:pt x="1877281" y="1483151"/>
                    </a:lnTo>
                    <a:lnTo>
                      <a:pt x="1883195" y="1501540"/>
                    </a:lnTo>
                    <a:lnTo>
                      <a:pt x="1881642" y="1520137"/>
                    </a:lnTo>
                    <a:lnTo>
                      <a:pt x="1873222" y="1536805"/>
                    </a:lnTo>
                    <a:lnTo>
                      <a:pt x="1858540" y="1549417"/>
                    </a:lnTo>
                    <a:cubicBezTo>
                      <a:pt x="1852668" y="1552708"/>
                      <a:pt x="1846409" y="1554655"/>
                      <a:pt x="1840118" y="1555359"/>
                    </a:cubicBezTo>
                    <a:cubicBezTo>
                      <a:pt x="1833828" y="1556062"/>
                      <a:pt x="1827504" y="1555523"/>
                      <a:pt x="1821505" y="1553840"/>
                    </a:cubicBezTo>
                    <a:cubicBezTo>
                      <a:pt x="1809506" y="1550474"/>
                      <a:pt x="1798801" y="1542533"/>
                      <a:pt x="1792234" y="1530816"/>
                    </a:cubicBezTo>
                    <a:close/>
                    <a:moveTo>
                      <a:pt x="1331675" y="113488"/>
                    </a:moveTo>
                    <a:cubicBezTo>
                      <a:pt x="1330100" y="100149"/>
                      <a:pt x="1334093" y="87432"/>
                      <a:pt x="1341821" y="77655"/>
                    </a:cubicBezTo>
                    <a:cubicBezTo>
                      <a:pt x="1345685" y="72767"/>
                      <a:pt x="1350484" y="68614"/>
                      <a:pt x="1355986" y="65485"/>
                    </a:cubicBezTo>
                    <a:cubicBezTo>
                      <a:pt x="1361489" y="62357"/>
                      <a:pt x="1367697" y="60253"/>
                      <a:pt x="1374382" y="59464"/>
                    </a:cubicBezTo>
                    <a:lnTo>
                      <a:pt x="1393673" y="61036"/>
                    </a:lnTo>
                    <a:lnTo>
                      <a:pt x="1410283" y="69571"/>
                    </a:lnTo>
                    <a:lnTo>
                      <a:pt x="1422471" y="83702"/>
                    </a:lnTo>
                    <a:lnTo>
                      <a:pt x="1428496" y="102056"/>
                    </a:lnTo>
                    <a:lnTo>
                      <a:pt x="1426912" y="121309"/>
                    </a:lnTo>
                    <a:lnTo>
                      <a:pt x="1418350" y="137890"/>
                    </a:lnTo>
                    <a:lnTo>
                      <a:pt x="1404185" y="150059"/>
                    </a:lnTo>
                    <a:cubicBezTo>
                      <a:pt x="1398681" y="153188"/>
                      <a:pt x="1392474" y="155292"/>
                      <a:pt x="1385790" y="156081"/>
                    </a:cubicBezTo>
                    <a:cubicBezTo>
                      <a:pt x="1372421" y="157659"/>
                      <a:pt x="1359680" y="153682"/>
                      <a:pt x="1349888" y="145974"/>
                    </a:cubicBezTo>
                    <a:cubicBezTo>
                      <a:pt x="1344991" y="142120"/>
                      <a:pt x="1340832" y="137334"/>
                      <a:pt x="1337700" y="131843"/>
                    </a:cubicBezTo>
                    <a:cubicBezTo>
                      <a:pt x="1334568" y="126353"/>
                      <a:pt x="1332463" y="120159"/>
                      <a:pt x="1331675" y="113488"/>
                    </a:cubicBezTo>
                    <a:close/>
                    <a:moveTo>
                      <a:pt x="1731468" y="1693941"/>
                    </a:moveTo>
                    <a:cubicBezTo>
                      <a:pt x="1732067" y="1690709"/>
                      <a:pt x="1734055" y="1688806"/>
                      <a:pt x="1736138" y="1687095"/>
                    </a:cubicBezTo>
                    <a:cubicBezTo>
                      <a:pt x="1744466" y="1680256"/>
                      <a:pt x="1754308" y="1676480"/>
                      <a:pt x="1764705" y="1676937"/>
                    </a:cubicBezTo>
                    <a:lnTo>
                      <a:pt x="1778295" y="1681228"/>
                    </a:lnTo>
                    <a:close/>
                    <a:moveTo>
                      <a:pt x="1186627" y="17241"/>
                    </a:moveTo>
                    <a:lnTo>
                      <a:pt x="1231983" y="0"/>
                    </a:lnTo>
                    <a:lnTo>
                      <a:pt x="1223511" y="11460"/>
                    </a:lnTo>
                    <a:cubicBezTo>
                      <a:pt x="1215369" y="17941"/>
                      <a:pt x="1205187" y="20672"/>
                      <a:pt x="1194430" y="20034"/>
                    </a:cubicBezTo>
                    <a:cubicBezTo>
                      <a:pt x="1191739" y="19874"/>
                      <a:pt x="1189012" y="19504"/>
                      <a:pt x="1186627" y="17241"/>
                    </a:cubicBezTo>
                    <a:close/>
                    <a:moveTo>
                      <a:pt x="1669793" y="1539434"/>
                    </a:moveTo>
                    <a:cubicBezTo>
                      <a:pt x="1668106" y="1531223"/>
                      <a:pt x="1667799" y="1523149"/>
                      <a:pt x="1668811" y="1515657"/>
                    </a:cubicBezTo>
                    <a:cubicBezTo>
                      <a:pt x="1670837" y="1500673"/>
                      <a:pt x="1678142" y="1488013"/>
                      <a:pt x="1690247" y="1481229"/>
                    </a:cubicBezTo>
                    <a:cubicBezTo>
                      <a:pt x="1696298" y="1477837"/>
                      <a:pt x="1702976" y="1476236"/>
                      <a:pt x="1709873" y="1476244"/>
                    </a:cubicBezTo>
                    <a:lnTo>
                      <a:pt x="1730800" y="1480915"/>
                    </a:lnTo>
                    <a:lnTo>
                      <a:pt x="1750567" y="1494162"/>
                    </a:lnTo>
                    <a:lnTo>
                      <a:pt x="1766717" y="1514900"/>
                    </a:lnTo>
                    <a:lnTo>
                      <a:pt x="1775976" y="1539499"/>
                    </a:lnTo>
                    <a:lnTo>
                      <a:pt x="1776958" y="1563275"/>
                    </a:lnTo>
                    <a:lnTo>
                      <a:pt x="1770020" y="1583564"/>
                    </a:lnTo>
                    <a:lnTo>
                      <a:pt x="1755523" y="1597703"/>
                    </a:lnTo>
                    <a:cubicBezTo>
                      <a:pt x="1749472" y="1601094"/>
                      <a:pt x="1742791" y="1602696"/>
                      <a:pt x="1735897" y="1602688"/>
                    </a:cubicBezTo>
                    <a:cubicBezTo>
                      <a:pt x="1729001" y="1602679"/>
                      <a:pt x="1721889" y="1601062"/>
                      <a:pt x="1714969" y="1598016"/>
                    </a:cubicBezTo>
                    <a:cubicBezTo>
                      <a:pt x="1701131" y="1591922"/>
                      <a:pt x="1688066" y="1580114"/>
                      <a:pt x="1679052" y="1564032"/>
                    </a:cubicBezTo>
                    <a:cubicBezTo>
                      <a:pt x="1674545" y="1555991"/>
                      <a:pt x="1671480" y="1547643"/>
                      <a:pt x="1669793" y="1539434"/>
                    </a:cubicBezTo>
                    <a:close/>
                    <a:moveTo>
                      <a:pt x="1227556" y="178490"/>
                    </a:moveTo>
                    <a:cubicBezTo>
                      <a:pt x="1224095" y="170857"/>
                      <a:pt x="1221668" y="162302"/>
                      <a:pt x="1220587" y="153147"/>
                    </a:cubicBezTo>
                    <a:cubicBezTo>
                      <a:pt x="1218426" y="134839"/>
                      <a:pt x="1222054" y="117606"/>
                      <a:pt x="1229667" y="104542"/>
                    </a:cubicBezTo>
                    <a:cubicBezTo>
                      <a:pt x="1233474" y="98010"/>
                      <a:pt x="1238278" y="92521"/>
                      <a:pt x="1243851" y="88461"/>
                    </a:cubicBezTo>
                    <a:cubicBezTo>
                      <a:pt x="1249424" y="84401"/>
                      <a:pt x="1255770" y="81770"/>
                      <a:pt x="1262659" y="80957"/>
                    </a:cubicBezTo>
                    <a:lnTo>
                      <a:pt x="1282698" y="83873"/>
                    </a:lnTo>
                    <a:lnTo>
                      <a:pt x="1300237" y="96209"/>
                    </a:lnTo>
                    <a:lnTo>
                      <a:pt x="1313419" y="116020"/>
                    </a:lnTo>
                    <a:lnTo>
                      <a:pt x="1320388" y="141363"/>
                    </a:lnTo>
                    <a:lnTo>
                      <a:pt x="1319513" y="167633"/>
                    </a:lnTo>
                    <a:lnTo>
                      <a:pt x="1311309" y="189969"/>
                    </a:lnTo>
                    <a:lnTo>
                      <a:pt x="1297125" y="206050"/>
                    </a:lnTo>
                    <a:cubicBezTo>
                      <a:pt x="1291550" y="210110"/>
                      <a:pt x="1285206" y="212741"/>
                      <a:pt x="1278317" y="213554"/>
                    </a:cubicBezTo>
                    <a:cubicBezTo>
                      <a:pt x="1264536" y="215181"/>
                      <a:pt x="1251185" y="209233"/>
                      <a:pt x="1240738" y="198302"/>
                    </a:cubicBezTo>
                    <a:cubicBezTo>
                      <a:pt x="1235515" y="192836"/>
                      <a:pt x="1231018" y="186124"/>
                      <a:pt x="1227556" y="178490"/>
                    </a:cubicBezTo>
                    <a:close/>
                    <a:moveTo>
                      <a:pt x="1584860" y="1733744"/>
                    </a:moveTo>
                    <a:lnTo>
                      <a:pt x="1608097" y="1713535"/>
                    </a:lnTo>
                    <a:lnTo>
                      <a:pt x="1633024" y="1708871"/>
                    </a:lnTo>
                    <a:lnTo>
                      <a:pt x="1654432" y="1714857"/>
                    </a:lnTo>
                    <a:close/>
                    <a:moveTo>
                      <a:pt x="1044626" y="71220"/>
                    </a:moveTo>
                    <a:lnTo>
                      <a:pt x="1112012" y="45604"/>
                    </a:lnTo>
                    <a:lnTo>
                      <a:pt x="1098211" y="63031"/>
                    </a:lnTo>
                    <a:lnTo>
                      <a:pt x="1075304" y="73910"/>
                    </a:lnTo>
                    <a:close/>
                    <a:moveTo>
                      <a:pt x="1522853" y="1568356"/>
                    </a:moveTo>
                    <a:cubicBezTo>
                      <a:pt x="1521373" y="1559147"/>
                      <a:pt x="1521570" y="1549997"/>
                      <a:pt x="1523341" y="1541414"/>
                    </a:cubicBezTo>
                    <a:cubicBezTo>
                      <a:pt x="1526882" y="1524246"/>
                      <a:pt x="1536715" y="1509344"/>
                      <a:pt x="1552000" y="1500777"/>
                    </a:cubicBezTo>
                    <a:cubicBezTo>
                      <a:pt x="1559643" y="1496494"/>
                      <a:pt x="1567924" y="1494200"/>
                      <a:pt x="1576358" y="1493719"/>
                    </a:cubicBezTo>
                    <a:lnTo>
                      <a:pt x="1601620" y="1497541"/>
                    </a:lnTo>
                    <a:lnTo>
                      <a:pt x="1624856" y="1511188"/>
                    </a:lnTo>
                    <a:lnTo>
                      <a:pt x="1643135" y="1533602"/>
                    </a:lnTo>
                    <a:lnTo>
                      <a:pt x="1652713" y="1560890"/>
                    </a:lnTo>
                    <a:lnTo>
                      <a:pt x="1652224" y="1587833"/>
                    </a:lnTo>
                    <a:lnTo>
                      <a:pt x="1642299" y="1611377"/>
                    </a:lnTo>
                    <a:lnTo>
                      <a:pt x="1623565" y="1628469"/>
                    </a:lnTo>
                    <a:cubicBezTo>
                      <a:pt x="1615922" y="1632752"/>
                      <a:pt x="1607640" y="1635046"/>
                      <a:pt x="1599207" y="1635527"/>
                    </a:cubicBezTo>
                    <a:cubicBezTo>
                      <a:pt x="1590774" y="1636007"/>
                      <a:pt x="1582191" y="1634674"/>
                      <a:pt x="1573945" y="1631704"/>
                    </a:cubicBezTo>
                    <a:cubicBezTo>
                      <a:pt x="1557453" y="1625765"/>
                      <a:pt x="1542311" y="1613275"/>
                      <a:pt x="1532431" y="1595645"/>
                    </a:cubicBezTo>
                    <a:cubicBezTo>
                      <a:pt x="1527490" y="1586830"/>
                      <a:pt x="1524333" y="1577564"/>
                      <a:pt x="1522853" y="1568356"/>
                    </a:cubicBezTo>
                    <a:close/>
                    <a:moveTo>
                      <a:pt x="1091682" y="241467"/>
                    </a:moveTo>
                    <a:cubicBezTo>
                      <a:pt x="1087467" y="233148"/>
                      <a:pt x="1084574" y="223796"/>
                      <a:pt x="1083389" y="213760"/>
                    </a:cubicBezTo>
                    <a:cubicBezTo>
                      <a:pt x="1081019" y="193690"/>
                      <a:pt x="1085927" y="174685"/>
                      <a:pt x="1095778" y="160186"/>
                    </a:cubicBezTo>
                    <a:cubicBezTo>
                      <a:pt x="1100702" y="152936"/>
                      <a:pt x="1106863" y="146812"/>
                      <a:pt x="1113967" y="142243"/>
                    </a:cubicBezTo>
                    <a:cubicBezTo>
                      <a:pt x="1121072" y="137675"/>
                      <a:pt x="1129121" y="134663"/>
                      <a:pt x="1137821" y="133635"/>
                    </a:cubicBezTo>
                    <a:lnTo>
                      <a:pt x="1163024" y="136450"/>
                    </a:lnTo>
                    <a:lnTo>
                      <a:pt x="1184893" y="149663"/>
                    </a:lnTo>
                    <a:lnTo>
                      <a:pt x="1201126" y="171172"/>
                    </a:lnTo>
                    <a:lnTo>
                      <a:pt x="1209418" y="198878"/>
                    </a:lnTo>
                    <a:lnTo>
                      <a:pt x="1207806" y="227755"/>
                    </a:lnTo>
                    <a:lnTo>
                      <a:pt x="1197030" y="252454"/>
                    </a:lnTo>
                    <a:lnTo>
                      <a:pt x="1178840" y="270396"/>
                    </a:lnTo>
                    <a:cubicBezTo>
                      <a:pt x="1171735" y="274964"/>
                      <a:pt x="1163687" y="277976"/>
                      <a:pt x="1154986" y="279004"/>
                    </a:cubicBezTo>
                    <a:cubicBezTo>
                      <a:pt x="1137585" y="281058"/>
                      <a:pt x="1120870" y="274783"/>
                      <a:pt x="1107914" y="262976"/>
                    </a:cubicBezTo>
                    <a:cubicBezTo>
                      <a:pt x="1101436" y="257073"/>
                      <a:pt x="1095898" y="249787"/>
                      <a:pt x="1091682" y="241467"/>
                    </a:cubicBezTo>
                    <a:close/>
                    <a:moveTo>
                      <a:pt x="1446928" y="1771193"/>
                    </a:moveTo>
                    <a:lnTo>
                      <a:pt x="1451582" y="1767246"/>
                    </a:lnTo>
                    <a:lnTo>
                      <a:pt x="1481375" y="1761841"/>
                    </a:lnTo>
                    <a:close/>
                    <a:moveTo>
                      <a:pt x="911027" y="122004"/>
                    </a:moveTo>
                    <a:lnTo>
                      <a:pt x="944392" y="109321"/>
                    </a:lnTo>
                    <a:lnTo>
                      <a:pt x="917112" y="122462"/>
                    </a:lnTo>
                    <a:close/>
                    <a:moveTo>
                      <a:pt x="1343720" y="1578762"/>
                    </a:moveTo>
                    <a:cubicBezTo>
                      <a:pt x="1342047" y="1567781"/>
                      <a:pt x="1342404" y="1556847"/>
                      <a:pt x="1344656" y="1546570"/>
                    </a:cubicBezTo>
                    <a:cubicBezTo>
                      <a:pt x="1349162" y="1526016"/>
                      <a:pt x="1361251" y="1508089"/>
                      <a:pt x="1379859" y="1497660"/>
                    </a:cubicBezTo>
                    <a:cubicBezTo>
                      <a:pt x="1389162" y="1492447"/>
                      <a:pt x="1399215" y="1489600"/>
                      <a:pt x="1409427" y="1488918"/>
                    </a:cubicBezTo>
                    <a:lnTo>
                      <a:pt x="1439951" y="1493162"/>
                    </a:lnTo>
                    <a:lnTo>
                      <a:pt x="1467898" y="1509167"/>
                    </a:lnTo>
                    <a:lnTo>
                      <a:pt x="1489732" y="1535709"/>
                    </a:lnTo>
                    <a:lnTo>
                      <a:pt x="1500976" y="1568186"/>
                    </a:lnTo>
                    <a:lnTo>
                      <a:pt x="1500041" y="1600378"/>
                    </a:lnTo>
                    <a:lnTo>
                      <a:pt x="1487728" y="1628629"/>
                    </a:lnTo>
                    <a:lnTo>
                      <a:pt x="1464838" y="1649287"/>
                    </a:lnTo>
                    <a:cubicBezTo>
                      <a:pt x="1455534" y="1654501"/>
                      <a:pt x="1445482" y="1657348"/>
                      <a:pt x="1435270" y="1658030"/>
                    </a:cubicBezTo>
                    <a:cubicBezTo>
                      <a:pt x="1425058" y="1658710"/>
                      <a:pt x="1414688" y="1657228"/>
                      <a:pt x="1404746" y="1653786"/>
                    </a:cubicBezTo>
                    <a:cubicBezTo>
                      <a:pt x="1384863" y="1646900"/>
                      <a:pt x="1366698" y="1632175"/>
                      <a:pt x="1354965" y="1611240"/>
                    </a:cubicBezTo>
                    <a:cubicBezTo>
                      <a:pt x="1349099" y="1600771"/>
                      <a:pt x="1345395" y="1589743"/>
                      <a:pt x="1343720" y="1578762"/>
                    </a:cubicBezTo>
                    <a:close/>
                    <a:moveTo>
                      <a:pt x="940649" y="338347"/>
                    </a:moveTo>
                    <a:cubicBezTo>
                      <a:pt x="935549" y="328479"/>
                      <a:pt x="932062" y="317380"/>
                      <a:pt x="930654" y="305463"/>
                    </a:cubicBezTo>
                    <a:cubicBezTo>
                      <a:pt x="927840" y="281630"/>
                      <a:pt x="933879" y="259039"/>
                      <a:pt x="945917" y="241781"/>
                    </a:cubicBezTo>
                    <a:cubicBezTo>
                      <a:pt x="951936" y="233152"/>
                      <a:pt x="959455" y="225857"/>
                      <a:pt x="968116" y="220405"/>
                    </a:cubicBezTo>
                    <a:cubicBezTo>
                      <a:pt x="976778" y="214954"/>
                      <a:pt x="986584" y="211348"/>
                      <a:pt x="997175" y="210097"/>
                    </a:cubicBezTo>
                    <a:lnTo>
                      <a:pt x="1027836" y="213354"/>
                    </a:lnTo>
                    <a:lnTo>
                      <a:pt x="1054404" y="228971"/>
                    </a:lnTo>
                    <a:lnTo>
                      <a:pt x="1074084" y="254464"/>
                    </a:lnTo>
                    <a:lnTo>
                      <a:pt x="1084078" y="287347"/>
                    </a:lnTo>
                    <a:lnTo>
                      <a:pt x="1082017" y="321654"/>
                    </a:lnTo>
                    <a:lnTo>
                      <a:pt x="1068816" y="351030"/>
                    </a:lnTo>
                    <a:lnTo>
                      <a:pt x="1046617" y="372406"/>
                    </a:lnTo>
                    <a:cubicBezTo>
                      <a:pt x="1037955" y="377857"/>
                      <a:pt x="1028149" y="381463"/>
                      <a:pt x="1017558" y="382714"/>
                    </a:cubicBezTo>
                    <a:cubicBezTo>
                      <a:pt x="996374" y="385216"/>
                      <a:pt x="976056" y="377819"/>
                      <a:pt x="960329" y="363840"/>
                    </a:cubicBezTo>
                    <a:cubicBezTo>
                      <a:pt x="952466" y="356850"/>
                      <a:pt x="945750" y="348214"/>
                      <a:pt x="940649" y="338347"/>
                    </a:cubicBezTo>
                    <a:close/>
                    <a:moveTo>
                      <a:pt x="1139542" y="1585548"/>
                    </a:moveTo>
                    <a:cubicBezTo>
                      <a:pt x="1137345" y="1572248"/>
                      <a:pt x="1137554" y="1559045"/>
                      <a:pt x="1140022" y="1546671"/>
                    </a:cubicBezTo>
                    <a:cubicBezTo>
                      <a:pt x="1144958" y="1521924"/>
                      <a:pt x="1158927" y="1500500"/>
                      <a:pt x="1180763" y="1488263"/>
                    </a:cubicBezTo>
                    <a:cubicBezTo>
                      <a:pt x="1191681" y="1482143"/>
                      <a:pt x="1203532" y="1478900"/>
                      <a:pt x="1215613" y="1478275"/>
                    </a:cubicBezTo>
                    <a:lnTo>
                      <a:pt x="1251849" y="1483997"/>
                    </a:lnTo>
                    <a:lnTo>
                      <a:pt x="1285261" y="1503879"/>
                    </a:lnTo>
                    <a:lnTo>
                      <a:pt x="1311639" y="1536374"/>
                    </a:lnTo>
                    <a:lnTo>
                      <a:pt x="1325590" y="1575834"/>
                    </a:lnTo>
                    <a:lnTo>
                      <a:pt x="1325109" y="1614712"/>
                    </a:lnTo>
                    <a:lnTo>
                      <a:pt x="1311076" y="1648607"/>
                    </a:lnTo>
                    <a:lnTo>
                      <a:pt x="1284368" y="1673120"/>
                    </a:lnTo>
                    <a:cubicBezTo>
                      <a:pt x="1273449" y="1679240"/>
                      <a:pt x="1261599" y="1682483"/>
                      <a:pt x="1249517" y="1683107"/>
                    </a:cubicBezTo>
                    <a:cubicBezTo>
                      <a:pt x="1237436" y="1683732"/>
                      <a:pt x="1225124" y="1681739"/>
                      <a:pt x="1213281" y="1677387"/>
                    </a:cubicBezTo>
                    <a:cubicBezTo>
                      <a:pt x="1189597" y="1668679"/>
                      <a:pt x="1167797" y="1650533"/>
                      <a:pt x="1153492" y="1625008"/>
                    </a:cubicBezTo>
                    <a:cubicBezTo>
                      <a:pt x="1146339" y="1612246"/>
                      <a:pt x="1141738" y="1598848"/>
                      <a:pt x="1139542" y="1585548"/>
                    </a:cubicBezTo>
                    <a:close/>
                    <a:moveTo>
                      <a:pt x="771482" y="452878"/>
                    </a:moveTo>
                    <a:cubicBezTo>
                      <a:pt x="765440" y="440827"/>
                      <a:pt x="761287" y="427284"/>
                      <a:pt x="759571" y="412755"/>
                    </a:cubicBezTo>
                    <a:cubicBezTo>
                      <a:pt x="756140" y="383697"/>
                      <a:pt x="763109" y="356202"/>
                      <a:pt x="777151" y="335236"/>
                    </a:cubicBezTo>
                    <a:cubicBezTo>
                      <a:pt x="784173" y="324753"/>
                      <a:pt x="792962" y="315903"/>
                      <a:pt x="803103" y="309308"/>
                    </a:cubicBezTo>
                    <a:cubicBezTo>
                      <a:pt x="813244" y="302710"/>
                      <a:pt x="824737" y="298368"/>
                      <a:pt x="837167" y="296901"/>
                    </a:cubicBezTo>
                    <a:lnTo>
                      <a:pt x="873183" y="301032"/>
                    </a:lnTo>
                    <a:lnTo>
                      <a:pt x="904460" y="320204"/>
                    </a:lnTo>
                    <a:lnTo>
                      <a:pt x="927702" y="351373"/>
                    </a:lnTo>
                    <a:lnTo>
                      <a:pt x="939612" y="391496"/>
                    </a:lnTo>
                    <a:lnTo>
                      <a:pt x="937374" y="433290"/>
                    </a:lnTo>
                    <a:lnTo>
                      <a:pt x="922031" y="469015"/>
                    </a:lnTo>
                    <a:lnTo>
                      <a:pt x="896080" y="494944"/>
                    </a:lnTo>
                    <a:cubicBezTo>
                      <a:pt x="885939" y="501540"/>
                      <a:pt x="874446" y="505883"/>
                      <a:pt x="862016" y="507350"/>
                    </a:cubicBezTo>
                    <a:cubicBezTo>
                      <a:pt x="837157" y="510286"/>
                      <a:pt x="813263" y="501165"/>
                      <a:pt x="794723" y="484047"/>
                    </a:cubicBezTo>
                    <a:cubicBezTo>
                      <a:pt x="785453" y="475487"/>
                      <a:pt x="777523" y="464929"/>
                      <a:pt x="771482" y="452878"/>
                    </a:cubicBezTo>
                    <a:close/>
                    <a:moveTo>
                      <a:pt x="946615" y="1320924"/>
                    </a:moveTo>
                    <a:cubicBezTo>
                      <a:pt x="966994" y="1300838"/>
                      <a:pt x="988407" y="1283765"/>
                      <a:pt x="1010748" y="1269319"/>
                    </a:cubicBezTo>
                    <a:cubicBezTo>
                      <a:pt x="1345876" y="1052620"/>
                      <a:pt x="1890158" y="1426926"/>
                      <a:pt x="2294415" y="1090627"/>
                    </a:cubicBezTo>
                    <a:cubicBezTo>
                      <a:pt x="2292439" y="1094290"/>
                      <a:pt x="2290456" y="1097897"/>
                      <a:pt x="2287675" y="1101002"/>
                    </a:cubicBezTo>
                    <a:lnTo>
                      <a:pt x="2293058" y="1101156"/>
                    </a:lnTo>
                    <a:lnTo>
                      <a:pt x="2304348" y="1112341"/>
                    </a:lnTo>
                    <a:lnTo>
                      <a:pt x="2307997" y="1127809"/>
                    </a:lnTo>
                    <a:lnTo>
                      <a:pt x="2301867" y="1138497"/>
                    </a:lnTo>
                    <a:cubicBezTo>
                      <a:pt x="2294664" y="1142535"/>
                      <a:pt x="2284095" y="1137370"/>
                      <a:pt x="2278262" y="1126961"/>
                    </a:cubicBezTo>
                    <a:cubicBezTo>
                      <a:pt x="2276757" y="1124275"/>
                      <a:pt x="2275714" y="1121504"/>
                      <a:pt x="2276276" y="1118546"/>
                    </a:cubicBezTo>
                    <a:lnTo>
                      <a:pt x="2259603" y="1144207"/>
                    </a:lnTo>
                    <a:lnTo>
                      <a:pt x="2261256" y="1144254"/>
                    </a:lnTo>
                    <a:lnTo>
                      <a:pt x="2272544" y="1155439"/>
                    </a:lnTo>
                    <a:lnTo>
                      <a:pt x="2276193" y="1170907"/>
                    </a:lnTo>
                    <a:lnTo>
                      <a:pt x="2270064" y="1181597"/>
                    </a:lnTo>
                    <a:cubicBezTo>
                      <a:pt x="2262860" y="1185634"/>
                      <a:pt x="2252292" y="1180469"/>
                      <a:pt x="2246459" y="1170060"/>
                    </a:cubicBezTo>
                    <a:cubicBezTo>
                      <a:pt x="2245757" y="1168808"/>
                      <a:pt x="2245156" y="1167537"/>
                      <a:pt x="2245485" y="1165935"/>
                    </a:cubicBezTo>
                    <a:cubicBezTo>
                      <a:pt x="2242559" y="1172315"/>
                      <a:pt x="2238451" y="1177656"/>
                      <a:pt x="2234172" y="1182700"/>
                    </a:cubicBezTo>
                    <a:lnTo>
                      <a:pt x="2239143" y="1182841"/>
                    </a:lnTo>
                    <a:lnTo>
                      <a:pt x="2250432" y="1194028"/>
                    </a:lnTo>
                    <a:lnTo>
                      <a:pt x="2254080" y="1209496"/>
                    </a:lnTo>
                    <a:lnTo>
                      <a:pt x="2247953" y="1220185"/>
                    </a:lnTo>
                    <a:cubicBezTo>
                      <a:pt x="2240749" y="1224222"/>
                      <a:pt x="2230180" y="1219057"/>
                      <a:pt x="2224345" y="1208648"/>
                    </a:cubicBezTo>
                    <a:cubicBezTo>
                      <a:pt x="2221950" y="1204374"/>
                      <a:pt x="2220725" y="1199879"/>
                      <a:pt x="2221307" y="1195769"/>
                    </a:cubicBezTo>
                    <a:lnTo>
                      <a:pt x="2172114" y="1245739"/>
                    </a:lnTo>
                    <a:cubicBezTo>
                      <a:pt x="1982310" y="1398389"/>
                      <a:pt x="1728945" y="1286814"/>
                      <a:pt x="1326397" y="1498416"/>
                    </a:cubicBezTo>
                    <a:cubicBezTo>
                      <a:pt x="1341383" y="1415901"/>
                      <a:pt x="1149250" y="1293393"/>
                      <a:pt x="946615" y="1320924"/>
                    </a:cubicBezTo>
                    <a:close/>
                    <a:moveTo>
                      <a:pt x="770958" y="780363"/>
                    </a:moveTo>
                    <a:cubicBezTo>
                      <a:pt x="951071" y="683522"/>
                      <a:pt x="1034491" y="471474"/>
                      <a:pt x="973863" y="413529"/>
                    </a:cubicBezTo>
                    <a:cubicBezTo>
                      <a:pt x="1423905" y="348086"/>
                      <a:pt x="1563288" y="108889"/>
                      <a:pt x="1806569" y="120809"/>
                    </a:cubicBezTo>
                    <a:lnTo>
                      <a:pt x="1875739" y="132318"/>
                    </a:lnTo>
                    <a:cubicBezTo>
                      <a:pt x="1872852" y="129335"/>
                      <a:pt x="1871201" y="124979"/>
                      <a:pt x="1870626" y="120113"/>
                    </a:cubicBezTo>
                    <a:cubicBezTo>
                      <a:pt x="1869228" y="108263"/>
                      <a:pt x="1874742" y="97872"/>
                      <a:pt x="1882943" y="96903"/>
                    </a:cubicBezTo>
                    <a:lnTo>
                      <a:pt x="1894183" y="101948"/>
                    </a:lnTo>
                    <a:lnTo>
                      <a:pt x="1900324" y="116606"/>
                    </a:lnTo>
                    <a:lnTo>
                      <a:pt x="1897768" y="132292"/>
                    </a:lnTo>
                    <a:lnTo>
                      <a:pt x="1893829" y="135328"/>
                    </a:lnTo>
                    <a:cubicBezTo>
                      <a:pt x="1900256" y="136894"/>
                      <a:pt x="1906719" y="138800"/>
                      <a:pt x="1912836" y="142241"/>
                    </a:cubicBezTo>
                    <a:cubicBezTo>
                      <a:pt x="1911628" y="141138"/>
                      <a:pt x="1911367" y="139757"/>
                      <a:pt x="1911199" y="138332"/>
                    </a:cubicBezTo>
                    <a:cubicBezTo>
                      <a:pt x="1909800" y="126482"/>
                      <a:pt x="1915313" y="116091"/>
                      <a:pt x="1923514" y="115122"/>
                    </a:cubicBezTo>
                    <a:lnTo>
                      <a:pt x="1934756" y="120168"/>
                    </a:lnTo>
                    <a:lnTo>
                      <a:pt x="1940896" y="134826"/>
                    </a:lnTo>
                    <a:lnTo>
                      <a:pt x="1938339" y="150510"/>
                    </a:lnTo>
                    <a:lnTo>
                      <a:pt x="1937030" y="151520"/>
                    </a:lnTo>
                    <a:lnTo>
                      <a:pt x="1965602" y="162479"/>
                    </a:lnTo>
                    <a:cubicBezTo>
                      <a:pt x="1963408" y="160416"/>
                      <a:pt x="1962623" y="157561"/>
                      <a:pt x="1962262" y="154504"/>
                    </a:cubicBezTo>
                    <a:cubicBezTo>
                      <a:pt x="1960863" y="142654"/>
                      <a:pt x="1966376" y="132263"/>
                      <a:pt x="1974577" y="131295"/>
                    </a:cubicBezTo>
                    <a:lnTo>
                      <a:pt x="1985819" y="136339"/>
                    </a:lnTo>
                    <a:lnTo>
                      <a:pt x="1991959" y="150997"/>
                    </a:lnTo>
                    <a:lnTo>
                      <a:pt x="1989401" y="166682"/>
                    </a:lnTo>
                    <a:lnTo>
                      <a:pt x="1985136" y="169971"/>
                    </a:lnTo>
                    <a:cubicBezTo>
                      <a:pt x="1989212" y="170848"/>
                      <a:pt x="1992936" y="172600"/>
                      <a:pt x="1996688" y="174402"/>
                    </a:cubicBezTo>
                    <a:cubicBezTo>
                      <a:pt x="1471964" y="139972"/>
                      <a:pt x="1251671" y="762723"/>
                      <a:pt x="853176" y="784412"/>
                    </a:cubicBezTo>
                    <a:cubicBezTo>
                      <a:pt x="826610" y="785858"/>
                      <a:pt x="799251" y="784633"/>
                      <a:pt x="770958" y="780363"/>
                    </a:cubicBezTo>
                    <a:close/>
                    <a:moveTo>
                      <a:pt x="416321" y="1902656"/>
                    </a:moveTo>
                    <a:cubicBezTo>
                      <a:pt x="478385" y="1805351"/>
                      <a:pt x="473103" y="1696461"/>
                      <a:pt x="440435" y="1690822"/>
                    </a:cubicBezTo>
                    <a:cubicBezTo>
                      <a:pt x="455052" y="1679234"/>
                      <a:pt x="461931" y="1678601"/>
                      <a:pt x="484103" y="1656297"/>
                    </a:cubicBezTo>
                    <a:lnTo>
                      <a:pt x="483601" y="1655615"/>
                    </a:lnTo>
                    <a:cubicBezTo>
                      <a:pt x="523257" y="1624218"/>
                      <a:pt x="576272" y="1485797"/>
                      <a:pt x="660447" y="1384626"/>
                    </a:cubicBezTo>
                    <a:lnTo>
                      <a:pt x="660972" y="1385150"/>
                    </a:lnTo>
                    <a:cubicBezTo>
                      <a:pt x="727952" y="1303653"/>
                      <a:pt x="737177" y="1267128"/>
                      <a:pt x="909325" y="1118793"/>
                    </a:cubicBezTo>
                    <a:lnTo>
                      <a:pt x="909781" y="1119725"/>
                    </a:lnTo>
                    <a:cubicBezTo>
                      <a:pt x="924675" y="1108060"/>
                      <a:pt x="941407" y="1094275"/>
                      <a:pt x="961742" y="1078969"/>
                    </a:cubicBezTo>
                    <a:cubicBezTo>
                      <a:pt x="1022747" y="1033050"/>
                      <a:pt x="1116184" y="973443"/>
                      <a:pt x="1289732" y="916325"/>
                    </a:cubicBezTo>
                    <a:lnTo>
                      <a:pt x="1298812" y="913653"/>
                    </a:lnTo>
                    <a:lnTo>
                      <a:pt x="1298795" y="913813"/>
                    </a:lnTo>
                    <a:cubicBezTo>
                      <a:pt x="1352711" y="895366"/>
                      <a:pt x="1496064" y="843929"/>
                      <a:pt x="1829111" y="878689"/>
                    </a:cubicBezTo>
                    <a:lnTo>
                      <a:pt x="1828961" y="879678"/>
                    </a:lnTo>
                    <a:cubicBezTo>
                      <a:pt x="1906632" y="889277"/>
                      <a:pt x="1986287" y="906709"/>
                      <a:pt x="2247518" y="908181"/>
                    </a:cubicBezTo>
                    <a:lnTo>
                      <a:pt x="2247519" y="908157"/>
                    </a:lnTo>
                    <a:cubicBezTo>
                      <a:pt x="2321565" y="901061"/>
                      <a:pt x="2529842" y="926980"/>
                      <a:pt x="2787352" y="796872"/>
                    </a:cubicBezTo>
                    <a:cubicBezTo>
                      <a:pt x="2814140" y="780357"/>
                      <a:pt x="2943702" y="733369"/>
                      <a:pt x="3115981" y="507096"/>
                    </a:cubicBezTo>
                    <a:cubicBezTo>
                      <a:pt x="3071842" y="569372"/>
                      <a:pt x="3040374" y="668496"/>
                      <a:pt x="2825308" y="825313"/>
                    </a:cubicBezTo>
                    <a:cubicBezTo>
                      <a:pt x="2584918" y="990501"/>
                      <a:pt x="2297229" y="1018505"/>
                      <a:pt x="2252608" y="1022107"/>
                    </a:cubicBezTo>
                    <a:lnTo>
                      <a:pt x="2252641" y="1023925"/>
                    </a:lnTo>
                    <a:cubicBezTo>
                      <a:pt x="2078370" y="1042202"/>
                      <a:pt x="1953969" y="1038684"/>
                      <a:pt x="1802194" y="1035064"/>
                    </a:cubicBezTo>
                    <a:lnTo>
                      <a:pt x="1802225" y="1034882"/>
                    </a:lnTo>
                    <a:cubicBezTo>
                      <a:pt x="1579229" y="1021697"/>
                      <a:pt x="1424302" y="1047226"/>
                      <a:pt x="1278949" y="1095691"/>
                    </a:cubicBezTo>
                    <a:lnTo>
                      <a:pt x="1278926" y="1095897"/>
                    </a:lnTo>
                    <a:cubicBezTo>
                      <a:pt x="1097868" y="1163930"/>
                      <a:pt x="1040720" y="1194573"/>
                      <a:pt x="967253" y="1245520"/>
                    </a:cubicBezTo>
                    <a:lnTo>
                      <a:pt x="966968" y="1244896"/>
                    </a:lnTo>
                    <a:cubicBezTo>
                      <a:pt x="835417" y="1333474"/>
                      <a:pt x="788790" y="1371847"/>
                      <a:pt x="715330" y="1439456"/>
                    </a:cubicBezTo>
                    <a:lnTo>
                      <a:pt x="715388" y="1439514"/>
                    </a:lnTo>
                    <a:cubicBezTo>
                      <a:pt x="615681" y="1542855"/>
                      <a:pt x="605922" y="1646043"/>
                      <a:pt x="556390" y="1749908"/>
                    </a:cubicBezTo>
                    <a:lnTo>
                      <a:pt x="557181" y="1750946"/>
                    </a:lnTo>
                    <a:cubicBezTo>
                      <a:pt x="475402" y="1905006"/>
                      <a:pt x="424113" y="1890612"/>
                      <a:pt x="416321" y="1902656"/>
                    </a:cubicBezTo>
                    <a:close/>
                    <a:moveTo>
                      <a:pt x="0" y="621467"/>
                    </a:moveTo>
                    <a:cubicBezTo>
                      <a:pt x="13383" y="626630"/>
                      <a:pt x="46415" y="584837"/>
                      <a:pt x="203133" y="661398"/>
                    </a:cubicBezTo>
                    <a:lnTo>
                      <a:pt x="203103" y="662703"/>
                    </a:lnTo>
                    <a:cubicBezTo>
                      <a:pt x="304228" y="717612"/>
                      <a:pt x="372780" y="795354"/>
                      <a:pt x="514188" y="820345"/>
                    </a:cubicBezTo>
                    <a:lnTo>
                      <a:pt x="514175" y="820426"/>
                    </a:lnTo>
                    <a:cubicBezTo>
                      <a:pt x="613346" y="831940"/>
                      <a:pt x="673623" y="835575"/>
                      <a:pt x="832114" y="829905"/>
                    </a:cubicBezTo>
                    <a:lnTo>
                      <a:pt x="831978" y="829232"/>
                    </a:lnTo>
                    <a:cubicBezTo>
                      <a:pt x="921360" y="827262"/>
                      <a:pt x="985605" y="818459"/>
                      <a:pt x="1172070" y="767067"/>
                    </a:cubicBezTo>
                    <a:lnTo>
                      <a:pt x="1172210" y="767220"/>
                    </a:lnTo>
                    <a:cubicBezTo>
                      <a:pt x="1318288" y="720986"/>
                      <a:pt x="1458629" y="650569"/>
                      <a:pt x="1631279" y="508820"/>
                    </a:cubicBezTo>
                    <a:lnTo>
                      <a:pt x="1631148" y="508691"/>
                    </a:lnTo>
                    <a:cubicBezTo>
                      <a:pt x="1751804" y="416545"/>
                      <a:pt x="1850375" y="340574"/>
                      <a:pt x="2002102" y="252919"/>
                    </a:cubicBezTo>
                    <a:lnTo>
                      <a:pt x="2003144" y="254409"/>
                    </a:lnTo>
                    <a:cubicBezTo>
                      <a:pt x="2041359" y="231094"/>
                      <a:pt x="2290558" y="84639"/>
                      <a:pt x="2582132" y="76967"/>
                    </a:cubicBezTo>
                    <a:cubicBezTo>
                      <a:pt x="2848299" y="77410"/>
                      <a:pt x="2932024" y="139102"/>
                      <a:pt x="3004339" y="163537"/>
                    </a:cubicBezTo>
                    <a:cubicBezTo>
                      <a:pt x="2731958" y="81754"/>
                      <a:pt x="2599523" y="119901"/>
                      <a:pt x="2568144" y="122287"/>
                    </a:cubicBezTo>
                    <a:cubicBezTo>
                      <a:pt x="2283341" y="168402"/>
                      <a:pt x="2130083" y="311800"/>
                      <a:pt x="2066009" y="349585"/>
                    </a:cubicBezTo>
                    <a:lnTo>
                      <a:pt x="2065995" y="349566"/>
                    </a:lnTo>
                    <a:cubicBezTo>
                      <a:pt x="1855527" y="504315"/>
                      <a:pt x="1801334" y="565240"/>
                      <a:pt x="1744141" y="618662"/>
                    </a:cubicBezTo>
                    <a:lnTo>
                      <a:pt x="1744844" y="619374"/>
                    </a:lnTo>
                    <a:cubicBezTo>
                      <a:pt x="1495845" y="843268"/>
                      <a:pt x="1349638" y="885922"/>
                      <a:pt x="1295177" y="902692"/>
                    </a:cubicBezTo>
                    <a:lnTo>
                      <a:pt x="1295285" y="902811"/>
                    </a:lnTo>
                    <a:lnTo>
                      <a:pt x="1286369" y="905987"/>
                    </a:lnTo>
                    <a:cubicBezTo>
                      <a:pt x="1112395" y="961795"/>
                      <a:pt x="1001767" y="968498"/>
                      <a:pt x="925422" y="967210"/>
                    </a:cubicBezTo>
                    <a:cubicBezTo>
                      <a:pt x="899974" y="966781"/>
                      <a:pt x="878335" y="965464"/>
                      <a:pt x="859429" y="964782"/>
                    </a:cubicBezTo>
                    <a:lnTo>
                      <a:pt x="859608" y="965804"/>
                    </a:lnTo>
                    <a:cubicBezTo>
                      <a:pt x="633147" y="946996"/>
                      <a:pt x="604214" y="922870"/>
                      <a:pt x="502122" y="896312"/>
                    </a:cubicBezTo>
                    <a:lnTo>
                      <a:pt x="502006" y="897045"/>
                    </a:lnTo>
                    <a:cubicBezTo>
                      <a:pt x="374438" y="864679"/>
                      <a:pt x="250182" y="783861"/>
                      <a:pt x="199645" y="781772"/>
                    </a:cubicBezTo>
                    <a:lnTo>
                      <a:pt x="199651" y="780925"/>
                    </a:lnTo>
                    <a:cubicBezTo>
                      <a:pt x="168603" y="775915"/>
                      <a:pt x="162666" y="779446"/>
                      <a:pt x="144029" y="778664"/>
                    </a:cubicBezTo>
                    <a:cubicBezTo>
                      <a:pt x="167142" y="754899"/>
                      <a:pt x="107408" y="663703"/>
                      <a:pt x="0" y="621467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16" name="15 Forma libre"/>
              <p:cNvSpPr/>
              <p:nvPr/>
            </p:nvSpPr>
            <p:spPr>
              <a:xfrm rot="5731803">
                <a:off x="159909" y="2269571"/>
                <a:ext cx="1323098" cy="517733"/>
              </a:xfrm>
              <a:custGeom>
                <a:avLst/>
                <a:gdLst>
                  <a:gd name="connsiteX0" fmla="*/ 0 w 3434575"/>
                  <a:gd name="connsiteY0" fmla="*/ 512956 h 941163"/>
                  <a:gd name="connsiteX1" fmla="*/ 3434575 w 3434575"/>
                  <a:gd name="connsiteY1" fmla="*/ 941163 h 941163"/>
                  <a:gd name="connsiteX2" fmla="*/ 3421194 w 3434575"/>
                  <a:gd name="connsiteY2" fmla="*/ 0 h 941163"/>
                  <a:gd name="connsiteX3" fmla="*/ 0 w 3434575"/>
                  <a:gd name="connsiteY3" fmla="*/ 512956 h 941163"/>
                  <a:gd name="connsiteX0" fmla="*/ 0 w 3434575"/>
                  <a:gd name="connsiteY0" fmla="*/ 512956 h 941163"/>
                  <a:gd name="connsiteX1" fmla="*/ 3434575 w 3434575"/>
                  <a:gd name="connsiteY1" fmla="*/ 941163 h 941163"/>
                  <a:gd name="connsiteX2" fmla="*/ 3421194 w 3434575"/>
                  <a:gd name="connsiteY2" fmla="*/ 0 h 941163"/>
                  <a:gd name="connsiteX3" fmla="*/ 0 w 3434575"/>
                  <a:gd name="connsiteY3" fmla="*/ 512956 h 941163"/>
                  <a:gd name="connsiteX0" fmla="*/ 0 w 3434575"/>
                  <a:gd name="connsiteY0" fmla="*/ 756225 h 1184432"/>
                  <a:gd name="connsiteX1" fmla="*/ 3434575 w 3434575"/>
                  <a:gd name="connsiteY1" fmla="*/ 1184432 h 1184432"/>
                  <a:gd name="connsiteX2" fmla="*/ 3421194 w 3434575"/>
                  <a:gd name="connsiteY2" fmla="*/ 243269 h 1184432"/>
                  <a:gd name="connsiteX3" fmla="*/ 0 w 3434575"/>
                  <a:gd name="connsiteY3" fmla="*/ 756225 h 1184432"/>
                  <a:gd name="connsiteX0" fmla="*/ 0 w 3434575"/>
                  <a:gd name="connsiteY0" fmla="*/ 756225 h 1339615"/>
                  <a:gd name="connsiteX1" fmla="*/ 3434575 w 3434575"/>
                  <a:gd name="connsiteY1" fmla="*/ 1184432 h 1339615"/>
                  <a:gd name="connsiteX2" fmla="*/ 3421194 w 3434575"/>
                  <a:gd name="connsiteY2" fmla="*/ 243269 h 1339615"/>
                  <a:gd name="connsiteX3" fmla="*/ 0 w 3434575"/>
                  <a:gd name="connsiteY3" fmla="*/ 756225 h 1339615"/>
                  <a:gd name="connsiteX0" fmla="*/ 0 w 3434575"/>
                  <a:gd name="connsiteY0" fmla="*/ 756225 h 1361766"/>
                  <a:gd name="connsiteX1" fmla="*/ 3434575 w 3434575"/>
                  <a:gd name="connsiteY1" fmla="*/ 1184432 h 1361766"/>
                  <a:gd name="connsiteX2" fmla="*/ 3421194 w 3434575"/>
                  <a:gd name="connsiteY2" fmla="*/ 243269 h 1361766"/>
                  <a:gd name="connsiteX3" fmla="*/ 0 w 3434575"/>
                  <a:gd name="connsiteY3" fmla="*/ 756225 h 1361766"/>
                  <a:gd name="connsiteX0" fmla="*/ 0 w 3434575"/>
                  <a:gd name="connsiteY0" fmla="*/ 756225 h 1467512"/>
                  <a:gd name="connsiteX1" fmla="*/ 3434575 w 3434575"/>
                  <a:gd name="connsiteY1" fmla="*/ 1184432 h 1467512"/>
                  <a:gd name="connsiteX2" fmla="*/ 3421194 w 3434575"/>
                  <a:gd name="connsiteY2" fmla="*/ 243269 h 1467512"/>
                  <a:gd name="connsiteX3" fmla="*/ 0 w 3434575"/>
                  <a:gd name="connsiteY3" fmla="*/ 756225 h 1467512"/>
                  <a:gd name="connsiteX0" fmla="*/ 0 w 3652177"/>
                  <a:gd name="connsiteY0" fmla="*/ 756225 h 1467512"/>
                  <a:gd name="connsiteX1" fmla="*/ 3434575 w 3652177"/>
                  <a:gd name="connsiteY1" fmla="*/ 1184432 h 1467512"/>
                  <a:gd name="connsiteX2" fmla="*/ 3421194 w 3652177"/>
                  <a:gd name="connsiteY2" fmla="*/ 243269 h 1467512"/>
                  <a:gd name="connsiteX3" fmla="*/ 0 w 3652177"/>
                  <a:gd name="connsiteY3" fmla="*/ 756225 h 1467512"/>
                  <a:gd name="connsiteX0" fmla="*/ 0 w 3750315"/>
                  <a:gd name="connsiteY0" fmla="*/ 756225 h 1467512"/>
                  <a:gd name="connsiteX1" fmla="*/ 3434575 w 3750315"/>
                  <a:gd name="connsiteY1" fmla="*/ 1184432 h 1467512"/>
                  <a:gd name="connsiteX2" fmla="*/ 3421194 w 3750315"/>
                  <a:gd name="connsiteY2" fmla="*/ 243269 h 1467512"/>
                  <a:gd name="connsiteX3" fmla="*/ 0 w 3750315"/>
                  <a:gd name="connsiteY3" fmla="*/ 756225 h 14675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50315" h="1467512">
                    <a:moveTo>
                      <a:pt x="0" y="756225"/>
                    </a:moveTo>
                    <a:cubicBezTo>
                      <a:pt x="1144858" y="898961"/>
                      <a:pt x="2200507" y="1965017"/>
                      <a:pt x="3434575" y="1184432"/>
                    </a:cubicBezTo>
                    <a:cubicBezTo>
                      <a:pt x="3929689" y="866250"/>
                      <a:pt x="3778033" y="503464"/>
                      <a:pt x="3421194" y="243269"/>
                    </a:cubicBezTo>
                    <a:cubicBezTo>
                      <a:pt x="1986404" y="-397555"/>
                      <a:pt x="1541842" y="388978"/>
                      <a:pt x="0" y="756225"/>
                    </a:cubicBezTo>
                    <a:close/>
                  </a:path>
                </a:pathLst>
              </a:custGeom>
              <a:solidFill>
                <a:schemeClr val="accent1">
                  <a:alpha val="97000"/>
                </a:schemeClr>
              </a:solidFill>
              <a:ln>
                <a:noFill/>
              </a:ln>
              <a:scene3d>
                <a:camera prst="orthographicFront"/>
                <a:lightRig rig="balanced" dir="t">
                  <a:rot lat="0" lon="0" rev="0"/>
                </a:lightRig>
              </a:scene3d>
              <a:sp3d prstMaterial="metal">
                <a:bevelT w="120650" h="825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4" name="13 Forma libre"/>
            <p:cNvSpPr/>
            <p:nvPr/>
          </p:nvSpPr>
          <p:spPr>
            <a:xfrm>
              <a:off x="2921508" y="2286000"/>
              <a:ext cx="726948" cy="585216"/>
            </a:xfrm>
            <a:custGeom>
              <a:avLst/>
              <a:gdLst>
                <a:gd name="connsiteX0" fmla="*/ 0 w 726948"/>
                <a:gd name="connsiteY0" fmla="*/ 0 h 585216"/>
                <a:gd name="connsiteX1" fmla="*/ 726948 w 726948"/>
                <a:gd name="connsiteY1" fmla="*/ 4572 h 585216"/>
                <a:gd name="connsiteX2" fmla="*/ 356616 w 726948"/>
                <a:gd name="connsiteY2" fmla="*/ 585216 h 585216"/>
                <a:gd name="connsiteX3" fmla="*/ 0 w 726948"/>
                <a:gd name="connsiteY3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6948" h="585216">
                  <a:moveTo>
                    <a:pt x="0" y="0"/>
                  </a:moveTo>
                  <a:lnTo>
                    <a:pt x="726948" y="4572"/>
                  </a:lnTo>
                  <a:lnTo>
                    <a:pt x="356616" y="585216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>
                <a:rot lat="0" lon="0" rev="0"/>
              </a:lightRig>
            </a:scene3d>
            <a:sp3d prstMaterial="metal">
              <a:bevelT w="1016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16 Grupo"/>
          <p:cNvGrpSpPr/>
          <p:nvPr/>
        </p:nvGrpSpPr>
        <p:grpSpPr>
          <a:xfrm>
            <a:off x="3487165" y="2508363"/>
            <a:ext cx="1902656" cy="2336986"/>
            <a:chOff x="2191577" y="2060848"/>
            <a:chExt cx="1902656" cy="3115981"/>
          </a:xfrm>
        </p:grpSpPr>
        <p:grpSp>
          <p:nvGrpSpPr>
            <p:cNvPr id="18" name="17 Grupo"/>
            <p:cNvGrpSpPr/>
            <p:nvPr/>
          </p:nvGrpSpPr>
          <p:grpSpPr>
            <a:xfrm>
              <a:off x="2191577" y="2060848"/>
              <a:ext cx="1902656" cy="3115981"/>
              <a:chOff x="-177663" y="188038"/>
              <a:chExt cx="1902656" cy="3115981"/>
            </a:xfrm>
          </p:grpSpPr>
          <p:sp>
            <p:nvSpPr>
              <p:cNvPr id="20" name="19 Forma libre"/>
              <p:cNvSpPr/>
              <p:nvPr/>
            </p:nvSpPr>
            <p:spPr>
              <a:xfrm rot="6480081">
                <a:off x="-784326" y="794701"/>
                <a:ext cx="3115981" cy="1902656"/>
              </a:xfrm>
              <a:custGeom>
                <a:avLst/>
                <a:gdLst/>
                <a:ahLst/>
                <a:cxnLst/>
                <a:rect l="l" t="t" r="r" b="b"/>
                <a:pathLst>
                  <a:path w="3115981" h="1902656">
                    <a:moveTo>
                      <a:pt x="2297668" y="1082559"/>
                    </a:moveTo>
                    <a:cubicBezTo>
                      <a:pt x="2291835" y="1072151"/>
                      <a:pt x="2292945" y="1060440"/>
                      <a:pt x="2300149" y="1056403"/>
                    </a:cubicBezTo>
                    <a:cubicBezTo>
                      <a:pt x="2303751" y="1054384"/>
                      <a:pt x="2308193" y="1054666"/>
                      <a:pt x="2312466" y="1056754"/>
                    </a:cubicBezTo>
                    <a:lnTo>
                      <a:pt x="2323755" y="1067940"/>
                    </a:lnTo>
                    <a:lnTo>
                      <a:pt x="2327404" y="1083408"/>
                    </a:lnTo>
                    <a:lnTo>
                      <a:pt x="2321274" y="1094097"/>
                    </a:lnTo>
                    <a:cubicBezTo>
                      <a:pt x="2314071" y="1098134"/>
                      <a:pt x="2303503" y="1092969"/>
                      <a:pt x="2297668" y="1082559"/>
                    </a:cubicBezTo>
                    <a:close/>
                    <a:moveTo>
                      <a:pt x="2004062" y="179017"/>
                    </a:moveTo>
                    <a:cubicBezTo>
                      <a:pt x="2002663" y="167166"/>
                      <a:pt x="2008176" y="156775"/>
                      <a:pt x="2016377" y="155807"/>
                    </a:cubicBezTo>
                    <a:lnTo>
                      <a:pt x="2027619" y="160851"/>
                    </a:lnTo>
                    <a:lnTo>
                      <a:pt x="2033759" y="175509"/>
                    </a:lnTo>
                    <a:lnTo>
                      <a:pt x="2031202" y="191194"/>
                    </a:lnTo>
                    <a:cubicBezTo>
                      <a:pt x="2028973" y="195395"/>
                      <a:pt x="2025545" y="198235"/>
                      <a:pt x="2021444" y="198719"/>
                    </a:cubicBezTo>
                    <a:cubicBezTo>
                      <a:pt x="2013243" y="199687"/>
                      <a:pt x="2005461" y="190866"/>
                      <a:pt x="2004062" y="179017"/>
                    </a:cubicBezTo>
                    <a:close/>
                    <a:moveTo>
                      <a:pt x="2188105" y="1256563"/>
                    </a:moveTo>
                    <a:cubicBezTo>
                      <a:pt x="2182272" y="1246155"/>
                      <a:pt x="2183383" y="1234443"/>
                      <a:pt x="2190586" y="1230405"/>
                    </a:cubicBezTo>
                    <a:cubicBezTo>
                      <a:pt x="2194188" y="1228388"/>
                      <a:pt x="2198631" y="1228670"/>
                      <a:pt x="2202902" y="1230757"/>
                    </a:cubicBezTo>
                    <a:lnTo>
                      <a:pt x="2214192" y="1241943"/>
                    </a:lnTo>
                    <a:lnTo>
                      <a:pt x="2217840" y="1257411"/>
                    </a:lnTo>
                    <a:lnTo>
                      <a:pt x="2211711" y="1268100"/>
                    </a:lnTo>
                    <a:cubicBezTo>
                      <a:pt x="2204507" y="1272138"/>
                      <a:pt x="2193938" y="1266973"/>
                      <a:pt x="2188105" y="1256563"/>
                    </a:cubicBezTo>
                    <a:close/>
                    <a:moveTo>
                      <a:pt x="1813143" y="102653"/>
                    </a:moveTo>
                    <a:cubicBezTo>
                      <a:pt x="1811743" y="90803"/>
                      <a:pt x="1817257" y="80412"/>
                      <a:pt x="1825458" y="79444"/>
                    </a:cubicBezTo>
                    <a:lnTo>
                      <a:pt x="1836700" y="84488"/>
                    </a:lnTo>
                    <a:lnTo>
                      <a:pt x="1842841" y="99146"/>
                    </a:lnTo>
                    <a:lnTo>
                      <a:pt x="1840283" y="114832"/>
                    </a:lnTo>
                    <a:cubicBezTo>
                      <a:pt x="1838054" y="119031"/>
                      <a:pt x="1834626" y="121871"/>
                      <a:pt x="1830526" y="122356"/>
                    </a:cubicBezTo>
                    <a:cubicBezTo>
                      <a:pt x="1822325" y="123324"/>
                      <a:pt x="1814542" y="114502"/>
                      <a:pt x="1813143" y="102653"/>
                    </a:cubicBezTo>
                    <a:close/>
                    <a:moveTo>
                      <a:pt x="2146772" y="1303451"/>
                    </a:moveTo>
                    <a:cubicBezTo>
                      <a:pt x="2140614" y="1292465"/>
                      <a:pt x="2143032" y="1279408"/>
                      <a:pt x="2152172" y="1274286"/>
                    </a:cubicBezTo>
                    <a:cubicBezTo>
                      <a:pt x="2156742" y="1271725"/>
                      <a:pt x="2162126" y="1271632"/>
                      <a:pt x="2167138" y="1273554"/>
                    </a:cubicBezTo>
                    <a:lnTo>
                      <a:pt x="2179867" y="1284902"/>
                    </a:lnTo>
                    <a:lnTo>
                      <a:pt x="2182903" y="1301684"/>
                    </a:lnTo>
                    <a:lnTo>
                      <a:pt x="2174466" y="1314066"/>
                    </a:lnTo>
                    <a:cubicBezTo>
                      <a:pt x="2165327" y="1319189"/>
                      <a:pt x="2152928" y="1314437"/>
                      <a:pt x="2146772" y="1303451"/>
                    </a:cubicBezTo>
                    <a:close/>
                    <a:moveTo>
                      <a:pt x="1752143" y="89018"/>
                    </a:moveTo>
                    <a:cubicBezTo>
                      <a:pt x="1750666" y="76512"/>
                      <a:pt x="1757903" y="65379"/>
                      <a:pt x="1768308" y="64151"/>
                    </a:cubicBezTo>
                    <a:lnTo>
                      <a:pt x="1782412" y="69209"/>
                    </a:lnTo>
                    <a:lnTo>
                      <a:pt x="1789820" y="84570"/>
                    </a:lnTo>
                    <a:lnTo>
                      <a:pt x="1786193" y="101233"/>
                    </a:lnTo>
                    <a:cubicBezTo>
                      <a:pt x="1783268" y="105734"/>
                      <a:pt x="1778858" y="108824"/>
                      <a:pt x="1773656" y="109438"/>
                    </a:cubicBezTo>
                    <a:cubicBezTo>
                      <a:pt x="1763251" y="110667"/>
                      <a:pt x="1753619" y="101525"/>
                      <a:pt x="1752143" y="89018"/>
                    </a:cubicBezTo>
                    <a:close/>
                    <a:moveTo>
                      <a:pt x="2104448" y="1352080"/>
                    </a:moveTo>
                    <a:cubicBezTo>
                      <a:pt x="2096323" y="1337583"/>
                      <a:pt x="2098124" y="1321132"/>
                      <a:pt x="2108470" y="1315334"/>
                    </a:cubicBezTo>
                    <a:cubicBezTo>
                      <a:pt x="2113642" y="1312433"/>
                      <a:pt x="2119972" y="1312747"/>
                      <a:pt x="2126024" y="1315597"/>
                    </a:cubicBezTo>
                    <a:lnTo>
                      <a:pt x="2141912" y="1331083"/>
                    </a:lnTo>
                    <a:lnTo>
                      <a:pt x="2146828" y="1352716"/>
                    </a:lnTo>
                    <a:lnTo>
                      <a:pt x="2137890" y="1367829"/>
                    </a:lnTo>
                    <a:cubicBezTo>
                      <a:pt x="2127544" y="1373627"/>
                      <a:pt x="2112571" y="1366575"/>
                      <a:pt x="2104448" y="1352080"/>
                    </a:cubicBezTo>
                    <a:close/>
                    <a:moveTo>
                      <a:pt x="1689318" y="74557"/>
                    </a:moveTo>
                    <a:cubicBezTo>
                      <a:pt x="1687369" y="58055"/>
                      <a:pt x="1695337" y="43549"/>
                      <a:pt x="1707115" y="42158"/>
                    </a:cubicBezTo>
                    <a:lnTo>
                      <a:pt x="1723229" y="49130"/>
                    </a:lnTo>
                    <a:lnTo>
                      <a:pt x="1731969" y="69521"/>
                    </a:lnTo>
                    <a:lnTo>
                      <a:pt x="1728218" y="91388"/>
                    </a:lnTo>
                    <a:cubicBezTo>
                      <a:pt x="1724998" y="97251"/>
                      <a:pt x="1720061" y="101226"/>
                      <a:pt x="1714172" y="101920"/>
                    </a:cubicBezTo>
                    <a:cubicBezTo>
                      <a:pt x="1702394" y="103311"/>
                      <a:pt x="1691267" y="91061"/>
                      <a:pt x="1689318" y="74557"/>
                    </a:cubicBezTo>
                    <a:close/>
                    <a:moveTo>
                      <a:pt x="2046495" y="1399453"/>
                    </a:moveTo>
                    <a:cubicBezTo>
                      <a:pt x="2037034" y="1382570"/>
                      <a:pt x="2039636" y="1363126"/>
                      <a:pt x="2052310" y="1356024"/>
                    </a:cubicBezTo>
                    <a:cubicBezTo>
                      <a:pt x="2058647" y="1352473"/>
                      <a:pt x="2066302" y="1352679"/>
                      <a:pt x="2073554" y="1355883"/>
                    </a:cubicBezTo>
                    <a:lnTo>
                      <a:pt x="2092390" y="1373731"/>
                    </a:lnTo>
                    <a:lnTo>
                      <a:pt x="2097782" y="1399114"/>
                    </a:lnTo>
                    <a:lnTo>
                      <a:pt x="2086575" y="1417161"/>
                    </a:lnTo>
                    <a:cubicBezTo>
                      <a:pt x="2073900" y="1424264"/>
                      <a:pt x="2055957" y="1416335"/>
                      <a:pt x="2046495" y="1399453"/>
                    </a:cubicBezTo>
                    <a:close/>
                    <a:moveTo>
                      <a:pt x="1614588" y="70298"/>
                    </a:moveTo>
                    <a:cubicBezTo>
                      <a:pt x="1612319" y="51079"/>
                      <a:pt x="1622174" y="34117"/>
                      <a:pt x="1636603" y="32413"/>
                    </a:cubicBezTo>
                    <a:lnTo>
                      <a:pt x="1656278" y="40425"/>
                    </a:lnTo>
                    <a:lnTo>
                      <a:pt x="1666836" y="64129"/>
                    </a:lnTo>
                    <a:lnTo>
                      <a:pt x="1662090" y="89640"/>
                    </a:lnTo>
                    <a:cubicBezTo>
                      <a:pt x="1658106" y="96495"/>
                      <a:pt x="1652035" y="101162"/>
                      <a:pt x="1644821" y="102014"/>
                    </a:cubicBezTo>
                    <a:cubicBezTo>
                      <a:pt x="1630393" y="103718"/>
                      <a:pt x="1616858" y="89518"/>
                      <a:pt x="1614588" y="70298"/>
                    </a:cubicBezTo>
                    <a:close/>
                    <a:moveTo>
                      <a:pt x="1977692" y="1442335"/>
                    </a:moveTo>
                    <a:cubicBezTo>
                      <a:pt x="1966821" y="1422939"/>
                      <a:pt x="1970591" y="1400163"/>
                      <a:pt x="1986111" y="1391465"/>
                    </a:cubicBezTo>
                    <a:cubicBezTo>
                      <a:pt x="1993871" y="1387115"/>
                      <a:pt x="2003100" y="1387109"/>
                      <a:pt x="2011747" y="1390615"/>
                    </a:cubicBezTo>
                    <a:lnTo>
                      <a:pt x="2033897" y="1410835"/>
                    </a:lnTo>
                    <a:lnTo>
                      <a:pt x="2039583" y="1440282"/>
                    </a:lnTo>
                    <a:lnTo>
                      <a:pt x="2025477" y="1461706"/>
                    </a:lnTo>
                    <a:cubicBezTo>
                      <a:pt x="2009957" y="1470403"/>
                      <a:pt x="1988562" y="1461732"/>
                      <a:pt x="1977692" y="1442335"/>
                    </a:cubicBezTo>
                    <a:close/>
                    <a:moveTo>
                      <a:pt x="1533720" y="76051"/>
                    </a:moveTo>
                    <a:cubicBezTo>
                      <a:pt x="1531112" y="53970"/>
                      <a:pt x="1543323" y="34378"/>
                      <a:pt x="1560991" y="32291"/>
                    </a:cubicBezTo>
                    <a:lnTo>
                      <a:pt x="1584996" y="41331"/>
                    </a:lnTo>
                    <a:lnTo>
                      <a:pt x="1597706" y="68496"/>
                    </a:lnTo>
                    <a:lnTo>
                      <a:pt x="1591673" y="97874"/>
                    </a:lnTo>
                    <a:cubicBezTo>
                      <a:pt x="1586738" y="105793"/>
                      <a:pt x="1579268" y="111213"/>
                      <a:pt x="1570434" y="112256"/>
                    </a:cubicBezTo>
                    <a:cubicBezTo>
                      <a:pt x="1552765" y="114342"/>
                      <a:pt x="1536327" y="98133"/>
                      <a:pt x="1533720" y="76051"/>
                    </a:cubicBezTo>
                    <a:close/>
                    <a:moveTo>
                      <a:pt x="1887402" y="1490470"/>
                    </a:moveTo>
                    <a:cubicBezTo>
                      <a:pt x="1876288" y="1470642"/>
                      <a:pt x="1882650" y="1445952"/>
                      <a:pt x="1901611" y="1435325"/>
                    </a:cubicBezTo>
                    <a:cubicBezTo>
                      <a:pt x="1911092" y="1430012"/>
                      <a:pt x="1921927" y="1429219"/>
                      <a:pt x="1931781" y="1432236"/>
                    </a:cubicBezTo>
                    <a:lnTo>
                      <a:pt x="1956065" y="1451987"/>
                    </a:lnTo>
                    <a:lnTo>
                      <a:pt x="1960238" y="1483011"/>
                    </a:lnTo>
                    <a:lnTo>
                      <a:pt x="1941856" y="1507132"/>
                    </a:lnTo>
                    <a:cubicBezTo>
                      <a:pt x="1922895" y="1517759"/>
                      <a:pt x="1898515" y="1510299"/>
                      <a:pt x="1887402" y="1490470"/>
                    </a:cubicBezTo>
                    <a:close/>
                    <a:moveTo>
                      <a:pt x="1432381" y="90185"/>
                    </a:moveTo>
                    <a:cubicBezTo>
                      <a:pt x="1429716" y="67611"/>
                      <a:pt x="1445054" y="47245"/>
                      <a:pt x="1466640" y="44697"/>
                    </a:cubicBezTo>
                    <a:lnTo>
                      <a:pt x="1495690" y="53405"/>
                    </a:lnTo>
                    <a:lnTo>
                      <a:pt x="1510551" y="80956"/>
                    </a:lnTo>
                    <a:lnTo>
                      <a:pt x="1502515" y="111209"/>
                    </a:lnTo>
                    <a:cubicBezTo>
                      <a:pt x="1496316" y="119442"/>
                      <a:pt x="1487085" y="125170"/>
                      <a:pt x="1476292" y="126444"/>
                    </a:cubicBezTo>
                    <a:cubicBezTo>
                      <a:pt x="1454706" y="128993"/>
                      <a:pt x="1435046" y="112759"/>
                      <a:pt x="1432381" y="90185"/>
                    </a:cubicBezTo>
                    <a:close/>
                    <a:moveTo>
                      <a:pt x="1792234" y="1530816"/>
                    </a:moveTo>
                    <a:cubicBezTo>
                      <a:pt x="1788950" y="1524956"/>
                      <a:pt x="1787012" y="1518708"/>
                      <a:pt x="1786318" y="1512425"/>
                    </a:cubicBezTo>
                    <a:cubicBezTo>
                      <a:pt x="1785624" y="1506142"/>
                      <a:pt x="1786176" y="1499826"/>
                      <a:pt x="1787872" y="1493829"/>
                    </a:cubicBezTo>
                    <a:cubicBezTo>
                      <a:pt x="1791263" y="1481837"/>
                      <a:pt x="1799232" y="1471131"/>
                      <a:pt x="1810975" y="1464549"/>
                    </a:cubicBezTo>
                    <a:cubicBezTo>
                      <a:pt x="1816846" y="1461258"/>
                      <a:pt x="1823104" y="1459311"/>
                      <a:pt x="1829396" y="1458607"/>
                    </a:cubicBezTo>
                    <a:lnTo>
                      <a:pt x="1848009" y="1460126"/>
                    </a:lnTo>
                    <a:lnTo>
                      <a:pt x="1864682" y="1468506"/>
                    </a:lnTo>
                    <a:lnTo>
                      <a:pt x="1877281" y="1483151"/>
                    </a:lnTo>
                    <a:lnTo>
                      <a:pt x="1883195" y="1501540"/>
                    </a:lnTo>
                    <a:lnTo>
                      <a:pt x="1881642" y="1520137"/>
                    </a:lnTo>
                    <a:lnTo>
                      <a:pt x="1873222" y="1536805"/>
                    </a:lnTo>
                    <a:lnTo>
                      <a:pt x="1858540" y="1549417"/>
                    </a:lnTo>
                    <a:cubicBezTo>
                      <a:pt x="1852668" y="1552708"/>
                      <a:pt x="1846409" y="1554655"/>
                      <a:pt x="1840118" y="1555359"/>
                    </a:cubicBezTo>
                    <a:cubicBezTo>
                      <a:pt x="1833828" y="1556062"/>
                      <a:pt x="1827504" y="1555523"/>
                      <a:pt x="1821505" y="1553840"/>
                    </a:cubicBezTo>
                    <a:cubicBezTo>
                      <a:pt x="1809506" y="1550474"/>
                      <a:pt x="1798801" y="1542533"/>
                      <a:pt x="1792234" y="1530816"/>
                    </a:cubicBezTo>
                    <a:close/>
                    <a:moveTo>
                      <a:pt x="1331675" y="113488"/>
                    </a:moveTo>
                    <a:cubicBezTo>
                      <a:pt x="1330100" y="100149"/>
                      <a:pt x="1334093" y="87432"/>
                      <a:pt x="1341821" y="77655"/>
                    </a:cubicBezTo>
                    <a:cubicBezTo>
                      <a:pt x="1345685" y="72767"/>
                      <a:pt x="1350484" y="68614"/>
                      <a:pt x="1355986" y="65485"/>
                    </a:cubicBezTo>
                    <a:cubicBezTo>
                      <a:pt x="1361489" y="62357"/>
                      <a:pt x="1367697" y="60253"/>
                      <a:pt x="1374382" y="59464"/>
                    </a:cubicBezTo>
                    <a:lnTo>
                      <a:pt x="1393673" y="61036"/>
                    </a:lnTo>
                    <a:lnTo>
                      <a:pt x="1410283" y="69571"/>
                    </a:lnTo>
                    <a:lnTo>
                      <a:pt x="1422471" y="83702"/>
                    </a:lnTo>
                    <a:lnTo>
                      <a:pt x="1428496" y="102056"/>
                    </a:lnTo>
                    <a:lnTo>
                      <a:pt x="1426912" y="121309"/>
                    </a:lnTo>
                    <a:lnTo>
                      <a:pt x="1418350" y="137890"/>
                    </a:lnTo>
                    <a:lnTo>
                      <a:pt x="1404185" y="150059"/>
                    </a:lnTo>
                    <a:cubicBezTo>
                      <a:pt x="1398681" y="153188"/>
                      <a:pt x="1392474" y="155292"/>
                      <a:pt x="1385790" y="156081"/>
                    </a:cubicBezTo>
                    <a:cubicBezTo>
                      <a:pt x="1372421" y="157659"/>
                      <a:pt x="1359680" y="153682"/>
                      <a:pt x="1349888" y="145974"/>
                    </a:cubicBezTo>
                    <a:cubicBezTo>
                      <a:pt x="1344991" y="142120"/>
                      <a:pt x="1340832" y="137334"/>
                      <a:pt x="1337700" y="131843"/>
                    </a:cubicBezTo>
                    <a:cubicBezTo>
                      <a:pt x="1334568" y="126353"/>
                      <a:pt x="1332463" y="120159"/>
                      <a:pt x="1331675" y="113488"/>
                    </a:cubicBezTo>
                    <a:close/>
                    <a:moveTo>
                      <a:pt x="1731468" y="1693941"/>
                    </a:moveTo>
                    <a:cubicBezTo>
                      <a:pt x="1732067" y="1690709"/>
                      <a:pt x="1734055" y="1688806"/>
                      <a:pt x="1736138" y="1687095"/>
                    </a:cubicBezTo>
                    <a:cubicBezTo>
                      <a:pt x="1744466" y="1680256"/>
                      <a:pt x="1754308" y="1676480"/>
                      <a:pt x="1764705" y="1676937"/>
                    </a:cubicBezTo>
                    <a:lnTo>
                      <a:pt x="1778295" y="1681228"/>
                    </a:lnTo>
                    <a:close/>
                    <a:moveTo>
                      <a:pt x="1186627" y="17241"/>
                    </a:moveTo>
                    <a:lnTo>
                      <a:pt x="1231983" y="0"/>
                    </a:lnTo>
                    <a:lnTo>
                      <a:pt x="1223511" y="11460"/>
                    </a:lnTo>
                    <a:cubicBezTo>
                      <a:pt x="1215369" y="17941"/>
                      <a:pt x="1205187" y="20672"/>
                      <a:pt x="1194430" y="20034"/>
                    </a:cubicBezTo>
                    <a:cubicBezTo>
                      <a:pt x="1191739" y="19874"/>
                      <a:pt x="1189012" y="19504"/>
                      <a:pt x="1186627" y="17241"/>
                    </a:cubicBezTo>
                    <a:close/>
                    <a:moveTo>
                      <a:pt x="1669793" y="1539434"/>
                    </a:moveTo>
                    <a:cubicBezTo>
                      <a:pt x="1668106" y="1531223"/>
                      <a:pt x="1667799" y="1523149"/>
                      <a:pt x="1668811" y="1515657"/>
                    </a:cubicBezTo>
                    <a:cubicBezTo>
                      <a:pt x="1670837" y="1500673"/>
                      <a:pt x="1678142" y="1488013"/>
                      <a:pt x="1690247" y="1481229"/>
                    </a:cubicBezTo>
                    <a:cubicBezTo>
                      <a:pt x="1696298" y="1477837"/>
                      <a:pt x="1702976" y="1476236"/>
                      <a:pt x="1709873" y="1476244"/>
                    </a:cubicBezTo>
                    <a:lnTo>
                      <a:pt x="1730800" y="1480915"/>
                    </a:lnTo>
                    <a:lnTo>
                      <a:pt x="1750567" y="1494162"/>
                    </a:lnTo>
                    <a:lnTo>
                      <a:pt x="1766717" y="1514900"/>
                    </a:lnTo>
                    <a:lnTo>
                      <a:pt x="1775976" y="1539499"/>
                    </a:lnTo>
                    <a:lnTo>
                      <a:pt x="1776958" y="1563275"/>
                    </a:lnTo>
                    <a:lnTo>
                      <a:pt x="1770020" y="1583564"/>
                    </a:lnTo>
                    <a:lnTo>
                      <a:pt x="1755523" y="1597703"/>
                    </a:lnTo>
                    <a:cubicBezTo>
                      <a:pt x="1749472" y="1601094"/>
                      <a:pt x="1742791" y="1602696"/>
                      <a:pt x="1735897" y="1602688"/>
                    </a:cubicBezTo>
                    <a:cubicBezTo>
                      <a:pt x="1729001" y="1602679"/>
                      <a:pt x="1721889" y="1601062"/>
                      <a:pt x="1714969" y="1598016"/>
                    </a:cubicBezTo>
                    <a:cubicBezTo>
                      <a:pt x="1701131" y="1591922"/>
                      <a:pt x="1688066" y="1580114"/>
                      <a:pt x="1679052" y="1564032"/>
                    </a:cubicBezTo>
                    <a:cubicBezTo>
                      <a:pt x="1674545" y="1555991"/>
                      <a:pt x="1671480" y="1547643"/>
                      <a:pt x="1669793" y="1539434"/>
                    </a:cubicBezTo>
                    <a:close/>
                    <a:moveTo>
                      <a:pt x="1227556" y="178490"/>
                    </a:moveTo>
                    <a:cubicBezTo>
                      <a:pt x="1224095" y="170857"/>
                      <a:pt x="1221668" y="162302"/>
                      <a:pt x="1220587" y="153147"/>
                    </a:cubicBezTo>
                    <a:cubicBezTo>
                      <a:pt x="1218426" y="134839"/>
                      <a:pt x="1222054" y="117606"/>
                      <a:pt x="1229667" y="104542"/>
                    </a:cubicBezTo>
                    <a:cubicBezTo>
                      <a:pt x="1233474" y="98010"/>
                      <a:pt x="1238278" y="92521"/>
                      <a:pt x="1243851" y="88461"/>
                    </a:cubicBezTo>
                    <a:cubicBezTo>
                      <a:pt x="1249424" y="84401"/>
                      <a:pt x="1255770" y="81770"/>
                      <a:pt x="1262659" y="80957"/>
                    </a:cubicBezTo>
                    <a:lnTo>
                      <a:pt x="1282698" y="83873"/>
                    </a:lnTo>
                    <a:lnTo>
                      <a:pt x="1300237" y="96209"/>
                    </a:lnTo>
                    <a:lnTo>
                      <a:pt x="1313419" y="116020"/>
                    </a:lnTo>
                    <a:lnTo>
                      <a:pt x="1320388" y="141363"/>
                    </a:lnTo>
                    <a:lnTo>
                      <a:pt x="1319513" y="167633"/>
                    </a:lnTo>
                    <a:lnTo>
                      <a:pt x="1311309" y="189969"/>
                    </a:lnTo>
                    <a:lnTo>
                      <a:pt x="1297125" y="206050"/>
                    </a:lnTo>
                    <a:cubicBezTo>
                      <a:pt x="1291550" y="210110"/>
                      <a:pt x="1285206" y="212741"/>
                      <a:pt x="1278317" y="213554"/>
                    </a:cubicBezTo>
                    <a:cubicBezTo>
                      <a:pt x="1264536" y="215181"/>
                      <a:pt x="1251185" y="209233"/>
                      <a:pt x="1240738" y="198302"/>
                    </a:cubicBezTo>
                    <a:cubicBezTo>
                      <a:pt x="1235515" y="192836"/>
                      <a:pt x="1231018" y="186124"/>
                      <a:pt x="1227556" y="178490"/>
                    </a:cubicBezTo>
                    <a:close/>
                    <a:moveTo>
                      <a:pt x="1584860" y="1733744"/>
                    </a:moveTo>
                    <a:lnTo>
                      <a:pt x="1608097" y="1713535"/>
                    </a:lnTo>
                    <a:lnTo>
                      <a:pt x="1633024" y="1708871"/>
                    </a:lnTo>
                    <a:lnTo>
                      <a:pt x="1654432" y="1714857"/>
                    </a:lnTo>
                    <a:close/>
                    <a:moveTo>
                      <a:pt x="1044626" y="71220"/>
                    </a:moveTo>
                    <a:lnTo>
                      <a:pt x="1112012" y="45604"/>
                    </a:lnTo>
                    <a:lnTo>
                      <a:pt x="1098211" y="63031"/>
                    </a:lnTo>
                    <a:lnTo>
                      <a:pt x="1075304" y="73910"/>
                    </a:lnTo>
                    <a:close/>
                    <a:moveTo>
                      <a:pt x="1522853" y="1568356"/>
                    </a:moveTo>
                    <a:cubicBezTo>
                      <a:pt x="1521373" y="1559147"/>
                      <a:pt x="1521570" y="1549997"/>
                      <a:pt x="1523341" y="1541414"/>
                    </a:cubicBezTo>
                    <a:cubicBezTo>
                      <a:pt x="1526882" y="1524246"/>
                      <a:pt x="1536715" y="1509344"/>
                      <a:pt x="1552000" y="1500777"/>
                    </a:cubicBezTo>
                    <a:cubicBezTo>
                      <a:pt x="1559643" y="1496494"/>
                      <a:pt x="1567924" y="1494200"/>
                      <a:pt x="1576358" y="1493719"/>
                    </a:cubicBezTo>
                    <a:lnTo>
                      <a:pt x="1601620" y="1497541"/>
                    </a:lnTo>
                    <a:lnTo>
                      <a:pt x="1624856" y="1511188"/>
                    </a:lnTo>
                    <a:lnTo>
                      <a:pt x="1643135" y="1533602"/>
                    </a:lnTo>
                    <a:lnTo>
                      <a:pt x="1652713" y="1560890"/>
                    </a:lnTo>
                    <a:lnTo>
                      <a:pt x="1652224" y="1587833"/>
                    </a:lnTo>
                    <a:lnTo>
                      <a:pt x="1642299" y="1611377"/>
                    </a:lnTo>
                    <a:lnTo>
                      <a:pt x="1623565" y="1628469"/>
                    </a:lnTo>
                    <a:cubicBezTo>
                      <a:pt x="1615922" y="1632752"/>
                      <a:pt x="1607640" y="1635046"/>
                      <a:pt x="1599207" y="1635527"/>
                    </a:cubicBezTo>
                    <a:cubicBezTo>
                      <a:pt x="1590774" y="1636007"/>
                      <a:pt x="1582191" y="1634674"/>
                      <a:pt x="1573945" y="1631704"/>
                    </a:cubicBezTo>
                    <a:cubicBezTo>
                      <a:pt x="1557453" y="1625765"/>
                      <a:pt x="1542311" y="1613275"/>
                      <a:pt x="1532431" y="1595645"/>
                    </a:cubicBezTo>
                    <a:cubicBezTo>
                      <a:pt x="1527490" y="1586830"/>
                      <a:pt x="1524333" y="1577564"/>
                      <a:pt x="1522853" y="1568356"/>
                    </a:cubicBezTo>
                    <a:close/>
                    <a:moveTo>
                      <a:pt x="1091682" y="241467"/>
                    </a:moveTo>
                    <a:cubicBezTo>
                      <a:pt x="1087467" y="233148"/>
                      <a:pt x="1084574" y="223796"/>
                      <a:pt x="1083389" y="213760"/>
                    </a:cubicBezTo>
                    <a:cubicBezTo>
                      <a:pt x="1081019" y="193690"/>
                      <a:pt x="1085927" y="174685"/>
                      <a:pt x="1095778" y="160186"/>
                    </a:cubicBezTo>
                    <a:cubicBezTo>
                      <a:pt x="1100702" y="152936"/>
                      <a:pt x="1106863" y="146812"/>
                      <a:pt x="1113967" y="142243"/>
                    </a:cubicBezTo>
                    <a:cubicBezTo>
                      <a:pt x="1121072" y="137675"/>
                      <a:pt x="1129121" y="134663"/>
                      <a:pt x="1137821" y="133635"/>
                    </a:cubicBezTo>
                    <a:lnTo>
                      <a:pt x="1163024" y="136450"/>
                    </a:lnTo>
                    <a:lnTo>
                      <a:pt x="1184893" y="149663"/>
                    </a:lnTo>
                    <a:lnTo>
                      <a:pt x="1201126" y="171172"/>
                    </a:lnTo>
                    <a:lnTo>
                      <a:pt x="1209418" y="198878"/>
                    </a:lnTo>
                    <a:lnTo>
                      <a:pt x="1207806" y="227755"/>
                    </a:lnTo>
                    <a:lnTo>
                      <a:pt x="1197030" y="252454"/>
                    </a:lnTo>
                    <a:lnTo>
                      <a:pt x="1178840" y="270396"/>
                    </a:lnTo>
                    <a:cubicBezTo>
                      <a:pt x="1171735" y="274964"/>
                      <a:pt x="1163687" y="277976"/>
                      <a:pt x="1154986" y="279004"/>
                    </a:cubicBezTo>
                    <a:cubicBezTo>
                      <a:pt x="1137585" y="281058"/>
                      <a:pt x="1120870" y="274783"/>
                      <a:pt x="1107914" y="262976"/>
                    </a:cubicBezTo>
                    <a:cubicBezTo>
                      <a:pt x="1101436" y="257073"/>
                      <a:pt x="1095898" y="249787"/>
                      <a:pt x="1091682" y="241467"/>
                    </a:cubicBezTo>
                    <a:close/>
                    <a:moveTo>
                      <a:pt x="1446928" y="1771193"/>
                    </a:moveTo>
                    <a:lnTo>
                      <a:pt x="1451582" y="1767246"/>
                    </a:lnTo>
                    <a:lnTo>
                      <a:pt x="1481375" y="1761841"/>
                    </a:lnTo>
                    <a:close/>
                    <a:moveTo>
                      <a:pt x="911027" y="122004"/>
                    </a:moveTo>
                    <a:lnTo>
                      <a:pt x="944392" y="109321"/>
                    </a:lnTo>
                    <a:lnTo>
                      <a:pt x="917112" y="122462"/>
                    </a:lnTo>
                    <a:close/>
                    <a:moveTo>
                      <a:pt x="1343720" y="1578762"/>
                    </a:moveTo>
                    <a:cubicBezTo>
                      <a:pt x="1342047" y="1567781"/>
                      <a:pt x="1342404" y="1556847"/>
                      <a:pt x="1344656" y="1546570"/>
                    </a:cubicBezTo>
                    <a:cubicBezTo>
                      <a:pt x="1349162" y="1526016"/>
                      <a:pt x="1361251" y="1508089"/>
                      <a:pt x="1379859" y="1497660"/>
                    </a:cubicBezTo>
                    <a:cubicBezTo>
                      <a:pt x="1389162" y="1492447"/>
                      <a:pt x="1399215" y="1489600"/>
                      <a:pt x="1409427" y="1488918"/>
                    </a:cubicBezTo>
                    <a:lnTo>
                      <a:pt x="1439951" y="1493162"/>
                    </a:lnTo>
                    <a:lnTo>
                      <a:pt x="1467898" y="1509167"/>
                    </a:lnTo>
                    <a:lnTo>
                      <a:pt x="1489732" y="1535709"/>
                    </a:lnTo>
                    <a:lnTo>
                      <a:pt x="1500976" y="1568186"/>
                    </a:lnTo>
                    <a:lnTo>
                      <a:pt x="1500041" y="1600378"/>
                    </a:lnTo>
                    <a:lnTo>
                      <a:pt x="1487728" y="1628629"/>
                    </a:lnTo>
                    <a:lnTo>
                      <a:pt x="1464838" y="1649287"/>
                    </a:lnTo>
                    <a:cubicBezTo>
                      <a:pt x="1455534" y="1654501"/>
                      <a:pt x="1445482" y="1657348"/>
                      <a:pt x="1435270" y="1658030"/>
                    </a:cubicBezTo>
                    <a:cubicBezTo>
                      <a:pt x="1425058" y="1658710"/>
                      <a:pt x="1414688" y="1657228"/>
                      <a:pt x="1404746" y="1653786"/>
                    </a:cubicBezTo>
                    <a:cubicBezTo>
                      <a:pt x="1384863" y="1646900"/>
                      <a:pt x="1366698" y="1632175"/>
                      <a:pt x="1354965" y="1611240"/>
                    </a:cubicBezTo>
                    <a:cubicBezTo>
                      <a:pt x="1349099" y="1600771"/>
                      <a:pt x="1345395" y="1589743"/>
                      <a:pt x="1343720" y="1578762"/>
                    </a:cubicBezTo>
                    <a:close/>
                    <a:moveTo>
                      <a:pt x="940649" y="338347"/>
                    </a:moveTo>
                    <a:cubicBezTo>
                      <a:pt x="935549" y="328479"/>
                      <a:pt x="932062" y="317380"/>
                      <a:pt x="930654" y="305463"/>
                    </a:cubicBezTo>
                    <a:cubicBezTo>
                      <a:pt x="927840" y="281630"/>
                      <a:pt x="933879" y="259039"/>
                      <a:pt x="945917" y="241781"/>
                    </a:cubicBezTo>
                    <a:cubicBezTo>
                      <a:pt x="951936" y="233152"/>
                      <a:pt x="959455" y="225857"/>
                      <a:pt x="968116" y="220405"/>
                    </a:cubicBezTo>
                    <a:cubicBezTo>
                      <a:pt x="976778" y="214954"/>
                      <a:pt x="986584" y="211348"/>
                      <a:pt x="997175" y="210097"/>
                    </a:cubicBezTo>
                    <a:lnTo>
                      <a:pt x="1027836" y="213354"/>
                    </a:lnTo>
                    <a:lnTo>
                      <a:pt x="1054404" y="228971"/>
                    </a:lnTo>
                    <a:lnTo>
                      <a:pt x="1074084" y="254464"/>
                    </a:lnTo>
                    <a:lnTo>
                      <a:pt x="1084078" y="287347"/>
                    </a:lnTo>
                    <a:lnTo>
                      <a:pt x="1082017" y="321654"/>
                    </a:lnTo>
                    <a:lnTo>
                      <a:pt x="1068816" y="351030"/>
                    </a:lnTo>
                    <a:lnTo>
                      <a:pt x="1046617" y="372406"/>
                    </a:lnTo>
                    <a:cubicBezTo>
                      <a:pt x="1037955" y="377857"/>
                      <a:pt x="1028149" y="381463"/>
                      <a:pt x="1017558" y="382714"/>
                    </a:cubicBezTo>
                    <a:cubicBezTo>
                      <a:pt x="996374" y="385216"/>
                      <a:pt x="976056" y="377819"/>
                      <a:pt x="960329" y="363840"/>
                    </a:cubicBezTo>
                    <a:cubicBezTo>
                      <a:pt x="952466" y="356850"/>
                      <a:pt x="945750" y="348214"/>
                      <a:pt x="940649" y="338347"/>
                    </a:cubicBezTo>
                    <a:close/>
                    <a:moveTo>
                      <a:pt x="1139542" y="1585548"/>
                    </a:moveTo>
                    <a:cubicBezTo>
                      <a:pt x="1137345" y="1572248"/>
                      <a:pt x="1137554" y="1559045"/>
                      <a:pt x="1140022" y="1546671"/>
                    </a:cubicBezTo>
                    <a:cubicBezTo>
                      <a:pt x="1144958" y="1521924"/>
                      <a:pt x="1158927" y="1500500"/>
                      <a:pt x="1180763" y="1488263"/>
                    </a:cubicBezTo>
                    <a:cubicBezTo>
                      <a:pt x="1191681" y="1482143"/>
                      <a:pt x="1203532" y="1478900"/>
                      <a:pt x="1215613" y="1478275"/>
                    </a:cubicBezTo>
                    <a:lnTo>
                      <a:pt x="1251849" y="1483997"/>
                    </a:lnTo>
                    <a:lnTo>
                      <a:pt x="1285261" y="1503879"/>
                    </a:lnTo>
                    <a:lnTo>
                      <a:pt x="1311639" y="1536374"/>
                    </a:lnTo>
                    <a:lnTo>
                      <a:pt x="1325590" y="1575834"/>
                    </a:lnTo>
                    <a:lnTo>
                      <a:pt x="1325109" y="1614712"/>
                    </a:lnTo>
                    <a:lnTo>
                      <a:pt x="1311076" y="1648607"/>
                    </a:lnTo>
                    <a:lnTo>
                      <a:pt x="1284368" y="1673120"/>
                    </a:lnTo>
                    <a:cubicBezTo>
                      <a:pt x="1273449" y="1679240"/>
                      <a:pt x="1261599" y="1682483"/>
                      <a:pt x="1249517" y="1683107"/>
                    </a:cubicBezTo>
                    <a:cubicBezTo>
                      <a:pt x="1237436" y="1683732"/>
                      <a:pt x="1225124" y="1681739"/>
                      <a:pt x="1213281" y="1677387"/>
                    </a:cubicBezTo>
                    <a:cubicBezTo>
                      <a:pt x="1189597" y="1668679"/>
                      <a:pt x="1167797" y="1650533"/>
                      <a:pt x="1153492" y="1625008"/>
                    </a:cubicBezTo>
                    <a:cubicBezTo>
                      <a:pt x="1146339" y="1612246"/>
                      <a:pt x="1141738" y="1598848"/>
                      <a:pt x="1139542" y="1585548"/>
                    </a:cubicBezTo>
                    <a:close/>
                    <a:moveTo>
                      <a:pt x="771482" y="452878"/>
                    </a:moveTo>
                    <a:cubicBezTo>
                      <a:pt x="765440" y="440827"/>
                      <a:pt x="761287" y="427284"/>
                      <a:pt x="759571" y="412755"/>
                    </a:cubicBezTo>
                    <a:cubicBezTo>
                      <a:pt x="756140" y="383697"/>
                      <a:pt x="763109" y="356202"/>
                      <a:pt x="777151" y="335236"/>
                    </a:cubicBezTo>
                    <a:cubicBezTo>
                      <a:pt x="784173" y="324753"/>
                      <a:pt x="792962" y="315903"/>
                      <a:pt x="803103" y="309308"/>
                    </a:cubicBezTo>
                    <a:cubicBezTo>
                      <a:pt x="813244" y="302710"/>
                      <a:pt x="824737" y="298368"/>
                      <a:pt x="837167" y="296901"/>
                    </a:cubicBezTo>
                    <a:lnTo>
                      <a:pt x="873183" y="301032"/>
                    </a:lnTo>
                    <a:lnTo>
                      <a:pt x="904460" y="320204"/>
                    </a:lnTo>
                    <a:lnTo>
                      <a:pt x="927702" y="351373"/>
                    </a:lnTo>
                    <a:lnTo>
                      <a:pt x="939612" y="391496"/>
                    </a:lnTo>
                    <a:lnTo>
                      <a:pt x="937374" y="433290"/>
                    </a:lnTo>
                    <a:lnTo>
                      <a:pt x="922031" y="469015"/>
                    </a:lnTo>
                    <a:lnTo>
                      <a:pt x="896080" y="494944"/>
                    </a:lnTo>
                    <a:cubicBezTo>
                      <a:pt x="885939" y="501540"/>
                      <a:pt x="874446" y="505883"/>
                      <a:pt x="862016" y="507350"/>
                    </a:cubicBezTo>
                    <a:cubicBezTo>
                      <a:pt x="837157" y="510286"/>
                      <a:pt x="813263" y="501165"/>
                      <a:pt x="794723" y="484047"/>
                    </a:cubicBezTo>
                    <a:cubicBezTo>
                      <a:pt x="785453" y="475487"/>
                      <a:pt x="777523" y="464929"/>
                      <a:pt x="771482" y="452878"/>
                    </a:cubicBezTo>
                    <a:close/>
                    <a:moveTo>
                      <a:pt x="946615" y="1320924"/>
                    </a:moveTo>
                    <a:cubicBezTo>
                      <a:pt x="966994" y="1300838"/>
                      <a:pt x="988407" y="1283765"/>
                      <a:pt x="1010748" y="1269319"/>
                    </a:cubicBezTo>
                    <a:cubicBezTo>
                      <a:pt x="1345876" y="1052620"/>
                      <a:pt x="1890158" y="1426926"/>
                      <a:pt x="2294415" y="1090627"/>
                    </a:cubicBezTo>
                    <a:cubicBezTo>
                      <a:pt x="2292439" y="1094290"/>
                      <a:pt x="2290456" y="1097897"/>
                      <a:pt x="2287675" y="1101002"/>
                    </a:cubicBezTo>
                    <a:lnTo>
                      <a:pt x="2293058" y="1101156"/>
                    </a:lnTo>
                    <a:lnTo>
                      <a:pt x="2304348" y="1112341"/>
                    </a:lnTo>
                    <a:lnTo>
                      <a:pt x="2307997" y="1127809"/>
                    </a:lnTo>
                    <a:lnTo>
                      <a:pt x="2301867" y="1138497"/>
                    </a:lnTo>
                    <a:cubicBezTo>
                      <a:pt x="2294664" y="1142535"/>
                      <a:pt x="2284095" y="1137370"/>
                      <a:pt x="2278262" y="1126961"/>
                    </a:cubicBezTo>
                    <a:cubicBezTo>
                      <a:pt x="2276757" y="1124275"/>
                      <a:pt x="2275714" y="1121504"/>
                      <a:pt x="2276276" y="1118546"/>
                    </a:cubicBezTo>
                    <a:lnTo>
                      <a:pt x="2259603" y="1144207"/>
                    </a:lnTo>
                    <a:lnTo>
                      <a:pt x="2261256" y="1144254"/>
                    </a:lnTo>
                    <a:lnTo>
                      <a:pt x="2272544" y="1155439"/>
                    </a:lnTo>
                    <a:lnTo>
                      <a:pt x="2276193" y="1170907"/>
                    </a:lnTo>
                    <a:lnTo>
                      <a:pt x="2270064" y="1181597"/>
                    </a:lnTo>
                    <a:cubicBezTo>
                      <a:pt x="2262860" y="1185634"/>
                      <a:pt x="2252292" y="1180469"/>
                      <a:pt x="2246459" y="1170060"/>
                    </a:cubicBezTo>
                    <a:cubicBezTo>
                      <a:pt x="2245757" y="1168808"/>
                      <a:pt x="2245156" y="1167537"/>
                      <a:pt x="2245485" y="1165935"/>
                    </a:cubicBezTo>
                    <a:cubicBezTo>
                      <a:pt x="2242559" y="1172315"/>
                      <a:pt x="2238451" y="1177656"/>
                      <a:pt x="2234172" y="1182700"/>
                    </a:cubicBezTo>
                    <a:lnTo>
                      <a:pt x="2239143" y="1182841"/>
                    </a:lnTo>
                    <a:lnTo>
                      <a:pt x="2250432" y="1194028"/>
                    </a:lnTo>
                    <a:lnTo>
                      <a:pt x="2254080" y="1209496"/>
                    </a:lnTo>
                    <a:lnTo>
                      <a:pt x="2247953" y="1220185"/>
                    </a:lnTo>
                    <a:cubicBezTo>
                      <a:pt x="2240749" y="1224222"/>
                      <a:pt x="2230180" y="1219057"/>
                      <a:pt x="2224345" y="1208648"/>
                    </a:cubicBezTo>
                    <a:cubicBezTo>
                      <a:pt x="2221950" y="1204374"/>
                      <a:pt x="2220725" y="1199879"/>
                      <a:pt x="2221307" y="1195769"/>
                    </a:cubicBezTo>
                    <a:lnTo>
                      <a:pt x="2172114" y="1245739"/>
                    </a:lnTo>
                    <a:cubicBezTo>
                      <a:pt x="1982310" y="1398389"/>
                      <a:pt x="1728945" y="1286814"/>
                      <a:pt x="1326397" y="1498416"/>
                    </a:cubicBezTo>
                    <a:cubicBezTo>
                      <a:pt x="1341383" y="1415901"/>
                      <a:pt x="1149250" y="1293393"/>
                      <a:pt x="946615" y="1320924"/>
                    </a:cubicBezTo>
                    <a:close/>
                    <a:moveTo>
                      <a:pt x="770958" y="780363"/>
                    </a:moveTo>
                    <a:cubicBezTo>
                      <a:pt x="951071" y="683522"/>
                      <a:pt x="1034491" y="471474"/>
                      <a:pt x="973863" y="413529"/>
                    </a:cubicBezTo>
                    <a:cubicBezTo>
                      <a:pt x="1423905" y="348086"/>
                      <a:pt x="1563288" y="108889"/>
                      <a:pt x="1806569" y="120809"/>
                    </a:cubicBezTo>
                    <a:lnTo>
                      <a:pt x="1875739" y="132318"/>
                    </a:lnTo>
                    <a:cubicBezTo>
                      <a:pt x="1872852" y="129335"/>
                      <a:pt x="1871201" y="124979"/>
                      <a:pt x="1870626" y="120113"/>
                    </a:cubicBezTo>
                    <a:cubicBezTo>
                      <a:pt x="1869228" y="108263"/>
                      <a:pt x="1874742" y="97872"/>
                      <a:pt x="1882943" y="96903"/>
                    </a:cubicBezTo>
                    <a:lnTo>
                      <a:pt x="1894183" y="101948"/>
                    </a:lnTo>
                    <a:lnTo>
                      <a:pt x="1900324" y="116606"/>
                    </a:lnTo>
                    <a:lnTo>
                      <a:pt x="1897768" y="132292"/>
                    </a:lnTo>
                    <a:lnTo>
                      <a:pt x="1893829" y="135328"/>
                    </a:lnTo>
                    <a:cubicBezTo>
                      <a:pt x="1900256" y="136894"/>
                      <a:pt x="1906719" y="138800"/>
                      <a:pt x="1912836" y="142241"/>
                    </a:cubicBezTo>
                    <a:cubicBezTo>
                      <a:pt x="1911628" y="141138"/>
                      <a:pt x="1911367" y="139757"/>
                      <a:pt x="1911199" y="138332"/>
                    </a:cubicBezTo>
                    <a:cubicBezTo>
                      <a:pt x="1909800" y="126482"/>
                      <a:pt x="1915313" y="116091"/>
                      <a:pt x="1923514" y="115122"/>
                    </a:cubicBezTo>
                    <a:lnTo>
                      <a:pt x="1934756" y="120168"/>
                    </a:lnTo>
                    <a:lnTo>
                      <a:pt x="1940896" y="134826"/>
                    </a:lnTo>
                    <a:lnTo>
                      <a:pt x="1938339" y="150510"/>
                    </a:lnTo>
                    <a:lnTo>
                      <a:pt x="1937030" y="151520"/>
                    </a:lnTo>
                    <a:lnTo>
                      <a:pt x="1965602" y="162479"/>
                    </a:lnTo>
                    <a:cubicBezTo>
                      <a:pt x="1963408" y="160416"/>
                      <a:pt x="1962623" y="157561"/>
                      <a:pt x="1962262" y="154504"/>
                    </a:cubicBezTo>
                    <a:cubicBezTo>
                      <a:pt x="1960863" y="142654"/>
                      <a:pt x="1966376" y="132263"/>
                      <a:pt x="1974577" y="131295"/>
                    </a:cubicBezTo>
                    <a:lnTo>
                      <a:pt x="1985819" y="136339"/>
                    </a:lnTo>
                    <a:lnTo>
                      <a:pt x="1991959" y="150997"/>
                    </a:lnTo>
                    <a:lnTo>
                      <a:pt x="1989401" y="166682"/>
                    </a:lnTo>
                    <a:lnTo>
                      <a:pt x="1985136" y="169971"/>
                    </a:lnTo>
                    <a:cubicBezTo>
                      <a:pt x="1989212" y="170848"/>
                      <a:pt x="1992936" y="172600"/>
                      <a:pt x="1996688" y="174402"/>
                    </a:cubicBezTo>
                    <a:cubicBezTo>
                      <a:pt x="1471964" y="139972"/>
                      <a:pt x="1251671" y="762723"/>
                      <a:pt x="853176" y="784412"/>
                    </a:cubicBezTo>
                    <a:cubicBezTo>
                      <a:pt x="826610" y="785858"/>
                      <a:pt x="799251" y="784633"/>
                      <a:pt x="770958" y="780363"/>
                    </a:cubicBezTo>
                    <a:close/>
                    <a:moveTo>
                      <a:pt x="416321" y="1902656"/>
                    </a:moveTo>
                    <a:cubicBezTo>
                      <a:pt x="478385" y="1805351"/>
                      <a:pt x="473103" y="1696461"/>
                      <a:pt x="440435" y="1690822"/>
                    </a:cubicBezTo>
                    <a:cubicBezTo>
                      <a:pt x="455052" y="1679234"/>
                      <a:pt x="461931" y="1678601"/>
                      <a:pt x="484103" y="1656297"/>
                    </a:cubicBezTo>
                    <a:lnTo>
                      <a:pt x="483601" y="1655615"/>
                    </a:lnTo>
                    <a:cubicBezTo>
                      <a:pt x="523257" y="1624218"/>
                      <a:pt x="576272" y="1485797"/>
                      <a:pt x="660447" y="1384626"/>
                    </a:cubicBezTo>
                    <a:lnTo>
                      <a:pt x="660972" y="1385150"/>
                    </a:lnTo>
                    <a:cubicBezTo>
                      <a:pt x="727952" y="1303653"/>
                      <a:pt x="737177" y="1267128"/>
                      <a:pt x="909325" y="1118793"/>
                    </a:cubicBezTo>
                    <a:lnTo>
                      <a:pt x="909781" y="1119725"/>
                    </a:lnTo>
                    <a:cubicBezTo>
                      <a:pt x="924675" y="1108060"/>
                      <a:pt x="941407" y="1094275"/>
                      <a:pt x="961742" y="1078969"/>
                    </a:cubicBezTo>
                    <a:cubicBezTo>
                      <a:pt x="1022747" y="1033050"/>
                      <a:pt x="1116184" y="973443"/>
                      <a:pt x="1289732" y="916325"/>
                    </a:cubicBezTo>
                    <a:lnTo>
                      <a:pt x="1298812" y="913653"/>
                    </a:lnTo>
                    <a:lnTo>
                      <a:pt x="1298795" y="913813"/>
                    </a:lnTo>
                    <a:cubicBezTo>
                      <a:pt x="1352711" y="895366"/>
                      <a:pt x="1496064" y="843929"/>
                      <a:pt x="1829111" y="878689"/>
                    </a:cubicBezTo>
                    <a:lnTo>
                      <a:pt x="1828961" y="879678"/>
                    </a:lnTo>
                    <a:cubicBezTo>
                      <a:pt x="1906632" y="889277"/>
                      <a:pt x="1986287" y="906709"/>
                      <a:pt x="2247518" y="908181"/>
                    </a:cubicBezTo>
                    <a:lnTo>
                      <a:pt x="2247519" y="908157"/>
                    </a:lnTo>
                    <a:cubicBezTo>
                      <a:pt x="2321565" y="901061"/>
                      <a:pt x="2529842" y="926980"/>
                      <a:pt x="2787352" y="796872"/>
                    </a:cubicBezTo>
                    <a:cubicBezTo>
                      <a:pt x="2814140" y="780357"/>
                      <a:pt x="2943702" y="733369"/>
                      <a:pt x="3115981" y="507096"/>
                    </a:cubicBezTo>
                    <a:cubicBezTo>
                      <a:pt x="3071842" y="569372"/>
                      <a:pt x="3040374" y="668496"/>
                      <a:pt x="2825308" y="825313"/>
                    </a:cubicBezTo>
                    <a:cubicBezTo>
                      <a:pt x="2584918" y="990501"/>
                      <a:pt x="2297229" y="1018505"/>
                      <a:pt x="2252608" y="1022107"/>
                    </a:cubicBezTo>
                    <a:lnTo>
                      <a:pt x="2252641" y="1023925"/>
                    </a:lnTo>
                    <a:cubicBezTo>
                      <a:pt x="2078370" y="1042202"/>
                      <a:pt x="1953969" y="1038684"/>
                      <a:pt x="1802194" y="1035064"/>
                    </a:cubicBezTo>
                    <a:lnTo>
                      <a:pt x="1802225" y="1034882"/>
                    </a:lnTo>
                    <a:cubicBezTo>
                      <a:pt x="1579229" y="1021697"/>
                      <a:pt x="1424302" y="1047226"/>
                      <a:pt x="1278949" y="1095691"/>
                    </a:cubicBezTo>
                    <a:lnTo>
                      <a:pt x="1278926" y="1095897"/>
                    </a:lnTo>
                    <a:cubicBezTo>
                      <a:pt x="1097868" y="1163930"/>
                      <a:pt x="1040720" y="1194573"/>
                      <a:pt x="967253" y="1245520"/>
                    </a:cubicBezTo>
                    <a:lnTo>
                      <a:pt x="966968" y="1244896"/>
                    </a:lnTo>
                    <a:cubicBezTo>
                      <a:pt x="835417" y="1333474"/>
                      <a:pt x="788790" y="1371847"/>
                      <a:pt x="715330" y="1439456"/>
                    </a:cubicBezTo>
                    <a:lnTo>
                      <a:pt x="715388" y="1439514"/>
                    </a:lnTo>
                    <a:cubicBezTo>
                      <a:pt x="615681" y="1542855"/>
                      <a:pt x="605922" y="1646043"/>
                      <a:pt x="556390" y="1749908"/>
                    </a:cubicBezTo>
                    <a:lnTo>
                      <a:pt x="557181" y="1750946"/>
                    </a:lnTo>
                    <a:cubicBezTo>
                      <a:pt x="475402" y="1905006"/>
                      <a:pt x="424113" y="1890612"/>
                      <a:pt x="416321" y="1902656"/>
                    </a:cubicBezTo>
                    <a:close/>
                    <a:moveTo>
                      <a:pt x="0" y="621467"/>
                    </a:moveTo>
                    <a:cubicBezTo>
                      <a:pt x="13383" y="626630"/>
                      <a:pt x="46415" y="584837"/>
                      <a:pt x="203133" y="661398"/>
                    </a:cubicBezTo>
                    <a:lnTo>
                      <a:pt x="203103" y="662703"/>
                    </a:lnTo>
                    <a:cubicBezTo>
                      <a:pt x="304228" y="717612"/>
                      <a:pt x="372780" y="795354"/>
                      <a:pt x="514188" y="820345"/>
                    </a:cubicBezTo>
                    <a:lnTo>
                      <a:pt x="514175" y="820426"/>
                    </a:lnTo>
                    <a:cubicBezTo>
                      <a:pt x="613346" y="831940"/>
                      <a:pt x="673623" y="835575"/>
                      <a:pt x="832114" y="829905"/>
                    </a:cubicBezTo>
                    <a:lnTo>
                      <a:pt x="831978" y="829232"/>
                    </a:lnTo>
                    <a:cubicBezTo>
                      <a:pt x="921360" y="827262"/>
                      <a:pt x="985605" y="818459"/>
                      <a:pt x="1172070" y="767067"/>
                    </a:cubicBezTo>
                    <a:lnTo>
                      <a:pt x="1172210" y="767220"/>
                    </a:lnTo>
                    <a:cubicBezTo>
                      <a:pt x="1318288" y="720986"/>
                      <a:pt x="1458629" y="650569"/>
                      <a:pt x="1631279" y="508820"/>
                    </a:cubicBezTo>
                    <a:lnTo>
                      <a:pt x="1631148" y="508691"/>
                    </a:lnTo>
                    <a:cubicBezTo>
                      <a:pt x="1751804" y="416545"/>
                      <a:pt x="1850375" y="340574"/>
                      <a:pt x="2002102" y="252919"/>
                    </a:cubicBezTo>
                    <a:lnTo>
                      <a:pt x="2003144" y="254409"/>
                    </a:lnTo>
                    <a:cubicBezTo>
                      <a:pt x="2041359" y="231094"/>
                      <a:pt x="2290558" y="84639"/>
                      <a:pt x="2582132" y="76967"/>
                    </a:cubicBezTo>
                    <a:cubicBezTo>
                      <a:pt x="2848299" y="77410"/>
                      <a:pt x="2932024" y="139102"/>
                      <a:pt x="3004339" y="163537"/>
                    </a:cubicBezTo>
                    <a:cubicBezTo>
                      <a:pt x="2731958" y="81754"/>
                      <a:pt x="2599523" y="119901"/>
                      <a:pt x="2568144" y="122287"/>
                    </a:cubicBezTo>
                    <a:cubicBezTo>
                      <a:pt x="2283341" y="168402"/>
                      <a:pt x="2130083" y="311800"/>
                      <a:pt x="2066009" y="349585"/>
                    </a:cubicBezTo>
                    <a:lnTo>
                      <a:pt x="2065995" y="349566"/>
                    </a:lnTo>
                    <a:cubicBezTo>
                      <a:pt x="1855527" y="504315"/>
                      <a:pt x="1801334" y="565240"/>
                      <a:pt x="1744141" y="618662"/>
                    </a:cubicBezTo>
                    <a:lnTo>
                      <a:pt x="1744844" y="619374"/>
                    </a:lnTo>
                    <a:cubicBezTo>
                      <a:pt x="1495845" y="843268"/>
                      <a:pt x="1349638" y="885922"/>
                      <a:pt x="1295177" y="902692"/>
                    </a:cubicBezTo>
                    <a:lnTo>
                      <a:pt x="1295285" y="902811"/>
                    </a:lnTo>
                    <a:lnTo>
                      <a:pt x="1286369" y="905987"/>
                    </a:lnTo>
                    <a:cubicBezTo>
                      <a:pt x="1112395" y="961795"/>
                      <a:pt x="1001767" y="968498"/>
                      <a:pt x="925422" y="967210"/>
                    </a:cubicBezTo>
                    <a:cubicBezTo>
                      <a:pt x="899974" y="966781"/>
                      <a:pt x="878335" y="965464"/>
                      <a:pt x="859429" y="964782"/>
                    </a:cubicBezTo>
                    <a:lnTo>
                      <a:pt x="859608" y="965804"/>
                    </a:lnTo>
                    <a:cubicBezTo>
                      <a:pt x="633147" y="946996"/>
                      <a:pt x="604214" y="922870"/>
                      <a:pt x="502122" y="896312"/>
                    </a:cubicBezTo>
                    <a:lnTo>
                      <a:pt x="502006" y="897045"/>
                    </a:lnTo>
                    <a:cubicBezTo>
                      <a:pt x="374438" y="864679"/>
                      <a:pt x="250182" y="783861"/>
                      <a:pt x="199645" y="781772"/>
                    </a:cubicBezTo>
                    <a:lnTo>
                      <a:pt x="199651" y="780925"/>
                    </a:lnTo>
                    <a:cubicBezTo>
                      <a:pt x="168603" y="775915"/>
                      <a:pt x="162666" y="779446"/>
                      <a:pt x="144029" y="778664"/>
                    </a:cubicBezTo>
                    <a:cubicBezTo>
                      <a:pt x="167142" y="754899"/>
                      <a:pt x="107408" y="663703"/>
                      <a:pt x="0" y="621467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1" name="20 Forma libre"/>
              <p:cNvSpPr/>
              <p:nvPr/>
            </p:nvSpPr>
            <p:spPr>
              <a:xfrm rot="5130859">
                <a:off x="266855" y="2287616"/>
                <a:ext cx="1323099" cy="517733"/>
              </a:xfrm>
              <a:custGeom>
                <a:avLst/>
                <a:gdLst>
                  <a:gd name="connsiteX0" fmla="*/ 0 w 3434575"/>
                  <a:gd name="connsiteY0" fmla="*/ 512956 h 941163"/>
                  <a:gd name="connsiteX1" fmla="*/ 3434575 w 3434575"/>
                  <a:gd name="connsiteY1" fmla="*/ 941163 h 941163"/>
                  <a:gd name="connsiteX2" fmla="*/ 3421194 w 3434575"/>
                  <a:gd name="connsiteY2" fmla="*/ 0 h 941163"/>
                  <a:gd name="connsiteX3" fmla="*/ 0 w 3434575"/>
                  <a:gd name="connsiteY3" fmla="*/ 512956 h 941163"/>
                  <a:gd name="connsiteX0" fmla="*/ 0 w 3434575"/>
                  <a:gd name="connsiteY0" fmla="*/ 512956 h 941163"/>
                  <a:gd name="connsiteX1" fmla="*/ 3434575 w 3434575"/>
                  <a:gd name="connsiteY1" fmla="*/ 941163 h 941163"/>
                  <a:gd name="connsiteX2" fmla="*/ 3421194 w 3434575"/>
                  <a:gd name="connsiteY2" fmla="*/ 0 h 941163"/>
                  <a:gd name="connsiteX3" fmla="*/ 0 w 3434575"/>
                  <a:gd name="connsiteY3" fmla="*/ 512956 h 941163"/>
                  <a:gd name="connsiteX0" fmla="*/ 0 w 3434575"/>
                  <a:gd name="connsiteY0" fmla="*/ 756225 h 1184432"/>
                  <a:gd name="connsiteX1" fmla="*/ 3434575 w 3434575"/>
                  <a:gd name="connsiteY1" fmla="*/ 1184432 h 1184432"/>
                  <a:gd name="connsiteX2" fmla="*/ 3421194 w 3434575"/>
                  <a:gd name="connsiteY2" fmla="*/ 243269 h 1184432"/>
                  <a:gd name="connsiteX3" fmla="*/ 0 w 3434575"/>
                  <a:gd name="connsiteY3" fmla="*/ 756225 h 1184432"/>
                  <a:gd name="connsiteX0" fmla="*/ 0 w 3434575"/>
                  <a:gd name="connsiteY0" fmla="*/ 756225 h 1339615"/>
                  <a:gd name="connsiteX1" fmla="*/ 3434575 w 3434575"/>
                  <a:gd name="connsiteY1" fmla="*/ 1184432 h 1339615"/>
                  <a:gd name="connsiteX2" fmla="*/ 3421194 w 3434575"/>
                  <a:gd name="connsiteY2" fmla="*/ 243269 h 1339615"/>
                  <a:gd name="connsiteX3" fmla="*/ 0 w 3434575"/>
                  <a:gd name="connsiteY3" fmla="*/ 756225 h 1339615"/>
                  <a:gd name="connsiteX0" fmla="*/ 0 w 3434575"/>
                  <a:gd name="connsiteY0" fmla="*/ 756225 h 1361766"/>
                  <a:gd name="connsiteX1" fmla="*/ 3434575 w 3434575"/>
                  <a:gd name="connsiteY1" fmla="*/ 1184432 h 1361766"/>
                  <a:gd name="connsiteX2" fmla="*/ 3421194 w 3434575"/>
                  <a:gd name="connsiteY2" fmla="*/ 243269 h 1361766"/>
                  <a:gd name="connsiteX3" fmla="*/ 0 w 3434575"/>
                  <a:gd name="connsiteY3" fmla="*/ 756225 h 1361766"/>
                  <a:gd name="connsiteX0" fmla="*/ 0 w 3434575"/>
                  <a:gd name="connsiteY0" fmla="*/ 756225 h 1467512"/>
                  <a:gd name="connsiteX1" fmla="*/ 3434575 w 3434575"/>
                  <a:gd name="connsiteY1" fmla="*/ 1184432 h 1467512"/>
                  <a:gd name="connsiteX2" fmla="*/ 3421194 w 3434575"/>
                  <a:gd name="connsiteY2" fmla="*/ 243269 h 1467512"/>
                  <a:gd name="connsiteX3" fmla="*/ 0 w 3434575"/>
                  <a:gd name="connsiteY3" fmla="*/ 756225 h 1467512"/>
                  <a:gd name="connsiteX0" fmla="*/ 0 w 3652177"/>
                  <a:gd name="connsiteY0" fmla="*/ 756225 h 1467512"/>
                  <a:gd name="connsiteX1" fmla="*/ 3434575 w 3652177"/>
                  <a:gd name="connsiteY1" fmla="*/ 1184432 h 1467512"/>
                  <a:gd name="connsiteX2" fmla="*/ 3421194 w 3652177"/>
                  <a:gd name="connsiteY2" fmla="*/ 243269 h 1467512"/>
                  <a:gd name="connsiteX3" fmla="*/ 0 w 3652177"/>
                  <a:gd name="connsiteY3" fmla="*/ 756225 h 1467512"/>
                  <a:gd name="connsiteX0" fmla="*/ 0 w 3750315"/>
                  <a:gd name="connsiteY0" fmla="*/ 756225 h 1467512"/>
                  <a:gd name="connsiteX1" fmla="*/ 3434575 w 3750315"/>
                  <a:gd name="connsiteY1" fmla="*/ 1184432 h 1467512"/>
                  <a:gd name="connsiteX2" fmla="*/ 3421194 w 3750315"/>
                  <a:gd name="connsiteY2" fmla="*/ 243269 h 1467512"/>
                  <a:gd name="connsiteX3" fmla="*/ 0 w 3750315"/>
                  <a:gd name="connsiteY3" fmla="*/ 756225 h 14675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50315" h="1467512">
                    <a:moveTo>
                      <a:pt x="0" y="756225"/>
                    </a:moveTo>
                    <a:cubicBezTo>
                      <a:pt x="1144858" y="898961"/>
                      <a:pt x="2200507" y="1965017"/>
                      <a:pt x="3434575" y="1184432"/>
                    </a:cubicBezTo>
                    <a:cubicBezTo>
                      <a:pt x="3929689" y="866250"/>
                      <a:pt x="3778033" y="503464"/>
                      <a:pt x="3421194" y="243269"/>
                    </a:cubicBezTo>
                    <a:cubicBezTo>
                      <a:pt x="1986404" y="-397555"/>
                      <a:pt x="1541842" y="388978"/>
                      <a:pt x="0" y="756225"/>
                    </a:cubicBezTo>
                    <a:close/>
                  </a:path>
                </a:pathLst>
              </a:custGeom>
              <a:solidFill>
                <a:schemeClr val="accent1">
                  <a:alpha val="97000"/>
                </a:schemeClr>
              </a:solidFill>
              <a:ln>
                <a:noFill/>
              </a:ln>
              <a:scene3d>
                <a:camera prst="orthographicFront"/>
                <a:lightRig rig="balanced" dir="t">
                  <a:rot lat="0" lon="0" rev="0"/>
                </a:lightRig>
              </a:scene3d>
              <a:sp3d prstMaterial="metal">
                <a:bevelT w="120650" h="825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9" name="18 Forma libre"/>
            <p:cNvSpPr/>
            <p:nvPr/>
          </p:nvSpPr>
          <p:spPr>
            <a:xfrm>
              <a:off x="2921508" y="2286000"/>
              <a:ext cx="726948" cy="585216"/>
            </a:xfrm>
            <a:custGeom>
              <a:avLst/>
              <a:gdLst>
                <a:gd name="connsiteX0" fmla="*/ 0 w 726948"/>
                <a:gd name="connsiteY0" fmla="*/ 0 h 585216"/>
                <a:gd name="connsiteX1" fmla="*/ 726948 w 726948"/>
                <a:gd name="connsiteY1" fmla="*/ 4572 h 585216"/>
                <a:gd name="connsiteX2" fmla="*/ 356616 w 726948"/>
                <a:gd name="connsiteY2" fmla="*/ 585216 h 585216"/>
                <a:gd name="connsiteX3" fmla="*/ 0 w 726948"/>
                <a:gd name="connsiteY3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6948" h="585216">
                  <a:moveTo>
                    <a:pt x="0" y="0"/>
                  </a:moveTo>
                  <a:lnTo>
                    <a:pt x="726948" y="4572"/>
                  </a:lnTo>
                  <a:lnTo>
                    <a:pt x="356616" y="585216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>
                <a:rot lat="0" lon="0" rev="0"/>
              </a:lightRig>
            </a:scene3d>
            <a:sp3d prstMaterial="metal">
              <a:bevelT w="1016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2" name="21 Grupo"/>
          <p:cNvGrpSpPr/>
          <p:nvPr/>
        </p:nvGrpSpPr>
        <p:grpSpPr>
          <a:xfrm rot="10800000">
            <a:off x="3725530" y="304254"/>
            <a:ext cx="1902656" cy="2336986"/>
            <a:chOff x="2191577" y="2060848"/>
            <a:chExt cx="1902656" cy="3115981"/>
          </a:xfrm>
        </p:grpSpPr>
        <p:grpSp>
          <p:nvGrpSpPr>
            <p:cNvPr id="23" name="22 Grupo"/>
            <p:cNvGrpSpPr/>
            <p:nvPr/>
          </p:nvGrpSpPr>
          <p:grpSpPr>
            <a:xfrm>
              <a:off x="2191577" y="2060848"/>
              <a:ext cx="1902656" cy="3115981"/>
              <a:chOff x="-177663" y="188038"/>
              <a:chExt cx="1902656" cy="3115981"/>
            </a:xfrm>
          </p:grpSpPr>
          <p:sp>
            <p:nvSpPr>
              <p:cNvPr id="25" name="24 Forma libre"/>
              <p:cNvSpPr/>
              <p:nvPr/>
            </p:nvSpPr>
            <p:spPr>
              <a:xfrm rot="6480081">
                <a:off x="-784326" y="794701"/>
                <a:ext cx="3115981" cy="1902656"/>
              </a:xfrm>
              <a:custGeom>
                <a:avLst/>
                <a:gdLst/>
                <a:ahLst/>
                <a:cxnLst/>
                <a:rect l="l" t="t" r="r" b="b"/>
                <a:pathLst>
                  <a:path w="3115981" h="1902656">
                    <a:moveTo>
                      <a:pt x="2297668" y="1082559"/>
                    </a:moveTo>
                    <a:cubicBezTo>
                      <a:pt x="2291835" y="1072151"/>
                      <a:pt x="2292945" y="1060440"/>
                      <a:pt x="2300149" y="1056403"/>
                    </a:cubicBezTo>
                    <a:cubicBezTo>
                      <a:pt x="2303751" y="1054384"/>
                      <a:pt x="2308193" y="1054666"/>
                      <a:pt x="2312466" y="1056754"/>
                    </a:cubicBezTo>
                    <a:lnTo>
                      <a:pt x="2323755" y="1067940"/>
                    </a:lnTo>
                    <a:lnTo>
                      <a:pt x="2327404" y="1083408"/>
                    </a:lnTo>
                    <a:lnTo>
                      <a:pt x="2321274" y="1094097"/>
                    </a:lnTo>
                    <a:cubicBezTo>
                      <a:pt x="2314071" y="1098134"/>
                      <a:pt x="2303503" y="1092969"/>
                      <a:pt x="2297668" y="1082559"/>
                    </a:cubicBezTo>
                    <a:close/>
                    <a:moveTo>
                      <a:pt x="2004062" y="179017"/>
                    </a:moveTo>
                    <a:cubicBezTo>
                      <a:pt x="2002663" y="167166"/>
                      <a:pt x="2008176" y="156775"/>
                      <a:pt x="2016377" y="155807"/>
                    </a:cubicBezTo>
                    <a:lnTo>
                      <a:pt x="2027619" y="160851"/>
                    </a:lnTo>
                    <a:lnTo>
                      <a:pt x="2033759" y="175509"/>
                    </a:lnTo>
                    <a:lnTo>
                      <a:pt x="2031202" y="191194"/>
                    </a:lnTo>
                    <a:cubicBezTo>
                      <a:pt x="2028973" y="195395"/>
                      <a:pt x="2025545" y="198235"/>
                      <a:pt x="2021444" y="198719"/>
                    </a:cubicBezTo>
                    <a:cubicBezTo>
                      <a:pt x="2013243" y="199687"/>
                      <a:pt x="2005461" y="190866"/>
                      <a:pt x="2004062" y="179017"/>
                    </a:cubicBezTo>
                    <a:close/>
                    <a:moveTo>
                      <a:pt x="2188105" y="1256563"/>
                    </a:moveTo>
                    <a:cubicBezTo>
                      <a:pt x="2182272" y="1246155"/>
                      <a:pt x="2183383" y="1234443"/>
                      <a:pt x="2190586" y="1230405"/>
                    </a:cubicBezTo>
                    <a:cubicBezTo>
                      <a:pt x="2194188" y="1228388"/>
                      <a:pt x="2198631" y="1228670"/>
                      <a:pt x="2202902" y="1230757"/>
                    </a:cubicBezTo>
                    <a:lnTo>
                      <a:pt x="2214192" y="1241943"/>
                    </a:lnTo>
                    <a:lnTo>
                      <a:pt x="2217840" y="1257411"/>
                    </a:lnTo>
                    <a:lnTo>
                      <a:pt x="2211711" y="1268100"/>
                    </a:lnTo>
                    <a:cubicBezTo>
                      <a:pt x="2204507" y="1272138"/>
                      <a:pt x="2193938" y="1266973"/>
                      <a:pt x="2188105" y="1256563"/>
                    </a:cubicBezTo>
                    <a:close/>
                    <a:moveTo>
                      <a:pt x="1813143" y="102653"/>
                    </a:moveTo>
                    <a:cubicBezTo>
                      <a:pt x="1811743" y="90803"/>
                      <a:pt x="1817257" y="80412"/>
                      <a:pt x="1825458" y="79444"/>
                    </a:cubicBezTo>
                    <a:lnTo>
                      <a:pt x="1836700" y="84488"/>
                    </a:lnTo>
                    <a:lnTo>
                      <a:pt x="1842841" y="99146"/>
                    </a:lnTo>
                    <a:lnTo>
                      <a:pt x="1840283" y="114832"/>
                    </a:lnTo>
                    <a:cubicBezTo>
                      <a:pt x="1838054" y="119031"/>
                      <a:pt x="1834626" y="121871"/>
                      <a:pt x="1830526" y="122356"/>
                    </a:cubicBezTo>
                    <a:cubicBezTo>
                      <a:pt x="1822325" y="123324"/>
                      <a:pt x="1814542" y="114502"/>
                      <a:pt x="1813143" y="102653"/>
                    </a:cubicBezTo>
                    <a:close/>
                    <a:moveTo>
                      <a:pt x="2146772" y="1303451"/>
                    </a:moveTo>
                    <a:cubicBezTo>
                      <a:pt x="2140614" y="1292465"/>
                      <a:pt x="2143032" y="1279408"/>
                      <a:pt x="2152172" y="1274286"/>
                    </a:cubicBezTo>
                    <a:cubicBezTo>
                      <a:pt x="2156742" y="1271725"/>
                      <a:pt x="2162126" y="1271632"/>
                      <a:pt x="2167138" y="1273554"/>
                    </a:cubicBezTo>
                    <a:lnTo>
                      <a:pt x="2179867" y="1284902"/>
                    </a:lnTo>
                    <a:lnTo>
                      <a:pt x="2182903" y="1301684"/>
                    </a:lnTo>
                    <a:lnTo>
                      <a:pt x="2174466" y="1314066"/>
                    </a:lnTo>
                    <a:cubicBezTo>
                      <a:pt x="2165327" y="1319189"/>
                      <a:pt x="2152928" y="1314437"/>
                      <a:pt x="2146772" y="1303451"/>
                    </a:cubicBezTo>
                    <a:close/>
                    <a:moveTo>
                      <a:pt x="1752143" y="89018"/>
                    </a:moveTo>
                    <a:cubicBezTo>
                      <a:pt x="1750666" y="76512"/>
                      <a:pt x="1757903" y="65379"/>
                      <a:pt x="1768308" y="64151"/>
                    </a:cubicBezTo>
                    <a:lnTo>
                      <a:pt x="1782412" y="69209"/>
                    </a:lnTo>
                    <a:lnTo>
                      <a:pt x="1789820" y="84570"/>
                    </a:lnTo>
                    <a:lnTo>
                      <a:pt x="1786193" y="101233"/>
                    </a:lnTo>
                    <a:cubicBezTo>
                      <a:pt x="1783268" y="105734"/>
                      <a:pt x="1778858" y="108824"/>
                      <a:pt x="1773656" y="109438"/>
                    </a:cubicBezTo>
                    <a:cubicBezTo>
                      <a:pt x="1763251" y="110667"/>
                      <a:pt x="1753619" y="101525"/>
                      <a:pt x="1752143" y="89018"/>
                    </a:cubicBezTo>
                    <a:close/>
                    <a:moveTo>
                      <a:pt x="2104448" y="1352080"/>
                    </a:moveTo>
                    <a:cubicBezTo>
                      <a:pt x="2096323" y="1337583"/>
                      <a:pt x="2098124" y="1321132"/>
                      <a:pt x="2108470" y="1315334"/>
                    </a:cubicBezTo>
                    <a:cubicBezTo>
                      <a:pt x="2113642" y="1312433"/>
                      <a:pt x="2119972" y="1312747"/>
                      <a:pt x="2126024" y="1315597"/>
                    </a:cubicBezTo>
                    <a:lnTo>
                      <a:pt x="2141912" y="1331083"/>
                    </a:lnTo>
                    <a:lnTo>
                      <a:pt x="2146828" y="1352716"/>
                    </a:lnTo>
                    <a:lnTo>
                      <a:pt x="2137890" y="1367829"/>
                    </a:lnTo>
                    <a:cubicBezTo>
                      <a:pt x="2127544" y="1373627"/>
                      <a:pt x="2112571" y="1366575"/>
                      <a:pt x="2104448" y="1352080"/>
                    </a:cubicBezTo>
                    <a:close/>
                    <a:moveTo>
                      <a:pt x="1689318" y="74557"/>
                    </a:moveTo>
                    <a:cubicBezTo>
                      <a:pt x="1687369" y="58055"/>
                      <a:pt x="1695337" y="43549"/>
                      <a:pt x="1707115" y="42158"/>
                    </a:cubicBezTo>
                    <a:lnTo>
                      <a:pt x="1723229" y="49130"/>
                    </a:lnTo>
                    <a:lnTo>
                      <a:pt x="1731969" y="69521"/>
                    </a:lnTo>
                    <a:lnTo>
                      <a:pt x="1728218" y="91388"/>
                    </a:lnTo>
                    <a:cubicBezTo>
                      <a:pt x="1724998" y="97251"/>
                      <a:pt x="1720061" y="101226"/>
                      <a:pt x="1714172" y="101920"/>
                    </a:cubicBezTo>
                    <a:cubicBezTo>
                      <a:pt x="1702394" y="103311"/>
                      <a:pt x="1691267" y="91061"/>
                      <a:pt x="1689318" y="74557"/>
                    </a:cubicBezTo>
                    <a:close/>
                    <a:moveTo>
                      <a:pt x="2046495" y="1399453"/>
                    </a:moveTo>
                    <a:cubicBezTo>
                      <a:pt x="2037034" y="1382570"/>
                      <a:pt x="2039636" y="1363126"/>
                      <a:pt x="2052310" y="1356024"/>
                    </a:cubicBezTo>
                    <a:cubicBezTo>
                      <a:pt x="2058647" y="1352473"/>
                      <a:pt x="2066302" y="1352679"/>
                      <a:pt x="2073554" y="1355883"/>
                    </a:cubicBezTo>
                    <a:lnTo>
                      <a:pt x="2092390" y="1373731"/>
                    </a:lnTo>
                    <a:lnTo>
                      <a:pt x="2097782" y="1399114"/>
                    </a:lnTo>
                    <a:lnTo>
                      <a:pt x="2086575" y="1417161"/>
                    </a:lnTo>
                    <a:cubicBezTo>
                      <a:pt x="2073900" y="1424264"/>
                      <a:pt x="2055957" y="1416335"/>
                      <a:pt x="2046495" y="1399453"/>
                    </a:cubicBezTo>
                    <a:close/>
                    <a:moveTo>
                      <a:pt x="1614588" y="70298"/>
                    </a:moveTo>
                    <a:cubicBezTo>
                      <a:pt x="1612319" y="51079"/>
                      <a:pt x="1622174" y="34117"/>
                      <a:pt x="1636603" y="32413"/>
                    </a:cubicBezTo>
                    <a:lnTo>
                      <a:pt x="1656278" y="40425"/>
                    </a:lnTo>
                    <a:lnTo>
                      <a:pt x="1666836" y="64129"/>
                    </a:lnTo>
                    <a:lnTo>
                      <a:pt x="1662090" y="89640"/>
                    </a:lnTo>
                    <a:cubicBezTo>
                      <a:pt x="1658106" y="96495"/>
                      <a:pt x="1652035" y="101162"/>
                      <a:pt x="1644821" y="102014"/>
                    </a:cubicBezTo>
                    <a:cubicBezTo>
                      <a:pt x="1630393" y="103718"/>
                      <a:pt x="1616858" y="89518"/>
                      <a:pt x="1614588" y="70298"/>
                    </a:cubicBezTo>
                    <a:close/>
                    <a:moveTo>
                      <a:pt x="1977692" y="1442335"/>
                    </a:moveTo>
                    <a:cubicBezTo>
                      <a:pt x="1966821" y="1422939"/>
                      <a:pt x="1970591" y="1400163"/>
                      <a:pt x="1986111" y="1391465"/>
                    </a:cubicBezTo>
                    <a:cubicBezTo>
                      <a:pt x="1993871" y="1387115"/>
                      <a:pt x="2003100" y="1387109"/>
                      <a:pt x="2011747" y="1390615"/>
                    </a:cubicBezTo>
                    <a:lnTo>
                      <a:pt x="2033897" y="1410835"/>
                    </a:lnTo>
                    <a:lnTo>
                      <a:pt x="2039583" y="1440282"/>
                    </a:lnTo>
                    <a:lnTo>
                      <a:pt x="2025477" y="1461706"/>
                    </a:lnTo>
                    <a:cubicBezTo>
                      <a:pt x="2009957" y="1470403"/>
                      <a:pt x="1988562" y="1461732"/>
                      <a:pt x="1977692" y="1442335"/>
                    </a:cubicBezTo>
                    <a:close/>
                    <a:moveTo>
                      <a:pt x="1533720" y="76051"/>
                    </a:moveTo>
                    <a:cubicBezTo>
                      <a:pt x="1531112" y="53970"/>
                      <a:pt x="1543323" y="34378"/>
                      <a:pt x="1560991" y="32291"/>
                    </a:cubicBezTo>
                    <a:lnTo>
                      <a:pt x="1584996" y="41331"/>
                    </a:lnTo>
                    <a:lnTo>
                      <a:pt x="1597706" y="68496"/>
                    </a:lnTo>
                    <a:lnTo>
                      <a:pt x="1591673" y="97874"/>
                    </a:lnTo>
                    <a:cubicBezTo>
                      <a:pt x="1586738" y="105793"/>
                      <a:pt x="1579268" y="111213"/>
                      <a:pt x="1570434" y="112256"/>
                    </a:cubicBezTo>
                    <a:cubicBezTo>
                      <a:pt x="1552765" y="114342"/>
                      <a:pt x="1536327" y="98133"/>
                      <a:pt x="1533720" y="76051"/>
                    </a:cubicBezTo>
                    <a:close/>
                    <a:moveTo>
                      <a:pt x="1887402" y="1490470"/>
                    </a:moveTo>
                    <a:cubicBezTo>
                      <a:pt x="1876288" y="1470642"/>
                      <a:pt x="1882650" y="1445952"/>
                      <a:pt x="1901611" y="1435325"/>
                    </a:cubicBezTo>
                    <a:cubicBezTo>
                      <a:pt x="1911092" y="1430012"/>
                      <a:pt x="1921927" y="1429219"/>
                      <a:pt x="1931781" y="1432236"/>
                    </a:cubicBezTo>
                    <a:lnTo>
                      <a:pt x="1956065" y="1451987"/>
                    </a:lnTo>
                    <a:lnTo>
                      <a:pt x="1960238" y="1483011"/>
                    </a:lnTo>
                    <a:lnTo>
                      <a:pt x="1941856" y="1507132"/>
                    </a:lnTo>
                    <a:cubicBezTo>
                      <a:pt x="1922895" y="1517759"/>
                      <a:pt x="1898515" y="1510299"/>
                      <a:pt x="1887402" y="1490470"/>
                    </a:cubicBezTo>
                    <a:close/>
                    <a:moveTo>
                      <a:pt x="1432381" y="90185"/>
                    </a:moveTo>
                    <a:cubicBezTo>
                      <a:pt x="1429716" y="67611"/>
                      <a:pt x="1445054" y="47245"/>
                      <a:pt x="1466640" y="44697"/>
                    </a:cubicBezTo>
                    <a:lnTo>
                      <a:pt x="1495690" y="53405"/>
                    </a:lnTo>
                    <a:lnTo>
                      <a:pt x="1510551" y="80956"/>
                    </a:lnTo>
                    <a:lnTo>
                      <a:pt x="1502515" y="111209"/>
                    </a:lnTo>
                    <a:cubicBezTo>
                      <a:pt x="1496316" y="119442"/>
                      <a:pt x="1487085" y="125170"/>
                      <a:pt x="1476292" y="126444"/>
                    </a:cubicBezTo>
                    <a:cubicBezTo>
                      <a:pt x="1454706" y="128993"/>
                      <a:pt x="1435046" y="112759"/>
                      <a:pt x="1432381" y="90185"/>
                    </a:cubicBezTo>
                    <a:close/>
                    <a:moveTo>
                      <a:pt x="1792234" y="1530816"/>
                    </a:moveTo>
                    <a:cubicBezTo>
                      <a:pt x="1788950" y="1524956"/>
                      <a:pt x="1787012" y="1518708"/>
                      <a:pt x="1786318" y="1512425"/>
                    </a:cubicBezTo>
                    <a:cubicBezTo>
                      <a:pt x="1785624" y="1506142"/>
                      <a:pt x="1786176" y="1499826"/>
                      <a:pt x="1787872" y="1493829"/>
                    </a:cubicBezTo>
                    <a:cubicBezTo>
                      <a:pt x="1791263" y="1481837"/>
                      <a:pt x="1799232" y="1471131"/>
                      <a:pt x="1810975" y="1464549"/>
                    </a:cubicBezTo>
                    <a:cubicBezTo>
                      <a:pt x="1816846" y="1461258"/>
                      <a:pt x="1823104" y="1459311"/>
                      <a:pt x="1829396" y="1458607"/>
                    </a:cubicBezTo>
                    <a:lnTo>
                      <a:pt x="1848009" y="1460126"/>
                    </a:lnTo>
                    <a:lnTo>
                      <a:pt x="1864682" y="1468506"/>
                    </a:lnTo>
                    <a:lnTo>
                      <a:pt x="1877281" y="1483151"/>
                    </a:lnTo>
                    <a:lnTo>
                      <a:pt x="1883195" y="1501540"/>
                    </a:lnTo>
                    <a:lnTo>
                      <a:pt x="1881642" y="1520137"/>
                    </a:lnTo>
                    <a:lnTo>
                      <a:pt x="1873222" y="1536805"/>
                    </a:lnTo>
                    <a:lnTo>
                      <a:pt x="1858540" y="1549417"/>
                    </a:lnTo>
                    <a:cubicBezTo>
                      <a:pt x="1852668" y="1552708"/>
                      <a:pt x="1846409" y="1554655"/>
                      <a:pt x="1840118" y="1555359"/>
                    </a:cubicBezTo>
                    <a:cubicBezTo>
                      <a:pt x="1833828" y="1556062"/>
                      <a:pt x="1827504" y="1555523"/>
                      <a:pt x="1821505" y="1553840"/>
                    </a:cubicBezTo>
                    <a:cubicBezTo>
                      <a:pt x="1809506" y="1550474"/>
                      <a:pt x="1798801" y="1542533"/>
                      <a:pt x="1792234" y="1530816"/>
                    </a:cubicBezTo>
                    <a:close/>
                    <a:moveTo>
                      <a:pt x="1331675" y="113488"/>
                    </a:moveTo>
                    <a:cubicBezTo>
                      <a:pt x="1330100" y="100149"/>
                      <a:pt x="1334093" y="87432"/>
                      <a:pt x="1341821" y="77655"/>
                    </a:cubicBezTo>
                    <a:cubicBezTo>
                      <a:pt x="1345685" y="72767"/>
                      <a:pt x="1350484" y="68614"/>
                      <a:pt x="1355986" y="65485"/>
                    </a:cubicBezTo>
                    <a:cubicBezTo>
                      <a:pt x="1361489" y="62357"/>
                      <a:pt x="1367697" y="60253"/>
                      <a:pt x="1374382" y="59464"/>
                    </a:cubicBezTo>
                    <a:lnTo>
                      <a:pt x="1393673" y="61036"/>
                    </a:lnTo>
                    <a:lnTo>
                      <a:pt x="1410283" y="69571"/>
                    </a:lnTo>
                    <a:lnTo>
                      <a:pt x="1422471" y="83702"/>
                    </a:lnTo>
                    <a:lnTo>
                      <a:pt x="1428496" y="102056"/>
                    </a:lnTo>
                    <a:lnTo>
                      <a:pt x="1426912" y="121309"/>
                    </a:lnTo>
                    <a:lnTo>
                      <a:pt x="1418350" y="137890"/>
                    </a:lnTo>
                    <a:lnTo>
                      <a:pt x="1404185" y="150059"/>
                    </a:lnTo>
                    <a:cubicBezTo>
                      <a:pt x="1398681" y="153188"/>
                      <a:pt x="1392474" y="155292"/>
                      <a:pt x="1385790" y="156081"/>
                    </a:cubicBezTo>
                    <a:cubicBezTo>
                      <a:pt x="1372421" y="157659"/>
                      <a:pt x="1359680" y="153682"/>
                      <a:pt x="1349888" y="145974"/>
                    </a:cubicBezTo>
                    <a:cubicBezTo>
                      <a:pt x="1344991" y="142120"/>
                      <a:pt x="1340832" y="137334"/>
                      <a:pt x="1337700" y="131843"/>
                    </a:cubicBezTo>
                    <a:cubicBezTo>
                      <a:pt x="1334568" y="126353"/>
                      <a:pt x="1332463" y="120159"/>
                      <a:pt x="1331675" y="113488"/>
                    </a:cubicBezTo>
                    <a:close/>
                    <a:moveTo>
                      <a:pt x="1731468" y="1693941"/>
                    </a:moveTo>
                    <a:cubicBezTo>
                      <a:pt x="1732067" y="1690709"/>
                      <a:pt x="1734055" y="1688806"/>
                      <a:pt x="1736138" y="1687095"/>
                    </a:cubicBezTo>
                    <a:cubicBezTo>
                      <a:pt x="1744466" y="1680256"/>
                      <a:pt x="1754308" y="1676480"/>
                      <a:pt x="1764705" y="1676937"/>
                    </a:cubicBezTo>
                    <a:lnTo>
                      <a:pt x="1778295" y="1681228"/>
                    </a:lnTo>
                    <a:close/>
                    <a:moveTo>
                      <a:pt x="1186627" y="17241"/>
                    </a:moveTo>
                    <a:lnTo>
                      <a:pt x="1231983" y="0"/>
                    </a:lnTo>
                    <a:lnTo>
                      <a:pt x="1223511" y="11460"/>
                    </a:lnTo>
                    <a:cubicBezTo>
                      <a:pt x="1215369" y="17941"/>
                      <a:pt x="1205187" y="20672"/>
                      <a:pt x="1194430" y="20034"/>
                    </a:cubicBezTo>
                    <a:cubicBezTo>
                      <a:pt x="1191739" y="19874"/>
                      <a:pt x="1189012" y="19504"/>
                      <a:pt x="1186627" y="17241"/>
                    </a:cubicBezTo>
                    <a:close/>
                    <a:moveTo>
                      <a:pt x="1669793" y="1539434"/>
                    </a:moveTo>
                    <a:cubicBezTo>
                      <a:pt x="1668106" y="1531223"/>
                      <a:pt x="1667799" y="1523149"/>
                      <a:pt x="1668811" y="1515657"/>
                    </a:cubicBezTo>
                    <a:cubicBezTo>
                      <a:pt x="1670837" y="1500673"/>
                      <a:pt x="1678142" y="1488013"/>
                      <a:pt x="1690247" y="1481229"/>
                    </a:cubicBezTo>
                    <a:cubicBezTo>
                      <a:pt x="1696298" y="1477837"/>
                      <a:pt x="1702976" y="1476236"/>
                      <a:pt x="1709873" y="1476244"/>
                    </a:cubicBezTo>
                    <a:lnTo>
                      <a:pt x="1730800" y="1480915"/>
                    </a:lnTo>
                    <a:lnTo>
                      <a:pt x="1750567" y="1494162"/>
                    </a:lnTo>
                    <a:lnTo>
                      <a:pt x="1766717" y="1514900"/>
                    </a:lnTo>
                    <a:lnTo>
                      <a:pt x="1775976" y="1539499"/>
                    </a:lnTo>
                    <a:lnTo>
                      <a:pt x="1776958" y="1563275"/>
                    </a:lnTo>
                    <a:lnTo>
                      <a:pt x="1770020" y="1583564"/>
                    </a:lnTo>
                    <a:lnTo>
                      <a:pt x="1755523" y="1597703"/>
                    </a:lnTo>
                    <a:cubicBezTo>
                      <a:pt x="1749472" y="1601094"/>
                      <a:pt x="1742791" y="1602696"/>
                      <a:pt x="1735897" y="1602688"/>
                    </a:cubicBezTo>
                    <a:cubicBezTo>
                      <a:pt x="1729001" y="1602679"/>
                      <a:pt x="1721889" y="1601062"/>
                      <a:pt x="1714969" y="1598016"/>
                    </a:cubicBezTo>
                    <a:cubicBezTo>
                      <a:pt x="1701131" y="1591922"/>
                      <a:pt x="1688066" y="1580114"/>
                      <a:pt x="1679052" y="1564032"/>
                    </a:cubicBezTo>
                    <a:cubicBezTo>
                      <a:pt x="1674545" y="1555991"/>
                      <a:pt x="1671480" y="1547643"/>
                      <a:pt x="1669793" y="1539434"/>
                    </a:cubicBezTo>
                    <a:close/>
                    <a:moveTo>
                      <a:pt x="1227556" y="178490"/>
                    </a:moveTo>
                    <a:cubicBezTo>
                      <a:pt x="1224095" y="170857"/>
                      <a:pt x="1221668" y="162302"/>
                      <a:pt x="1220587" y="153147"/>
                    </a:cubicBezTo>
                    <a:cubicBezTo>
                      <a:pt x="1218426" y="134839"/>
                      <a:pt x="1222054" y="117606"/>
                      <a:pt x="1229667" y="104542"/>
                    </a:cubicBezTo>
                    <a:cubicBezTo>
                      <a:pt x="1233474" y="98010"/>
                      <a:pt x="1238278" y="92521"/>
                      <a:pt x="1243851" y="88461"/>
                    </a:cubicBezTo>
                    <a:cubicBezTo>
                      <a:pt x="1249424" y="84401"/>
                      <a:pt x="1255770" y="81770"/>
                      <a:pt x="1262659" y="80957"/>
                    </a:cubicBezTo>
                    <a:lnTo>
                      <a:pt x="1282698" y="83873"/>
                    </a:lnTo>
                    <a:lnTo>
                      <a:pt x="1300237" y="96209"/>
                    </a:lnTo>
                    <a:lnTo>
                      <a:pt x="1313419" y="116020"/>
                    </a:lnTo>
                    <a:lnTo>
                      <a:pt x="1320388" y="141363"/>
                    </a:lnTo>
                    <a:lnTo>
                      <a:pt x="1319513" y="167633"/>
                    </a:lnTo>
                    <a:lnTo>
                      <a:pt x="1311309" y="189969"/>
                    </a:lnTo>
                    <a:lnTo>
                      <a:pt x="1297125" y="206050"/>
                    </a:lnTo>
                    <a:cubicBezTo>
                      <a:pt x="1291550" y="210110"/>
                      <a:pt x="1285206" y="212741"/>
                      <a:pt x="1278317" y="213554"/>
                    </a:cubicBezTo>
                    <a:cubicBezTo>
                      <a:pt x="1264536" y="215181"/>
                      <a:pt x="1251185" y="209233"/>
                      <a:pt x="1240738" y="198302"/>
                    </a:cubicBezTo>
                    <a:cubicBezTo>
                      <a:pt x="1235515" y="192836"/>
                      <a:pt x="1231018" y="186124"/>
                      <a:pt x="1227556" y="178490"/>
                    </a:cubicBezTo>
                    <a:close/>
                    <a:moveTo>
                      <a:pt x="1584860" y="1733744"/>
                    </a:moveTo>
                    <a:lnTo>
                      <a:pt x="1608097" y="1713535"/>
                    </a:lnTo>
                    <a:lnTo>
                      <a:pt x="1633024" y="1708871"/>
                    </a:lnTo>
                    <a:lnTo>
                      <a:pt x="1654432" y="1714857"/>
                    </a:lnTo>
                    <a:close/>
                    <a:moveTo>
                      <a:pt x="1044626" y="71220"/>
                    </a:moveTo>
                    <a:lnTo>
                      <a:pt x="1112012" y="45604"/>
                    </a:lnTo>
                    <a:lnTo>
                      <a:pt x="1098211" y="63031"/>
                    </a:lnTo>
                    <a:lnTo>
                      <a:pt x="1075304" y="73910"/>
                    </a:lnTo>
                    <a:close/>
                    <a:moveTo>
                      <a:pt x="1522853" y="1568356"/>
                    </a:moveTo>
                    <a:cubicBezTo>
                      <a:pt x="1521373" y="1559147"/>
                      <a:pt x="1521570" y="1549997"/>
                      <a:pt x="1523341" y="1541414"/>
                    </a:cubicBezTo>
                    <a:cubicBezTo>
                      <a:pt x="1526882" y="1524246"/>
                      <a:pt x="1536715" y="1509344"/>
                      <a:pt x="1552000" y="1500777"/>
                    </a:cubicBezTo>
                    <a:cubicBezTo>
                      <a:pt x="1559643" y="1496494"/>
                      <a:pt x="1567924" y="1494200"/>
                      <a:pt x="1576358" y="1493719"/>
                    </a:cubicBezTo>
                    <a:lnTo>
                      <a:pt x="1601620" y="1497541"/>
                    </a:lnTo>
                    <a:lnTo>
                      <a:pt x="1624856" y="1511188"/>
                    </a:lnTo>
                    <a:lnTo>
                      <a:pt x="1643135" y="1533602"/>
                    </a:lnTo>
                    <a:lnTo>
                      <a:pt x="1652713" y="1560890"/>
                    </a:lnTo>
                    <a:lnTo>
                      <a:pt x="1652224" y="1587833"/>
                    </a:lnTo>
                    <a:lnTo>
                      <a:pt x="1642299" y="1611377"/>
                    </a:lnTo>
                    <a:lnTo>
                      <a:pt x="1623565" y="1628469"/>
                    </a:lnTo>
                    <a:cubicBezTo>
                      <a:pt x="1615922" y="1632752"/>
                      <a:pt x="1607640" y="1635046"/>
                      <a:pt x="1599207" y="1635527"/>
                    </a:cubicBezTo>
                    <a:cubicBezTo>
                      <a:pt x="1590774" y="1636007"/>
                      <a:pt x="1582191" y="1634674"/>
                      <a:pt x="1573945" y="1631704"/>
                    </a:cubicBezTo>
                    <a:cubicBezTo>
                      <a:pt x="1557453" y="1625765"/>
                      <a:pt x="1542311" y="1613275"/>
                      <a:pt x="1532431" y="1595645"/>
                    </a:cubicBezTo>
                    <a:cubicBezTo>
                      <a:pt x="1527490" y="1586830"/>
                      <a:pt x="1524333" y="1577564"/>
                      <a:pt x="1522853" y="1568356"/>
                    </a:cubicBezTo>
                    <a:close/>
                    <a:moveTo>
                      <a:pt x="1091682" y="241467"/>
                    </a:moveTo>
                    <a:cubicBezTo>
                      <a:pt x="1087467" y="233148"/>
                      <a:pt x="1084574" y="223796"/>
                      <a:pt x="1083389" y="213760"/>
                    </a:cubicBezTo>
                    <a:cubicBezTo>
                      <a:pt x="1081019" y="193690"/>
                      <a:pt x="1085927" y="174685"/>
                      <a:pt x="1095778" y="160186"/>
                    </a:cubicBezTo>
                    <a:cubicBezTo>
                      <a:pt x="1100702" y="152936"/>
                      <a:pt x="1106863" y="146812"/>
                      <a:pt x="1113967" y="142243"/>
                    </a:cubicBezTo>
                    <a:cubicBezTo>
                      <a:pt x="1121072" y="137675"/>
                      <a:pt x="1129121" y="134663"/>
                      <a:pt x="1137821" y="133635"/>
                    </a:cubicBezTo>
                    <a:lnTo>
                      <a:pt x="1163024" y="136450"/>
                    </a:lnTo>
                    <a:lnTo>
                      <a:pt x="1184893" y="149663"/>
                    </a:lnTo>
                    <a:lnTo>
                      <a:pt x="1201126" y="171172"/>
                    </a:lnTo>
                    <a:lnTo>
                      <a:pt x="1209418" y="198878"/>
                    </a:lnTo>
                    <a:lnTo>
                      <a:pt x="1207806" y="227755"/>
                    </a:lnTo>
                    <a:lnTo>
                      <a:pt x="1197030" y="252454"/>
                    </a:lnTo>
                    <a:lnTo>
                      <a:pt x="1178840" y="270396"/>
                    </a:lnTo>
                    <a:cubicBezTo>
                      <a:pt x="1171735" y="274964"/>
                      <a:pt x="1163687" y="277976"/>
                      <a:pt x="1154986" y="279004"/>
                    </a:cubicBezTo>
                    <a:cubicBezTo>
                      <a:pt x="1137585" y="281058"/>
                      <a:pt x="1120870" y="274783"/>
                      <a:pt x="1107914" y="262976"/>
                    </a:cubicBezTo>
                    <a:cubicBezTo>
                      <a:pt x="1101436" y="257073"/>
                      <a:pt x="1095898" y="249787"/>
                      <a:pt x="1091682" y="241467"/>
                    </a:cubicBezTo>
                    <a:close/>
                    <a:moveTo>
                      <a:pt x="1446928" y="1771193"/>
                    </a:moveTo>
                    <a:lnTo>
                      <a:pt x="1451582" y="1767246"/>
                    </a:lnTo>
                    <a:lnTo>
                      <a:pt x="1481375" y="1761841"/>
                    </a:lnTo>
                    <a:close/>
                    <a:moveTo>
                      <a:pt x="911027" y="122004"/>
                    </a:moveTo>
                    <a:lnTo>
                      <a:pt x="944392" y="109321"/>
                    </a:lnTo>
                    <a:lnTo>
                      <a:pt x="917112" y="122462"/>
                    </a:lnTo>
                    <a:close/>
                    <a:moveTo>
                      <a:pt x="1343720" y="1578762"/>
                    </a:moveTo>
                    <a:cubicBezTo>
                      <a:pt x="1342047" y="1567781"/>
                      <a:pt x="1342404" y="1556847"/>
                      <a:pt x="1344656" y="1546570"/>
                    </a:cubicBezTo>
                    <a:cubicBezTo>
                      <a:pt x="1349162" y="1526016"/>
                      <a:pt x="1361251" y="1508089"/>
                      <a:pt x="1379859" y="1497660"/>
                    </a:cubicBezTo>
                    <a:cubicBezTo>
                      <a:pt x="1389162" y="1492447"/>
                      <a:pt x="1399215" y="1489600"/>
                      <a:pt x="1409427" y="1488918"/>
                    </a:cubicBezTo>
                    <a:lnTo>
                      <a:pt x="1439951" y="1493162"/>
                    </a:lnTo>
                    <a:lnTo>
                      <a:pt x="1467898" y="1509167"/>
                    </a:lnTo>
                    <a:lnTo>
                      <a:pt x="1489732" y="1535709"/>
                    </a:lnTo>
                    <a:lnTo>
                      <a:pt x="1500976" y="1568186"/>
                    </a:lnTo>
                    <a:lnTo>
                      <a:pt x="1500041" y="1600378"/>
                    </a:lnTo>
                    <a:lnTo>
                      <a:pt x="1487728" y="1628629"/>
                    </a:lnTo>
                    <a:lnTo>
                      <a:pt x="1464838" y="1649287"/>
                    </a:lnTo>
                    <a:cubicBezTo>
                      <a:pt x="1455534" y="1654501"/>
                      <a:pt x="1445482" y="1657348"/>
                      <a:pt x="1435270" y="1658030"/>
                    </a:cubicBezTo>
                    <a:cubicBezTo>
                      <a:pt x="1425058" y="1658710"/>
                      <a:pt x="1414688" y="1657228"/>
                      <a:pt x="1404746" y="1653786"/>
                    </a:cubicBezTo>
                    <a:cubicBezTo>
                      <a:pt x="1384863" y="1646900"/>
                      <a:pt x="1366698" y="1632175"/>
                      <a:pt x="1354965" y="1611240"/>
                    </a:cubicBezTo>
                    <a:cubicBezTo>
                      <a:pt x="1349099" y="1600771"/>
                      <a:pt x="1345395" y="1589743"/>
                      <a:pt x="1343720" y="1578762"/>
                    </a:cubicBezTo>
                    <a:close/>
                    <a:moveTo>
                      <a:pt x="940649" y="338347"/>
                    </a:moveTo>
                    <a:cubicBezTo>
                      <a:pt x="935549" y="328479"/>
                      <a:pt x="932062" y="317380"/>
                      <a:pt x="930654" y="305463"/>
                    </a:cubicBezTo>
                    <a:cubicBezTo>
                      <a:pt x="927840" y="281630"/>
                      <a:pt x="933879" y="259039"/>
                      <a:pt x="945917" y="241781"/>
                    </a:cubicBezTo>
                    <a:cubicBezTo>
                      <a:pt x="951936" y="233152"/>
                      <a:pt x="959455" y="225857"/>
                      <a:pt x="968116" y="220405"/>
                    </a:cubicBezTo>
                    <a:cubicBezTo>
                      <a:pt x="976778" y="214954"/>
                      <a:pt x="986584" y="211348"/>
                      <a:pt x="997175" y="210097"/>
                    </a:cubicBezTo>
                    <a:lnTo>
                      <a:pt x="1027836" y="213354"/>
                    </a:lnTo>
                    <a:lnTo>
                      <a:pt x="1054404" y="228971"/>
                    </a:lnTo>
                    <a:lnTo>
                      <a:pt x="1074084" y="254464"/>
                    </a:lnTo>
                    <a:lnTo>
                      <a:pt x="1084078" y="287347"/>
                    </a:lnTo>
                    <a:lnTo>
                      <a:pt x="1082017" y="321654"/>
                    </a:lnTo>
                    <a:lnTo>
                      <a:pt x="1068816" y="351030"/>
                    </a:lnTo>
                    <a:lnTo>
                      <a:pt x="1046617" y="372406"/>
                    </a:lnTo>
                    <a:cubicBezTo>
                      <a:pt x="1037955" y="377857"/>
                      <a:pt x="1028149" y="381463"/>
                      <a:pt x="1017558" y="382714"/>
                    </a:cubicBezTo>
                    <a:cubicBezTo>
                      <a:pt x="996374" y="385216"/>
                      <a:pt x="976056" y="377819"/>
                      <a:pt x="960329" y="363840"/>
                    </a:cubicBezTo>
                    <a:cubicBezTo>
                      <a:pt x="952466" y="356850"/>
                      <a:pt x="945750" y="348214"/>
                      <a:pt x="940649" y="338347"/>
                    </a:cubicBezTo>
                    <a:close/>
                    <a:moveTo>
                      <a:pt x="1139542" y="1585548"/>
                    </a:moveTo>
                    <a:cubicBezTo>
                      <a:pt x="1137345" y="1572248"/>
                      <a:pt x="1137554" y="1559045"/>
                      <a:pt x="1140022" y="1546671"/>
                    </a:cubicBezTo>
                    <a:cubicBezTo>
                      <a:pt x="1144958" y="1521924"/>
                      <a:pt x="1158927" y="1500500"/>
                      <a:pt x="1180763" y="1488263"/>
                    </a:cubicBezTo>
                    <a:cubicBezTo>
                      <a:pt x="1191681" y="1482143"/>
                      <a:pt x="1203532" y="1478900"/>
                      <a:pt x="1215613" y="1478275"/>
                    </a:cubicBezTo>
                    <a:lnTo>
                      <a:pt x="1251849" y="1483997"/>
                    </a:lnTo>
                    <a:lnTo>
                      <a:pt x="1285261" y="1503879"/>
                    </a:lnTo>
                    <a:lnTo>
                      <a:pt x="1311639" y="1536374"/>
                    </a:lnTo>
                    <a:lnTo>
                      <a:pt x="1325590" y="1575834"/>
                    </a:lnTo>
                    <a:lnTo>
                      <a:pt x="1325109" y="1614712"/>
                    </a:lnTo>
                    <a:lnTo>
                      <a:pt x="1311076" y="1648607"/>
                    </a:lnTo>
                    <a:lnTo>
                      <a:pt x="1284368" y="1673120"/>
                    </a:lnTo>
                    <a:cubicBezTo>
                      <a:pt x="1273449" y="1679240"/>
                      <a:pt x="1261599" y="1682483"/>
                      <a:pt x="1249517" y="1683107"/>
                    </a:cubicBezTo>
                    <a:cubicBezTo>
                      <a:pt x="1237436" y="1683732"/>
                      <a:pt x="1225124" y="1681739"/>
                      <a:pt x="1213281" y="1677387"/>
                    </a:cubicBezTo>
                    <a:cubicBezTo>
                      <a:pt x="1189597" y="1668679"/>
                      <a:pt x="1167797" y="1650533"/>
                      <a:pt x="1153492" y="1625008"/>
                    </a:cubicBezTo>
                    <a:cubicBezTo>
                      <a:pt x="1146339" y="1612246"/>
                      <a:pt x="1141738" y="1598848"/>
                      <a:pt x="1139542" y="1585548"/>
                    </a:cubicBezTo>
                    <a:close/>
                    <a:moveTo>
                      <a:pt x="771482" y="452878"/>
                    </a:moveTo>
                    <a:cubicBezTo>
                      <a:pt x="765440" y="440827"/>
                      <a:pt x="761287" y="427284"/>
                      <a:pt x="759571" y="412755"/>
                    </a:cubicBezTo>
                    <a:cubicBezTo>
                      <a:pt x="756140" y="383697"/>
                      <a:pt x="763109" y="356202"/>
                      <a:pt x="777151" y="335236"/>
                    </a:cubicBezTo>
                    <a:cubicBezTo>
                      <a:pt x="784173" y="324753"/>
                      <a:pt x="792962" y="315903"/>
                      <a:pt x="803103" y="309308"/>
                    </a:cubicBezTo>
                    <a:cubicBezTo>
                      <a:pt x="813244" y="302710"/>
                      <a:pt x="824737" y="298368"/>
                      <a:pt x="837167" y="296901"/>
                    </a:cubicBezTo>
                    <a:lnTo>
                      <a:pt x="873183" y="301032"/>
                    </a:lnTo>
                    <a:lnTo>
                      <a:pt x="904460" y="320204"/>
                    </a:lnTo>
                    <a:lnTo>
                      <a:pt x="927702" y="351373"/>
                    </a:lnTo>
                    <a:lnTo>
                      <a:pt x="939612" y="391496"/>
                    </a:lnTo>
                    <a:lnTo>
                      <a:pt x="937374" y="433290"/>
                    </a:lnTo>
                    <a:lnTo>
                      <a:pt x="922031" y="469015"/>
                    </a:lnTo>
                    <a:lnTo>
                      <a:pt x="896080" y="494944"/>
                    </a:lnTo>
                    <a:cubicBezTo>
                      <a:pt x="885939" y="501540"/>
                      <a:pt x="874446" y="505883"/>
                      <a:pt x="862016" y="507350"/>
                    </a:cubicBezTo>
                    <a:cubicBezTo>
                      <a:pt x="837157" y="510286"/>
                      <a:pt x="813263" y="501165"/>
                      <a:pt x="794723" y="484047"/>
                    </a:cubicBezTo>
                    <a:cubicBezTo>
                      <a:pt x="785453" y="475487"/>
                      <a:pt x="777523" y="464929"/>
                      <a:pt x="771482" y="452878"/>
                    </a:cubicBezTo>
                    <a:close/>
                    <a:moveTo>
                      <a:pt x="946615" y="1320924"/>
                    </a:moveTo>
                    <a:cubicBezTo>
                      <a:pt x="966994" y="1300838"/>
                      <a:pt x="988407" y="1283765"/>
                      <a:pt x="1010748" y="1269319"/>
                    </a:cubicBezTo>
                    <a:cubicBezTo>
                      <a:pt x="1345876" y="1052620"/>
                      <a:pt x="1890158" y="1426926"/>
                      <a:pt x="2294415" y="1090627"/>
                    </a:cubicBezTo>
                    <a:cubicBezTo>
                      <a:pt x="2292439" y="1094290"/>
                      <a:pt x="2290456" y="1097897"/>
                      <a:pt x="2287675" y="1101002"/>
                    </a:cubicBezTo>
                    <a:lnTo>
                      <a:pt x="2293058" y="1101156"/>
                    </a:lnTo>
                    <a:lnTo>
                      <a:pt x="2304348" y="1112341"/>
                    </a:lnTo>
                    <a:lnTo>
                      <a:pt x="2307997" y="1127809"/>
                    </a:lnTo>
                    <a:lnTo>
                      <a:pt x="2301867" y="1138497"/>
                    </a:lnTo>
                    <a:cubicBezTo>
                      <a:pt x="2294664" y="1142535"/>
                      <a:pt x="2284095" y="1137370"/>
                      <a:pt x="2278262" y="1126961"/>
                    </a:cubicBezTo>
                    <a:cubicBezTo>
                      <a:pt x="2276757" y="1124275"/>
                      <a:pt x="2275714" y="1121504"/>
                      <a:pt x="2276276" y="1118546"/>
                    </a:cubicBezTo>
                    <a:lnTo>
                      <a:pt x="2259603" y="1144207"/>
                    </a:lnTo>
                    <a:lnTo>
                      <a:pt x="2261256" y="1144254"/>
                    </a:lnTo>
                    <a:lnTo>
                      <a:pt x="2272544" y="1155439"/>
                    </a:lnTo>
                    <a:lnTo>
                      <a:pt x="2276193" y="1170907"/>
                    </a:lnTo>
                    <a:lnTo>
                      <a:pt x="2270064" y="1181597"/>
                    </a:lnTo>
                    <a:cubicBezTo>
                      <a:pt x="2262860" y="1185634"/>
                      <a:pt x="2252292" y="1180469"/>
                      <a:pt x="2246459" y="1170060"/>
                    </a:cubicBezTo>
                    <a:cubicBezTo>
                      <a:pt x="2245757" y="1168808"/>
                      <a:pt x="2245156" y="1167537"/>
                      <a:pt x="2245485" y="1165935"/>
                    </a:cubicBezTo>
                    <a:cubicBezTo>
                      <a:pt x="2242559" y="1172315"/>
                      <a:pt x="2238451" y="1177656"/>
                      <a:pt x="2234172" y="1182700"/>
                    </a:cubicBezTo>
                    <a:lnTo>
                      <a:pt x="2239143" y="1182841"/>
                    </a:lnTo>
                    <a:lnTo>
                      <a:pt x="2250432" y="1194028"/>
                    </a:lnTo>
                    <a:lnTo>
                      <a:pt x="2254080" y="1209496"/>
                    </a:lnTo>
                    <a:lnTo>
                      <a:pt x="2247953" y="1220185"/>
                    </a:lnTo>
                    <a:cubicBezTo>
                      <a:pt x="2240749" y="1224222"/>
                      <a:pt x="2230180" y="1219057"/>
                      <a:pt x="2224345" y="1208648"/>
                    </a:cubicBezTo>
                    <a:cubicBezTo>
                      <a:pt x="2221950" y="1204374"/>
                      <a:pt x="2220725" y="1199879"/>
                      <a:pt x="2221307" y="1195769"/>
                    </a:cubicBezTo>
                    <a:lnTo>
                      <a:pt x="2172114" y="1245739"/>
                    </a:lnTo>
                    <a:cubicBezTo>
                      <a:pt x="1982310" y="1398389"/>
                      <a:pt x="1728945" y="1286814"/>
                      <a:pt x="1326397" y="1498416"/>
                    </a:cubicBezTo>
                    <a:cubicBezTo>
                      <a:pt x="1341383" y="1415901"/>
                      <a:pt x="1149250" y="1293393"/>
                      <a:pt x="946615" y="1320924"/>
                    </a:cubicBezTo>
                    <a:close/>
                    <a:moveTo>
                      <a:pt x="770958" y="780363"/>
                    </a:moveTo>
                    <a:cubicBezTo>
                      <a:pt x="951071" y="683522"/>
                      <a:pt x="1034491" y="471474"/>
                      <a:pt x="973863" y="413529"/>
                    </a:cubicBezTo>
                    <a:cubicBezTo>
                      <a:pt x="1423905" y="348086"/>
                      <a:pt x="1563288" y="108889"/>
                      <a:pt x="1806569" y="120809"/>
                    </a:cubicBezTo>
                    <a:lnTo>
                      <a:pt x="1875739" y="132318"/>
                    </a:lnTo>
                    <a:cubicBezTo>
                      <a:pt x="1872852" y="129335"/>
                      <a:pt x="1871201" y="124979"/>
                      <a:pt x="1870626" y="120113"/>
                    </a:cubicBezTo>
                    <a:cubicBezTo>
                      <a:pt x="1869228" y="108263"/>
                      <a:pt x="1874742" y="97872"/>
                      <a:pt x="1882943" y="96903"/>
                    </a:cubicBezTo>
                    <a:lnTo>
                      <a:pt x="1894183" y="101948"/>
                    </a:lnTo>
                    <a:lnTo>
                      <a:pt x="1900324" y="116606"/>
                    </a:lnTo>
                    <a:lnTo>
                      <a:pt x="1897768" y="132292"/>
                    </a:lnTo>
                    <a:lnTo>
                      <a:pt x="1893829" y="135328"/>
                    </a:lnTo>
                    <a:cubicBezTo>
                      <a:pt x="1900256" y="136894"/>
                      <a:pt x="1906719" y="138800"/>
                      <a:pt x="1912836" y="142241"/>
                    </a:cubicBezTo>
                    <a:cubicBezTo>
                      <a:pt x="1911628" y="141138"/>
                      <a:pt x="1911367" y="139757"/>
                      <a:pt x="1911199" y="138332"/>
                    </a:cubicBezTo>
                    <a:cubicBezTo>
                      <a:pt x="1909800" y="126482"/>
                      <a:pt x="1915313" y="116091"/>
                      <a:pt x="1923514" y="115122"/>
                    </a:cubicBezTo>
                    <a:lnTo>
                      <a:pt x="1934756" y="120168"/>
                    </a:lnTo>
                    <a:lnTo>
                      <a:pt x="1940896" y="134826"/>
                    </a:lnTo>
                    <a:lnTo>
                      <a:pt x="1938339" y="150510"/>
                    </a:lnTo>
                    <a:lnTo>
                      <a:pt x="1937030" y="151520"/>
                    </a:lnTo>
                    <a:lnTo>
                      <a:pt x="1965602" y="162479"/>
                    </a:lnTo>
                    <a:cubicBezTo>
                      <a:pt x="1963408" y="160416"/>
                      <a:pt x="1962623" y="157561"/>
                      <a:pt x="1962262" y="154504"/>
                    </a:cubicBezTo>
                    <a:cubicBezTo>
                      <a:pt x="1960863" y="142654"/>
                      <a:pt x="1966376" y="132263"/>
                      <a:pt x="1974577" y="131295"/>
                    </a:cubicBezTo>
                    <a:lnTo>
                      <a:pt x="1985819" y="136339"/>
                    </a:lnTo>
                    <a:lnTo>
                      <a:pt x="1991959" y="150997"/>
                    </a:lnTo>
                    <a:lnTo>
                      <a:pt x="1989401" y="166682"/>
                    </a:lnTo>
                    <a:lnTo>
                      <a:pt x="1985136" y="169971"/>
                    </a:lnTo>
                    <a:cubicBezTo>
                      <a:pt x="1989212" y="170848"/>
                      <a:pt x="1992936" y="172600"/>
                      <a:pt x="1996688" y="174402"/>
                    </a:cubicBezTo>
                    <a:cubicBezTo>
                      <a:pt x="1471964" y="139972"/>
                      <a:pt x="1251671" y="762723"/>
                      <a:pt x="853176" y="784412"/>
                    </a:cubicBezTo>
                    <a:cubicBezTo>
                      <a:pt x="826610" y="785858"/>
                      <a:pt x="799251" y="784633"/>
                      <a:pt x="770958" y="780363"/>
                    </a:cubicBezTo>
                    <a:close/>
                    <a:moveTo>
                      <a:pt x="416321" y="1902656"/>
                    </a:moveTo>
                    <a:cubicBezTo>
                      <a:pt x="478385" y="1805351"/>
                      <a:pt x="473103" y="1696461"/>
                      <a:pt x="440435" y="1690822"/>
                    </a:cubicBezTo>
                    <a:cubicBezTo>
                      <a:pt x="455052" y="1679234"/>
                      <a:pt x="461931" y="1678601"/>
                      <a:pt x="484103" y="1656297"/>
                    </a:cubicBezTo>
                    <a:lnTo>
                      <a:pt x="483601" y="1655615"/>
                    </a:lnTo>
                    <a:cubicBezTo>
                      <a:pt x="523257" y="1624218"/>
                      <a:pt x="576272" y="1485797"/>
                      <a:pt x="660447" y="1384626"/>
                    </a:cubicBezTo>
                    <a:lnTo>
                      <a:pt x="660972" y="1385150"/>
                    </a:lnTo>
                    <a:cubicBezTo>
                      <a:pt x="727952" y="1303653"/>
                      <a:pt x="737177" y="1267128"/>
                      <a:pt x="909325" y="1118793"/>
                    </a:cubicBezTo>
                    <a:lnTo>
                      <a:pt x="909781" y="1119725"/>
                    </a:lnTo>
                    <a:cubicBezTo>
                      <a:pt x="924675" y="1108060"/>
                      <a:pt x="941407" y="1094275"/>
                      <a:pt x="961742" y="1078969"/>
                    </a:cubicBezTo>
                    <a:cubicBezTo>
                      <a:pt x="1022747" y="1033050"/>
                      <a:pt x="1116184" y="973443"/>
                      <a:pt x="1289732" y="916325"/>
                    </a:cubicBezTo>
                    <a:lnTo>
                      <a:pt x="1298812" y="913653"/>
                    </a:lnTo>
                    <a:lnTo>
                      <a:pt x="1298795" y="913813"/>
                    </a:lnTo>
                    <a:cubicBezTo>
                      <a:pt x="1352711" y="895366"/>
                      <a:pt x="1496064" y="843929"/>
                      <a:pt x="1829111" y="878689"/>
                    </a:cubicBezTo>
                    <a:lnTo>
                      <a:pt x="1828961" y="879678"/>
                    </a:lnTo>
                    <a:cubicBezTo>
                      <a:pt x="1906632" y="889277"/>
                      <a:pt x="1986287" y="906709"/>
                      <a:pt x="2247518" y="908181"/>
                    </a:cubicBezTo>
                    <a:lnTo>
                      <a:pt x="2247519" y="908157"/>
                    </a:lnTo>
                    <a:cubicBezTo>
                      <a:pt x="2321565" y="901061"/>
                      <a:pt x="2529842" y="926980"/>
                      <a:pt x="2787352" y="796872"/>
                    </a:cubicBezTo>
                    <a:cubicBezTo>
                      <a:pt x="2814140" y="780357"/>
                      <a:pt x="2943702" y="733369"/>
                      <a:pt x="3115981" y="507096"/>
                    </a:cubicBezTo>
                    <a:cubicBezTo>
                      <a:pt x="3071842" y="569372"/>
                      <a:pt x="3040374" y="668496"/>
                      <a:pt x="2825308" y="825313"/>
                    </a:cubicBezTo>
                    <a:cubicBezTo>
                      <a:pt x="2584918" y="990501"/>
                      <a:pt x="2297229" y="1018505"/>
                      <a:pt x="2252608" y="1022107"/>
                    </a:cubicBezTo>
                    <a:lnTo>
                      <a:pt x="2252641" y="1023925"/>
                    </a:lnTo>
                    <a:cubicBezTo>
                      <a:pt x="2078370" y="1042202"/>
                      <a:pt x="1953969" y="1038684"/>
                      <a:pt x="1802194" y="1035064"/>
                    </a:cubicBezTo>
                    <a:lnTo>
                      <a:pt x="1802225" y="1034882"/>
                    </a:lnTo>
                    <a:cubicBezTo>
                      <a:pt x="1579229" y="1021697"/>
                      <a:pt x="1424302" y="1047226"/>
                      <a:pt x="1278949" y="1095691"/>
                    </a:cubicBezTo>
                    <a:lnTo>
                      <a:pt x="1278926" y="1095897"/>
                    </a:lnTo>
                    <a:cubicBezTo>
                      <a:pt x="1097868" y="1163930"/>
                      <a:pt x="1040720" y="1194573"/>
                      <a:pt x="967253" y="1245520"/>
                    </a:cubicBezTo>
                    <a:lnTo>
                      <a:pt x="966968" y="1244896"/>
                    </a:lnTo>
                    <a:cubicBezTo>
                      <a:pt x="835417" y="1333474"/>
                      <a:pt x="788790" y="1371847"/>
                      <a:pt x="715330" y="1439456"/>
                    </a:cubicBezTo>
                    <a:lnTo>
                      <a:pt x="715388" y="1439514"/>
                    </a:lnTo>
                    <a:cubicBezTo>
                      <a:pt x="615681" y="1542855"/>
                      <a:pt x="605922" y="1646043"/>
                      <a:pt x="556390" y="1749908"/>
                    </a:cubicBezTo>
                    <a:lnTo>
                      <a:pt x="557181" y="1750946"/>
                    </a:lnTo>
                    <a:cubicBezTo>
                      <a:pt x="475402" y="1905006"/>
                      <a:pt x="424113" y="1890612"/>
                      <a:pt x="416321" y="1902656"/>
                    </a:cubicBezTo>
                    <a:close/>
                    <a:moveTo>
                      <a:pt x="0" y="621467"/>
                    </a:moveTo>
                    <a:cubicBezTo>
                      <a:pt x="13383" y="626630"/>
                      <a:pt x="46415" y="584837"/>
                      <a:pt x="203133" y="661398"/>
                    </a:cubicBezTo>
                    <a:lnTo>
                      <a:pt x="203103" y="662703"/>
                    </a:lnTo>
                    <a:cubicBezTo>
                      <a:pt x="304228" y="717612"/>
                      <a:pt x="372780" y="795354"/>
                      <a:pt x="514188" y="820345"/>
                    </a:cubicBezTo>
                    <a:lnTo>
                      <a:pt x="514175" y="820426"/>
                    </a:lnTo>
                    <a:cubicBezTo>
                      <a:pt x="613346" y="831940"/>
                      <a:pt x="673623" y="835575"/>
                      <a:pt x="832114" y="829905"/>
                    </a:cubicBezTo>
                    <a:lnTo>
                      <a:pt x="831978" y="829232"/>
                    </a:lnTo>
                    <a:cubicBezTo>
                      <a:pt x="921360" y="827262"/>
                      <a:pt x="985605" y="818459"/>
                      <a:pt x="1172070" y="767067"/>
                    </a:cubicBezTo>
                    <a:lnTo>
                      <a:pt x="1172210" y="767220"/>
                    </a:lnTo>
                    <a:cubicBezTo>
                      <a:pt x="1318288" y="720986"/>
                      <a:pt x="1458629" y="650569"/>
                      <a:pt x="1631279" y="508820"/>
                    </a:cubicBezTo>
                    <a:lnTo>
                      <a:pt x="1631148" y="508691"/>
                    </a:lnTo>
                    <a:cubicBezTo>
                      <a:pt x="1751804" y="416545"/>
                      <a:pt x="1850375" y="340574"/>
                      <a:pt x="2002102" y="252919"/>
                    </a:cubicBezTo>
                    <a:lnTo>
                      <a:pt x="2003144" y="254409"/>
                    </a:lnTo>
                    <a:cubicBezTo>
                      <a:pt x="2041359" y="231094"/>
                      <a:pt x="2290558" y="84639"/>
                      <a:pt x="2582132" y="76967"/>
                    </a:cubicBezTo>
                    <a:cubicBezTo>
                      <a:pt x="2848299" y="77410"/>
                      <a:pt x="2932024" y="139102"/>
                      <a:pt x="3004339" y="163537"/>
                    </a:cubicBezTo>
                    <a:cubicBezTo>
                      <a:pt x="2731958" y="81754"/>
                      <a:pt x="2599523" y="119901"/>
                      <a:pt x="2568144" y="122287"/>
                    </a:cubicBezTo>
                    <a:cubicBezTo>
                      <a:pt x="2283341" y="168402"/>
                      <a:pt x="2130083" y="311800"/>
                      <a:pt x="2066009" y="349585"/>
                    </a:cubicBezTo>
                    <a:lnTo>
                      <a:pt x="2065995" y="349566"/>
                    </a:lnTo>
                    <a:cubicBezTo>
                      <a:pt x="1855527" y="504315"/>
                      <a:pt x="1801334" y="565240"/>
                      <a:pt x="1744141" y="618662"/>
                    </a:cubicBezTo>
                    <a:lnTo>
                      <a:pt x="1744844" y="619374"/>
                    </a:lnTo>
                    <a:cubicBezTo>
                      <a:pt x="1495845" y="843268"/>
                      <a:pt x="1349638" y="885922"/>
                      <a:pt x="1295177" y="902692"/>
                    </a:cubicBezTo>
                    <a:lnTo>
                      <a:pt x="1295285" y="902811"/>
                    </a:lnTo>
                    <a:lnTo>
                      <a:pt x="1286369" y="905987"/>
                    </a:lnTo>
                    <a:cubicBezTo>
                      <a:pt x="1112395" y="961795"/>
                      <a:pt x="1001767" y="968498"/>
                      <a:pt x="925422" y="967210"/>
                    </a:cubicBezTo>
                    <a:cubicBezTo>
                      <a:pt x="899974" y="966781"/>
                      <a:pt x="878335" y="965464"/>
                      <a:pt x="859429" y="964782"/>
                    </a:cubicBezTo>
                    <a:lnTo>
                      <a:pt x="859608" y="965804"/>
                    </a:lnTo>
                    <a:cubicBezTo>
                      <a:pt x="633147" y="946996"/>
                      <a:pt x="604214" y="922870"/>
                      <a:pt x="502122" y="896312"/>
                    </a:cubicBezTo>
                    <a:lnTo>
                      <a:pt x="502006" y="897045"/>
                    </a:lnTo>
                    <a:cubicBezTo>
                      <a:pt x="374438" y="864679"/>
                      <a:pt x="250182" y="783861"/>
                      <a:pt x="199645" y="781772"/>
                    </a:cubicBezTo>
                    <a:lnTo>
                      <a:pt x="199651" y="780925"/>
                    </a:lnTo>
                    <a:cubicBezTo>
                      <a:pt x="168603" y="775915"/>
                      <a:pt x="162666" y="779446"/>
                      <a:pt x="144029" y="778664"/>
                    </a:cubicBezTo>
                    <a:cubicBezTo>
                      <a:pt x="167142" y="754899"/>
                      <a:pt x="107408" y="663703"/>
                      <a:pt x="0" y="621467"/>
                    </a:cubicBezTo>
                    <a:close/>
                  </a:path>
                </a:pathLst>
              </a:custGeom>
              <a:ln/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  <p:sp>
            <p:nvSpPr>
              <p:cNvPr id="26" name="25 Forma libre"/>
              <p:cNvSpPr/>
              <p:nvPr/>
            </p:nvSpPr>
            <p:spPr>
              <a:xfrm rot="5105136">
                <a:off x="290721" y="2340133"/>
                <a:ext cx="1323099" cy="517733"/>
              </a:xfrm>
              <a:custGeom>
                <a:avLst/>
                <a:gdLst>
                  <a:gd name="connsiteX0" fmla="*/ 0 w 3434575"/>
                  <a:gd name="connsiteY0" fmla="*/ 512956 h 941163"/>
                  <a:gd name="connsiteX1" fmla="*/ 3434575 w 3434575"/>
                  <a:gd name="connsiteY1" fmla="*/ 941163 h 941163"/>
                  <a:gd name="connsiteX2" fmla="*/ 3421194 w 3434575"/>
                  <a:gd name="connsiteY2" fmla="*/ 0 h 941163"/>
                  <a:gd name="connsiteX3" fmla="*/ 0 w 3434575"/>
                  <a:gd name="connsiteY3" fmla="*/ 512956 h 941163"/>
                  <a:gd name="connsiteX0" fmla="*/ 0 w 3434575"/>
                  <a:gd name="connsiteY0" fmla="*/ 512956 h 941163"/>
                  <a:gd name="connsiteX1" fmla="*/ 3434575 w 3434575"/>
                  <a:gd name="connsiteY1" fmla="*/ 941163 h 941163"/>
                  <a:gd name="connsiteX2" fmla="*/ 3421194 w 3434575"/>
                  <a:gd name="connsiteY2" fmla="*/ 0 h 941163"/>
                  <a:gd name="connsiteX3" fmla="*/ 0 w 3434575"/>
                  <a:gd name="connsiteY3" fmla="*/ 512956 h 941163"/>
                  <a:gd name="connsiteX0" fmla="*/ 0 w 3434575"/>
                  <a:gd name="connsiteY0" fmla="*/ 756225 h 1184432"/>
                  <a:gd name="connsiteX1" fmla="*/ 3434575 w 3434575"/>
                  <a:gd name="connsiteY1" fmla="*/ 1184432 h 1184432"/>
                  <a:gd name="connsiteX2" fmla="*/ 3421194 w 3434575"/>
                  <a:gd name="connsiteY2" fmla="*/ 243269 h 1184432"/>
                  <a:gd name="connsiteX3" fmla="*/ 0 w 3434575"/>
                  <a:gd name="connsiteY3" fmla="*/ 756225 h 1184432"/>
                  <a:gd name="connsiteX0" fmla="*/ 0 w 3434575"/>
                  <a:gd name="connsiteY0" fmla="*/ 756225 h 1339615"/>
                  <a:gd name="connsiteX1" fmla="*/ 3434575 w 3434575"/>
                  <a:gd name="connsiteY1" fmla="*/ 1184432 h 1339615"/>
                  <a:gd name="connsiteX2" fmla="*/ 3421194 w 3434575"/>
                  <a:gd name="connsiteY2" fmla="*/ 243269 h 1339615"/>
                  <a:gd name="connsiteX3" fmla="*/ 0 w 3434575"/>
                  <a:gd name="connsiteY3" fmla="*/ 756225 h 1339615"/>
                  <a:gd name="connsiteX0" fmla="*/ 0 w 3434575"/>
                  <a:gd name="connsiteY0" fmla="*/ 756225 h 1361766"/>
                  <a:gd name="connsiteX1" fmla="*/ 3434575 w 3434575"/>
                  <a:gd name="connsiteY1" fmla="*/ 1184432 h 1361766"/>
                  <a:gd name="connsiteX2" fmla="*/ 3421194 w 3434575"/>
                  <a:gd name="connsiteY2" fmla="*/ 243269 h 1361766"/>
                  <a:gd name="connsiteX3" fmla="*/ 0 w 3434575"/>
                  <a:gd name="connsiteY3" fmla="*/ 756225 h 1361766"/>
                  <a:gd name="connsiteX0" fmla="*/ 0 w 3434575"/>
                  <a:gd name="connsiteY0" fmla="*/ 756225 h 1467512"/>
                  <a:gd name="connsiteX1" fmla="*/ 3434575 w 3434575"/>
                  <a:gd name="connsiteY1" fmla="*/ 1184432 h 1467512"/>
                  <a:gd name="connsiteX2" fmla="*/ 3421194 w 3434575"/>
                  <a:gd name="connsiteY2" fmla="*/ 243269 h 1467512"/>
                  <a:gd name="connsiteX3" fmla="*/ 0 w 3434575"/>
                  <a:gd name="connsiteY3" fmla="*/ 756225 h 1467512"/>
                  <a:gd name="connsiteX0" fmla="*/ 0 w 3652177"/>
                  <a:gd name="connsiteY0" fmla="*/ 756225 h 1467512"/>
                  <a:gd name="connsiteX1" fmla="*/ 3434575 w 3652177"/>
                  <a:gd name="connsiteY1" fmla="*/ 1184432 h 1467512"/>
                  <a:gd name="connsiteX2" fmla="*/ 3421194 w 3652177"/>
                  <a:gd name="connsiteY2" fmla="*/ 243269 h 1467512"/>
                  <a:gd name="connsiteX3" fmla="*/ 0 w 3652177"/>
                  <a:gd name="connsiteY3" fmla="*/ 756225 h 1467512"/>
                  <a:gd name="connsiteX0" fmla="*/ 0 w 3750315"/>
                  <a:gd name="connsiteY0" fmla="*/ 756225 h 1467512"/>
                  <a:gd name="connsiteX1" fmla="*/ 3434575 w 3750315"/>
                  <a:gd name="connsiteY1" fmla="*/ 1184432 h 1467512"/>
                  <a:gd name="connsiteX2" fmla="*/ 3421194 w 3750315"/>
                  <a:gd name="connsiteY2" fmla="*/ 243269 h 1467512"/>
                  <a:gd name="connsiteX3" fmla="*/ 0 w 3750315"/>
                  <a:gd name="connsiteY3" fmla="*/ 756225 h 14675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50315" h="1467512">
                    <a:moveTo>
                      <a:pt x="0" y="756225"/>
                    </a:moveTo>
                    <a:cubicBezTo>
                      <a:pt x="1144858" y="898961"/>
                      <a:pt x="2200507" y="1965017"/>
                      <a:pt x="3434575" y="1184432"/>
                    </a:cubicBezTo>
                    <a:cubicBezTo>
                      <a:pt x="3929689" y="866250"/>
                      <a:pt x="3778033" y="503464"/>
                      <a:pt x="3421194" y="243269"/>
                    </a:cubicBezTo>
                    <a:cubicBezTo>
                      <a:pt x="1986404" y="-397555"/>
                      <a:pt x="1541842" y="388978"/>
                      <a:pt x="0" y="756225"/>
                    </a:cubicBezTo>
                    <a:close/>
                  </a:path>
                </a:pathLst>
              </a:custGeom>
              <a:solidFill>
                <a:schemeClr val="accent1">
                  <a:alpha val="97000"/>
                </a:schemeClr>
              </a:solidFill>
              <a:ln>
                <a:noFill/>
              </a:ln>
              <a:scene3d>
                <a:camera prst="orthographicFront"/>
                <a:lightRig rig="balanced" dir="t">
                  <a:rot lat="0" lon="0" rev="0"/>
                </a:lightRig>
              </a:scene3d>
              <a:sp3d prstMaterial="metal">
                <a:bevelT w="120650" h="825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4" name="23 Forma libre"/>
            <p:cNvSpPr/>
            <p:nvPr/>
          </p:nvSpPr>
          <p:spPr>
            <a:xfrm>
              <a:off x="2921508" y="2286000"/>
              <a:ext cx="726948" cy="585216"/>
            </a:xfrm>
            <a:custGeom>
              <a:avLst/>
              <a:gdLst>
                <a:gd name="connsiteX0" fmla="*/ 0 w 726948"/>
                <a:gd name="connsiteY0" fmla="*/ 0 h 585216"/>
                <a:gd name="connsiteX1" fmla="*/ 726948 w 726948"/>
                <a:gd name="connsiteY1" fmla="*/ 4572 h 585216"/>
                <a:gd name="connsiteX2" fmla="*/ 356616 w 726948"/>
                <a:gd name="connsiteY2" fmla="*/ 585216 h 585216"/>
                <a:gd name="connsiteX3" fmla="*/ 0 w 726948"/>
                <a:gd name="connsiteY3" fmla="*/ 0 h 585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26948" h="585216">
                  <a:moveTo>
                    <a:pt x="0" y="0"/>
                  </a:moveTo>
                  <a:lnTo>
                    <a:pt x="726948" y="4572"/>
                  </a:lnTo>
                  <a:lnTo>
                    <a:pt x="356616" y="585216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  <a:scene3d>
              <a:camera prst="orthographicFront"/>
              <a:lightRig rig="threePt" dir="t">
                <a:rot lat="0" lon="0" rev="0"/>
              </a:lightRig>
            </a:scene3d>
            <a:sp3d prstMaterial="metal">
              <a:bevelT w="1016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>
                <a:solidFill>
                  <a:prstClr val="white"/>
                </a:solidFill>
              </a:endParaRPr>
            </a:p>
          </p:txBody>
        </p:sp>
      </p:grpSp>
      <p:pic>
        <p:nvPicPr>
          <p:cNvPr id="27" name="26 Imagen" descr="Diapositiva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27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72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>
          <a:xfrm rot="13893676">
            <a:off x="663182" y="2995841"/>
            <a:ext cx="1538321" cy="2490297"/>
          </a:xfrm>
          <a:custGeom>
            <a:avLst/>
            <a:gdLst/>
            <a:ahLst/>
            <a:cxnLst/>
            <a:rect l="l" t="t" r="r" b="b"/>
            <a:pathLst>
              <a:path w="1601323" h="1944216">
                <a:moveTo>
                  <a:pt x="784673" y="490225"/>
                </a:moveTo>
                <a:cubicBezTo>
                  <a:pt x="820056" y="528761"/>
                  <a:pt x="1085429" y="654002"/>
                  <a:pt x="1103121" y="1190542"/>
                </a:cubicBezTo>
                <a:cubicBezTo>
                  <a:pt x="1080188" y="1385445"/>
                  <a:pt x="974693" y="1731527"/>
                  <a:pt x="792536" y="1944216"/>
                </a:cubicBezTo>
                <a:cubicBezTo>
                  <a:pt x="702113" y="1783402"/>
                  <a:pt x="517334" y="1544776"/>
                  <a:pt x="491780" y="1161640"/>
                </a:cubicBezTo>
                <a:cubicBezTo>
                  <a:pt x="502919" y="1102354"/>
                  <a:pt x="443292" y="845200"/>
                  <a:pt x="784673" y="490225"/>
                </a:cubicBezTo>
                <a:close/>
                <a:moveTo>
                  <a:pt x="661910" y="310718"/>
                </a:moveTo>
                <a:lnTo>
                  <a:pt x="722086" y="404325"/>
                </a:lnTo>
                <a:cubicBezTo>
                  <a:pt x="151533" y="1010910"/>
                  <a:pt x="423065" y="1492686"/>
                  <a:pt x="541559" y="1650182"/>
                </a:cubicBezTo>
                <a:cubicBezTo>
                  <a:pt x="524473" y="1630124"/>
                  <a:pt x="228795" y="1411709"/>
                  <a:pt x="256283" y="974878"/>
                </a:cubicBezTo>
                <a:cubicBezTo>
                  <a:pt x="266683" y="856013"/>
                  <a:pt x="417494" y="449642"/>
                  <a:pt x="661910" y="310718"/>
                </a:cubicBezTo>
                <a:close/>
                <a:moveTo>
                  <a:pt x="939901" y="299708"/>
                </a:moveTo>
                <a:cubicBezTo>
                  <a:pt x="1184317" y="438632"/>
                  <a:pt x="1335128" y="845003"/>
                  <a:pt x="1345528" y="963868"/>
                </a:cubicBezTo>
                <a:cubicBezTo>
                  <a:pt x="1373016" y="1400699"/>
                  <a:pt x="1077338" y="1619114"/>
                  <a:pt x="1060252" y="1639172"/>
                </a:cubicBezTo>
                <a:cubicBezTo>
                  <a:pt x="1178746" y="1481676"/>
                  <a:pt x="1450278" y="999900"/>
                  <a:pt x="879725" y="393315"/>
                </a:cubicBezTo>
                <a:close/>
                <a:moveTo>
                  <a:pt x="1530421" y="13328"/>
                </a:moveTo>
                <a:cubicBezTo>
                  <a:pt x="1709002" y="487794"/>
                  <a:pt x="1496815" y="979427"/>
                  <a:pt x="1473061" y="993778"/>
                </a:cubicBezTo>
                <a:cubicBezTo>
                  <a:pt x="1511066" y="515687"/>
                  <a:pt x="1417784" y="435904"/>
                  <a:pt x="1397096" y="316633"/>
                </a:cubicBezTo>
                <a:cubicBezTo>
                  <a:pt x="1424548" y="265320"/>
                  <a:pt x="1518415" y="227742"/>
                  <a:pt x="1530421" y="13328"/>
                </a:cubicBezTo>
                <a:close/>
                <a:moveTo>
                  <a:pt x="70902" y="0"/>
                </a:moveTo>
                <a:cubicBezTo>
                  <a:pt x="82909" y="214414"/>
                  <a:pt x="176775" y="251992"/>
                  <a:pt x="204227" y="303305"/>
                </a:cubicBezTo>
                <a:cubicBezTo>
                  <a:pt x="183539" y="422576"/>
                  <a:pt x="90258" y="502359"/>
                  <a:pt x="128262" y="980450"/>
                </a:cubicBezTo>
                <a:cubicBezTo>
                  <a:pt x="104508" y="966099"/>
                  <a:pt x="-107679" y="474466"/>
                  <a:pt x="70902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9050" cap="flat" cmpd="sng" algn="ctr">
            <a:noFill/>
            <a:prstDash val="solid"/>
          </a:ln>
          <a:effectLst/>
          <a:scene3d>
            <a:camera prst="orthographicFront"/>
            <a:lightRig rig="glow" dir="t">
              <a:rot lat="0" lon="0" rev="600000"/>
            </a:lightRig>
          </a:scene3d>
          <a:sp3d prstMaterial="flat"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8496497">
            <a:off x="666101" y="-358505"/>
            <a:ext cx="1538321" cy="2490297"/>
          </a:xfrm>
          <a:custGeom>
            <a:avLst/>
            <a:gdLst/>
            <a:ahLst/>
            <a:cxnLst/>
            <a:rect l="l" t="t" r="r" b="b"/>
            <a:pathLst>
              <a:path w="1601323" h="1944216">
                <a:moveTo>
                  <a:pt x="784673" y="490225"/>
                </a:moveTo>
                <a:cubicBezTo>
                  <a:pt x="820056" y="528761"/>
                  <a:pt x="1085429" y="654002"/>
                  <a:pt x="1103121" y="1190542"/>
                </a:cubicBezTo>
                <a:cubicBezTo>
                  <a:pt x="1080188" y="1385445"/>
                  <a:pt x="974693" y="1731527"/>
                  <a:pt x="792536" y="1944216"/>
                </a:cubicBezTo>
                <a:cubicBezTo>
                  <a:pt x="702113" y="1783402"/>
                  <a:pt x="517334" y="1544776"/>
                  <a:pt x="491780" y="1161640"/>
                </a:cubicBezTo>
                <a:cubicBezTo>
                  <a:pt x="502919" y="1102354"/>
                  <a:pt x="443292" y="845200"/>
                  <a:pt x="784673" y="490225"/>
                </a:cubicBezTo>
                <a:close/>
                <a:moveTo>
                  <a:pt x="661910" y="310718"/>
                </a:moveTo>
                <a:lnTo>
                  <a:pt x="722086" y="404325"/>
                </a:lnTo>
                <a:cubicBezTo>
                  <a:pt x="151533" y="1010910"/>
                  <a:pt x="423065" y="1492686"/>
                  <a:pt x="541559" y="1650182"/>
                </a:cubicBezTo>
                <a:cubicBezTo>
                  <a:pt x="524473" y="1630124"/>
                  <a:pt x="228795" y="1411709"/>
                  <a:pt x="256283" y="974878"/>
                </a:cubicBezTo>
                <a:cubicBezTo>
                  <a:pt x="266683" y="856013"/>
                  <a:pt x="417494" y="449642"/>
                  <a:pt x="661910" y="310718"/>
                </a:cubicBezTo>
                <a:close/>
                <a:moveTo>
                  <a:pt x="939901" y="299708"/>
                </a:moveTo>
                <a:cubicBezTo>
                  <a:pt x="1184317" y="438632"/>
                  <a:pt x="1335128" y="845003"/>
                  <a:pt x="1345528" y="963868"/>
                </a:cubicBezTo>
                <a:cubicBezTo>
                  <a:pt x="1373016" y="1400699"/>
                  <a:pt x="1077338" y="1619114"/>
                  <a:pt x="1060252" y="1639172"/>
                </a:cubicBezTo>
                <a:cubicBezTo>
                  <a:pt x="1178746" y="1481676"/>
                  <a:pt x="1450278" y="999900"/>
                  <a:pt x="879725" y="393315"/>
                </a:cubicBezTo>
                <a:close/>
                <a:moveTo>
                  <a:pt x="1530421" y="13328"/>
                </a:moveTo>
                <a:cubicBezTo>
                  <a:pt x="1709002" y="487794"/>
                  <a:pt x="1496815" y="979427"/>
                  <a:pt x="1473061" y="993778"/>
                </a:cubicBezTo>
                <a:cubicBezTo>
                  <a:pt x="1511066" y="515687"/>
                  <a:pt x="1417784" y="435904"/>
                  <a:pt x="1397096" y="316633"/>
                </a:cubicBezTo>
                <a:cubicBezTo>
                  <a:pt x="1424548" y="265320"/>
                  <a:pt x="1518415" y="227742"/>
                  <a:pt x="1530421" y="13328"/>
                </a:cubicBezTo>
                <a:close/>
                <a:moveTo>
                  <a:pt x="70902" y="0"/>
                </a:moveTo>
                <a:cubicBezTo>
                  <a:pt x="82909" y="214414"/>
                  <a:pt x="176775" y="251992"/>
                  <a:pt x="204227" y="303305"/>
                </a:cubicBezTo>
                <a:cubicBezTo>
                  <a:pt x="183539" y="422576"/>
                  <a:pt x="90258" y="502359"/>
                  <a:pt x="128262" y="980450"/>
                </a:cubicBezTo>
                <a:cubicBezTo>
                  <a:pt x="104508" y="966099"/>
                  <a:pt x="-107679" y="474466"/>
                  <a:pt x="70902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9050" cap="flat" cmpd="sng" algn="ctr">
            <a:noFill/>
            <a:prstDash val="solid"/>
          </a:ln>
          <a:effectLst/>
          <a:scene3d>
            <a:camera prst="orthographicFront"/>
            <a:lightRig rig="glow" dir="t">
              <a:rot lat="0" lon="0" rev="600000"/>
            </a:lightRig>
          </a:scene3d>
          <a:sp3d prstMaterial="flat"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3093707">
            <a:off x="6945144" y="-354167"/>
            <a:ext cx="1538321" cy="2490297"/>
          </a:xfrm>
          <a:custGeom>
            <a:avLst/>
            <a:gdLst/>
            <a:ahLst/>
            <a:cxnLst/>
            <a:rect l="l" t="t" r="r" b="b"/>
            <a:pathLst>
              <a:path w="1601323" h="1944216">
                <a:moveTo>
                  <a:pt x="784673" y="490225"/>
                </a:moveTo>
                <a:cubicBezTo>
                  <a:pt x="820056" y="528761"/>
                  <a:pt x="1085429" y="654002"/>
                  <a:pt x="1103121" y="1190542"/>
                </a:cubicBezTo>
                <a:cubicBezTo>
                  <a:pt x="1080188" y="1385445"/>
                  <a:pt x="974693" y="1731527"/>
                  <a:pt x="792536" y="1944216"/>
                </a:cubicBezTo>
                <a:cubicBezTo>
                  <a:pt x="702113" y="1783402"/>
                  <a:pt x="517334" y="1544776"/>
                  <a:pt x="491780" y="1161640"/>
                </a:cubicBezTo>
                <a:cubicBezTo>
                  <a:pt x="502919" y="1102354"/>
                  <a:pt x="443292" y="845200"/>
                  <a:pt x="784673" y="490225"/>
                </a:cubicBezTo>
                <a:close/>
                <a:moveTo>
                  <a:pt x="661910" y="310718"/>
                </a:moveTo>
                <a:lnTo>
                  <a:pt x="722086" y="404325"/>
                </a:lnTo>
                <a:cubicBezTo>
                  <a:pt x="151533" y="1010910"/>
                  <a:pt x="423065" y="1492686"/>
                  <a:pt x="541559" y="1650182"/>
                </a:cubicBezTo>
                <a:cubicBezTo>
                  <a:pt x="524473" y="1630124"/>
                  <a:pt x="228795" y="1411709"/>
                  <a:pt x="256283" y="974878"/>
                </a:cubicBezTo>
                <a:cubicBezTo>
                  <a:pt x="266683" y="856013"/>
                  <a:pt x="417494" y="449642"/>
                  <a:pt x="661910" y="310718"/>
                </a:cubicBezTo>
                <a:close/>
                <a:moveTo>
                  <a:pt x="939901" y="299708"/>
                </a:moveTo>
                <a:cubicBezTo>
                  <a:pt x="1184317" y="438632"/>
                  <a:pt x="1335128" y="845003"/>
                  <a:pt x="1345528" y="963868"/>
                </a:cubicBezTo>
                <a:cubicBezTo>
                  <a:pt x="1373016" y="1400699"/>
                  <a:pt x="1077338" y="1619114"/>
                  <a:pt x="1060252" y="1639172"/>
                </a:cubicBezTo>
                <a:cubicBezTo>
                  <a:pt x="1178746" y="1481676"/>
                  <a:pt x="1450278" y="999900"/>
                  <a:pt x="879725" y="393315"/>
                </a:cubicBezTo>
                <a:close/>
                <a:moveTo>
                  <a:pt x="1530421" y="13328"/>
                </a:moveTo>
                <a:cubicBezTo>
                  <a:pt x="1709002" y="487794"/>
                  <a:pt x="1496815" y="979427"/>
                  <a:pt x="1473061" y="993778"/>
                </a:cubicBezTo>
                <a:cubicBezTo>
                  <a:pt x="1511066" y="515687"/>
                  <a:pt x="1417784" y="435904"/>
                  <a:pt x="1397096" y="316633"/>
                </a:cubicBezTo>
                <a:cubicBezTo>
                  <a:pt x="1424548" y="265320"/>
                  <a:pt x="1518415" y="227742"/>
                  <a:pt x="1530421" y="13328"/>
                </a:cubicBezTo>
                <a:close/>
                <a:moveTo>
                  <a:pt x="70902" y="0"/>
                </a:moveTo>
                <a:cubicBezTo>
                  <a:pt x="82909" y="214414"/>
                  <a:pt x="176775" y="251992"/>
                  <a:pt x="204227" y="303305"/>
                </a:cubicBezTo>
                <a:cubicBezTo>
                  <a:pt x="183539" y="422576"/>
                  <a:pt x="90258" y="502359"/>
                  <a:pt x="128262" y="980450"/>
                </a:cubicBezTo>
                <a:cubicBezTo>
                  <a:pt x="104508" y="966099"/>
                  <a:pt x="-107679" y="474466"/>
                  <a:pt x="70902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9050" cap="flat" cmpd="sng" algn="ctr">
            <a:noFill/>
            <a:prstDash val="solid"/>
          </a:ln>
          <a:effectLst/>
          <a:scene3d>
            <a:camera prst="orthographicFront"/>
            <a:lightRig rig="glow" dir="t">
              <a:rot lat="0" lon="0" rev="600000"/>
            </a:lightRig>
          </a:scene3d>
          <a:sp3d prstMaterial="flat"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7634229">
            <a:off x="6967578" y="2986485"/>
            <a:ext cx="1538321" cy="2490297"/>
          </a:xfrm>
          <a:custGeom>
            <a:avLst/>
            <a:gdLst/>
            <a:ahLst/>
            <a:cxnLst/>
            <a:rect l="l" t="t" r="r" b="b"/>
            <a:pathLst>
              <a:path w="1601323" h="1944216">
                <a:moveTo>
                  <a:pt x="784673" y="490225"/>
                </a:moveTo>
                <a:cubicBezTo>
                  <a:pt x="820056" y="528761"/>
                  <a:pt x="1085429" y="654002"/>
                  <a:pt x="1103121" y="1190542"/>
                </a:cubicBezTo>
                <a:cubicBezTo>
                  <a:pt x="1080188" y="1385445"/>
                  <a:pt x="974693" y="1731527"/>
                  <a:pt x="792536" y="1944216"/>
                </a:cubicBezTo>
                <a:cubicBezTo>
                  <a:pt x="702113" y="1783402"/>
                  <a:pt x="517334" y="1544776"/>
                  <a:pt x="491780" y="1161640"/>
                </a:cubicBezTo>
                <a:cubicBezTo>
                  <a:pt x="502919" y="1102354"/>
                  <a:pt x="443292" y="845200"/>
                  <a:pt x="784673" y="490225"/>
                </a:cubicBezTo>
                <a:close/>
                <a:moveTo>
                  <a:pt x="661910" y="310718"/>
                </a:moveTo>
                <a:lnTo>
                  <a:pt x="722086" y="404325"/>
                </a:lnTo>
                <a:cubicBezTo>
                  <a:pt x="151533" y="1010910"/>
                  <a:pt x="423065" y="1492686"/>
                  <a:pt x="541559" y="1650182"/>
                </a:cubicBezTo>
                <a:cubicBezTo>
                  <a:pt x="524473" y="1630124"/>
                  <a:pt x="228795" y="1411709"/>
                  <a:pt x="256283" y="974878"/>
                </a:cubicBezTo>
                <a:cubicBezTo>
                  <a:pt x="266683" y="856013"/>
                  <a:pt x="417494" y="449642"/>
                  <a:pt x="661910" y="310718"/>
                </a:cubicBezTo>
                <a:close/>
                <a:moveTo>
                  <a:pt x="939901" y="299708"/>
                </a:moveTo>
                <a:cubicBezTo>
                  <a:pt x="1184317" y="438632"/>
                  <a:pt x="1335128" y="845003"/>
                  <a:pt x="1345528" y="963868"/>
                </a:cubicBezTo>
                <a:cubicBezTo>
                  <a:pt x="1373016" y="1400699"/>
                  <a:pt x="1077338" y="1619114"/>
                  <a:pt x="1060252" y="1639172"/>
                </a:cubicBezTo>
                <a:cubicBezTo>
                  <a:pt x="1178746" y="1481676"/>
                  <a:pt x="1450278" y="999900"/>
                  <a:pt x="879725" y="393315"/>
                </a:cubicBezTo>
                <a:close/>
                <a:moveTo>
                  <a:pt x="1530421" y="13328"/>
                </a:moveTo>
                <a:cubicBezTo>
                  <a:pt x="1709002" y="487794"/>
                  <a:pt x="1496815" y="979427"/>
                  <a:pt x="1473061" y="993778"/>
                </a:cubicBezTo>
                <a:cubicBezTo>
                  <a:pt x="1511066" y="515687"/>
                  <a:pt x="1417784" y="435904"/>
                  <a:pt x="1397096" y="316633"/>
                </a:cubicBezTo>
                <a:cubicBezTo>
                  <a:pt x="1424548" y="265320"/>
                  <a:pt x="1518415" y="227742"/>
                  <a:pt x="1530421" y="13328"/>
                </a:cubicBezTo>
                <a:close/>
                <a:moveTo>
                  <a:pt x="70902" y="0"/>
                </a:moveTo>
                <a:cubicBezTo>
                  <a:pt x="82909" y="214414"/>
                  <a:pt x="176775" y="251992"/>
                  <a:pt x="204227" y="303305"/>
                </a:cubicBezTo>
                <a:cubicBezTo>
                  <a:pt x="183539" y="422576"/>
                  <a:pt x="90258" y="502359"/>
                  <a:pt x="128262" y="980450"/>
                </a:cubicBezTo>
                <a:cubicBezTo>
                  <a:pt x="104508" y="966099"/>
                  <a:pt x="-107679" y="474466"/>
                  <a:pt x="70902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9050" cap="flat" cmpd="sng" algn="ctr">
            <a:noFill/>
            <a:prstDash val="solid"/>
          </a:ln>
          <a:effectLst/>
          <a:scene3d>
            <a:camera prst="orthographicFront"/>
            <a:lightRig rig="glow" dir="t">
              <a:rot lat="0" lon="0" rev="600000"/>
            </a:lightRig>
          </a:scene3d>
          <a:sp3d prstMaterial="flat"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6" name="5 Imagen" descr="Diapositiva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635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6012160" y="3813961"/>
            <a:ext cx="3023878" cy="1184843"/>
            <a:chOff x="2723910" y="1444779"/>
            <a:chExt cx="3023878" cy="1579791"/>
          </a:xfrm>
          <a:scene3d>
            <a:camera prst="orthographicFront"/>
            <a:lightRig rig="glow" dir="t"/>
          </a:scene3d>
        </p:grpSpPr>
        <p:grpSp>
          <p:nvGrpSpPr>
            <p:cNvPr id="5" name="4 Grupo"/>
            <p:cNvGrpSpPr/>
            <p:nvPr/>
          </p:nvGrpSpPr>
          <p:grpSpPr>
            <a:xfrm>
              <a:off x="3189867" y="1444779"/>
              <a:ext cx="2036957" cy="750383"/>
              <a:chOff x="2545540" y="814308"/>
              <a:chExt cx="2036957" cy="750383"/>
            </a:xfrm>
          </p:grpSpPr>
          <p:sp>
            <p:nvSpPr>
              <p:cNvPr id="14" name="13 Elipse"/>
              <p:cNvSpPr/>
              <p:nvPr/>
            </p:nvSpPr>
            <p:spPr bwMode="auto">
              <a:xfrm>
                <a:off x="2545540" y="81430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14 Elipse"/>
              <p:cNvSpPr/>
              <p:nvPr/>
            </p:nvSpPr>
            <p:spPr bwMode="auto">
              <a:xfrm>
                <a:off x="2882783" y="8578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16" name="15 Elipse"/>
              <p:cNvSpPr/>
              <p:nvPr/>
            </p:nvSpPr>
            <p:spPr bwMode="auto">
              <a:xfrm>
                <a:off x="4253523" y="1303858"/>
                <a:ext cx="328974" cy="260833"/>
              </a:xfrm>
              <a:prstGeom prst="ellipse">
                <a:avLst/>
              </a:prstGeom>
              <a:solidFill>
                <a:srgbClr val="57C2C5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16 Elipse"/>
              <p:cNvSpPr/>
              <p:nvPr/>
            </p:nvSpPr>
            <p:spPr bwMode="auto">
              <a:xfrm>
                <a:off x="3916276" y="1140673"/>
                <a:ext cx="328974" cy="260833"/>
              </a:xfrm>
              <a:prstGeom prst="ellipse">
                <a:avLst/>
              </a:prstGeom>
              <a:solidFill>
                <a:srgbClr val="A3A622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17 Elipse"/>
              <p:cNvSpPr/>
              <p:nvPr/>
            </p:nvSpPr>
            <p:spPr bwMode="auto">
              <a:xfrm>
                <a:off x="3600793" y="1031882"/>
                <a:ext cx="328974" cy="260833"/>
              </a:xfrm>
              <a:prstGeom prst="ellipse">
                <a:avLst/>
              </a:prstGeom>
              <a:solidFill>
                <a:srgbClr val="FF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18 Elipse"/>
              <p:cNvSpPr/>
              <p:nvPr/>
            </p:nvSpPr>
            <p:spPr bwMode="auto">
              <a:xfrm>
                <a:off x="3274424" y="955733"/>
                <a:ext cx="328974" cy="260833"/>
              </a:xfrm>
              <a:prstGeom prst="ellipse">
                <a:avLst/>
              </a:prstGeom>
              <a:solidFill>
                <a:srgbClr val="00CC6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" name="5 Elipse"/>
            <p:cNvSpPr/>
            <p:nvPr/>
          </p:nvSpPr>
          <p:spPr bwMode="auto">
            <a:xfrm>
              <a:off x="4760867" y="2136806"/>
              <a:ext cx="986921" cy="887764"/>
            </a:xfrm>
            <a:prstGeom prst="ellipse">
              <a:avLst/>
            </a:prstGeom>
            <a:solidFill>
              <a:srgbClr val="00B05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p3d prstMaterial="clear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grpSp>
          <p:nvGrpSpPr>
            <p:cNvPr id="7" name="6 Grupo"/>
            <p:cNvGrpSpPr/>
            <p:nvPr/>
          </p:nvGrpSpPr>
          <p:grpSpPr>
            <a:xfrm rot="20538412">
              <a:off x="2723910" y="1830566"/>
              <a:ext cx="2058717" cy="935328"/>
              <a:chOff x="2108779" y="1064362"/>
              <a:chExt cx="2058717" cy="935328"/>
            </a:xfrm>
          </p:grpSpPr>
          <p:sp>
            <p:nvSpPr>
              <p:cNvPr id="8" name="7 Elipse"/>
              <p:cNvSpPr/>
              <p:nvPr/>
            </p:nvSpPr>
            <p:spPr bwMode="auto">
              <a:xfrm>
                <a:off x="3838522" y="1738857"/>
                <a:ext cx="328974" cy="260833"/>
              </a:xfrm>
              <a:prstGeom prst="ellipse">
                <a:avLst/>
              </a:prstGeom>
              <a:solidFill>
                <a:srgbClr val="FF0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8 Elipse"/>
              <p:cNvSpPr/>
              <p:nvPr/>
            </p:nvSpPr>
            <p:spPr bwMode="auto">
              <a:xfrm>
                <a:off x="2108779" y="10643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9 Elipse"/>
              <p:cNvSpPr/>
              <p:nvPr/>
            </p:nvSpPr>
            <p:spPr bwMode="auto">
              <a:xfrm>
                <a:off x="3479519" y="1510401"/>
                <a:ext cx="328974" cy="260833"/>
              </a:xfrm>
              <a:prstGeom prst="ellipse">
                <a:avLst/>
              </a:prstGeom>
              <a:solidFill>
                <a:srgbClr val="57C2C5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10 Elipse"/>
              <p:cNvSpPr/>
              <p:nvPr/>
            </p:nvSpPr>
            <p:spPr bwMode="auto">
              <a:xfrm>
                <a:off x="3142272" y="1347216"/>
                <a:ext cx="328974" cy="260833"/>
              </a:xfrm>
              <a:prstGeom prst="ellipse">
                <a:avLst/>
              </a:prstGeom>
              <a:solidFill>
                <a:srgbClr val="A3A622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11 Elipse"/>
              <p:cNvSpPr/>
              <p:nvPr/>
            </p:nvSpPr>
            <p:spPr bwMode="auto">
              <a:xfrm>
                <a:off x="2826789" y="1238425"/>
                <a:ext cx="328974" cy="260833"/>
              </a:xfrm>
              <a:prstGeom prst="ellipse">
                <a:avLst/>
              </a:prstGeom>
              <a:solidFill>
                <a:srgbClr val="FF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12 Elipse"/>
              <p:cNvSpPr/>
              <p:nvPr/>
            </p:nvSpPr>
            <p:spPr bwMode="auto">
              <a:xfrm>
                <a:off x="2500420" y="1162276"/>
                <a:ext cx="328974" cy="260833"/>
              </a:xfrm>
              <a:prstGeom prst="ellipse">
                <a:avLst/>
              </a:prstGeom>
              <a:solidFill>
                <a:srgbClr val="00CC6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20" name="19 Grupo"/>
          <p:cNvGrpSpPr/>
          <p:nvPr/>
        </p:nvGrpSpPr>
        <p:grpSpPr>
          <a:xfrm flipH="1">
            <a:off x="179512" y="3846589"/>
            <a:ext cx="3023878" cy="1184843"/>
            <a:chOff x="2723910" y="1444779"/>
            <a:chExt cx="3023878" cy="1579791"/>
          </a:xfrm>
          <a:scene3d>
            <a:camera prst="orthographicFront"/>
            <a:lightRig rig="glow" dir="t"/>
          </a:scene3d>
        </p:grpSpPr>
        <p:grpSp>
          <p:nvGrpSpPr>
            <p:cNvPr id="21" name="20 Grupo"/>
            <p:cNvGrpSpPr/>
            <p:nvPr/>
          </p:nvGrpSpPr>
          <p:grpSpPr>
            <a:xfrm>
              <a:off x="3189867" y="1444779"/>
              <a:ext cx="2036957" cy="750383"/>
              <a:chOff x="2545540" y="814308"/>
              <a:chExt cx="2036957" cy="750383"/>
            </a:xfrm>
          </p:grpSpPr>
          <p:sp>
            <p:nvSpPr>
              <p:cNvPr id="30" name="29 Elipse"/>
              <p:cNvSpPr/>
              <p:nvPr/>
            </p:nvSpPr>
            <p:spPr bwMode="auto">
              <a:xfrm>
                <a:off x="2545540" y="81430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31" name="30 Elipse"/>
              <p:cNvSpPr/>
              <p:nvPr/>
            </p:nvSpPr>
            <p:spPr bwMode="auto">
              <a:xfrm>
                <a:off x="2882783" y="8578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32" name="31 Elipse"/>
              <p:cNvSpPr/>
              <p:nvPr/>
            </p:nvSpPr>
            <p:spPr bwMode="auto">
              <a:xfrm>
                <a:off x="4253523" y="1303858"/>
                <a:ext cx="328974" cy="260833"/>
              </a:xfrm>
              <a:prstGeom prst="ellipse">
                <a:avLst/>
              </a:prstGeom>
              <a:solidFill>
                <a:srgbClr val="57C2C5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33" name="32 Elipse"/>
              <p:cNvSpPr/>
              <p:nvPr/>
            </p:nvSpPr>
            <p:spPr bwMode="auto">
              <a:xfrm>
                <a:off x="3916276" y="1140673"/>
                <a:ext cx="328974" cy="260833"/>
              </a:xfrm>
              <a:prstGeom prst="ellipse">
                <a:avLst/>
              </a:prstGeom>
              <a:solidFill>
                <a:srgbClr val="A3A622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33 Elipse"/>
              <p:cNvSpPr/>
              <p:nvPr/>
            </p:nvSpPr>
            <p:spPr bwMode="auto">
              <a:xfrm>
                <a:off x="3600793" y="1031882"/>
                <a:ext cx="328974" cy="260833"/>
              </a:xfrm>
              <a:prstGeom prst="ellipse">
                <a:avLst/>
              </a:prstGeom>
              <a:solidFill>
                <a:srgbClr val="FF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34 Elipse"/>
              <p:cNvSpPr/>
              <p:nvPr/>
            </p:nvSpPr>
            <p:spPr bwMode="auto">
              <a:xfrm>
                <a:off x="3274424" y="955733"/>
                <a:ext cx="328974" cy="260833"/>
              </a:xfrm>
              <a:prstGeom prst="ellipse">
                <a:avLst/>
              </a:prstGeom>
              <a:solidFill>
                <a:srgbClr val="00CC6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2" name="21 Elipse"/>
            <p:cNvSpPr/>
            <p:nvPr/>
          </p:nvSpPr>
          <p:spPr bwMode="auto">
            <a:xfrm>
              <a:off x="4760867" y="2136806"/>
              <a:ext cx="986921" cy="887764"/>
            </a:xfrm>
            <a:prstGeom prst="ellipse">
              <a:avLst/>
            </a:prstGeom>
            <a:solidFill>
              <a:srgbClr val="00B05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p3d prstMaterial="clear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grpSp>
          <p:nvGrpSpPr>
            <p:cNvPr id="23" name="22 Grupo"/>
            <p:cNvGrpSpPr/>
            <p:nvPr/>
          </p:nvGrpSpPr>
          <p:grpSpPr>
            <a:xfrm rot="20538412">
              <a:off x="2723910" y="1830566"/>
              <a:ext cx="2058717" cy="935328"/>
              <a:chOff x="2108779" y="1064362"/>
              <a:chExt cx="2058717" cy="935328"/>
            </a:xfrm>
          </p:grpSpPr>
          <p:sp>
            <p:nvSpPr>
              <p:cNvPr id="24" name="23 Elipse"/>
              <p:cNvSpPr/>
              <p:nvPr/>
            </p:nvSpPr>
            <p:spPr bwMode="auto">
              <a:xfrm>
                <a:off x="3838522" y="1738857"/>
                <a:ext cx="328974" cy="260833"/>
              </a:xfrm>
              <a:prstGeom prst="ellipse">
                <a:avLst/>
              </a:prstGeom>
              <a:solidFill>
                <a:srgbClr val="FF0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25" name="24 Elipse"/>
              <p:cNvSpPr/>
              <p:nvPr/>
            </p:nvSpPr>
            <p:spPr bwMode="auto">
              <a:xfrm>
                <a:off x="2108779" y="10643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26" name="25 Elipse"/>
              <p:cNvSpPr/>
              <p:nvPr/>
            </p:nvSpPr>
            <p:spPr bwMode="auto">
              <a:xfrm>
                <a:off x="3479519" y="1510401"/>
                <a:ext cx="328974" cy="260833"/>
              </a:xfrm>
              <a:prstGeom prst="ellipse">
                <a:avLst/>
              </a:prstGeom>
              <a:solidFill>
                <a:srgbClr val="57C2C5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26 Elipse"/>
              <p:cNvSpPr/>
              <p:nvPr/>
            </p:nvSpPr>
            <p:spPr bwMode="auto">
              <a:xfrm>
                <a:off x="3142272" y="1347216"/>
                <a:ext cx="328974" cy="260833"/>
              </a:xfrm>
              <a:prstGeom prst="ellipse">
                <a:avLst/>
              </a:prstGeom>
              <a:solidFill>
                <a:srgbClr val="A3A622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28" name="27 Elipse"/>
              <p:cNvSpPr/>
              <p:nvPr/>
            </p:nvSpPr>
            <p:spPr bwMode="auto">
              <a:xfrm>
                <a:off x="2826789" y="1238425"/>
                <a:ext cx="328974" cy="260833"/>
              </a:xfrm>
              <a:prstGeom prst="ellipse">
                <a:avLst/>
              </a:prstGeom>
              <a:solidFill>
                <a:srgbClr val="FF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28 Elipse"/>
              <p:cNvSpPr/>
              <p:nvPr/>
            </p:nvSpPr>
            <p:spPr bwMode="auto">
              <a:xfrm>
                <a:off x="2500420" y="1162276"/>
                <a:ext cx="328974" cy="260833"/>
              </a:xfrm>
              <a:prstGeom prst="ellipse">
                <a:avLst/>
              </a:prstGeom>
              <a:solidFill>
                <a:srgbClr val="00CC6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6" name="35 Grupo"/>
          <p:cNvGrpSpPr/>
          <p:nvPr/>
        </p:nvGrpSpPr>
        <p:grpSpPr>
          <a:xfrm flipV="1">
            <a:off x="6012160" y="87547"/>
            <a:ext cx="3023878" cy="1184843"/>
            <a:chOff x="2723910" y="1444779"/>
            <a:chExt cx="3023878" cy="1579791"/>
          </a:xfrm>
          <a:scene3d>
            <a:camera prst="orthographicFront"/>
            <a:lightRig rig="glow" dir="t"/>
          </a:scene3d>
        </p:grpSpPr>
        <p:grpSp>
          <p:nvGrpSpPr>
            <p:cNvPr id="37" name="36 Grupo"/>
            <p:cNvGrpSpPr/>
            <p:nvPr/>
          </p:nvGrpSpPr>
          <p:grpSpPr>
            <a:xfrm>
              <a:off x="3189867" y="1444779"/>
              <a:ext cx="2036957" cy="750383"/>
              <a:chOff x="2545540" y="814308"/>
              <a:chExt cx="2036957" cy="750383"/>
            </a:xfrm>
          </p:grpSpPr>
          <p:sp>
            <p:nvSpPr>
              <p:cNvPr id="46" name="45 Elipse"/>
              <p:cNvSpPr/>
              <p:nvPr/>
            </p:nvSpPr>
            <p:spPr bwMode="auto">
              <a:xfrm>
                <a:off x="2545540" y="81430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46 Elipse"/>
              <p:cNvSpPr/>
              <p:nvPr/>
            </p:nvSpPr>
            <p:spPr bwMode="auto">
              <a:xfrm>
                <a:off x="2882783" y="8578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47 Elipse"/>
              <p:cNvSpPr/>
              <p:nvPr/>
            </p:nvSpPr>
            <p:spPr bwMode="auto">
              <a:xfrm>
                <a:off x="4253523" y="1303858"/>
                <a:ext cx="328974" cy="260833"/>
              </a:xfrm>
              <a:prstGeom prst="ellipse">
                <a:avLst/>
              </a:prstGeom>
              <a:solidFill>
                <a:srgbClr val="57C2C5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49" name="48 Elipse"/>
              <p:cNvSpPr/>
              <p:nvPr/>
            </p:nvSpPr>
            <p:spPr bwMode="auto">
              <a:xfrm>
                <a:off x="3916276" y="1140673"/>
                <a:ext cx="328974" cy="260833"/>
              </a:xfrm>
              <a:prstGeom prst="ellipse">
                <a:avLst/>
              </a:prstGeom>
              <a:solidFill>
                <a:srgbClr val="A3A622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49 Elipse"/>
              <p:cNvSpPr/>
              <p:nvPr/>
            </p:nvSpPr>
            <p:spPr bwMode="auto">
              <a:xfrm>
                <a:off x="3600793" y="1031882"/>
                <a:ext cx="328974" cy="260833"/>
              </a:xfrm>
              <a:prstGeom prst="ellipse">
                <a:avLst/>
              </a:prstGeom>
              <a:solidFill>
                <a:srgbClr val="FF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51" name="50 Elipse"/>
              <p:cNvSpPr/>
              <p:nvPr/>
            </p:nvSpPr>
            <p:spPr bwMode="auto">
              <a:xfrm>
                <a:off x="3274424" y="955733"/>
                <a:ext cx="328974" cy="260833"/>
              </a:xfrm>
              <a:prstGeom prst="ellipse">
                <a:avLst/>
              </a:prstGeom>
              <a:solidFill>
                <a:srgbClr val="00CC6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8" name="37 Elipse"/>
            <p:cNvSpPr/>
            <p:nvPr/>
          </p:nvSpPr>
          <p:spPr bwMode="auto">
            <a:xfrm>
              <a:off x="4760867" y="2136806"/>
              <a:ext cx="986921" cy="887764"/>
            </a:xfrm>
            <a:prstGeom prst="ellipse">
              <a:avLst/>
            </a:prstGeom>
            <a:solidFill>
              <a:srgbClr val="00B05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p3d prstMaterial="clear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grpSp>
          <p:nvGrpSpPr>
            <p:cNvPr id="39" name="38 Grupo"/>
            <p:cNvGrpSpPr/>
            <p:nvPr/>
          </p:nvGrpSpPr>
          <p:grpSpPr>
            <a:xfrm rot="20538412">
              <a:off x="2723910" y="1830566"/>
              <a:ext cx="2058717" cy="935328"/>
              <a:chOff x="2108779" y="1064362"/>
              <a:chExt cx="2058717" cy="935328"/>
            </a:xfrm>
          </p:grpSpPr>
          <p:sp>
            <p:nvSpPr>
              <p:cNvPr id="40" name="39 Elipse"/>
              <p:cNvSpPr/>
              <p:nvPr/>
            </p:nvSpPr>
            <p:spPr bwMode="auto">
              <a:xfrm>
                <a:off x="3838522" y="1738857"/>
                <a:ext cx="328974" cy="260833"/>
              </a:xfrm>
              <a:prstGeom prst="ellipse">
                <a:avLst/>
              </a:prstGeom>
              <a:solidFill>
                <a:srgbClr val="FF0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40 Elipse"/>
              <p:cNvSpPr/>
              <p:nvPr/>
            </p:nvSpPr>
            <p:spPr bwMode="auto">
              <a:xfrm>
                <a:off x="2108779" y="10643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41 Elipse"/>
              <p:cNvSpPr/>
              <p:nvPr/>
            </p:nvSpPr>
            <p:spPr bwMode="auto">
              <a:xfrm>
                <a:off x="3479519" y="1510401"/>
                <a:ext cx="328974" cy="260833"/>
              </a:xfrm>
              <a:prstGeom prst="ellipse">
                <a:avLst/>
              </a:prstGeom>
              <a:solidFill>
                <a:srgbClr val="57C2C5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42 Elipse"/>
              <p:cNvSpPr/>
              <p:nvPr/>
            </p:nvSpPr>
            <p:spPr bwMode="auto">
              <a:xfrm>
                <a:off x="3142272" y="1347216"/>
                <a:ext cx="328974" cy="260833"/>
              </a:xfrm>
              <a:prstGeom prst="ellipse">
                <a:avLst/>
              </a:prstGeom>
              <a:solidFill>
                <a:srgbClr val="A3A622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43 Elipse"/>
              <p:cNvSpPr/>
              <p:nvPr/>
            </p:nvSpPr>
            <p:spPr bwMode="auto">
              <a:xfrm>
                <a:off x="2826789" y="1238425"/>
                <a:ext cx="328974" cy="260833"/>
              </a:xfrm>
              <a:prstGeom prst="ellipse">
                <a:avLst/>
              </a:prstGeom>
              <a:solidFill>
                <a:srgbClr val="FF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44 Elipse"/>
              <p:cNvSpPr/>
              <p:nvPr/>
            </p:nvSpPr>
            <p:spPr bwMode="auto">
              <a:xfrm>
                <a:off x="2500420" y="1162276"/>
                <a:ext cx="328974" cy="260833"/>
              </a:xfrm>
              <a:prstGeom prst="ellipse">
                <a:avLst/>
              </a:prstGeom>
              <a:solidFill>
                <a:srgbClr val="00CC6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52" name="51 Grupo"/>
          <p:cNvGrpSpPr/>
          <p:nvPr/>
        </p:nvGrpSpPr>
        <p:grpSpPr>
          <a:xfrm rot="10800000">
            <a:off x="147089" y="77448"/>
            <a:ext cx="3023878" cy="1184843"/>
            <a:chOff x="2723910" y="1444779"/>
            <a:chExt cx="3023878" cy="1579791"/>
          </a:xfrm>
          <a:scene3d>
            <a:camera prst="orthographicFront"/>
            <a:lightRig rig="glow" dir="t"/>
          </a:scene3d>
        </p:grpSpPr>
        <p:grpSp>
          <p:nvGrpSpPr>
            <p:cNvPr id="53" name="52 Grupo"/>
            <p:cNvGrpSpPr/>
            <p:nvPr/>
          </p:nvGrpSpPr>
          <p:grpSpPr>
            <a:xfrm>
              <a:off x="3189867" y="1444779"/>
              <a:ext cx="2036957" cy="750383"/>
              <a:chOff x="2545540" y="814308"/>
              <a:chExt cx="2036957" cy="750383"/>
            </a:xfrm>
          </p:grpSpPr>
          <p:sp>
            <p:nvSpPr>
              <p:cNvPr id="62" name="61 Elipse"/>
              <p:cNvSpPr/>
              <p:nvPr/>
            </p:nvSpPr>
            <p:spPr bwMode="auto">
              <a:xfrm>
                <a:off x="2545540" y="814308"/>
                <a:ext cx="328974" cy="26083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63" name="62 Elipse"/>
              <p:cNvSpPr/>
              <p:nvPr/>
            </p:nvSpPr>
            <p:spPr bwMode="auto">
              <a:xfrm>
                <a:off x="2882783" y="857819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64" name="63 Elipse"/>
              <p:cNvSpPr/>
              <p:nvPr/>
            </p:nvSpPr>
            <p:spPr bwMode="auto">
              <a:xfrm>
                <a:off x="4253523" y="1303858"/>
                <a:ext cx="328974" cy="260833"/>
              </a:xfrm>
              <a:prstGeom prst="ellipse">
                <a:avLst/>
              </a:prstGeom>
              <a:solidFill>
                <a:srgbClr val="57C2C5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64 Elipse"/>
              <p:cNvSpPr/>
              <p:nvPr/>
            </p:nvSpPr>
            <p:spPr bwMode="auto">
              <a:xfrm>
                <a:off x="3916276" y="1140673"/>
                <a:ext cx="328974" cy="260833"/>
              </a:xfrm>
              <a:prstGeom prst="ellipse">
                <a:avLst/>
              </a:prstGeom>
              <a:solidFill>
                <a:srgbClr val="A3A622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66" name="65 Elipse"/>
              <p:cNvSpPr/>
              <p:nvPr/>
            </p:nvSpPr>
            <p:spPr bwMode="auto">
              <a:xfrm>
                <a:off x="3600793" y="1031882"/>
                <a:ext cx="328974" cy="260833"/>
              </a:xfrm>
              <a:prstGeom prst="ellipse">
                <a:avLst/>
              </a:prstGeom>
              <a:solidFill>
                <a:srgbClr val="FF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66 Elipse"/>
              <p:cNvSpPr/>
              <p:nvPr/>
            </p:nvSpPr>
            <p:spPr bwMode="auto">
              <a:xfrm>
                <a:off x="3274424" y="955733"/>
                <a:ext cx="328974" cy="260833"/>
              </a:xfrm>
              <a:prstGeom prst="ellipse">
                <a:avLst/>
              </a:prstGeom>
              <a:solidFill>
                <a:srgbClr val="00CC6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54" name="53 Elipse"/>
            <p:cNvSpPr/>
            <p:nvPr/>
          </p:nvSpPr>
          <p:spPr bwMode="auto">
            <a:xfrm>
              <a:off x="4760867" y="2136806"/>
              <a:ext cx="986921" cy="887764"/>
            </a:xfrm>
            <a:prstGeom prst="ellipse">
              <a:avLst/>
            </a:prstGeom>
            <a:solidFill>
              <a:srgbClr val="00B05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p3d prstMaterial="clear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prstClr val="white"/>
                </a:solidFill>
              </a:endParaRPr>
            </a:p>
          </p:txBody>
        </p:sp>
        <p:grpSp>
          <p:nvGrpSpPr>
            <p:cNvPr id="55" name="54 Grupo"/>
            <p:cNvGrpSpPr/>
            <p:nvPr/>
          </p:nvGrpSpPr>
          <p:grpSpPr>
            <a:xfrm rot="20538412">
              <a:off x="2723910" y="1830566"/>
              <a:ext cx="2058717" cy="935328"/>
              <a:chOff x="2108779" y="1064362"/>
              <a:chExt cx="2058717" cy="935328"/>
            </a:xfrm>
          </p:grpSpPr>
          <p:sp>
            <p:nvSpPr>
              <p:cNvPr id="56" name="55 Elipse"/>
              <p:cNvSpPr/>
              <p:nvPr/>
            </p:nvSpPr>
            <p:spPr bwMode="auto">
              <a:xfrm>
                <a:off x="3838522" y="1738857"/>
                <a:ext cx="328974" cy="260833"/>
              </a:xfrm>
              <a:prstGeom prst="ellipse">
                <a:avLst/>
              </a:prstGeom>
              <a:solidFill>
                <a:srgbClr val="FF0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56 Elipse"/>
              <p:cNvSpPr/>
              <p:nvPr/>
            </p:nvSpPr>
            <p:spPr bwMode="auto">
              <a:xfrm>
                <a:off x="2108779" y="1064362"/>
                <a:ext cx="328974" cy="260833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57 Elipse"/>
              <p:cNvSpPr/>
              <p:nvPr/>
            </p:nvSpPr>
            <p:spPr bwMode="auto">
              <a:xfrm>
                <a:off x="3479519" y="1510401"/>
                <a:ext cx="328974" cy="260833"/>
              </a:xfrm>
              <a:prstGeom prst="ellipse">
                <a:avLst/>
              </a:prstGeom>
              <a:solidFill>
                <a:srgbClr val="57C2C5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58 Elipse"/>
              <p:cNvSpPr/>
              <p:nvPr/>
            </p:nvSpPr>
            <p:spPr bwMode="auto">
              <a:xfrm>
                <a:off x="3142272" y="1347216"/>
                <a:ext cx="328974" cy="260833"/>
              </a:xfrm>
              <a:prstGeom prst="ellipse">
                <a:avLst/>
              </a:prstGeom>
              <a:solidFill>
                <a:srgbClr val="A3A622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60" name="59 Elipse"/>
              <p:cNvSpPr/>
              <p:nvPr/>
            </p:nvSpPr>
            <p:spPr bwMode="auto">
              <a:xfrm>
                <a:off x="2826789" y="1238425"/>
                <a:ext cx="328974" cy="260833"/>
              </a:xfrm>
              <a:prstGeom prst="ellipse">
                <a:avLst/>
              </a:prstGeom>
              <a:solidFill>
                <a:srgbClr val="FF99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61" name="60 Elipse"/>
              <p:cNvSpPr/>
              <p:nvPr/>
            </p:nvSpPr>
            <p:spPr bwMode="auto">
              <a:xfrm>
                <a:off x="2500420" y="1162276"/>
                <a:ext cx="328974" cy="260833"/>
              </a:xfrm>
              <a:prstGeom prst="ellipse">
                <a:avLst/>
              </a:prstGeom>
              <a:solidFill>
                <a:srgbClr val="00CC66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p3d prstMaterial="clear">
                <a:bevelT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</a:endParaRPr>
              </a:p>
            </p:txBody>
          </p:sp>
        </p:grpSp>
      </p:grpSp>
      <p:pic>
        <p:nvPicPr>
          <p:cNvPr id="68" name="67 Imagen" descr="Diapositiva17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68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59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27 Grupo"/>
          <p:cNvGrpSpPr/>
          <p:nvPr/>
        </p:nvGrpSpPr>
        <p:grpSpPr>
          <a:xfrm>
            <a:off x="3581560" y="1113650"/>
            <a:ext cx="1942926" cy="1423141"/>
            <a:chOff x="4081672" y="2278645"/>
            <a:chExt cx="1942926" cy="1897521"/>
          </a:xfrm>
        </p:grpSpPr>
        <p:sp>
          <p:nvSpPr>
            <p:cNvPr id="25" name="24 Forma libre"/>
            <p:cNvSpPr/>
            <p:nvPr/>
          </p:nvSpPr>
          <p:spPr bwMode="auto">
            <a:xfrm flipH="1">
              <a:off x="4081672" y="2278645"/>
              <a:ext cx="1942926" cy="1897521"/>
            </a:xfrm>
            <a:custGeom>
              <a:avLst/>
              <a:gdLst/>
              <a:ahLst/>
              <a:cxnLst/>
              <a:rect l="l" t="t" r="r" b="b"/>
              <a:pathLst>
                <a:path w="1942926" h="1897521">
                  <a:moveTo>
                    <a:pt x="139537" y="124645"/>
                  </a:moveTo>
                  <a:cubicBezTo>
                    <a:pt x="-166553" y="523688"/>
                    <a:pt x="121247" y="765603"/>
                    <a:pt x="156044" y="834411"/>
                  </a:cubicBezTo>
                  <a:cubicBezTo>
                    <a:pt x="346461" y="1144395"/>
                    <a:pt x="755260" y="1273282"/>
                    <a:pt x="607453" y="1897521"/>
                  </a:cubicBezTo>
                  <a:cubicBezTo>
                    <a:pt x="970506" y="1585355"/>
                    <a:pt x="627815" y="1065461"/>
                    <a:pt x="562096" y="979666"/>
                  </a:cubicBezTo>
                  <a:cubicBezTo>
                    <a:pt x="104324" y="564163"/>
                    <a:pt x="88641" y="297798"/>
                    <a:pt x="139537" y="124645"/>
                  </a:cubicBezTo>
                  <a:close/>
                  <a:moveTo>
                    <a:pt x="1803389" y="121036"/>
                  </a:moveTo>
                  <a:cubicBezTo>
                    <a:pt x="1854285" y="294189"/>
                    <a:pt x="1838602" y="560554"/>
                    <a:pt x="1380830" y="976057"/>
                  </a:cubicBezTo>
                  <a:cubicBezTo>
                    <a:pt x="1315111" y="1061852"/>
                    <a:pt x="972420" y="1581746"/>
                    <a:pt x="1335473" y="1893912"/>
                  </a:cubicBezTo>
                  <a:cubicBezTo>
                    <a:pt x="1187666" y="1269673"/>
                    <a:pt x="1596465" y="1140786"/>
                    <a:pt x="1786882" y="830802"/>
                  </a:cubicBezTo>
                  <a:cubicBezTo>
                    <a:pt x="1821679" y="761994"/>
                    <a:pt x="2109479" y="520079"/>
                    <a:pt x="1803389" y="121036"/>
                  </a:cubicBezTo>
                  <a:close/>
                  <a:moveTo>
                    <a:pt x="1588277" y="0"/>
                  </a:moveTo>
                  <a:cubicBezTo>
                    <a:pt x="1641446" y="181938"/>
                    <a:pt x="1543011" y="517810"/>
                    <a:pt x="1391214" y="464071"/>
                  </a:cubicBezTo>
                  <a:cubicBezTo>
                    <a:pt x="1386289" y="460619"/>
                    <a:pt x="1376913" y="456764"/>
                    <a:pt x="1366181" y="451637"/>
                  </a:cubicBezTo>
                  <a:cubicBezTo>
                    <a:pt x="1363783" y="450471"/>
                    <a:pt x="1361518" y="448986"/>
                    <a:pt x="1359244" y="447414"/>
                  </a:cubicBezTo>
                  <a:lnTo>
                    <a:pt x="1358791" y="447761"/>
                  </a:lnTo>
                  <a:cubicBezTo>
                    <a:pt x="1321335" y="429002"/>
                    <a:pt x="1276415" y="394365"/>
                    <a:pt x="1335274" y="316919"/>
                  </a:cubicBezTo>
                  <a:lnTo>
                    <a:pt x="1226084" y="194412"/>
                  </a:lnTo>
                  <a:cubicBezTo>
                    <a:pt x="1155065" y="245901"/>
                    <a:pt x="1073395" y="318694"/>
                    <a:pt x="1021019" y="468720"/>
                  </a:cubicBezTo>
                  <a:cubicBezTo>
                    <a:pt x="987130" y="573872"/>
                    <a:pt x="973919" y="651904"/>
                    <a:pt x="971306" y="715174"/>
                  </a:cubicBezTo>
                  <a:cubicBezTo>
                    <a:pt x="968498" y="652541"/>
                    <a:pt x="955153" y="575485"/>
                    <a:pt x="921907" y="472329"/>
                  </a:cubicBezTo>
                  <a:cubicBezTo>
                    <a:pt x="869531" y="322303"/>
                    <a:pt x="787861" y="249510"/>
                    <a:pt x="716842" y="198021"/>
                  </a:cubicBezTo>
                  <a:lnTo>
                    <a:pt x="607652" y="320528"/>
                  </a:lnTo>
                  <a:cubicBezTo>
                    <a:pt x="666511" y="397974"/>
                    <a:pt x="621591" y="432611"/>
                    <a:pt x="584135" y="451370"/>
                  </a:cubicBezTo>
                  <a:lnTo>
                    <a:pt x="583682" y="451023"/>
                  </a:lnTo>
                  <a:cubicBezTo>
                    <a:pt x="581408" y="452595"/>
                    <a:pt x="579143" y="454080"/>
                    <a:pt x="576745" y="455246"/>
                  </a:cubicBezTo>
                  <a:cubicBezTo>
                    <a:pt x="566013" y="460373"/>
                    <a:pt x="556637" y="464228"/>
                    <a:pt x="551712" y="467680"/>
                  </a:cubicBezTo>
                  <a:cubicBezTo>
                    <a:pt x="399915" y="521419"/>
                    <a:pt x="301480" y="185547"/>
                    <a:pt x="354649" y="3609"/>
                  </a:cubicBezTo>
                  <a:cubicBezTo>
                    <a:pt x="162012" y="294784"/>
                    <a:pt x="390158" y="559326"/>
                    <a:pt x="407913" y="592172"/>
                  </a:cubicBezTo>
                  <a:cubicBezTo>
                    <a:pt x="723056" y="956141"/>
                    <a:pt x="811829" y="1043138"/>
                    <a:pt x="873969" y="1292589"/>
                  </a:cubicBezTo>
                  <a:cubicBezTo>
                    <a:pt x="972507" y="896663"/>
                    <a:pt x="538409" y="617916"/>
                    <a:pt x="674231" y="520266"/>
                  </a:cubicBezTo>
                  <a:lnTo>
                    <a:pt x="669392" y="516566"/>
                  </a:lnTo>
                  <a:cubicBezTo>
                    <a:pt x="822312" y="314867"/>
                    <a:pt x="854749" y="846440"/>
                    <a:pt x="951202" y="988986"/>
                  </a:cubicBezTo>
                  <a:cubicBezTo>
                    <a:pt x="950305" y="918073"/>
                    <a:pt x="967106" y="862136"/>
                    <a:pt x="971548" y="786064"/>
                  </a:cubicBezTo>
                  <a:cubicBezTo>
                    <a:pt x="976349" y="860306"/>
                    <a:pt x="992607" y="915589"/>
                    <a:pt x="991724" y="985377"/>
                  </a:cubicBezTo>
                  <a:cubicBezTo>
                    <a:pt x="1088177" y="842831"/>
                    <a:pt x="1120614" y="311258"/>
                    <a:pt x="1273534" y="512957"/>
                  </a:cubicBezTo>
                  <a:lnTo>
                    <a:pt x="1268695" y="516657"/>
                  </a:lnTo>
                  <a:cubicBezTo>
                    <a:pt x="1404517" y="614307"/>
                    <a:pt x="970419" y="893054"/>
                    <a:pt x="1068957" y="1288980"/>
                  </a:cubicBezTo>
                  <a:cubicBezTo>
                    <a:pt x="1131097" y="1039529"/>
                    <a:pt x="1219870" y="952532"/>
                    <a:pt x="1535013" y="588563"/>
                  </a:cubicBezTo>
                  <a:cubicBezTo>
                    <a:pt x="1552768" y="555717"/>
                    <a:pt x="1780914" y="291175"/>
                    <a:pt x="1588277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4"/>
            </a:lnRef>
            <a:fillRef idx="1003">
              <a:schemeClr val="lt1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6" name="10 Elipse"/>
            <p:cNvSpPr/>
            <p:nvPr/>
          </p:nvSpPr>
          <p:spPr bwMode="auto">
            <a:xfrm flipH="1">
              <a:off x="4203467" y="2431772"/>
              <a:ext cx="1699336" cy="1109148"/>
            </a:xfrm>
            <a:custGeom>
              <a:avLst/>
              <a:gdLst/>
              <a:ahLst/>
              <a:cxnLst/>
              <a:rect l="l" t="t" r="r" b="b"/>
              <a:pathLst>
                <a:path w="1699336" h="1109148">
                  <a:moveTo>
                    <a:pt x="646715" y="961850"/>
                  </a:moveTo>
                  <a:cubicBezTo>
                    <a:pt x="606040" y="961850"/>
                    <a:pt x="573066" y="994824"/>
                    <a:pt x="573066" y="1035499"/>
                  </a:cubicBezTo>
                  <a:cubicBezTo>
                    <a:pt x="573066" y="1076174"/>
                    <a:pt x="606040" y="1109148"/>
                    <a:pt x="646715" y="1109148"/>
                  </a:cubicBezTo>
                  <a:cubicBezTo>
                    <a:pt x="687390" y="1109148"/>
                    <a:pt x="720364" y="1076174"/>
                    <a:pt x="720364" y="1035499"/>
                  </a:cubicBezTo>
                  <a:cubicBezTo>
                    <a:pt x="720364" y="994824"/>
                    <a:pt x="687390" y="961850"/>
                    <a:pt x="646715" y="961850"/>
                  </a:cubicBezTo>
                  <a:close/>
                  <a:moveTo>
                    <a:pt x="1052621" y="958241"/>
                  </a:moveTo>
                  <a:cubicBezTo>
                    <a:pt x="1011946" y="958241"/>
                    <a:pt x="978972" y="991215"/>
                    <a:pt x="978972" y="1031890"/>
                  </a:cubicBezTo>
                  <a:cubicBezTo>
                    <a:pt x="978972" y="1072565"/>
                    <a:pt x="1011946" y="1105539"/>
                    <a:pt x="1052621" y="1105539"/>
                  </a:cubicBezTo>
                  <a:cubicBezTo>
                    <a:pt x="1093296" y="1105539"/>
                    <a:pt x="1126270" y="1072565"/>
                    <a:pt x="1126270" y="1031890"/>
                  </a:cubicBezTo>
                  <a:cubicBezTo>
                    <a:pt x="1126270" y="991215"/>
                    <a:pt x="1093296" y="958241"/>
                    <a:pt x="1052621" y="958241"/>
                  </a:cubicBezTo>
                  <a:close/>
                  <a:moveTo>
                    <a:pt x="555901" y="795880"/>
                  </a:moveTo>
                  <a:cubicBezTo>
                    <a:pt x="515226" y="795880"/>
                    <a:pt x="482252" y="828854"/>
                    <a:pt x="482252" y="869529"/>
                  </a:cubicBezTo>
                  <a:cubicBezTo>
                    <a:pt x="482252" y="910204"/>
                    <a:pt x="515226" y="943178"/>
                    <a:pt x="555901" y="943178"/>
                  </a:cubicBezTo>
                  <a:cubicBezTo>
                    <a:pt x="596576" y="943178"/>
                    <a:pt x="629550" y="910204"/>
                    <a:pt x="629550" y="869529"/>
                  </a:cubicBezTo>
                  <a:cubicBezTo>
                    <a:pt x="629550" y="828854"/>
                    <a:pt x="596576" y="795880"/>
                    <a:pt x="555901" y="795880"/>
                  </a:cubicBezTo>
                  <a:close/>
                  <a:moveTo>
                    <a:pt x="1143435" y="792271"/>
                  </a:moveTo>
                  <a:cubicBezTo>
                    <a:pt x="1102760" y="792271"/>
                    <a:pt x="1069786" y="825245"/>
                    <a:pt x="1069786" y="865920"/>
                  </a:cubicBezTo>
                  <a:cubicBezTo>
                    <a:pt x="1069786" y="906595"/>
                    <a:pt x="1102760" y="939569"/>
                    <a:pt x="1143435" y="939569"/>
                  </a:cubicBezTo>
                  <a:cubicBezTo>
                    <a:pt x="1184110" y="939569"/>
                    <a:pt x="1217084" y="906595"/>
                    <a:pt x="1217084" y="865920"/>
                  </a:cubicBezTo>
                  <a:cubicBezTo>
                    <a:pt x="1217084" y="825245"/>
                    <a:pt x="1184110" y="792271"/>
                    <a:pt x="1143435" y="792271"/>
                  </a:cubicBezTo>
                  <a:close/>
                  <a:moveTo>
                    <a:pt x="430641" y="636173"/>
                  </a:moveTo>
                  <a:cubicBezTo>
                    <a:pt x="389966" y="636173"/>
                    <a:pt x="356992" y="669147"/>
                    <a:pt x="356992" y="709822"/>
                  </a:cubicBezTo>
                  <a:cubicBezTo>
                    <a:pt x="356992" y="750497"/>
                    <a:pt x="389966" y="783471"/>
                    <a:pt x="430641" y="783471"/>
                  </a:cubicBezTo>
                  <a:cubicBezTo>
                    <a:pt x="471316" y="783471"/>
                    <a:pt x="504290" y="750497"/>
                    <a:pt x="504290" y="709822"/>
                  </a:cubicBezTo>
                  <a:cubicBezTo>
                    <a:pt x="504290" y="669147"/>
                    <a:pt x="471316" y="636173"/>
                    <a:pt x="430641" y="636173"/>
                  </a:cubicBezTo>
                  <a:close/>
                  <a:moveTo>
                    <a:pt x="1268695" y="632564"/>
                  </a:moveTo>
                  <a:cubicBezTo>
                    <a:pt x="1228020" y="632564"/>
                    <a:pt x="1195046" y="665538"/>
                    <a:pt x="1195046" y="706213"/>
                  </a:cubicBezTo>
                  <a:cubicBezTo>
                    <a:pt x="1195046" y="746888"/>
                    <a:pt x="1228020" y="779862"/>
                    <a:pt x="1268695" y="779862"/>
                  </a:cubicBezTo>
                  <a:cubicBezTo>
                    <a:pt x="1309370" y="779862"/>
                    <a:pt x="1342344" y="746888"/>
                    <a:pt x="1342344" y="706213"/>
                  </a:cubicBezTo>
                  <a:cubicBezTo>
                    <a:pt x="1342344" y="665538"/>
                    <a:pt x="1309370" y="632564"/>
                    <a:pt x="1268695" y="632564"/>
                  </a:cubicBezTo>
                  <a:close/>
                  <a:moveTo>
                    <a:pt x="292855" y="492124"/>
                  </a:moveTo>
                  <a:cubicBezTo>
                    <a:pt x="252180" y="492124"/>
                    <a:pt x="219206" y="525098"/>
                    <a:pt x="219206" y="565773"/>
                  </a:cubicBezTo>
                  <a:cubicBezTo>
                    <a:pt x="219206" y="606448"/>
                    <a:pt x="252180" y="639422"/>
                    <a:pt x="292855" y="639422"/>
                  </a:cubicBezTo>
                  <a:cubicBezTo>
                    <a:pt x="333530" y="639422"/>
                    <a:pt x="366504" y="606448"/>
                    <a:pt x="366504" y="565773"/>
                  </a:cubicBezTo>
                  <a:cubicBezTo>
                    <a:pt x="366504" y="525098"/>
                    <a:pt x="333530" y="492124"/>
                    <a:pt x="292855" y="492124"/>
                  </a:cubicBezTo>
                  <a:close/>
                  <a:moveTo>
                    <a:pt x="1406481" y="488515"/>
                  </a:moveTo>
                  <a:cubicBezTo>
                    <a:pt x="1365806" y="488515"/>
                    <a:pt x="1332832" y="521489"/>
                    <a:pt x="1332832" y="562164"/>
                  </a:cubicBezTo>
                  <a:cubicBezTo>
                    <a:pt x="1332832" y="602839"/>
                    <a:pt x="1365806" y="635813"/>
                    <a:pt x="1406481" y="635813"/>
                  </a:cubicBezTo>
                  <a:cubicBezTo>
                    <a:pt x="1447156" y="635813"/>
                    <a:pt x="1480130" y="602839"/>
                    <a:pt x="1480130" y="562164"/>
                  </a:cubicBezTo>
                  <a:cubicBezTo>
                    <a:pt x="1480130" y="521489"/>
                    <a:pt x="1447156" y="488515"/>
                    <a:pt x="1406481" y="488515"/>
                  </a:cubicBezTo>
                  <a:close/>
                  <a:moveTo>
                    <a:pt x="183253" y="344943"/>
                  </a:moveTo>
                  <a:cubicBezTo>
                    <a:pt x="142578" y="344943"/>
                    <a:pt x="109604" y="377917"/>
                    <a:pt x="109604" y="418592"/>
                  </a:cubicBezTo>
                  <a:cubicBezTo>
                    <a:pt x="109604" y="459267"/>
                    <a:pt x="142578" y="492241"/>
                    <a:pt x="183253" y="492241"/>
                  </a:cubicBezTo>
                  <a:cubicBezTo>
                    <a:pt x="223928" y="492241"/>
                    <a:pt x="256902" y="459267"/>
                    <a:pt x="256902" y="418592"/>
                  </a:cubicBezTo>
                  <a:cubicBezTo>
                    <a:pt x="256902" y="377917"/>
                    <a:pt x="223928" y="344943"/>
                    <a:pt x="183253" y="344943"/>
                  </a:cubicBezTo>
                  <a:close/>
                  <a:moveTo>
                    <a:pt x="1516083" y="341334"/>
                  </a:moveTo>
                  <a:cubicBezTo>
                    <a:pt x="1475408" y="341334"/>
                    <a:pt x="1442434" y="374308"/>
                    <a:pt x="1442434" y="414983"/>
                  </a:cubicBezTo>
                  <a:cubicBezTo>
                    <a:pt x="1442434" y="455658"/>
                    <a:pt x="1475408" y="488632"/>
                    <a:pt x="1516083" y="488632"/>
                  </a:cubicBezTo>
                  <a:cubicBezTo>
                    <a:pt x="1556758" y="488632"/>
                    <a:pt x="1589732" y="455658"/>
                    <a:pt x="1589732" y="414983"/>
                  </a:cubicBezTo>
                  <a:cubicBezTo>
                    <a:pt x="1589732" y="374308"/>
                    <a:pt x="1556758" y="341334"/>
                    <a:pt x="1516083" y="341334"/>
                  </a:cubicBezTo>
                  <a:close/>
                  <a:moveTo>
                    <a:pt x="104965" y="178973"/>
                  </a:moveTo>
                  <a:cubicBezTo>
                    <a:pt x="64290" y="178973"/>
                    <a:pt x="31316" y="211947"/>
                    <a:pt x="31316" y="252622"/>
                  </a:cubicBezTo>
                  <a:cubicBezTo>
                    <a:pt x="31316" y="293297"/>
                    <a:pt x="64290" y="326271"/>
                    <a:pt x="104965" y="326271"/>
                  </a:cubicBezTo>
                  <a:cubicBezTo>
                    <a:pt x="145640" y="326271"/>
                    <a:pt x="178614" y="293297"/>
                    <a:pt x="178614" y="252622"/>
                  </a:cubicBezTo>
                  <a:cubicBezTo>
                    <a:pt x="178614" y="211947"/>
                    <a:pt x="145640" y="178973"/>
                    <a:pt x="104965" y="178973"/>
                  </a:cubicBezTo>
                  <a:close/>
                  <a:moveTo>
                    <a:pt x="1594371" y="175364"/>
                  </a:moveTo>
                  <a:cubicBezTo>
                    <a:pt x="1553696" y="175364"/>
                    <a:pt x="1520722" y="208338"/>
                    <a:pt x="1520722" y="249013"/>
                  </a:cubicBezTo>
                  <a:cubicBezTo>
                    <a:pt x="1520722" y="289688"/>
                    <a:pt x="1553696" y="322662"/>
                    <a:pt x="1594371" y="322662"/>
                  </a:cubicBezTo>
                  <a:cubicBezTo>
                    <a:pt x="1635046" y="322662"/>
                    <a:pt x="1668020" y="289688"/>
                    <a:pt x="1668020" y="249013"/>
                  </a:cubicBezTo>
                  <a:cubicBezTo>
                    <a:pt x="1668020" y="208338"/>
                    <a:pt x="1635046" y="175364"/>
                    <a:pt x="1594371" y="175364"/>
                  </a:cubicBezTo>
                  <a:close/>
                  <a:moveTo>
                    <a:pt x="73649" y="3609"/>
                  </a:moveTo>
                  <a:cubicBezTo>
                    <a:pt x="32974" y="3609"/>
                    <a:pt x="0" y="36583"/>
                    <a:pt x="0" y="77258"/>
                  </a:cubicBezTo>
                  <a:cubicBezTo>
                    <a:pt x="0" y="117933"/>
                    <a:pt x="32974" y="150907"/>
                    <a:pt x="73649" y="150907"/>
                  </a:cubicBezTo>
                  <a:cubicBezTo>
                    <a:pt x="114324" y="150907"/>
                    <a:pt x="147298" y="117933"/>
                    <a:pt x="147298" y="77258"/>
                  </a:cubicBezTo>
                  <a:cubicBezTo>
                    <a:pt x="147298" y="36583"/>
                    <a:pt x="114324" y="3609"/>
                    <a:pt x="73649" y="3609"/>
                  </a:cubicBezTo>
                  <a:close/>
                  <a:moveTo>
                    <a:pt x="1625687" y="0"/>
                  </a:moveTo>
                  <a:cubicBezTo>
                    <a:pt x="1585012" y="0"/>
                    <a:pt x="1552038" y="32974"/>
                    <a:pt x="1552038" y="73649"/>
                  </a:cubicBezTo>
                  <a:cubicBezTo>
                    <a:pt x="1552038" y="114324"/>
                    <a:pt x="1585012" y="147298"/>
                    <a:pt x="1625687" y="147298"/>
                  </a:cubicBezTo>
                  <a:cubicBezTo>
                    <a:pt x="1666362" y="147298"/>
                    <a:pt x="1699336" y="114324"/>
                    <a:pt x="1699336" y="73649"/>
                  </a:cubicBezTo>
                  <a:cubicBezTo>
                    <a:pt x="1699336" y="32974"/>
                    <a:pt x="1666362" y="0"/>
                    <a:pt x="1625687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63500" h="25400"/>
            </a:sp3d>
            <a:extLst/>
          </p:spPr>
          <p:style>
            <a:lnRef idx="0">
              <a:schemeClr val="accent5"/>
            </a:lnRef>
            <a:fillRef idx="1003">
              <a:schemeClr val="lt1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9" name="28 Grupo"/>
          <p:cNvGrpSpPr/>
          <p:nvPr/>
        </p:nvGrpSpPr>
        <p:grpSpPr>
          <a:xfrm flipV="1">
            <a:off x="3581560" y="2536791"/>
            <a:ext cx="1942926" cy="1423141"/>
            <a:chOff x="4081672" y="2278645"/>
            <a:chExt cx="1942926" cy="1897521"/>
          </a:xfrm>
        </p:grpSpPr>
        <p:sp>
          <p:nvSpPr>
            <p:cNvPr id="30" name="29 Forma libre"/>
            <p:cNvSpPr/>
            <p:nvPr/>
          </p:nvSpPr>
          <p:spPr bwMode="auto">
            <a:xfrm flipH="1">
              <a:off x="4081672" y="2278645"/>
              <a:ext cx="1942926" cy="1897521"/>
            </a:xfrm>
            <a:custGeom>
              <a:avLst/>
              <a:gdLst/>
              <a:ahLst/>
              <a:cxnLst/>
              <a:rect l="l" t="t" r="r" b="b"/>
              <a:pathLst>
                <a:path w="1942926" h="1897521">
                  <a:moveTo>
                    <a:pt x="139537" y="124645"/>
                  </a:moveTo>
                  <a:cubicBezTo>
                    <a:pt x="-166553" y="523688"/>
                    <a:pt x="121247" y="765603"/>
                    <a:pt x="156044" y="834411"/>
                  </a:cubicBezTo>
                  <a:cubicBezTo>
                    <a:pt x="346461" y="1144395"/>
                    <a:pt x="755260" y="1273282"/>
                    <a:pt x="607453" y="1897521"/>
                  </a:cubicBezTo>
                  <a:cubicBezTo>
                    <a:pt x="970506" y="1585355"/>
                    <a:pt x="627815" y="1065461"/>
                    <a:pt x="562096" y="979666"/>
                  </a:cubicBezTo>
                  <a:cubicBezTo>
                    <a:pt x="104324" y="564163"/>
                    <a:pt x="88641" y="297798"/>
                    <a:pt x="139537" y="124645"/>
                  </a:cubicBezTo>
                  <a:close/>
                  <a:moveTo>
                    <a:pt x="1803389" y="121036"/>
                  </a:moveTo>
                  <a:cubicBezTo>
                    <a:pt x="1854285" y="294189"/>
                    <a:pt x="1838602" y="560554"/>
                    <a:pt x="1380830" y="976057"/>
                  </a:cubicBezTo>
                  <a:cubicBezTo>
                    <a:pt x="1315111" y="1061852"/>
                    <a:pt x="972420" y="1581746"/>
                    <a:pt x="1335473" y="1893912"/>
                  </a:cubicBezTo>
                  <a:cubicBezTo>
                    <a:pt x="1187666" y="1269673"/>
                    <a:pt x="1596465" y="1140786"/>
                    <a:pt x="1786882" y="830802"/>
                  </a:cubicBezTo>
                  <a:cubicBezTo>
                    <a:pt x="1821679" y="761994"/>
                    <a:pt x="2109479" y="520079"/>
                    <a:pt x="1803389" y="121036"/>
                  </a:cubicBezTo>
                  <a:close/>
                  <a:moveTo>
                    <a:pt x="1588277" y="0"/>
                  </a:moveTo>
                  <a:cubicBezTo>
                    <a:pt x="1641446" y="181938"/>
                    <a:pt x="1543011" y="517810"/>
                    <a:pt x="1391214" y="464071"/>
                  </a:cubicBezTo>
                  <a:cubicBezTo>
                    <a:pt x="1386289" y="460619"/>
                    <a:pt x="1376913" y="456764"/>
                    <a:pt x="1366181" y="451637"/>
                  </a:cubicBezTo>
                  <a:cubicBezTo>
                    <a:pt x="1363783" y="450471"/>
                    <a:pt x="1361518" y="448986"/>
                    <a:pt x="1359244" y="447414"/>
                  </a:cubicBezTo>
                  <a:lnTo>
                    <a:pt x="1358791" y="447761"/>
                  </a:lnTo>
                  <a:cubicBezTo>
                    <a:pt x="1321335" y="429002"/>
                    <a:pt x="1276415" y="394365"/>
                    <a:pt x="1335274" y="316919"/>
                  </a:cubicBezTo>
                  <a:lnTo>
                    <a:pt x="1226084" y="194412"/>
                  </a:lnTo>
                  <a:cubicBezTo>
                    <a:pt x="1155065" y="245901"/>
                    <a:pt x="1073395" y="318694"/>
                    <a:pt x="1021019" y="468720"/>
                  </a:cubicBezTo>
                  <a:cubicBezTo>
                    <a:pt x="987130" y="573872"/>
                    <a:pt x="973919" y="651904"/>
                    <a:pt x="971306" y="715174"/>
                  </a:cubicBezTo>
                  <a:cubicBezTo>
                    <a:pt x="968498" y="652541"/>
                    <a:pt x="955153" y="575485"/>
                    <a:pt x="921907" y="472329"/>
                  </a:cubicBezTo>
                  <a:cubicBezTo>
                    <a:pt x="869531" y="322303"/>
                    <a:pt x="787861" y="249510"/>
                    <a:pt x="716842" y="198021"/>
                  </a:cubicBezTo>
                  <a:lnTo>
                    <a:pt x="607652" y="320528"/>
                  </a:lnTo>
                  <a:cubicBezTo>
                    <a:pt x="666511" y="397974"/>
                    <a:pt x="621591" y="432611"/>
                    <a:pt x="584135" y="451370"/>
                  </a:cubicBezTo>
                  <a:lnTo>
                    <a:pt x="583682" y="451023"/>
                  </a:lnTo>
                  <a:cubicBezTo>
                    <a:pt x="581408" y="452595"/>
                    <a:pt x="579143" y="454080"/>
                    <a:pt x="576745" y="455246"/>
                  </a:cubicBezTo>
                  <a:cubicBezTo>
                    <a:pt x="566013" y="460373"/>
                    <a:pt x="556637" y="464228"/>
                    <a:pt x="551712" y="467680"/>
                  </a:cubicBezTo>
                  <a:cubicBezTo>
                    <a:pt x="399915" y="521419"/>
                    <a:pt x="301480" y="185547"/>
                    <a:pt x="354649" y="3609"/>
                  </a:cubicBezTo>
                  <a:cubicBezTo>
                    <a:pt x="162012" y="294784"/>
                    <a:pt x="390158" y="559326"/>
                    <a:pt x="407913" y="592172"/>
                  </a:cubicBezTo>
                  <a:cubicBezTo>
                    <a:pt x="723056" y="956141"/>
                    <a:pt x="811829" y="1043138"/>
                    <a:pt x="873969" y="1292589"/>
                  </a:cubicBezTo>
                  <a:cubicBezTo>
                    <a:pt x="972507" y="896663"/>
                    <a:pt x="538409" y="617916"/>
                    <a:pt x="674231" y="520266"/>
                  </a:cubicBezTo>
                  <a:lnTo>
                    <a:pt x="669392" y="516566"/>
                  </a:lnTo>
                  <a:cubicBezTo>
                    <a:pt x="822312" y="314867"/>
                    <a:pt x="854749" y="846440"/>
                    <a:pt x="951202" y="988986"/>
                  </a:cubicBezTo>
                  <a:cubicBezTo>
                    <a:pt x="950305" y="918073"/>
                    <a:pt x="967106" y="862136"/>
                    <a:pt x="971548" y="786064"/>
                  </a:cubicBezTo>
                  <a:cubicBezTo>
                    <a:pt x="976349" y="860306"/>
                    <a:pt x="992607" y="915589"/>
                    <a:pt x="991724" y="985377"/>
                  </a:cubicBezTo>
                  <a:cubicBezTo>
                    <a:pt x="1088177" y="842831"/>
                    <a:pt x="1120614" y="311258"/>
                    <a:pt x="1273534" y="512957"/>
                  </a:cubicBezTo>
                  <a:lnTo>
                    <a:pt x="1268695" y="516657"/>
                  </a:lnTo>
                  <a:cubicBezTo>
                    <a:pt x="1404517" y="614307"/>
                    <a:pt x="970419" y="893054"/>
                    <a:pt x="1068957" y="1288980"/>
                  </a:cubicBezTo>
                  <a:cubicBezTo>
                    <a:pt x="1131097" y="1039529"/>
                    <a:pt x="1219870" y="952532"/>
                    <a:pt x="1535013" y="588563"/>
                  </a:cubicBezTo>
                  <a:cubicBezTo>
                    <a:pt x="1552768" y="555717"/>
                    <a:pt x="1780914" y="291175"/>
                    <a:pt x="1588277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4"/>
            </a:lnRef>
            <a:fillRef idx="1003">
              <a:schemeClr val="lt1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1" name="10 Elipse"/>
            <p:cNvSpPr/>
            <p:nvPr/>
          </p:nvSpPr>
          <p:spPr bwMode="auto">
            <a:xfrm flipH="1">
              <a:off x="4203467" y="2431772"/>
              <a:ext cx="1699336" cy="1109148"/>
            </a:xfrm>
            <a:custGeom>
              <a:avLst/>
              <a:gdLst/>
              <a:ahLst/>
              <a:cxnLst/>
              <a:rect l="l" t="t" r="r" b="b"/>
              <a:pathLst>
                <a:path w="1699336" h="1109148">
                  <a:moveTo>
                    <a:pt x="646715" y="961850"/>
                  </a:moveTo>
                  <a:cubicBezTo>
                    <a:pt x="606040" y="961850"/>
                    <a:pt x="573066" y="994824"/>
                    <a:pt x="573066" y="1035499"/>
                  </a:cubicBezTo>
                  <a:cubicBezTo>
                    <a:pt x="573066" y="1076174"/>
                    <a:pt x="606040" y="1109148"/>
                    <a:pt x="646715" y="1109148"/>
                  </a:cubicBezTo>
                  <a:cubicBezTo>
                    <a:pt x="687390" y="1109148"/>
                    <a:pt x="720364" y="1076174"/>
                    <a:pt x="720364" y="1035499"/>
                  </a:cubicBezTo>
                  <a:cubicBezTo>
                    <a:pt x="720364" y="994824"/>
                    <a:pt x="687390" y="961850"/>
                    <a:pt x="646715" y="961850"/>
                  </a:cubicBezTo>
                  <a:close/>
                  <a:moveTo>
                    <a:pt x="1052621" y="958241"/>
                  </a:moveTo>
                  <a:cubicBezTo>
                    <a:pt x="1011946" y="958241"/>
                    <a:pt x="978972" y="991215"/>
                    <a:pt x="978972" y="1031890"/>
                  </a:cubicBezTo>
                  <a:cubicBezTo>
                    <a:pt x="978972" y="1072565"/>
                    <a:pt x="1011946" y="1105539"/>
                    <a:pt x="1052621" y="1105539"/>
                  </a:cubicBezTo>
                  <a:cubicBezTo>
                    <a:pt x="1093296" y="1105539"/>
                    <a:pt x="1126270" y="1072565"/>
                    <a:pt x="1126270" y="1031890"/>
                  </a:cubicBezTo>
                  <a:cubicBezTo>
                    <a:pt x="1126270" y="991215"/>
                    <a:pt x="1093296" y="958241"/>
                    <a:pt x="1052621" y="958241"/>
                  </a:cubicBezTo>
                  <a:close/>
                  <a:moveTo>
                    <a:pt x="555901" y="795880"/>
                  </a:moveTo>
                  <a:cubicBezTo>
                    <a:pt x="515226" y="795880"/>
                    <a:pt x="482252" y="828854"/>
                    <a:pt x="482252" y="869529"/>
                  </a:cubicBezTo>
                  <a:cubicBezTo>
                    <a:pt x="482252" y="910204"/>
                    <a:pt x="515226" y="943178"/>
                    <a:pt x="555901" y="943178"/>
                  </a:cubicBezTo>
                  <a:cubicBezTo>
                    <a:pt x="596576" y="943178"/>
                    <a:pt x="629550" y="910204"/>
                    <a:pt x="629550" y="869529"/>
                  </a:cubicBezTo>
                  <a:cubicBezTo>
                    <a:pt x="629550" y="828854"/>
                    <a:pt x="596576" y="795880"/>
                    <a:pt x="555901" y="795880"/>
                  </a:cubicBezTo>
                  <a:close/>
                  <a:moveTo>
                    <a:pt x="1143435" y="792271"/>
                  </a:moveTo>
                  <a:cubicBezTo>
                    <a:pt x="1102760" y="792271"/>
                    <a:pt x="1069786" y="825245"/>
                    <a:pt x="1069786" y="865920"/>
                  </a:cubicBezTo>
                  <a:cubicBezTo>
                    <a:pt x="1069786" y="906595"/>
                    <a:pt x="1102760" y="939569"/>
                    <a:pt x="1143435" y="939569"/>
                  </a:cubicBezTo>
                  <a:cubicBezTo>
                    <a:pt x="1184110" y="939569"/>
                    <a:pt x="1217084" y="906595"/>
                    <a:pt x="1217084" y="865920"/>
                  </a:cubicBezTo>
                  <a:cubicBezTo>
                    <a:pt x="1217084" y="825245"/>
                    <a:pt x="1184110" y="792271"/>
                    <a:pt x="1143435" y="792271"/>
                  </a:cubicBezTo>
                  <a:close/>
                  <a:moveTo>
                    <a:pt x="430641" y="636173"/>
                  </a:moveTo>
                  <a:cubicBezTo>
                    <a:pt x="389966" y="636173"/>
                    <a:pt x="356992" y="669147"/>
                    <a:pt x="356992" y="709822"/>
                  </a:cubicBezTo>
                  <a:cubicBezTo>
                    <a:pt x="356992" y="750497"/>
                    <a:pt x="389966" y="783471"/>
                    <a:pt x="430641" y="783471"/>
                  </a:cubicBezTo>
                  <a:cubicBezTo>
                    <a:pt x="471316" y="783471"/>
                    <a:pt x="504290" y="750497"/>
                    <a:pt x="504290" y="709822"/>
                  </a:cubicBezTo>
                  <a:cubicBezTo>
                    <a:pt x="504290" y="669147"/>
                    <a:pt x="471316" y="636173"/>
                    <a:pt x="430641" y="636173"/>
                  </a:cubicBezTo>
                  <a:close/>
                  <a:moveTo>
                    <a:pt x="1268695" y="632564"/>
                  </a:moveTo>
                  <a:cubicBezTo>
                    <a:pt x="1228020" y="632564"/>
                    <a:pt x="1195046" y="665538"/>
                    <a:pt x="1195046" y="706213"/>
                  </a:cubicBezTo>
                  <a:cubicBezTo>
                    <a:pt x="1195046" y="746888"/>
                    <a:pt x="1228020" y="779862"/>
                    <a:pt x="1268695" y="779862"/>
                  </a:cubicBezTo>
                  <a:cubicBezTo>
                    <a:pt x="1309370" y="779862"/>
                    <a:pt x="1342344" y="746888"/>
                    <a:pt x="1342344" y="706213"/>
                  </a:cubicBezTo>
                  <a:cubicBezTo>
                    <a:pt x="1342344" y="665538"/>
                    <a:pt x="1309370" y="632564"/>
                    <a:pt x="1268695" y="632564"/>
                  </a:cubicBezTo>
                  <a:close/>
                  <a:moveTo>
                    <a:pt x="292855" y="492124"/>
                  </a:moveTo>
                  <a:cubicBezTo>
                    <a:pt x="252180" y="492124"/>
                    <a:pt x="219206" y="525098"/>
                    <a:pt x="219206" y="565773"/>
                  </a:cubicBezTo>
                  <a:cubicBezTo>
                    <a:pt x="219206" y="606448"/>
                    <a:pt x="252180" y="639422"/>
                    <a:pt x="292855" y="639422"/>
                  </a:cubicBezTo>
                  <a:cubicBezTo>
                    <a:pt x="333530" y="639422"/>
                    <a:pt x="366504" y="606448"/>
                    <a:pt x="366504" y="565773"/>
                  </a:cubicBezTo>
                  <a:cubicBezTo>
                    <a:pt x="366504" y="525098"/>
                    <a:pt x="333530" y="492124"/>
                    <a:pt x="292855" y="492124"/>
                  </a:cubicBezTo>
                  <a:close/>
                  <a:moveTo>
                    <a:pt x="1406481" y="488515"/>
                  </a:moveTo>
                  <a:cubicBezTo>
                    <a:pt x="1365806" y="488515"/>
                    <a:pt x="1332832" y="521489"/>
                    <a:pt x="1332832" y="562164"/>
                  </a:cubicBezTo>
                  <a:cubicBezTo>
                    <a:pt x="1332832" y="602839"/>
                    <a:pt x="1365806" y="635813"/>
                    <a:pt x="1406481" y="635813"/>
                  </a:cubicBezTo>
                  <a:cubicBezTo>
                    <a:pt x="1447156" y="635813"/>
                    <a:pt x="1480130" y="602839"/>
                    <a:pt x="1480130" y="562164"/>
                  </a:cubicBezTo>
                  <a:cubicBezTo>
                    <a:pt x="1480130" y="521489"/>
                    <a:pt x="1447156" y="488515"/>
                    <a:pt x="1406481" y="488515"/>
                  </a:cubicBezTo>
                  <a:close/>
                  <a:moveTo>
                    <a:pt x="183253" y="344943"/>
                  </a:moveTo>
                  <a:cubicBezTo>
                    <a:pt x="142578" y="344943"/>
                    <a:pt x="109604" y="377917"/>
                    <a:pt x="109604" y="418592"/>
                  </a:cubicBezTo>
                  <a:cubicBezTo>
                    <a:pt x="109604" y="459267"/>
                    <a:pt x="142578" y="492241"/>
                    <a:pt x="183253" y="492241"/>
                  </a:cubicBezTo>
                  <a:cubicBezTo>
                    <a:pt x="223928" y="492241"/>
                    <a:pt x="256902" y="459267"/>
                    <a:pt x="256902" y="418592"/>
                  </a:cubicBezTo>
                  <a:cubicBezTo>
                    <a:pt x="256902" y="377917"/>
                    <a:pt x="223928" y="344943"/>
                    <a:pt x="183253" y="344943"/>
                  </a:cubicBezTo>
                  <a:close/>
                  <a:moveTo>
                    <a:pt x="1516083" y="341334"/>
                  </a:moveTo>
                  <a:cubicBezTo>
                    <a:pt x="1475408" y="341334"/>
                    <a:pt x="1442434" y="374308"/>
                    <a:pt x="1442434" y="414983"/>
                  </a:cubicBezTo>
                  <a:cubicBezTo>
                    <a:pt x="1442434" y="455658"/>
                    <a:pt x="1475408" y="488632"/>
                    <a:pt x="1516083" y="488632"/>
                  </a:cubicBezTo>
                  <a:cubicBezTo>
                    <a:pt x="1556758" y="488632"/>
                    <a:pt x="1589732" y="455658"/>
                    <a:pt x="1589732" y="414983"/>
                  </a:cubicBezTo>
                  <a:cubicBezTo>
                    <a:pt x="1589732" y="374308"/>
                    <a:pt x="1556758" y="341334"/>
                    <a:pt x="1516083" y="341334"/>
                  </a:cubicBezTo>
                  <a:close/>
                  <a:moveTo>
                    <a:pt x="104965" y="178973"/>
                  </a:moveTo>
                  <a:cubicBezTo>
                    <a:pt x="64290" y="178973"/>
                    <a:pt x="31316" y="211947"/>
                    <a:pt x="31316" y="252622"/>
                  </a:cubicBezTo>
                  <a:cubicBezTo>
                    <a:pt x="31316" y="293297"/>
                    <a:pt x="64290" y="326271"/>
                    <a:pt x="104965" y="326271"/>
                  </a:cubicBezTo>
                  <a:cubicBezTo>
                    <a:pt x="145640" y="326271"/>
                    <a:pt x="178614" y="293297"/>
                    <a:pt x="178614" y="252622"/>
                  </a:cubicBezTo>
                  <a:cubicBezTo>
                    <a:pt x="178614" y="211947"/>
                    <a:pt x="145640" y="178973"/>
                    <a:pt x="104965" y="178973"/>
                  </a:cubicBezTo>
                  <a:close/>
                  <a:moveTo>
                    <a:pt x="1594371" y="175364"/>
                  </a:moveTo>
                  <a:cubicBezTo>
                    <a:pt x="1553696" y="175364"/>
                    <a:pt x="1520722" y="208338"/>
                    <a:pt x="1520722" y="249013"/>
                  </a:cubicBezTo>
                  <a:cubicBezTo>
                    <a:pt x="1520722" y="289688"/>
                    <a:pt x="1553696" y="322662"/>
                    <a:pt x="1594371" y="322662"/>
                  </a:cubicBezTo>
                  <a:cubicBezTo>
                    <a:pt x="1635046" y="322662"/>
                    <a:pt x="1668020" y="289688"/>
                    <a:pt x="1668020" y="249013"/>
                  </a:cubicBezTo>
                  <a:cubicBezTo>
                    <a:pt x="1668020" y="208338"/>
                    <a:pt x="1635046" y="175364"/>
                    <a:pt x="1594371" y="175364"/>
                  </a:cubicBezTo>
                  <a:close/>
                  <a:moveTo>
                    <a:pt x="73649" y="3609"/>
                  </a:moveTo>
                  <a:cubicBezTo>
                    <a:pt x="32974" y="3609"/>
                    <a:pt x="0" y="36583"/>
                    <a:pt x="0" y="77258"/>
                  </a:cubicBezTo>
                  <a:cubicBezTo>
                    <a:pt x="0" y="117933"/>
                    <a:pt x="32974" y="150907"/>
                    <a:pt x="73649" y="150907"/>
                  </a:cubicBezTo>
                  <a:cubicBezTo>
                    <a:pt x="114324" y="150907"/>
                    <a:pt x="147298" y="117933"/>
                    <a:pt x="147298" y="77258"/>
                  </a:cubicBezTo>
                  <a:cubicBezTo>
                    <a:pt x="147298" y="36583"/>
                    <a:pt x="114324" y="3609"/>
                    <a:pt x="73649" y="3609"/>
                  </a:cubicBezTo>
                  <a:close/>
                  <a:moveTo>
                    <a:pt x="1625687" y="0"/>
                  </a:moveTo>
                  <a:cubicBezTo>
                    <a:pt x="1585012" y="0"/>
                    <a:pt x="1552038" y="32974"/>
                    <a:pt x="1552038" y="73649"/>
                  </a:cubicBezTo>
                  <a:cubicBezTo>
                    <a:pt x="1552038" y="114324"/>
                    <a:pt x="1585012" y="147298"/>
                    <a:pt x="1625687" y="147298"/>
                  </a:cubicBezTo>
                  <a:cubicBezTo>
                    <a:pt x="1666362" y="147298"/>
                    <a:pt x="1699336" y="114324"/>
                    <a:pt x="1699336" y="73649"/>
                  </a:cubicBezTo>
                  <a:cubicBezTo>
                    <a:pt x="1699336" y="32974"/>
                    <a:pt x="1666362" y="0"/>
                    <a:pt x="1625687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63500" h="25400"/>
            </a:sp3d>
            <a:extLst/>
          </p:spPr>
          <p:style>
            <a:lnRef idx="0">
              <a:schemeClr val="accent5"/>
            </a:lnRef>
            <a:fillRef idx="1003">
              <a:schemeClr val="lt1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32" name="31 Grupo"/>
          <p:cNvGrpSpPr/>
          <p:nvPr/>
        </p:nvGrpSpPr>
        <p:grpSpPr>
          <a:xfrm rot="5400000">
            <a:off x="4795904" y="1617427"/>
            <a:ext cx="1457195" cy="1897521"/>
            <a:chOff x="4081672" y="2278645"/>
            <a:chExt cx="1942926" cy="1897521"/>
          </a:xfrm>
        </p:grpSpPr>
        <p:sp>
          <p:nvSpPr>
            <p:cNvPr id="33" name="32 Forma libre"/>
            <p:cNvSpPr/>
            <p:nvPr/>
          </p:nvSpPr>
          <p:spPr bwMode="auto">
            <a:xfrm flipH="1">
              <a:off x="4081672" y="2278645"/>
              <a:ext cx="1942926" cy="1897521"/>
            </a:xfrm>
            <a:custGeom>
              <a:avLst/>
              <a:gdLst/>
              <a:ahLst/>
              <a:cxnLst/>
              <a:rect l="l" t="t" r="r" b="b"/>
              <a:pathLst>
                <a:path w="1942926" h="1897521">
                  <a:moveTo>
                    <a:pt x="139537" y="124645"/>
                  </a:moveTo>
                  <a:cubicBezTo>
                    <a:pt x="-166553" y="523688"/>
                    <a:pt x="121247" y="765603"/>
                    <a:pt x="156044" y="834411"/>
                  </a:cubicBezTo>
                  <a:cubicBezTo>
                    <a:pt x="346461" y="1144395"/>
                    <a:pt x="755260" y="1273282"/>
                    <a:pt x="607453" y="1897521"/>
                  </a:cubicBezTo>
                  <a:cubicBezTo>
                    <a:pt x="970506" y="1585355"/>
                    <a:pt x="627815" y="1065461"/>
                    <a:pt x="562096" y="979666"/>
                  </a:cubicBezTo>
                  <a:cubicBezTo>
                    <a:pt x="104324" y="564163"/>
                    <a:pt x="88641" y="297798"/>
                    <a:pt x="139537" y="124645"/>
                  </a:cubicBezTo>
                  <a:close/>
                  <a:moveTo>
                    <a:pt x="1803389" y="121036"/>
                  </a:moveTo>
                  <a:cubicBezTo>
                    <a:pt x="1854285" y="294189"/>
                    <a:pt x="1838602" y="560554"/>
                    <a:pt x="1380830" y="976057"/>
                  </a:cubicBezTo>
                  <a:cubicBezTo>
                    <a:pt x="1315111" y="1061852"/>
                    <a:pt x="972420" y="1581746"/>
                    <a:pt x="1335473" y="1893912"/>
                  </a:cubicBezTo>
                  <a:cubicBezTo>
                    <a:pt x="1187666" y="1269673"/>
                    <a:pt x="1596465" y="1140786"/>
                    <a:pt x="1786882" y="830802"/>
                  </a:cubicBezTo>
                  <a:cubicBezTo>
                    <a:pt x="1821679" y="761994"/>
                    <a:pt x="2109479" y="520079"/>
                    <a:pt x="1803389" y="121036"/>
                  </a:cubicBezTo>
                  <a:close/>
                  <a:moveTo>
                    <a:pt x="1588277" y="0"/>
                  </a:moveTo>
                  <a:cubicBezTo>
                    <a:pt x="1641446" y="181938"/>
                    <a:pt x="1543011" y="517810"/>
                    <a:pt x="1391214" y="464071"/>
                  </a:cubicBezTo>
                  <a:cubicBezTo>
                    <a:pt x="1386289" y="460619"/>
                    <a:pt x="1376913" y="456764"/>
                    <a:pt x="1366181" y="451637"/>
                  </a:cubicBezTo>
                  <a:cubicBezTo>
                    <a:pt x="1363783" y="450471"/>
                    <a:pt x="1361518" y="448986"/>
                    <a:pt x="1359244" y="447414"/>
                  </a:cubicBezTo>
                  <a:lnTo>
                    <a:pt x="1358791" y="447761"/>
                  </a:lnTo>
                  <a:cubicBezTo>
                    <a:pt x="1321335" y="429002"/>
                    <a:pt x="1276415" y="394365"/>
                    <a:pt x="1335274" y="316919"/>
                  </a:cubicBezTo>
                  <a:lnTo>
                    <a:pt x="1226084" y="194412"/>
                  </a:lnTo>
                  <a:cubicBezTo>
                    <a:pt x="1155065" y="245901"/>
                    <a:pt x="1073395" y="318694"/>
                    <a:pt x="1021019" y="468720"/>
                  </a:cubicBezTo>
                  <a:cubicBezTo>
                    <a:pt x="987130" y="573872"/>
                    <a:pt x="973919" y="651904"/>
                    <a:pt x="971306" y="715174"/>
                  </a:cubicBezTo>
                  <a:cubicBezTo>
                    <a:pt x="968498" y="652541"/>
                    <a:pt x="955153" y="575485"/>
                    <a:pt x="921907" y="472329"/>
                  </a:cubicBezTo>
                  <a:cubicBezTo>
                    <a:pt x="869531" y="322303"/>
                    <a:pt x="787861" y="249510"/>
                    <a:pt x="716842" y="198021"/>
                  </a:cubicBezTo>
                  <a:lnTo>
                    <a:pt x="607652" y="320528"/>
                  </a:lnTo>
                  <a:cubicBezTo>
                    <a:pt x="666511" y="397974"/>
                    <a:pt x="621591" y="432611"/>
                    <a:pt x="584135" y="451370"/>
                  </a:cubicBezTo>
                  <a:lnTo>
                    <a:pt x="583682" y="451023"/>
                  </a:lnTo>
                  <a:cubicBezTo>
                    <a:pt x="581408" y="452595"/>
                    <a:pt x="579143" y="454080"/>
                    <a:pt x="576745" y="455246"/>
                  </a:cubicBezTo>
                  <a:cubicBezTo>
                    <a:pt x="566013" y="460373"/>
                    <a:pt x="556637" y="464228"/>
                    <a:pt x="551712" y="467680"/>
                  </a:cubicBezTo>
                  <a:cubicBezTo>
                    <a:pt x="399915" y="521419"/>
                    <a:pt x="301480" y="185547"/>
                    <a:pt x="354649" y="3609"/>
                  </a:cubicBezTo>
                  <a:cubicBezTo>
                    <a:pt x="162012" y="294784"/>
                    <a:pt x="390158" y="559326"/>
                    <a:pt x="407913" y="592172"/>
                  </a:cubicBezTo>
                  <a:cubicBezTo>
                    <a:pt x="723056" y="956141"/>
                    <a:pt x="811829" y="1043138"/>
                    <a:pt x="873969" y="1292589"/>
                  </a:cubicBezTo>
                  <a:cubicBezTo>
                    <a:pt x="972507" y="896663"/>
                    <a:pt x="538409" y="617916"/>
                    <a:pt x="674231" y="520266"/>
                  </a:cubicBezTo>
                  <a:lnTo>
                    <a:pt x="669392" y="516566"/>
                  </a:lnTo>
                  <a:cubicBezTo>
                    <a:pt x="822312" y="314867"/>
                    <a:pt x="854749" y="846440"/>
                    <a:pt x="951202" y="988986"/>
                  </a:cubicBezTo>
                  <a:cubicBezTo>
                    <a:pt x="950305" y="918073"/>
                    <a:pt x="967106" y="862136"/>
                    <a:pt x="971548" y="786064"/>
                  </a:cubicBezTo>
                  <a:cubicBezTo>
                    <a:pt x="976349" y="860306"/>
                    <a:pt x="992607" y="915589"/>
                    <a:pt x="991724" y="985377"/>
                  </a:cubicBezTo>
                  <a:cubicBezTo>
                    <a:pt x="1088177" y="842831"/>
                    <a:pt x="1120614" y="311258"/>
                    <a:pt x="1273534" y="512957"/>
                  </a:cubicBezTo>
                  <a:lnTo>
                    <a:pt x="1268695" y="516657"/>
                  </a:lnTo>
                  <a:cubicBezTo>
                    <a:pt x="1404517" y="614307"/>
                    <a:pt x="970419" y="893054"/>
                    <a:pt x="1068957" y="1288980"/>
                  </a:cubicBezTo>
                  <a:cubicBezTo>
                    <a:pt x="1131097" y="1039529"/>
                    <a:pt x="1219870" y="952532"/>
                    <a:pt x="1535013" y="588563"/>
                  </a:cubicBezTo>
                  <a:cubicBezTo>
                    <a:pt x="1552768" y="555717"/>
                    <a:pt x="1780914" y="291175"/>
                    <a:pt x="1588277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4"/>
            </a:lnRef>
            <a:fillRef idx="1003">
              <a:schemeClr val="lt1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4" name="10 Elipse"/>
            <p:cNvSpPr/>
            <p:nvPr/>
          </p:nvSpPr>
          <p:spPr bwMode="auto">
            <a:xfrm flipH="1">
              <a:off x="4203467" y="2431772"/>
              <a:ext cx="1699336" cy="1109148"/>
            </a:xfrm>
            <a:custGeom>
              <a:avLst/>
              <a:gdLst/>
              <a:ahLst/>
              <a:cxnLst/>
              <a:rect l="l" t="t" r="r" b="b"/>
              <a:pathLst>
                <a:path w="1699336" h="1109148">
                  <a:moveTo>
                    <a:pt x="646715" y="961850"/>
                  </a:moveTo>
                  <a:cubicBezTo>
                    <a:pt x="606040" y="961850"/>
                    <a:pt x="573066" y="994824"/>
                    <a:pt x="573066" y="1035499"/>
                  </a:cubicBezTo>
                  <a:cubicBezTo>
                    <a:pt x="573066" y="1076174"/>
                    <a:pt x="606040" y="1109148"/>
                    <a:pt x="646715" y="1109148"/>
                  </a:cubicBezTo>
                  <a:cubicBezTo>
                    <a:pt x="687390" y="1109148"/>
                    <a:pt x="720364" y="1076174"/>
                    <a:pt x="720364" y="1035499"/>
                  </a:cubicBezTo>
                  <a:cubicBezTo>
                    <a:pt x="720364" y="994824"/>
                    <a:pt x="687390" y="961850"/>
                    <a:pt x="646715" y="961850"/>
                  </a:cubicBezTo>
                  <a:close/>
                  <a:moveTo>
                    <a:pt x="1052621" y="958241"/>
                  </a:moveTo>
                  <a:cubicBezTo>
                    <a:pt x="1011946" y="958241"/>
                    <a:pt x="978972" y="991215"/>
                    <a:pt x="978972" y="1031890"/>
                  </a:cubicBezTo>
                  <a:cubicBezTo>
                    <a:pt x="978972" y="1072565"/>
                    <a:pt x="1011946" y="1105539"/>
                    <a:pt x="1052621" y="1105539"/>
                  </a:cubicBezTo>
                  <a:cubicBezTo>
                    <a:pt x="1093296" y="1105539"/>
                    <a:pt x="1126270" y="1072565"/>
                    <a:pt x="1126270" y="1031890"/>
                  </a:cubicBezTo>
                  <a:cubicBezTo>
                    <a:pt x="1126270" y="991215"/>
                    <a:pt x="1093296" y="958241"/>
                    <a:pt x="1052621" y="958241"/>
                  </a:cubicBezTo>
                  <a:close/>
                  <a:moveTo>
                    <a:pt x="555901" y="795880"/>
                  </a:moveTo>
                  <a:cubicBezTo>
                    <a:pt x="515226" y="795880"/>
                    <a:pt x="482252" y="828854"/>
                    <a:pt x="482252" y="869529"/>
                  </a:cubicBezTo>
                  <a:cubicBezTo>
                    <a:pt x="482252" y="910204"/>
                    <a:pt x="515226" y="943178"/>
                    <a:pt x="555901" y="943178"/>
                  </a:cubicBezTo>
                  <a:cubicBezTo>
                    <a:pt x="596576" y="943178"/>
                    <a:pt x="629550" y="910204"/>
                    <a:pt x="629550" y="869529"/>
                  </a:cubicBezTo>
                  <a:cubicBezTo>
                    <a:pt x="629550" y="828854"/>
                    <a:pt x="596576" y="795880"/>
                    <a:pt x="555901" y="795880"/>
                  </a:cubicBezTo>
                  <a:close/>
                  <a:moveTo>
                    <a:pt x="1143435" y="792271"/>
                  </a:moveTo>
                  <a:cubicBezTo>
                    <a:pt x="1102760" y="792271"/>
                    <a:pt x="1069786" y="825245"/>
                    <a:pt x="1069786" y="865920"/>
                  </a:cubicBezTo>
                  <a:cubicBezTo>
                    <a:pt x="1069786" y="906595"/>
                    <a:pt x="1102760" y="939569"/>
                    <a:pt x="1143435" y="939569"/>
                  </a:cubicBezTo>
                  <a:cubicBezTo>
                    <a:pt x="1184110" y="939569"/>
                    <a:pt x="1217084" y="906595"/>
                    <a:pt x="1217084" y="865920"/>
                  </a:cubicBezTo>
                  <a:cubicBezTo>
                    <a:pt x="1217084" y="825245"/>
                    <a:pt x="1184110" y="792271"/>
                    <a:pt x="1143435" y="792271"/>
                  </a:cubicBezTo>
                  <a:close/>
                  <a:moveTo>
                    <a:pt x="430641" y="636173"/>
                  </a:moveTo>
                  <a:cubicBezTo>
                    <a:pt x="389966" y="636173"/>
                    <a:pt x="356992" y="669147"/>
                    <a:pt x="356992" y="709822"/>
                  </a:cubicBezTo>
                  <a:cubicBezTo>
                    <a:pt x="356992" y="750497"/>
                    <a:pt x="389966" y="783471"/>
                    <a:pt x="430641" y="783471"/>
                  </a:cubicBezTo>
                  <a:cubicBezTo>
                    <a:pt x="471316" y="783471"/>
                    <a:pt x="504290" y="750497"/>
                    <a:pt x="504290" y="709822"/>
                  </a:cubicBezTo>
                  <a:cubicBezTo>
                    <a:pt x="504290" y="669147"/>
                    <a:pt x="471316" y="636173"/>
                    <a:pt x="430641" y="636173"/>
                  </a:cubicBezTo>
                  <a:close/>
                  <a:moveTo>
                    <a:pt x="1268695" y="632564"/>
                  </a:moveTo>
                  <a:cubicBezTo>
                    <a:pt x="1228020" y="632564"/>
                    <a:pt x="1195046" y="665538"/>
                    <a:pt x="1195046" y="706213"/>
                  </a:cubicBezTo>
                  <a:cubicBezTo>
                    <a:pt x="1195046" y="746888"/>
                    <a:pt x="1228020" y="779862"/>
                    <a:pt x="1268695" y="779862"/>
                  </a:cubicBezTo>
                  <a:cubicBezTo>
                    <a:pt x="1309370" y="779862"/>
                    <a:pt x="1342344" y="746888"/>
                    <a:pt x="1342344" y="706213"/>
                  </a:cubicBezTo>
                  <a:cubicBezTo>
                    <a:pt x="1342344" y="665538"/>
                    <a:pt x="1309370" y="632564"/>
                    <a:pt x="1268695" y="632564"/>
                  </a:cubicBezTo>
                  <a:close/>
                  <a:moveTo>
                    <a:pt x="292855" y="492124"/>
                  </a:moveTo>
                  <a:cubicBezTo>
                    <a:pt x="252180" y="492124"/>
                    <a:pt x="219206" y="525098"/>
                    <a:pt x="219206" y="565773"/>
                  </a:cubicBezTo>
                  <a:cubicBezTo>
                    <a:pt x="219206" y="606448"/>
                    <a:pt x="252180" y="639422"/>
                    <a:pt x="292855" y="639422"/>
                  </a:cubicBezTo>
                  <a:cubicBezTo>
                    <a:pt x="333530" y="639422"/>
                    <a:pt x="366504" y="606448"/>
                    <a:pt x="366504" y="565773"/>
                  </a:cubicBezTo>
                  <a:cubicBezTo>
                    <a:pt x="366504" y="525098"/>
                    <a:pt x="333530" y="492124"/>
                    <a:pt x="292855" y="492124"/>
                  </a:cubicBezTo>
                  <a:close/>
                  <a:moveTo>
                    <a:pt x="1406481" y="488515"/>
                  </a:moveTo>
                  <a:cubicBezTo>
                    <a:pt x="1365806" y="488515"/>
                    <a:pt x="1332832" y="521489"/>
                    <a:pt x="1332832" y="562164"/>
                  </a:cubicBezTo>
                  <a:cubicBezTo>
                    <a:pt x="1332832" y="602839"/>
                    <a:pt x="1365806" y="635813"/>
                    <a:pt x="1406481" y="635813"/>
                  </a:cubicBezTo>
                  <a:cubicBezTo>
                    <a:pt x="1447156" y="635813"/>
                    <a:pt x="1480130" y="602839"/>
                    <a:pt x="1480130" y="562164"/>
                  </a:cubicBezTo>
                  <a:cubicBezTo>
                    <a:pt x="1480130" y="521489"/>
                    <a:pt x="1447156" y="488515"/>
                    <a:pt x="1406481" y="488515"/>
                  </a:cubicBezTo>
                  <a:close/>
                  <a:moveTo>
                    <a:pt x="183253" y="344943"/>
                  </a:moveTo>
                  <a:cubicBezTo>
                    <a:pt x="142578" y="344943"/>
                    <a:pt x="109604" y="377917"/>
                    <a:pt x="109604" y="418592"/>
                  </a:cubicBezTo>
                  <a:cubicBezTo>
                    <a:pt x="109604" y="459267"/>
                    <a:pt x="142578" y="492241"/>
                    <a:pt x="183253" y="492241"/>
                  </a:cubicBezTo>
                  <a:cubicBezTo>
                    <a:pt x="223928" y="492241"/>
                    <a:pt x="256902" y="459267"/>
                    <a:pt x="256902" y="418592"/>
                  </a:cubicBezTo>
                  <a:cubicBezTo>
                    <a:pt x="256902" y="377917"/>
                    <a:pt x="223928" y="344943"/>
                    <a:pt x="183253" y="344943"/>
                  </a:cubicBezTo>
                  <a:close/>
                  <a:moveTo>
                    <a:pt x="1516083" y="341334"/>
                  </a:moveTo>
                  <a:cubicBezTo>
                    <a:pt x="1475408" y="341334"/>
                    <a:pt x="1442434" y="374308"/>
                    <a:pt x="1442434" y="414983"/>
                  </a:cubicBezTo>
                  <a:cubicBezTo>
                    <a:pt x="1442434" y="455658"/>
                    <a:pt x="1475408" y="488632"/>
                    <a:pt x="1516083" y="488632"/>
                  </a:cubicBezTo>
                  <a:cubicBezTo>
                    <a:pt x="1556758" y="488632"/>
                    <a:pt x="1589732" y="455658"/>
                    <a:pt x="1589732" y="414983"/>
                  </a:cubicBezTo>
                  <a:cubicBezTo>
                    <a:pt x="1589732" y="374308"/>
                    <a:pt x="1556758" y="341334"/>
                    <a:pt x="1516083" y="341334"/>
                  </a:cubicBezTo>
                  <a:close/>
                  <a:moveTo>
                    <a:pt x="104965" y="178973"/>
                  </a:moveTo>
                  <a:cubicBezTo>
                    <a:pt x="64290" y="178973"/>
                    <a:pt x="31316" y="211947"/>
                    <a:pt x="31316" y="252622"/>
                  </a:cubicBezTo>
                  <a:cubicBezTo>
                    <a:pt x="31316" y="293297"/>
                    <a:pt x="64290" y="326271"/>
                    <a:pt x="104965" y="326271"/>
                  </a:cubicBezTo>
                  <a:cubicBezTo>
                    <a:pt x="145640" y="326271"/>
                    <a:pt x="178614" y="293297"/>
                    <a:pt x="178614" y="252622"/>
                  </a:cubicBezTo>
                  <a:cubicBezTo>
                    <a:pt x="178614" y="211947"/>
                    <a:pt x="145640" y="178973"/>
                    <a:pt x="104965" y="178973"/>
                  </a:cubicBezTo>
                  <a:close/>
                  <a:moveTo>
                    <a:pt x="1594371" y="175364"/>
                  </a:moveTo>
                  <a:cubicBezTo>
                    <a:pt x="1553696" y="175364"/>
                    <a:pt x="1520722" y="208338"/>
                    <a:pt x="1520722" y="249013"/>
                  </a:cubicBezTo>
                  <a:cubicBezTo>
                    <a:pt x="1520722" y="289688"/>
                    <a:pt x="1553696" y="322662"/>
                    <a:pt x="1594371" y="322662"/>
                  </a:cubicBezTo>
                  <a:cubicBezTo>
                    <a:pt x="1635046" y="322662"/>
                    <a:pt x="1668020" y="289688"/>
                    <a:pt x="1668020" y="249013"/>
                  </a:cubicBezTo>
                  <a:cubicBezTo>
                    <a:pt x="1668020" y="208338"/>
                    <a:pt x="1635046" y="175364"/>
                    <a:pt x="1594371" y="175364"/>
                  </a:cubicBezTo>
                  <a:close/>
                  <a:moveTo>
                    <a:pt x="73649" y="3609"/>
                  </a:moveTo>
                  <a:cubicBezTo>
                    <a:pt x="32974" y="3609"/>
                    <a:pt x="0" y="36583"/>
                    <a:pt x="0" y="77258"/>
                  </a:cubicBezTo>
                  <a:cubicBezTo>
                    <a:pt x="0" y="117933"/>
                    <a:pt x="32974" y="150907"/>
                    <a:pt x="73649" y="150907"/>
                  </a:cubicBezTo>
                  <a:cubicBezTo>
                    <a:pt x="114324" y="150907"/>
                    <a:pt x="147298" y="117933"/>
                    <a:pt x="147298" y="77258"/>
                  </a:cubicBezTo>
                  <a:cubicBezTo>
                    <a:pt x="147298" y="36583"/>
                    <a:pt x="114324" y="3609"/>
                    <a:pt x="73649" y="3609"/>
                  </a:cubicBezTo>
                  <a:close/>
                  <a:moveTo>
                    <a:pt x="1625687" y="0"/>
                  </a:moveTo>
                  <a:cubicBezTo>
                    <a:pt x="1585012" y="0"/>
                    <a:pt x="1552038" y="32974"/>
                    <a:pt x="1552038" y="73649"/>
                  </a:cubicBezTo>
                  <a:cubicBezTo>
                    <a:pt x="1552038" y="114324"/>
                    <a:pt x="1585012" y="147298"/>
                    <a:pt x="1625687" y="147298"/>
                  </a:cubicBezTo>
                  <a:cubicBezTo>
                    <a:pt x="1666362" y="147298"/>
                    <a:pt x="1699336" y="114324"/>
                    <a:pt x="1699336" y="73649"/>
                  </a:cubicBezTo>
                  <a:cubicBezTo>
                    <a:pt x="1699336" y="32974"/>
                    <a:pt x="1666362" y="0"/>
                    <a:pt x="1625687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63500" h="25400"/>
            </a:sp3d>
            <a:extLst/>
          </p:spPr>
          <p:style>
            <a:lnRef idx="0">
              <a:schemeClr val="accent5"/>
            </a:lnRef>
            <a:fillRef idx="1003">
              <a:schemeClr val="lt1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35" name="34 Grupo"/>
          <p:cNvGrpSpPr/>
          <p:nvPr/>
        </p:nvGrpSpPr>
        <p:grpSpPr>
          <a:xfrm rot="16200000">
            <a:off x="2898381" y="1617428"/>
            <a:ext cx="1457195" cy="1897521"/>
            <a:chOff x="4081672" y="2278645"/>
            <a:chExt cx="1942926" cy="1897521"/>
          </a:xfrm>
        </p:grpSpPr>
        <p:sp>
          <p:nvSpPr>
            <p:cNvPr id="36" name="35 Forma libre"/>
            <p:cNvSpPr/>
            <p:nvPr/>
          </p:nvSpPr>
          <p:spPr bwMode="auto">
            <a:xfrm flipH="1">
              <a:off x="4081672" y="2278645"/>
              <a:ext cx="1942926" cy="1897521"/>
            </a:xfrm>
            <a:custGeom>
              <a:avLst/>
              <a:gdLst/>
              <a:ahLst/>
              <a:cxnLst/>
              <a:rect l="l" t="t" r="r" b="b"/>
              <a:pathLst>
                <a:path w="1942926" h="1897521">
                  <a:moveTo>
                    <a:pt x="139537" y="124645"/>
                  </a:moveTo>
                  <a:cubicBezTo>
                    <a:pt x="-166553" y="523688"/>
                    <a:pt x="121247" y="765603"/>
                    <a:pt x="156044" y="834411"/>
                  </a:cubicBezTo>
                  <a:cubicBezTo>
                    <a:pt x="346461" y="1144395"/>
                    <a:pt x="755260" y="1273282"/>
                    <a:pt x="607453" y="1897521"/>
                  </a:cubicBezTo>
                  <a:cubicBezTo>
                    <a:pt x="970506" y="1585355"/>
                    <a:pt x="627815" y="1065461"/>
                    <a:pt x="562096" y="979666"/>
                  </a:cubicBezTo>
                  <a:cubicBezTo>
                    <a:pt x="104324" y="564163"/>
                    <a:pt x="88641" y="297798"/>
                    <a:pt x="139537" y="124645"/>
                  </a:cubicBezTo>
                  <a:close/>
                  <a:moveTo>
                    <a:pt x="1803389" y="121036"/>
                  </a:moveTo>
                  <a:cubicBezTo>
                    <a:pt x="1854285" y="294189"/>
                    <a:pt x="1838602" y="560554"/>
                    <a:pt x="1380830" y="976057"/>
                  </a:cubicBezTo>
                  <a:cubicBezTo>
                    <a:pt x="1315111" y="1061852"/>
                    <a:pt x="972420" y="1581746"/>
                    <a:pt x="1335473" y="1893912"/>
                  </a:cubicBezTo>
                  <a:cubicBezTo>
                    <a:pt x="1187666" y="1269673"/>
                    <a:pt x="1596465" y="1140786"/>
                    <a:pt x="1786882" y="830802"/>
                  </a:cubicBezTo>
                  <a:cubicBezTo>
                    <a:pt x="1821679" y="761994"/>
                    <a:pt x="2109479" y="520079"/>
                    <a:pt x="1803389" y="121036"/>
                  </a:cubicBezTo>
                  <a:close/>
                  <a:moveTo>
                    <a:pt x="1588277" y="0"/>
                  </a:moveTo>
                  <a:cubicBezTo>
                    <a:pt x="1641446" y="181938"/>
                    <a:pt x="1543011" y="517810"/>
                    <a:pt x="1391214" y="464071"/>
                  </a:cubicBezTo>
                  <a:cubicBezTo>
                    <a:pt x="1386289" y="460619"/>
                    <a:pt x="1376913" y="456764"/>
                    <a:pt x="1366181" y="451637"/>
                  </a:cubicBezTo>
                  <a:cubicBezTo>
                    <a:pt x="1363783" y="450471"/>
                    <a:pt x="1361518" y="448986"/>
                    <a:pt x="1359244" y="447414"/>
                  </a:cubicBezTo>
                  <a:lnTo>
                    <a:pt x="1358791" y="447761"/>
                  </a:lnTo>
                  <a:cubicBezTo>
                    <a:pt x="1321335" y="429002"/>
                    <a:pt x="1276415" y="394365"/>
                    <a:pt x="1335274" y="316919"/>
                  </a:cubicBezTo>
                  <a:lnTo>
                    <a:pt x="1226084" y="194412"/>
                  </a:lnTo>
                  <a:cubicBezTo>
                    <a:pt x="1155065" y="245901"/>
                    <a:pt x="1073395" y="318694"/>
                    <a:pt x="1021019" y="468720"/>
                  </a:cubicBezTo>
                  <a:cubicBezTo>
                    <a:pt x="987130" y="573872"/>
                    <a:pt x="973919" y="651904"/>
                    <a:pt x="971306" y="715174"/>
                  </a:cubicBezTo>
                  <a:cubicBezTo>
                    <a:pt x="968498" y="652541"/>
                    <a:pt x="955153" y="575485"/>
                    <a:pt x="921907" y="472329"/>
                  </a:cubicBezTo>
                  <a:cubicBezTo>
                    <a:pt x="869531" y="322303"/>
                    <a:pt x="787861" y="249510"/>
                    <a:pt x="716842" y="198021"/>
                  </a:cubicBezTo>
                  <a:lnTo>
                    <a:pt x="607652" y="320528"/>
                  </a:lnTo>
                  <a:cubicBezTo>
                    <a:pt x="666511" y="397974"/>
                    <a:pt x="621591" y="432611"/>
                    <a:pt x="584135" y="451370"/>
                  </a:cubicBezTo>
                  <a:lnTo>
                    <a:pt x="583682" y="451023"/>
                  </a:lnTo>
                  <a:cubicBezTo>
                    <a:pt x="581408" y="452595"/>
                    <a:pt x="579143" y="454080"/>
                    <a:pt x="576745" y="455246"/>
                  </a:cubicBezTo>
                  <a:cubicBezTo>
                    <a:pt x="566013" y="460373"/>
                    <a:pt x="556637" y="464228"/>
                    <a:pt x="551712" y="467680"/>
                  </a:cubicBezTo>
                  <a:cubicBezTo>
                    <a:pt x="399915" y="521419"/>
                    <a:pt x="301480" y="185547"/>
                    <a:pt x="354649" y="3609"/>
                  </a:cubicBezTo>
                  <a:cubicBezTo>
                    <a:pt x="162012" y="294784"/>
                    <a:pt x="390158" y="559326"/>
                    <a:pt x="407913" y="592172"/>
                  </a:cubicBezTo>
                  <a:cubicBezTo>
                    <a:pt x="723056" y="956141"/>
                    <a:pt x="811829" y="1043138"/>
                    <a:pt x="873969" y="1292589"/>
                  </a:cubicBezTo>
                  <a:cubicBezTo>
                    <a:pt x="972507" y="896663"/>
                    <a:pt x="538409" y="617916"/>
                    <a:pt x="674231" y="520266"/>
                  </a:cubicBezTo>
                  <a:lnTo>
                    <a:pt x="669392" y="516566"/>
                  </a:lnTo>
                  <a:cubicBezTo>
                    <a:pt x="822312" y="314867"/>
                    <a:pt x="854749" y="846440"/>
                    <a:pt x="951202" y="988986"/>
                  </a:cubicBezTo>
                  <a:cubicBezTo>
                    <a:pt x="950305" y="918073"/>
                    <a:pt x="967106" y="862136"/>
                    <a:pt x="971548" y="786064"/>
                  </a:cubicBezTo>
                  <a:cubicBezTo>
                    <a:pt x="976349" y="860306"/>
                    <a:pt x="992607" y="915589"/>
                    <a:pt x="991724" y="985377"/>
                  </a:cubicBezTo>
                  <a:cubicBezTo>
                    <a:pt x="1088177" y="842831"/>
                    <a:pt x="1120614" y="311258"/>
                    <a:pt x="1273534" y="512957"/>
                  </a:cubicBezTo>
                  <a:lnTo>
                    <a:pt x="1268695" y="516657"/>
                  </a:lnTo>
                  <a:cubicBezTo>
                    <a:pt x="1404517" y="614307"/>
                    <a:pt x="970419" y="893054"/>
                    <a:pt x="1068957" y="1288980"/>
                  </a:cubicBezTo>
                  <a:cubicBezTo>
                    <a:pt x="1131097" y="1039529"/>
                    <a:pt x="1219870" y="952532"/>
                    <a:pt x="1535013" y="588563"/>
                  </a:cubicBezTo>
                  <a:cubicBezTo>
                    <a:pt x="1552768" y="555717"/>
                    <a:pt x="1780914" y="291175"/>
                    <a:pt x="1588277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4"/>
            </a:lnRef>
            <a:fillRef idx="1003">
              <a:schemeClr val="lt1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7" name="10 Elipse"/>
            <p:cNvSpPr/>
            <p:nvPr/>
          </p:nvSpPr>
          <p:spPr bwMode="auto">
            <a:xfrm flipH="1">
              <a:off x="4203467" y="2431772"/>
              <a:ext cx="1699336" cy="1109148"/>
            </a:xfrm>
            <a:custGeom>
              <a:avLst/>
              <a:gdLst/>
              <a:ahLst/>
              <a:cxnLst/>
              <a:rect l="l" t="t" r="r" b="b"/>
              <a:pathLst>
                <a:path w="1699336" h="1109148">
                  <a:moveTo>
                    <a:pt x="646715" y="961850"/>
                  </a:moveTo>
                  <a:cubicBezTo>
                    <a:pt x="606040" y="961850"/>
                    <a:pt x="573066" y="994824"/>
                    <a:pt x="573066" y="1035499"/>
                  </a:cubicBezTo>
                  <a:cubicBezTo>
                    <a:pt x="573066" y="1076174"/>
                    <a:pt x="606040" y="1109148"/>
                    <a:pt x="646715" y="1109148"/>
                  </a:cubicBezTo>
                  <a:cubicBezTo>
                    <a:pt x="687390" y="1109148"/>
                    <a:pt x="720364" y="1076174"/>
                    <a:pt x="720364" y="1035499"/>
                  </a:cubicBezTo>
                  <a:cubicBezTo>
                    <a:pt x="720364" y="994824"/>
                    <a:pt x="687390" y="961850"/>
                    <a:pt x="646715" y="961850"/>
                  </a:cubicBezTo>
                  <a:close/>
                  <a:moveTo>
                    <a:pt x="1052621" y="958241"/>
                  </a:moveTo>
                  <a:cubicBezTo>
                    <a:pt x="1011946" y="958241"/>
                    <a:pt x="978972" y="991215"/>
                    <a:pt x="978972" y="1031890"/>
                  </a:cubicBezTo>
                  <a:cubicBezTo>
                    <a:pt x="978972" y="1072565"/>
                    <a:pt x="1011946" y="1105539"/>
                    <a:pt x="1052621" y="1105539"/>
                  </a:cubicBezTo>
                  <a:cubicBezTo>
                    <a:pt x="1093296" y="1105539"/>
                    <a:pt x="1126270" y="1072565"/>
                    <a:pt x="1126270" y="1031890"/>
                  </a:cubicBezTo>
                  <a:cubicBezTo>
                    <a:pt x="1126270" y="991215"/>
                    <a:pt x="1093296" y="958241"/>
                    <a:pt x="1052621" y="958241"/>
                  </a:cubicBezTo>
                  <a:close/>
                  <a:moveTo>
                    <a:pt x="555901" y="795880"/>
                  </a:moveTo>
                  <a:cubicBezTo>
                    <a:pt x="515226" y="795880"/>
                    <a:pt x="482252" y="828854"/>
                    <a:pt x="482252" y="869529"/>
                  </a:cubicBezTo>
                  <a:cubicBezTo>
                    <a:pt x="482252" y="910204"/>
                    <a:pt x="515226" y="943178"/>
                    <a:pt x="555901" y="943178"/>
                  </a:cubicBezTo>
                  <a:cubicBezTo>
                    <a:pt x="596576" y="943178"/>
                    <a:pt x="629550" y="910204"/>
                    <a:pt x="629550" y="869529"/>
                  </a:cubicBezTo>
                  <a:cubicBezTo>
                    <a:pt x="629550" y="828854"/>
                    <a:pt x="596576" y="795880"/>
                    <a:pt x="555901" y="795880"/>
                  </a:cubicBezTo>
                  <a:close/>
                  <a:moveTo>
                    <a:pt x="1143435" y="792271"/>
                  </a:moveTo>
                  <a:cubicBezTo>
                    <a:pt x="1102760" y="792271"/>
                    <a:pt x="1069786" y="825245"/>
                    <a:pt x="1069786" y="865920"/>
                  </a:cubicBezTo>
                  <a:cubicBezTo>
                    <a:pt x="1069786" y="906595"/>
                    <a:pt x="1102760" y="939569"/>
                    <a:pt x="1143435" y="939569"/>
                  </a:cubicBezTo>
                  <a:cubicBezTo>
                    <a:pt x="1184110" y="939569"/>
                    <a:pt x="1217084" y="906595"/>
                    <a:pt x="1217084" y="865920"/>
                  </a:cubicBezTo>
                  <a:cubicBezTo>
                    <a:pt x="1217084" y="825245"/>
                    <a:pt x="1184110" y="792271"/>
                    <a:pt x="1143435" y="792271"/>
                  </a:cubicBezTo>
                  <a:close/>
                  <a:moveTo>
                    <a:pt x="430641" y="636173"/>
                  </a:moveTo>
                  <a:cubicBezTo>
                    <a:pt x="389966" y="636173"/>
                    <a:pt x="356992" y="669147"/>
                    <a:pt x="356992" y="709822"/>
                  </a:cubicBezTo>
                  <a:cubicBezTo>
                    <a:pt x="356992" y="750497"/>
                    <a:pt x="389966" y="783471"/>
                    <a:pt x="430641" y="783471"/>
                  </a:cubicBezTo>
                  <a:cubicBezTo>
                    <a:pt x="471316" y="783471"/>
                    <a:pt x="504290" y="750497"/>
                    <a:pt x="504290" y="709822"/>
                  </a:cubicBezTo>
                  <a:cubicBezTo>
                    <a:pt x="504290" y="669147"/>
                    <a:pt x="471316" y="636173"/>
                    <a:pt x="430641" y="636173"/>
                  </a:cubicBezTo>
                  <a:close/>
                  <a:moveTo>
                    <a:pt x="1268695" y="632564"/>
                  </a:moveTo>
                  <a:cubicBezTo>
                    <a:pt x="1228020" y="632564"/>
                    <a:pt x="1195046" y="665538"/>
                    <a:pt x="1195046" y="706213"/>
                  </a:cubicBezTo>
                  <a:cubicBezTo>
                    <a:pt x="1195046" y="746888"/>
                    <a:pt x="1228020" y="779862"/>
                    <a:pt x="1268695" y="779862"/>
                  </a:cubicBezTo>
                  <a:cubicBezTo>
                    <a:pt x="1309370" y="779862"/>
                    <a:pt x="1342344" y="746888"/>
                    <a:pt x="1342344" y="706213"/>
                  </a:cubicBezTo>
                  <a:cubicBezTo>
                    <a:pt x="1342344" y="665538"/>
                    <a:pt x="1309370" y="632564"/>
                    <a:pt x="1268695" y="632564"/>
                  </a:cubicBezTo>
                  <a:close/>
                  <a:moveTo>
                    <a:pt x="292855" y="492124"/>
                  </a:moveTo>
                  <a:cubicBezTo>
                    <a:pt x="252180" y="492124"/>
                    <a:pt x="219206" y="525098"/>
                    <a:pt x="219206" y="565773"/>
                  </a:cubicBezTo>
                  <a:cubicBezTo>
                    <a:pt x="219206" y="606448"/>
                    <a:pt x="252180" y="639422"/>
                    <a:pt x="292855" y="639422"/>
                  </a:cubicBezTo>
                  <a:cubicBezTo>
                    <a:pt x="333530" y="639422"/>
                    <a:pt x="366504" y="606448"/>
                    <a:pt x="366504" y="565773"/>
                  </a:cubicBezTo>
                  <a:cubicBezTo>
                    <a:pt x="366504" y="525098"/>
                    <a:pt x="333530" y="492124"/>
                    <a:pt x="292855" y="492124"/>
                  </a:cubicBezTo>
                  <a:close/>
                  <a:moveTo>
                    <a:pt x="1406481" y="488515"/>
                  </a:moveTo>
                  <a:cubicBezTo>
                    <a:pt x="1365806" y="488515"/>
                    <a:pt x="1332832" y="521489"/>
                    <a:pt x="1332832" y="562164"/>
                  </a:cubicBezTo>
                  <a:cubicBezTo>
                    <a:pt x="1332832" y="602839"/>
                    <a:pt x="1365806" y="635813"/>
                    <a:pt x="1406481" y="635813"/>
                  </a:cubicBezTo>
                  <a:cubicBezTo>
                    <a:pt x="1447156" y="635813"/>
                    <a:pt x="1480130" y="602839"/>
                    <a:pt x="1480130" y="562164"/>
                  </a:cubicBezTo>
                  <a:cubicBezTo>
                    <a:pt x="1480130" y="521489"/>
                    <a:pt x="1447156" y="488515"/>
                    <a:pt x="1406481" y="488515"/>
                  </a:cubicBezTo>
                  <a:close/>
                  <a:moveTo>
                    <a:pt x="183253" y="344943"/>
                  </a:moveTo>
                  <a:cubicBezTo>
                    <a:pt x="142578" y="344943"/>
                    <a:pt x="109604" y="377917"/>
                    <a:pt x="109604" y="418592"/>
                  </a:cubicBezTo>
                  <a:cubicBezTo>
                    <a:pt x="109604" y="459267"/>
                    <a:pt x="142578" y="492241"/>
                    <a:pt x="183253" y="492241"/>
                  </a:cubicBezTo>
                  <a:cubicBezTo>
                    <a:pt x="223928" y="492241"/>
                    <a:pt x="256902" y="459267"/>
                    <a:pt x="256902" y="418592"/>
                  </a:cubicBezTo>
                  <a:cubicBezTo>
                    <a:pt x="256902" y="377917"/>
                    <a:pt x="223928" y="344943"/>
                    <a:pt x="183253" y="344943"/>
                  </a:cubicBezTo>
                  <a:close/>
                  <a:moveTo>
                    <a:pt x="1516083" y="341334"/>
                  </a:moveTo>
                  <a:cubicBezTo>
                    <a:pt x="1475408" y="341334"/>
                    <a:pt x="1442434" y="374308"/>
                    <a:pt x="1442434" y="414983"/>
                  </a:cubicBezTo>
                  <a:cubicBezTo>
                    <a:pt x="1442434" y="455658"/>
                    <a:pt x="1475408" y="488632"/>
                    <a:pt x="1516083" y="488632"/>
                  </a:cubicBezTo>
                  <a:cubicBezTo>
                    <a:pt x="1556758" y="488632"/>
                    <a:pt x="1589732" y="455658"/>
                    <a:pt x="1589732" y="414983"/>
                  </a:cubicBezTo>
                  <a:cubicBezTo>
                    <a:pt x="1589732" y="374308"/>
                    <a:pt x="1556758" y="341334"/>
                    <a:pt x="1516083" y="341334"/>
                  </a:cubicBezTo>
                  <a:close/>
                  <a:moveTo>
                    <a:pt x="104965" y="178973"/>
                  </a:moveTo>
                  <a:cubicBezTo>
                    <a:pt x="64290" y="178973"/>
                    <a:pt x="31316" y="211947"/>
                    <a:pt x="31316" y="252622"/>
                  </a:cubicBezTo>
                  <a:cubicBezTo>
                    <a:pt x="31316" y="293297"/>
                    <a:pt x="64290" y="326271"/>
                    <a:pt x="104965" y="326271"/>
                  </a:cubicBezTo>
                  <a:cubicBezTo>
                    <a:pt x="145640" y="326271"/>
                    <a:pt x="178614" y="293297"/>
                    <a:pt x="178614" y="252622"/>
                  </a:cubicBezTo>
                  <a:cubicBezTo>
                    <a:pt x="178614" y="211947"/>
                    <a:pt x="145640" y="178973"/>
                    <a:pt x="104965" y="178973"/>
                  </a:cubicBezTo>
                  <a:close/>
                  <a:moveTo>
                    <a:pt x="1594371" y="175364"/>
                  </a:moveTo>
                  <a:cubicBezTo>
                    <a:pt x="1553696" y="175364"/>
                    <a:pt x="1520722" y="208338"/>
                    <a:pt x="1520722" y="249013"/>
                  </a:cubicBezTo>
                  <a:cubicBezTo>
                    <a:pt x="1520722" y="289688"/>
                    <a:pt x="1553696" y="322662"/>
                    <a:pt x="1594371" y="322662"/>
                  </a:cubicBezTo>
                  <a:cubicBezTo>
                    <a:pt x="1635046" y="322662"/>
                    <a:pt x="1668020" y="289688"/>
                    <a:pt x="1668020" y="249013"/>
                  </a:cubicBezTo>
                  <a:cubicBezTo>
                    <a:pt x="1668020" y="208338"/>
                    <a:pt x="1635046" y="175364"/>
                    <a:pt x="1594371" y="175364"/>
                  </a:cubicBezTo>
                  <a:close/>
                  <a:moveTo>
                    <a:pt x="73649" y="3609"/>
                  </a:moveTo>
                  <a:cubicBezTo>
                    <a:pt x="32974" y="3609"/>
                    <a:pt x="0" y="36583"/>
                    <a:pt x="0" y="77258"/>
                  </a:cubicBezTo>
                  <a:cubicBezTo>
                    <a:pt x="0" y="117933"/>
                    <a:pt x="32974" y="150907"/>
                    <a:pt x="73649" y="150907"/>
                  </a:cubicBezTo>
                  <a:cubicBezTo>
                    <a:pt x="114324" y="150907"/>
                    <a:pt x="147298" y="117933"/>
                    <a:pt x="147298" y="77258"/>
                  </a:cubicBezTo>
                  <a:cubicBezTo>
                    <a:pt x="147298" y="36583"/>
                    <a:pt x="114324" y="3609"/>
                    <a:pt x="73649" y="3609"/>
                  </a:cubicBezTo>
                  <a:close/>
                  <a:moveTo>
                    <a:pt x="1625687" y="0"/>
                  </a:moveTo>
                  <a:cubicBezTo>
                    <a:pt x="1585012" y="0"/>
                    <a:pt x="1552038" y="32974"/>
                    <a:pt x="1552038" y="73649"/>
                  </a:cubicBezTo>
                  <a:cubicBezTo>
                    <a:pt x="1552038" y="114324"/>
                    <a:pt x="1585012" y="147298"/>
                    <a:pt x="1625687" y="147298"/>
                  </a:cubicBezTo>
                  <a:cubicBezTo>
                    <a:pt x="1666362" y="147298"/>
                    <a:pt x="1699336" y="114324"/>
                    <a:pt x="1699336" y="73649"/>
                  </a:cubicBezTo>
                  <a:cubicBezTo>
                    <a:pt x="1699336" y="32974"/>
                    <a:pt x="1666362" y="0"/>
                    <a:pt x="1625687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63500" h="25400"/>
            </a:sp3d>
            <a:extLst/>
          </p:spPr>
          <p:style>
            <a:lnRef idx="0">
              <a:schemeClr val="accent5"/>
            </a:lnRef>
            <a:fillRef idx="1003">
              <a:schemeClr val="lt1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pic>
        <p:nvPicPr>
          <p:cNvPr id="14" name="13 Imagen" descr="Diapositiva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58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4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3 O"/>
          <p:cNvSpPr/>
          <p:nvPr/>
        </p:nvSpPr>
        <p:spPr>
          <a:xfrm rot="3170067" flipH="1">
            <a:off x="233733" y="-135611"/>
            <a:ext cx="998636" cy="1283424"/>
          </a:xfrm>
          <a:custGeom>
            <a:avLst/>
            <a:gdLst/>
            <a:ahLst/>
            <a:cxnLst/>
            <a:rect l="l" t="t" r="r" b="b"/>
            <a:pathLst>
              <a:path w="1331514" h="1283424">
                <a:moveTo>
                  <a:pt x="368445" y="1201773"/>
                </a:moveTo>
                <a:cubicBezTo>
                  <a:pt x="356593" y="1202217"/>
                  <a:pt x="347492" y="1216039"/>
                  <a:pt x="348115" y="1232646"/>
                </a:cubicBezTo>
                <a:cubicBezTo>
                  <a:pt x="348426" y="1240949"/>
                  <a:pt x="351110" y="1248375"/>
                  <a:pt x="355197" y="1253671"/>
                </a:cubicBezTo>
                <a:lnTo>
                  <a:pt x="370702" y="1261908"/>
                </a:lnTo>
                <a:lnTo>
                  <a:pt x="385545" y="1252532"/>
                </a:lnTo>
                <a:lnTo>
                  <a:pt x="391033" y="1231035"/>
                </a:lnTo>
                <a:cubicBezTo>
                  <a:pt x="390409" y="1214428"/>
                  <a:pt x="380297" y="1201328"/>
                  <a:pt x="368445" y="1201773"/>
                </a:cubicBezTo>
                <a:close/>
                <a:moveTo>
                  <a:pt x="309752" y="1189526"/>
                </a:moveTo>
                <a:cubicBezTo>
                  <a:pt x="299283" y="1189919"/>
                  <a:pt x="291179" y="1200439"/>
                  <a:pt x="291651" y="1213023"/>
                </a:cubicBezTo>
                <a:cubicBezTo>
                  <a:pt x="291887" y="1219314"/>
                  <a:pt x="294223" y="1224931"/>
                  <a:pt x="297809" y="1228926"/>
                </a:cubicBezTo>
                <a:lnTo>
                  <a:pt x="311463" y="1235096"/>
                </a:lnTo>
                <a:lnTo>
                  <a:pt x="324617" y="1227919"/>
                </a:lnTo>
                <a:lnTo>
                  <a:pt x="329564" y="1211600"/>
                </a:lnTo>
                <a:cubicBezTo>
                  <a:pt x="329092" y="1199016"/>
                  <a:pt x="320222" y="1189133"/>
                  <a:pt x="309752" y="1189526"/>
                </a:cubicBezTo>
                <a:close/>
                <a:moveTo>
                  <a:pt x="437582" y="1207223"/>
                </a:moveTo>
                <a:cubicBezTo>
                  <a:pt x="423064" y="1207768"/>
                  <a:pt x="411884" y="1223888"/>
                  <a:pt x="412610" y="1243227"/>
                </a:cubicBezTo>
                <a:cubicBezTo>
                  <a:pt x="412973" y="1252896"/>
                  <a:pt x="416245" y="1261541"/>
                  <a:pt x="421239" y="1267699"/>
                </a:cubicBezTo>
                <a:lnTo>
                  <a:pt x="440211" y="1277258"/>
                </a:lnTo>
                <a:lnTo>
                  <a:pt x="458414" y="1266303"/>
                </a:lnTo>
                <a:lnTo>
                  <a:pt x="465183" y="1241254"/>
                </a:lnTo>
                <a:cubicBezTo>
                  <a:pt x="464457" y="1221914"/>
                  <a:pt x="452100" y="1206678"/>
                  <a:pt x="437582" y="1207223"/>
                </a:cubicBezTo>
                <a:close/>
                <a:moveTo>
                  <a:pt x="254097" y="1172102"/>
                </a:moveTo>
                <a:cubicBezTo>
                  <a:pt x="245844" y="1172412"/>
                  <a:pt x="239518" y="1182329"/>
                  <a:pt x="239966" y="1194253"/>
                </a:cubicBezTo>
                <a:cubicBezTo>
                  <a:pt x="240189" y="1200215"/>
                  <a:pt x="242065" y="1205549"/>
                  <a:pt x="244914" y="1209355"/>
                </a:cubicBezTo>
                <a:lnTo>
                  <a:pt x="255717" y="1215282"/>
                </a:lnTo>
                <a:lnTo>
                  <a:pt x="266046" y="1208562"/>
                </a:lnTo>
                <a:lnTo>
                  <a:pt x="269849" y="1193132"/>
                </a:lnTo>
                <a:cubicBezTo>
                  <a:pt x="269401" y="1181208"/>
                  <a:pt x="262349" y="1171793"/>
                  <a:pt x="254097" y="1172102"/>
                </a:cubicBezTo>
                <a:close/>
                <a:moveTo>
                  <a:pt x="512549" y="1202959"/>
                </a:moveTo>
                <a:cubicBezTo>
                  <a:pt x="494770" y="1203626"/>
                  <a:pt x="481033" y="1222181"/>
                  <a:pt x="481868" y="1244400"/>
                </a:cubicBezTo>
                <a:cubicBezTo>
                  <a:pt x="482285" y="1255509"/>
                  <a:pt x="486265" y="1265432"/>
                  <a:pt x="492364" y="1272494"/>
                </a:cubicBezTo>
                <a:lnTo>
                  <a:pt x="515570" y="1283424"/>
                </a:lnTo>
                <a:lnTo>
                  <a:pt x="537891" y="1270785"/>
                </a:lnTo>
                <a:lnTo>
                  <a:pt x="546251" y="1241984"/>
                </a:lnTo>
                <a:cubicBezTo>
                  <a:pt x="545418" y="1219764"/>
                  <a:pt x="530329" y="1202293"/>
                  <a:pt x="512549" y="1202959"/>
                </a:cubicBezTo>
                <a:close/>
                <a:moveTo>
                  <a:pt x="198193" y="1150105"/>
                </a:moveTo>
                <a:cubicBezTo>
                  <a:pt x="189940" y="1150415"/>
                  <a:pt x="183615" y="1160332"/>
                  <a:pt x="184062" y="1172255"/>
                </a:cubicBezTo>
                <a:cubicBezTo>
                  <a:pt x="184286" y="1178217"/>
                  <a:pt x="186160" y="1183552"/>
                  <a:pt x="189011" y="1187357"/>
                </a:cubicBezTo>
                <a:lnTo>
                  <a:pt x="199814" y="1193284"/>
                </a:lnTo>
                <a:lnTo>
                  <a:pt x="210141" y="1186564"/>
                </a:lnTo>
                <a:lnTo>
                  <a:pt x="213945" y="1171134"/>
                </a:lnTo>
                <a:cubicBezTo>
                  <a:pt x="213497" y="1159210"/>
                  <a:pt x="206446" y="1149795"/>
                  <a:pt x="198193" y="1150105"/>
                </a:cubicBezTo>
                <a:close/>
                <a:moveTo>
                  <a:pt x="159207" y="1128700"/>
                </a:moveTo>
                <a:cubicBezTo>
                  <a:pt x="150955" y="1129010"/>
                  <a:pt x="144628" y="1138928"/>
                  <a:pt x="145076" y="1150851"/>
                </a:cubicBezTo>
                <a:cubicBezTo>
                  <a:pt x="145300" y="1156812"/>
                  <a:pt x="147175" y="1162148"/>
                  <a:pt x="150025" y="1165953"/>
                </a:cubicBezTo>
                <a:lnTo>
                  <a:pt x="160828" y="1171881"/>
                </a:lnTo>
                <a:lnTo>
                  <a:pt x="171156" y="1165161"/>
                </a:lnTo>
                <a:lnTo>
                  <a:pt x="174959" y="1149730"/>
                </a:lnTo>
                <a:cubicBezTo>
                  <a:pt x="174511" y="1137805"/>
                  <a:pt x="167459" y="1128390"/>
                  <a:pt x="159207" y="1128700"/>
                </a:cubicBezTo>
                <a:close/>
                <a:moveTo>
                  <a:pt x="607524" y="1196341"/>
                </a:moveTo>
                <a:cubicBezTo>
                  <a:pt x="585804" y="1197157"/>
                  <a:pt x="568887" y="1216231"/>
                  <a:pt x="569740" y="1238946"/>
                </a:cubicBezTo>
                <a:cubicBezTo>
                  <a:pt x="570166" y="1250303"/>
                  <a:pt x="574954" y="1260421"/>
                  <a:pt x="582351" y="1267597"/>
                </a:cubicBezTo>
                <a:lnTo>
                  <a:pt x="610612" y="1278599"/>
                </a:lnTo>
                <a:lnTo>
                  <a:pt x="637969" y="1265509"/>
                </a:lnTo>
                <a:lnTo>
                  <a:pt x="648397" y="1235994"/>
                </a:lnTo>
                <a:cubicBezTo>
                  <a:pt x="647544" y="1213279"/>
                  <a:pt x="629245" y="1195526"/>
                  <a:pt x="607524" y="1196341"/>
                </a:cubicBezTo>
                <a:close/>
                <a:moveTo>
                  <a:pt x="109600" y="1108498"/>
                </a:moveTo>
                <a:cubicBezTo>
                  <a:pt x="101348" y="1108808"/>
                  <a:pt x="95022" y="1118725"/>
                  <a:pt x="95469" y="1130649"/>
                </a:cubicBezTo>
                <a:cubicBezTo>
                  <a:pt x="95693" y="1136611"/>
                  <a:pt x="97569" y="1141945"/>
                  <a:pt x="100419" y="1145751"/>
                </a:cubicBezTo>
                <a:lnTo>
                  <a:pt x="111221" y="1151678"/>
                </a:lnTo>
                <a:lnTo>
                  <a:pt x="121549" y="1144958"/>
                </a:lnTo>
                <a:lnTo>
                  <a:pt x="125352" y="1129528"/>
                </a:lnTo>
                <a:cubicBezTo>
                  <a:pt x="124905" y="1117604"/>
                  <a:pt x="117853" y="1108189"/>
                  <a:pt x="109600" y="1108498"/>
                </a:cubicBezTo>
                <a:close/>
                <a:moveTo>
                  <a:pt x="700106" y="1174034"/>
                </a:moveTo>
                <a:cubicBezTo>
                  <a:pt x="693380" y="1174286"/>
                  <a:pt x="687023" y="1175887"/>
                  <a:pt x="681288" y="1178566"/>
                </a:cubicBezTo>
                <a:cubicBezTo>
                  <a:pt x="675552" y="1181244"/>
                  <a:pt x="670437" y="1185001"/>
                  <a:pt x="666195" y="1189564"/>
                </a:cubicBezTo>
                <a:cubicBezTo>
                  <a:pt x="657710" y="1198692"/>
                  <a:pt x="652714" y="1211049"/>
                  <a:pt x="653217" y="1224472"/>
                </a:cubicBezTo>
                <a:cubicBezTo>
                  <a:pt x="653469" y="1231184"/>
                  <a:pt x="655073" y="1237526"/>
                  <a:pt x="657755" y="1243249"/>
                </a:cubicBezTo>
                <a:lnTo>
                  <a:pt x="668775" y="1258308"/>
                </a:lnTo>
                <a:lnTo>
                  <a:pt x="684650" y="1268145"/>
                </a:lnTo>
                <a:lnTo>
                  <a:pt x="703754" y="1271254"/>
                </a:lnTo>
                <a:lnTo>
                  <a:pt x="722572" y="1266722"/>
                </a:lnTo>
                <a:lnTo>
                  <a:pt x="737665" y="1255723"/>
                </a:lnTo>
                <a:lnTo>
                  <a:pt x="747525" y="1239880"/>
                </a:lnTo>
                <a:lnTo>
                  <a:pt x="749129" y="1230073"/>
                </a:lnTo>
                <a:lnTo>
                  <a:pt x="750075" y="1218463"/>
                </a:lnTo>
                <a:lnTo>
                  <a:pt x="746105" y="1202037"/>
                </a:lnTo>
                <a:cubicBezTo>
                  <a:pt x="743421" y="1196315"/>
                  <a:pt x="739657" y="1191212"/>
                  <a:pt x="735085" y="1186978"/>
                </a:cubicBezTo>
                <a:cubicBezTo>
                  <a:pt x="725939" y="1178512"/>
                  <a:pt x="713557" y="1173529"/>
                  <a:pt x="700106" y="1174034"/>
                </a:cubicBezTo>
                <a:close/>
                <a:moveTo>
                  <a:pt x="308754" y="1062688"/>
                </a:moveTo>
                <a:cubicBezTo>
                  <a:pt x="296894" y="1062688"/>
                  <a:pt x="287280" y="1076159"/>
                  <a:pt x="287280" y="1092777"/>
                </a:cubicBezTo>
                <a:cubicBezTo>
                  <a:pt x="287280" y="1101086"/>
                  <a:pt x="289683" y="1108608"/>
                  <a:pt x="293569" y="1114053"/>
                </a:cubicBezTo>
                <a:lnTo>
                  <a:pt x="308754" y="1122866"/>
                </a:lnTo>
                <a:lnTo>
                  <a:pt x="323938" y="1114053"/>
                </a:lnTo>
                <a:lnTo>
                  <a:pt x="330228" y="1092777"/>
                </a:lnTo>
                <a:cubicBezTo>
                  <a:pt x="330228" y="1076159"/>
                  <a:pt x="320614" y="1062688"/>
                  <a:pt x="308754" y="1062688"/>
                </a:cubicBezTo>
                <a:close/>
                <a:moveTo>
                  <a:pt x="377638" y="1070728"/>
                </a:moveTo>
                <a:cubicBezTo>
                  <a:pt x="363110" y="1070728"/>
                  <a:pt x="351333" y="1086417"/>
                  <a:pt x="351333" y="1105770"/>
                </a:cubicBezTo>
                <a:cubicBezTo>
                  <a:pt x="351333" y="1115446"/>
                  <a:pt x="354278" y="1124207"/>
                  <a:pt x="359038" y="1130548"/>
                </a:cubicBezTo>
                <a:lnTo>
                  <a:pt x="377638" y="1140812"/>
                </a:lnTo>
                <a:lnTo>
                  <a:pt x="396239" y="1130548"/>
                </a:lnTo>
                <a:lnTo>
                  <a:pt x="403943" y="1105770"/>
                </a:lnTo>
                <a:cubicBezTo>
                  <a:pt x="403943" y="1086417"/>
                  <a:pt x="392166" y="1070728"/>
                  <a:pt x="377638" y="1070728"/>
                </a:cubicBezTo>
                <a:close/>
                <a:moveTo>
                  <a:pt x="250562" y="1048249"/>
                </a:moveTo>
                <a:cubicBezTo>
                  <a:pt x="240085" y="1048249"/>
                  <a:pt x="231592" y="1058457"/>
                  <a:pt x="231592" y="1071050"/>
                </a:cubicBezTo>
                <a:cubicBezTo>
                  <a:pt x="231592" y="1077346"/>
                  <a:pt x="233715" y="1083046"/>
                  <a:pt x="237149" y="1087173"/>
                </a:cubicBezTo>
                <a:lnTo>
                  <a:pt x="250562" y="1093851"/>
                </a:lnTo>
                <a:lnTo>
                  <a:pt x="263976" y="1087172"/>
                </a:lnTo>
                <a:lnTo>
                  <a:pt x="269532" y="1071050"/>
                </a:lnTo>
                <a:cubicBezTo>
                  <a:pt x="269532" y="1058457"/>
                  <a:pt x="261039" y="1048249"/>
                  <a:pt x="250562" y="1048249"/>
                </a:cubicBezTo>
                <a:close/>
                <a:moveTo>
                  <a:pt x="195599" y="1028750"/>
                </a:moveTo>
                <a:cubicBezTo>
                  <a:pt x="187341" y="1028750"/>
                  <a:pt x="180647" y="1038423"/>
                  <a:pt x="180647" y="1050355"/>
                </a:cubicBezTo>
                <a:cubicBezTo>
                  <a:pt x="180647" y="1056321"/>
                  <a:pt x="182321" y="1061722"/>
                  <a:pt x="185026" y="1065632"/>
                </a:cubicBezTo>
                <a:lnTo>
                  <a:pt x="195599" y="1071960"/>
                </a:lnTo>
                <a:lnTo>
                  <a:pt x="206172" y="1065632"/>
                </a:lnTo>
                <a:lnTo>
                  <a:pt x="210551" y="1050355"/>
                </a:lnTo>
                <a:cubicBezTo>
                  <a:pt x="210551" y="1038423"/>
                  <a:pt x="203857" y="1028750"/>
                  <a:pt x="195599" y="1028750"/>
                </a:cubicBezTo>
                <a:close/>
                <a:moveTo>
                  <a:pt x="452712" y="1069279"/>
                </a:moveTo>
                <a:cubicBezTo>
                  <a:pt x="434921" y="1069279"/>
                  <a:pt x="420497" y="1087305"/>
                  <a:pt x="420498" y="1109540"/>
                </a:cubicBezTo>
                <a:cubicBezTo>
                  <a:pt x="420498" y="1120657"/>
                  <a:pt x="424103" y="1130722"/>
                  <a:pt x="429933" y="1138008"/>
                </a:cubicBezTo>
                <a:lnTo>
                  <a:pt x="452713" y="1149800"/>
                </a:lnTo>
                <a:lnTo>
                  <a:pt x="475492" y="1138008"/>
                </a:lnTo>
                <a:lnTo>
                  <a:pt x="484927" y="1109540"/>
                </a:lnTo>
                <a:cubicBezTo>
                  <a:pt x="484928" y="1087305"/>
                  <a:pt x="470505" y="1069280"/>
                  <a:pt x="452712" y="1069279"/>
                </a:cubicBezTo>
                <a:close/>
                <a:moveTo>
                  <a:pt x="140560" y="1004671"/>
                </a:moveTo>
                <a:cubicBezTo>
                  <a:pt x="132301" y="1004671"/>
                  <a:pt x="125608" y="1014344"/>
                  <a:pt x="125608" y="1026276"/>
                </a:cubicBezTo>
                <a:cubicBezTo>
                  <a:pt x="125608" y="1032242"/>
                  <a:pt x="127281" y="1037643"/>
                  <a:pt x="129987" y="1041553"/>
                </a:cubicBezTo>
                <a:lnTo>
                  <a:pt x="140560" y="1047881"/>
                </a:lnTo>
                <a:lnTo>
                  <a:pt x="151132" y="1041553"/>
                </a:lnTo>
                <a:lnTo>
                  <a:pt x="155512" y="1026276"/>
                </a:lnTo>
                <a:cubicBezTo>
                  <a:pt x="155511" y="1014344"/>
                  <a:pt x="148818" y="1004671"/>
                  <a:pt x="140560" y="1004671"/>
                </a:cubicBezTo>
                <a:close/>
                <a:moveTo>
                  <a:pt x="547869" y="1066228"/>
                </a:moveTo>
                <a:cubicBezTo>
                  <a:pt x="526133" y="1066228"/>
                  <a:pt x="508513" y="1084655"/>
                  <a:pt x="508513" y="1107386"/>
                </a:cubicBezTo>
                <a:cubicBezTo>
                  <a:pt x="508513" y="1118751"/>
                  <a:pt x="512918" y="1129041"/>
                  <a:pt x="520040" y="1136489"/>
                </a:cubicBezTo>
                <a:lnTo>
                  <a:pt x="547869" y="1148544"/>
                </a:lnTo>
                <a:lnTo>
                  <a:pt x="575698" y="1136489"/>
                </a:lnTo>
                <a:lnTo>
                  <a:pt x="587225" y="1107386"/>
                </a:lnTo>
                <a:cubicBezTo>
                  <a:pt x="587225" y="1084655"/>
                  <a:pt x="569605" y="1066228"/>
                  <a:pt x="547869" y="1066228"/>
                </a:cubicBezTo>
                <a:close/>
                <a:moveTo>
                  <a:pt x="102404" y="981819"/>
                </a:moveTo>
                <a:cubicBezTo>
                  <a:pt x="94146" y="981819"/>
                  <a:pt x="87452" y="991493"/>
                  <a:pt x="87452" y="1003424"/>
                </a:cubicBezTo>
                <a:cubicBezTo>
                  <a:pt x="87452" y="1009390"/>
                  <a:pt x="89126" y="1014792"/>
                  <a:pt x="91831" y="1018701"/>
                </a:cubicBezTo>
                <a:lnTo>
                  <a:pt x="102404" y="1025030"/>
                </a:lnTo>
                <a:lnTo>
                  <a:pt x="112977" y="1018702"/>
                </a:lnTo>
                <a:lnTo>
                  <a:pt x="117356" y="1003425"/>
                </a:lnTo>
                <a:cubicBezTo>
                  <a:pt x="117356" y="991492"/>
                  <a:pt x="110662" y="981819"/>
                  <a:pt x="102404" y="981819"/>
                </a:cubicBezTo>
                <a:close/>
                <a:moveTo>
                  <a:pt x="53590" y="959771"/>
                </a:moveTo>
                <a:cubicBezTo>
                  <a:pt x="45332" y="959771"/>
                  <a:pt x="38638" y="969444"/>
                  <a:pt x="38638" y="981376"/>
                </a:cubicBezTo>
                <a:cubicBezTo>
                  <a:pt x="38638" y="987342"/>
                  <a:pt x="40312" y="992743"/>
                  <a:pt x="43018" y="996653"/>
                </a:cubicBezTo>
                <a:lnTo>
                  <a:pt x="53590" y="1002981"/>
                </a:lnTo>
                <a:lnTo>
                  <a:pt x="64163" y="996653"/>
                </a:lnTo>
                <a:lnTo>
                  <a:pt x="68542" y="981376"/>
                </a:lnTo>
                <a:cubicBezTo>
                  <a:pt x="68542" y="969444"/>
                  <a:pt x="61848" y="959771"/>
                  <a:pt x="53590" y="959771"/>
                </a:cubicBezTo>
                <a:close/>
                <a:moveTo>
                  <a:pt x="641222" y="1047409"/>
                </a:moveTo>
                <a:cubicBezTo>
                  <a:pt x="634491" y="1047409"/>
                  <a:pt x="628079" y="1048770"/>
                  <a:pt x="622247" y="1051232"/>
                </a:cubicBezTo>
                <a:cubicBezTo>
                  <a:pt x="616415" y="1053693"/>
                  <a:pt x="611163" y="1057255"/>
                  <a:pt x="606752" y="1061656"/>
                </a:cubicBezTo>
                <a:cubicBezTo>
                  <a:pt x="597931" y="1070459"/>
                  <a:pt x="592475" y="1082620"/>
                  <a:pt x="592474" y="1096053"/>
                </a:cubicBezTo>
                <a:cubicBezTo>
                  <a:pt x="592474" y="1102769"/>
                  <a:pt x="593839" y="1109167"/>
                  <a:pt x="596305" y="1114987"/>
                </a:cubicBezTo>
                <a:lnTo>
                  <a:pt x="606752" y="1130449"/>
                </a:lnTo>
                <a:lnTo>
                  <a:pt x="622247" y="1140874"/>
                </a:lnTo>
                <a:lnTo>
                  <a:pt x="641221" y="1144697"/>
                </a:lnTo>
                <a:lnTo>
                  <a:pt x="660196" y="1140874"/>
                </a:lnTo>
                <a:lnTo>
                  <a:pt x="675691" y="1130449"/>
                </a:lnTo>
                <a:lnTo>
                  <a:pt x="686138" y="1114987"/>
                </a:lnTo>
                <a:lnTo>
                  <a:pt x="689969" y="1096053"/>
                </a:lnTo>
                <a:lnTo>
                  <a:pt x="686138" y="1077118"/>
                </a:lnTo>
                <a:cubicBezTo>
                  <a:pt x="683671" y="1071299"/>
                  <a:pt x="680101" y="1066058"/>
                  <a:pt x="675691" y="1061656"/>
                </a:cubicBezTo>
                <a:cubicBezTo>
                  <a:pt x="666869" y="1052853"/>
                  <a:pt x="654682" y="1047409"/>
                  <a:pt x="641222" y="1047409"/>
                </a:cubicBezTo>
                <a:close/>
                <a:moveTo>
                  <a:pt x="14952" y="930527"/>
                </a:moveTo>
                <a:cubicBezTo>
                  <a:pt x="6694" y="930527"/>
                  <a:pt x="0" y="940200"/>
                  <a:pt x="0" y="952132"/>
                </a:cubicBezTo>
                <a:cubicBezTo>
                  <a:pt x="0" y="958098"/>
                  <a:pt x="1674" y="963499"/>
                  <a:pt x="4380" y="967409"/>
                </a:cubicBezTo>
                <a:lnTo>
                  <a:pt x="14952" y="973737"/>
                </a:lnTo>
                <a:lnTo>
                  <a:pt x="25525" y="967409"/>
                </a:lnTo>
                <a:lnTo>
                  <a:pt x="29904" y="952132"/>
                </a:lnTo>
                <a:cubicBezTo>
                  <a:pt x="29904" y="940200"/>
                  <a:pt x="23210" y="930527"/>
                  <a:pt x="14952" y="930527"/>
                </a:cubicBezTo>
                <a:close/>
                <a:moveTo>
                  <a:pt x="754693" y="1002936"/>
                </a:moveTo>
                <a:cubicBezTo>
                  <a:pt x="747755" y="1002936"/>
                  <a:pt x="741145" y="1004804"/>
                  <a:pt x="735134" y="1008182"/>
                </a:cubicBezTo>
                <a:cubicBezTo>
                  <a:pt x="717099" y="1018316"/>
                  <a:pt x="704446" y="1042042"/>
                  <a:pt x="704446" y="1069695"/>
                </a:cubicBezTo>
                <a:lnTo>
                  <a:pt x="708394" y="1095680"/>
                </a:lnTo>
                <a:lnTo>
                  <a:pt x="719163" y="1116900"/>
                </a:lnTo>
                <a:lnTo>
                  <a:pt x="735134" y="1131207"/>
                </a:lnTo>
                <a:lnTo>
                  <a:pt x="754693" y="1136454"/>
                </a:lnTo>
                <a:lnTo>
                  <a:pt x="774251" y="1131207"/>
                </a:lnTo>
                <a:lnTo>
                  <a:pt x="790223" y="1116900"/>
                </a:lnTo>
                <a:cubicBezTo>
                  <a:pt x="794769" y="1110860"/>
                  <a:pt x="798448" y="1103667"/>
                  <a:pt x="800991" y="1095680"/>
                </a:cubicBezTo>
                <a:lnTo>
                  <a:pt x="804939" y="1069694"/>
                </a:lnTo>
                <a:cubicBezTo>
                  <a:pt x="804940" y="1060477"/>
                  <a:pt x="803534" y="1051696"/>
                  <a:pt x="800991" y="1043709"/>
                </a:cubicBezTo>
                <a:cubicBezTo>
                  <a:pt x="798448" y="1035722"/>
                  <a:pt x="794769" y="1028529"/>
                  <a:pt x="790223" y="1022489"/>
                </a:cubicBezTo>
                <a:cubicBezTo>
                  <a:pt x="781130" y="1010408"/>
                  <a:pt x="768568" y="1002935"/>
                  <a:pt x="754693" y="1002936"/>
                </a:cubicBezTo>
                <a:close/>
                <a:moveTo>
                  <a:pt x="884848" y="952400"/>
                </a:moveTo>
                <a:cubicBezTo>
                  <a:pt x="876086" y="952399"/>
                  <a:pt x="867740" y="954448"/>
                  <a:pt x="860149" y="958151"/>
                </a:cubicBezTo>
                <a:cubicBezTo>
                  <a:pt x="852558" y="961855"/>
                  <a:pt x="845721" y="967214"/>
                  <a:pt x="839980" y="973836"/>
                </a:cubicBezTo>
                <a:cubicBezTo>
                  <a:pt x="828497" y="987081"/>
                  <a:pt x="821395" y="1005378"/>
                  <a:pt x="821396" y="1025589"/>
                </a:cubicBezTo>
                <a:cubicBezTo>
                  <a:pt x="821396" y="1035694"/>
                  <a:pt x="823171" y="1045321"/>
                  <a:pt x="826382" y="1054077"/>
                </a:cubicBezTo>
                <a:lnTo>
                  <a:pt x="839980" y="1077341"/>
                </a:lnTo>
                <a:lnTo>
                  <a:pt x="860149" y="1093026"/>
                </a:lnTo>
                <a:lnTo>
                  <a:pt x="884848" y="1098778"/>
                </a:lnTo>
                <a:lnTo>
                  <a:pt x="909546" y="1093026"/>
                </a:lnTo>
                <a:lnTo>
                  <a:pt x="929715" y="1077341"/>
                </a:lnTo>
                <a:lnTo>
                  <a:pt x="943313" y="1054077"/>
                </a:lnTo>
                <a:lnTo>
                  <a:pt x="948300" y="1025589"/>
                </a:lnTo>
                <a:lnTo>
                  <a:pt x="943313" y="997100"/>
                </a:lnTo>
                <a:cubicBezTo>
                  <a:pt x="940102" y="988344"/>
                  <a:pt x="935456" y="980458"/>
                  <a:pt x="929715" y="973836"/>
                </a:cubicBezTo>
                <a:cubicBezTo>
                  <a:pt x="918233" y="960592"/>
                  <a:pt x="902370" y="952400"/>
                  <a:pt x="884848" y="952400"/>
                </a:cubicBezTo>
                <a:close/>
                <a:moveTo>
                  <a:pt x="1033489" y="865519"/>
                </a:moveTo>
                <a:cubicBezTo>
                  <a:pt x="1022824" y="865519"/>
                  <a:pt x="1012664" y="867951"/>
                  <a:pt x="1003422" y="872349"/>
                </a:cubicBezTo>
                <a:cubicBezTo>
                  <a:pt x="994181" y="876746"/>
                  <a:pt x="985858" y="883110"/>
                  <a:pt x="978869" y="890974"/>
                </a:cubicBezTo>
                <a:cubicBezTo>
                  <a:pt x="964890" y="906701"/>
                  <a:pt x="956244" y="928428"/>
                  <a:pt x="956244" y="952427"/>
                </a:cubicBezTo>
                <a:cubicBezTo>
                  <a:pt x="956244" y="964426"/>
                  <a:pt x="958406" y="975858"/>
                  <a:pt x="962315" y="986256"/>
                </a:cubicBezTo>
                <a:lnTo>
                  <a:pt x="978869" y="1013880"/>
                </a:lnTo>
                <a:lnTo>
                  <a:pt x="1003422" y="1032505"/>
                </a:lnTo>
                <a:lnTo>
                  <a:pt x="1033489" y="1039335"/>
                </a:lnTo>
                <a:lnTo>
                  <a:pt x="1063556" y="1032505"/>
                </a:lnTo>
                <a:lnTo>
                  <a:pt x="1088110" y="1013880"/>
                </a:lnTo>
                <a:lnTo>
                  <a:pt x="1104664" y="986256"/>
                </a:lnTo>
                <a:lnTo>
                  <a:pt x="1110734" y="952427"/>
                </a:lnTo>
                <a:lnTo>
                  <a:pt x="1104664" y="918598"/>
                </a:lnTo>
                <a:cubicBezTo>
                  <a:pt x="1100755" y="908201"/>
                  <a:pt x="1095099" y="898837"/>
                  <a:pt x="1088110" y="890974"/>
                </a:cubicBezTo>
                <a:cubicBezTo>
                  <a:pt x="1074131" y="875246"/>
                  <a:pt x="1054820" y="865519"/>
                  <a:pt x="1033489" y="865519"/>
                </a:cubicBezTo>
                <a:close/>
                <a:moveTo>
                  <a:pt x="1202572" y="759982"/>
                </a:moveTo>
                <a:cubicBezTo>
                  <a:pt x="1190056" y="759982"/>
                  <a:pt x="1178133" y="762947"/>
                  <a:pt x="1167289" y="768309"/>
                </a:cubicBezTo>
                <a:cubicBezTo>
                  <a:pt x="1156444" y="773670"/>
                  <a:pt x="1146678" y="781429"/>
                  <a:pt x="1138476" y="791016"/>
                </a:cubicBezTo>
                <a:cubicBezTo>
                  <a:pt x="1122072" y="810190"/>
                  <a:pt x="1111926" y="836679"/>
                  <a:pt x="1111926" y="865938"/>
                </a:cubicBezTo>
                <a:cubicBezTo>
                  <a:pt x="1111926" y="880567"/>
                  <a:pt x="1114462" y="894504"/>
                  <a:pt x="1119049" y="907181"/>
                </a:cubicBezTo>
                <a:lnTo>
                  <a:pt x="1138476" y="940860"/>
                </a:lnTo>
                <a:lnTo>
                  <a:pt x="1167289" y="963568"/>
                </a:lnTo>
                <a:lnTo>
                  <a:pt x="1202572" y="971894"/>
                </a:lnTo>
                <a:lnTo>
                  <a:pt x="1237855" y="963567"/>
                </a:lnTo>
                <a:lnTo>
                  <a:pt x="1266668" y="940860"/>
                </a:lnTo>
                <a:lnTo>
                  <a:pt x="1286095" y="907181"/>
                </a:lnTo>
                <a:lnTo>
                  <a:pt x="1293218" y="865938"/>
                </a:lnTo>
                <a:lnTo>
                  <a:pt x="1286095" y="824695"/>
                </a:lnTo>
                <a:cubicBezTo>
                  <a:pt x="1281508" y="812019"/>
                  <a:pt x="1274870" y="800603"/>
                  <a:pt x="1266668" y="791016"/>
                </a:cubicBezTo>
                <a:cubicBezTo>
                  <a:pt x="1250264" y="771842"/>
                  <a:pt x="1227603" y="759982"/>
                  <a:pt x="1202572" y="759982"/>
                </a:cubicBezTo>
                <a:close/>
                <a:moveTo>
                  <a:pt x="1272114" y="530343"/>
                </a:moveTo>
                <a:lnTo>
                  <a:pt x="1235986" y="527343"/>
                </a:lnTo>
                <a:lnTo>
                  <a:pt x="1201561" y="540021"/>
                </a:lnTo>
                <a:lnTo>
                  <a:pt x="1172666" y="566036"/>
                </a:lnTo>
                <a:cubicBezTo>
                  <a:pt x="1164381" y="576671"/>
                  <a:pt x="1157657" y="589140"/>
                  <a:pt x="1153131" y="603051"/>
                </a:cubicBezTo>
                <a:cubicBezTo>
                  <a:pt x="1144077" y="630874"/>
                  <a:pt x="1145529" y="659202"/>
                  <a:pt x="1155195" y="682511"/>
                </a:cubicBezTo>
                <a:cubicBezTo>
                  <a:pt x="1160028" y="694165"/>
                  <a:pt x="1166913" y="704566"/>
                  <a:pt x="1175567" y="713019"/>
                </a:cubicBezTo>
                <a:cubicBezTo>
                  <a:pt x="1184220" y="721473"/>
                  <a:pt x="1194640" y="727982"/>
                  <a:pt x="1206542" y="731855"/>
                </a:cubicBezTo>
                <a:cubicBezTo>
                  <a:pt x="1230345" y="739601"/>
                  <a:pt x="1255563" y="735335"/>
                  <a:pt x="1277095" y="722178"/>
                </a:cubicBezTo>
                <a:cubicBezTo>
                  <a:pt x="1287861" y="715599"/>
                  <a:pt x="1297706" y="706797"/>
                  <a:pt x="1305990" y="696163"/>
                </a:cubicBezTo>
                <a:cubicBezTo>
                  <a:pt x="1314273" y="685528"/>
                  <a:pt x="1320998" y="673060"/>
                  <a:pt x="1325525" y="659148"/>
                </a:cubicBezTo>
                <a:lnTo>
                  <a:pt x="1331514" y="617725"/>
                </a:lnTo>
                <a:lnTo>
                  <a:pt x="1323461" y="579688"/>
                </a:lnTo>
                <a:lnTo>
                  <a:pt x="1303089" y="549179"/>
                </a:lnTo>
                <a:close/>
                <a:moveTo>
                  <a:pt x="1132198" y="413893"/>
                </a:moveTo>
                <a:lnTo>
                  <a:pt x="1101493" y="411084"/>
                </a:lnTo>
                <a:lnTo>
                  <a:pt x="1072382" y="421198"/>
                </a:lnTo>
                <a:lnTo>
                  <a:pt x="1048092" y="442343"/>
                </a:lnTo>
                <a:cubicBezTo>
                  <a:pt x="1041158" y="451022"/>
                  <a:pt x="1035564" y="461224"/>
                  <a:pt x="1031851" y="472634"/>
                </a:cubicBezTo>
                <a:cubicBezTo>
                  <a:pt x="1024426" y="495455"/>
                  <a:pt x="1025924" y="518791"/>
                  <a:pt x="1034351" y="538071"/>
                </a:cubicBezTo>
                <a:cubicBezTo>
                  <a:pt x="1038563" y="547712"/>
                  <a:pt x="1044509" y="556339"/>
                  <a:pt x="1051936" y="563380"/>
                </a:cubicBezTo>
                <a:cubicBezTo>
                  <a:pt x="1059363" y="570422"/>
                  <a:pt x="1068272" y="575878"/>
                  <a:pt x="1078414" y="579178"/>
                </a:cubicBezTo>
                <a:cubicBezTo>
                  <a:pt x="1098698" y="585779"/>
                  <a:pt x="1120071" y="582505"/>
                  <a:pt x="1138230" y="571874"/>
                </a:cubicBezTo>
                <a:cubicBezTo>
                  <a:pt x="1147310" y="566560"/>
                  <a:pt x="1155585" y="559405"/>
                  <a:pt x="1162520" y="550728"/>
                </a:cubicBezTo>
                <a:cubicBezTo>
                  <a:pt x="1169454" y="542050"/>
                  <a:pt x="1175047" y="531848"/>
                  <a:pt x="1178760" y="520437"/>
                </a:cubicBezTo>
                <a:lnTo>
                  <a:pt x="1183455" y="486390"/>
                </a:lnTo>
                <a:lnTo>
                  <a:pt x="1176261" y="455000"/>
                </a:lnTo>
                <a:lnTo>
                  <a:pt x="1158676" y="429691"/>
                </a:lnTo>
                <a:close/>
                <a:moveTo>
                  <a:pt x="1009245" y="311373"/>
                </a:moveTo>
                <a:lnTo>
                  <a:pt x="983978" y="309200"/>
                </a:lnTo>
                <a:lnTo>
                  <a:pt x="959946" y="317874"/>
                </a:lnTo>
                <a:lnTo>
                  <a:pt x="939817" y="335789"/>
                </a:lnTo>
                <a:cubicBezTo>
                  <a:pt x="934054" y="343122"/>
                  <a:pt x="929387" y="351727"/>
                  <a:pt x="926260" y="361336"/>
                </a:cubicBezTo>
                <a:cubicBezTo>
                  <a:pt x="920005" y="380555"/>
                  <a:pt x="921097" y="400152"/>
                  <a:pt x="927918" y="416300"/>
                </a:cubicBezTo>
                <a:cubicBezTo>
                  <a:pt x="931328" y="424373"/>
                  <a:pt x="936171" y="431585"/>
                  <a:pt x="942244" y="437456"/>
                </a:cubicBezTo>
                <a:cubicBezTo>
                  <a:pt x="948316" y="443326"/>
                  <a:pt x="955619" y="447857"/>
                  <a:pt x="963951" y="450567"/>
                </a:cubicBezTo>
                <a:cubicBezTo>
                  <a:pt x="980613" y="455989"/>
                  <a:pt x="998233" y="453108"/>
                  <a:pt x="1013249" y="444067"/>
                </a:cubicBezTo>
                <a:cubicBezTo>
                  <a:pt x="1020757" y="439546"/>
                  <a:pt x="1027616" y="433485"/>
                  <a:pt x="1033378" y="426152"/>
                </a:cubicBezTo>
                <a:cubicBezTo>
                  <a:pt x="1039141" y="418819"/>
                  <a:pt x="1043808" y="410214"/>
                  <a:pt x="1046936" y="400604"/>
                </a:cubicBezTo>
                <a:lnTo>
                  <a:pt x="1051009" y="371971"/>
                </a:lnTo>
                <a:lnTo>
                  <a:pt x="1045277" y="345641"/>
                </a:lnTo>
                <a:lnTo>
                  <a:pt x="1030951" y="324485"/>
                </a:lnTo>
                <a:close/>
                <a:moveTo>
                  <a:pt x="143350" y="161105"/>
                </a:moveTo>
                <a:lnTo>
                  <a:pt x="131339" y="163851"/>
                </a:lnTo>
                <a:cubicBezTo>
                  <a:pt x="127556" y="166732"/>
                  <a:pt x="124293" y="171350"/>
                  <a:pt x="122447" y="177023"/>
                </a:cubicBezTo>
                <a:cubicBezTo>
                  <a:pt x="118755" y="188370"/>
                  <a:pt x="122127" y="199639"/>
                  <a:pt x="129980" y="202195"/>
                </a:cubicBezTo>
                <a:cubicBezTo>
                  <a:pt x="137832" y="204750"/>
                  <a:pt x="147191" y="197623"/>
                  <a:pt x="150883" y="186277"/>
                </a:cubicBezTo>
                <a:lnTo>
                  <a:pt x="151446" y="170394"/>
                </a:lnTo>
                <a:close/>
                <a:moveTo>
                  <a:pt x="189141" y="145252"/>
                </a:moveTo>
                <a:lnTo>
                  <a:pt x="177130" y="147998"/>
                </a:lnTo>
                <a:cubicBezTo>
                  <a:pt x="173346" y="150879"/>
                  <a:pt x="170083" y="155497"/>
                  <a:pt x="168237" y="161170"/>
                </a:cubicBezTo>
                <a:cubicBezTo>
                  <a:pt x="164545" y="172517"/>
                  <a:pt x="167918" y="183786"/>
                  <a:pt x="175770" y="186341"/>
                </a:cubicBezTo>
                <a:cubicBezTo>
                  <a:pt x="183623" y="188897"/>
                  <a:pt x="192982" y="181770"/>
                  <a:pt x="196674" y="170423"/>
                </a:cubicBezTo>
                <a:lnTo>
                  <a:pt x="197237" y="154541"/>
                </a:lnTo>
                <a:close/>
                <a:moveTo>
                  <a:pt x="242382" y="139390"/>
                </a:moveTo>
                <a:lnTo>
                  <a:pt x="230369" y="142137"/>
                </a:lnTo>
                <a:cubicBezTo>
                  <a:pt x="226588" y="145017"/>
                  <a:pt x="223324" y="149636"/>
                  <a:pt x="221478" y="155309"/>
                </a:cubicBezTo>
                <a:cubicBezTo>
                  <a:pt x="217786" y="166654"/>
                  <a:pt x="221158" y="177925"/>
                  <a:pt x="229011" y="180480"/>
                </a:cubicBezTo>
                <a:cubicBezTo>
                  <a:pt x="236864" y="183035"/>
                  <a:pt x="246222" y="175908"/>
                  <a:pt x="249915" y="164561"/>
                </a:cubicBezTo>
                <a:lnTo>
                  <a:pt x="250478" y="148679"/>
                </a:lnTo>
                <a:close/>
                <a:moveTo>
                  <a:pt x="897136" y="235272"/>
                </a:moveTo>
                <a:lnTo>
                  <a:pt x="876913" y="234210"/>
                </a:lnTo>
                <a:lnTo>
                  <a:pt x="857299" y="242872"/>
                </a:lnTo>
                <a:lnTo>
                  <a:pt x="840492" y="259719"/>
                </a:lnTo>
                <a:lnTo>
                  <a:pt x="828698" y="283207"/>
                </a:lnTo>
                <a:cubicBezTo>
                  <a:pt x="820141" y="309503"/>
                  <a:pt x="824831" y="335980"/>
                  <a:pt x="838845" y="351197"/>
                </a:cubicBezTo>
                <a:cubicBezTo>
                  <a:pt x="843516" y="356269"/>
                  <a:pt x="849224" y="360091"/>
                  <a:pt x="855821" y="362238"/>
                </a:cubicBezTo>
                <a:cubicBezTo>
                  <a:pt x="869015" y="366532"/>
                  <a:pt x="883273" y="363313"/>
                  <a:pt x="895658" y="354638"/>
                </a:cubicBezTo>
                <a:cubicBezTo>
                  <a:pt x="901850" y="350301"/>
                  <a:pt x="907574" y="344600"/>
                  <a:pt x="912463" y="337792"/>
                </a:cubicBezTo>
                <a:cubicBezTo>
                  <a:pt x="917353" y="330983"/>
                  <a:pt x="921407" y="323069"/>
                  <a:pt x="924258" y="314303"/>
                </a:cubicBezTo>
                <a:cubicBezTo>
                  <a:pt x="927111" y="305538"/>
                  <a:pt x="928491" y="296753"/>
                  <a:pt x="928545" y="288371"/>
                </a:cubicBezTo>
                <a:cubicBezTo>
                  <a:pt x="928598" y="279989"/>
                  <a:pt x="927325" y="272011"/>
                  <a:pt x="924871" y="264861"/>
                </a:cubicBezTo>
                <a:lnTo>
                  <a:pt x="914110" y="246314"/>
                </a:lnTo>
                <a:close/>
                <a:moveTo>
                  <a:pt x="285736" y="129467"/>
                </a:moveTo>
                <a:lnTo>
                  <a:pt x="273724" y="132213"/>
                </a:lnTo>
                <a:cubicBezTo>
                  <a:pt x="269941" y="135093"/>
                  <a:pt x="266679" y="139712"/>
                  <a:pt x="264833" y="145385"/>
                </a:cubicBezTo>
                <a:cubicBezTo>
                  <a:pt x="261140" y="156732"/>
                  <a:pt x="264512" y="168001"/>
                  <a:pt x="272365" y="170556"/>
                </a:cubicBezTo>
                <a:cubicBezTo>
                  <a:pt x="280218" y="173112"/>
                  <a:pt x="289576" y="165984"/>
                  <a:pt x="293269" y="154638"/>
                </a:cubicBezTo>
                <a:lnTo>
                  <a:pt x="293831" y="138756"/>
                </a:lnTo>
                <a:close/>
                <a:moveTo>
                  <a:pt x="345524" y="123600"/>
                </a:moveTo>
                <a:lnTo>
                  <a:pt x="333512" y="126346"/>
                </a:lnTo>
                <a:cubicBezTo>
                  <a:pt x="329730" y="129227"/>
                  <a:pt x="326467" y="133845"/>
                  <a:pt x="324621" y="139519"/>
                </a:cubicBezTo>
                <a:cubicBezTo>
                  <a:pt x="320929" y="150865"/>
                  <a:pt x="324301" y="162135"/>
                  <a:pt x="332154" y="164690"/>
                </a:cubicBezTo>
                <a:cubicBezTo>
                  <a:pt x="340007" y="167245"/>
                  <a:pt x="349365" y="160118"/>
                  <a:pt x="353057" y="148772"/>
                </a:cubicBezTo>
                <a:lnTo>
                  <a:pt x="353621" y="132889"/>
                </a:lnTo>
                <a:close/>
                <a:moveTo>
                  <a:pt x="791783" y="192322"/>
                </a:moveTo>
                <a:lnTo>
                  <a:pt x="772558" y="190086"/>
                </a:lnTo>
                <a:lnTo>
                  <a:pt x="754597" y="195205"/>
                </a:lnTo>
                <a:lnTo>
                  <a:pt x="739879" y="206676"/>
                </a:lnTo>
                <a:cubicBezTo>
                  <a:pt x="735733" y="211447"/>
                  <a:pt x="732455" y="217109"/>
                  <a:pt x="730377" y="223495"/>
                </a:cubicBezTo>
                <a:cubicBezTo>
                  <a:pt x="726221" y="236269"/>
                  <a:pt x="727646" y="249522"/>
                  <a:pt x="733311" y="260622"/>
                </a:cubicBezTo>
                <a:cubicBezTo>
                  <a:pt x="736143" y="266172"/>
                  <a:pt x="740035" y="271184"/>
                  <a:pt x="744820" y="275329"/>
                </a:cubicBezTo>
                <a:cubicBezTo>
                  <a:pt x="749604" y="279475"/>
                  <a:pt x="755280" y="282753"/>
                  <a:pt x="761680" y="284836"/>
                </a:cubicBezTo>
                <a:cubicBezTo>
                  <a:pt x="774480" y="289001"/>
                  <a:pt x="787753" y="287595"/>
                  <a:pt x="798866" y="281954"/>
                </a:cubicBezTo>
                <a:cubicBezTo>
                  <a:pt x="804422" y="279133"/>
                  <a:pt x="809439" y="275253"/>
                  <a:pt x="813585" y="270483"/>
                </a:cubicBezTo>
                <a:cubicBezTo>
                  <a:pt x="817731" y="265712"/>
                  <a:pt x="821008" y="260050"/>
                  <a:pt x="823087" y="253663"/>
                </a:cubicBezTo>
                <a:lnTo>
                  <a:pt x="825303" y="234473"/>
                </a:lnTo>
                <a:lnTo>
                  <a:pt x="820153" y="216537"/>
                </a:lnTo>
                <a:lnTo>
                  <a:pt x="808644" y="201829"/>
                </a:lnTo>
                <a:close/>
                <a:moveTo>
                  <a:pt x="404564" y="119791"/>
                </a:moveTo>
                <a:lnTo>
                  <a:pt x="389743" y="121991"/>
                </a:lnTo>
                <a:cubicBezTo>
                  <a:pt x="385200" y="124853"/>
                  <a:pt x="381418" y="129616"/>
                  <a:pt x="379469" y="135603"/>
                </a:cubicBezTo>
                <a:cubicBezTo>
                  <a:pt x="375573" y="147578"/>
                  <a:pt x="380490" y="159913"/>
                  <a:pt x="390453" y="163155"/>
                </a:cubicBezTo>
                <a:cubicBezTo>
                  <a:pt x="400416" y="166397"/>
                  <a:pt x="411651" y="159318"/>
                  <a:pt x="415548" y="147343"/>
                </a:cubicBezTo>
                <a:lnTo>
                  <a:pt x="415253" y="130293"/>
                </a:lnTo>
                <a:close/>
                <a:moveTo>
                  <a:pt x="704203" y="159778"/>
                </a:moveTo>
                <a:lnTo>
                  <a:pt x="674010" y="162630"/>
                </a:lnTo>
                <a:cubicBezTo>
                  <a:pt x="664933" y="167509"/>
                  <a:pt x="657560" y="175931"/>
                  <a:pt x="654043" y="186738"/>
                </a:cubicBezTo>
                <a:cubicBezTo>
                  <a:pt x="647010" y="208354"/>
                  <a:pt x="658063" y="231328"/>
                  <a:pt x="678732" y="238054"/>
                </a:cubicBezTo>
                <a:cubicBezTo>
                  <a:pt x="699401" y="244780"/>
                  <a:pt x="721859" y="232709"/>
                  <a:pt x="728892" y="211094"/>
                </a:cubicBezTo>
                <a:lnTo>
                  <a:pt x="726936" y="179852"/>
                </a:lnTo>
                <a:close/>
                <a:moveTo>
                  <a:pt x="468878" y="110206"/>
                </a:moveTo>
                <a:lnTo>
                  <a:pt x="451711" y="113888"/>
                </a:lnTo>
                <a:cubicBezTo>
                  <a:pt x="446331" y="117863"/>
                  <a:pt x="441719" y="124273"/>
                  <a:pt x="439147" y="132174"/>
                </a:cubicBezTo>
                <a:cubicBezTo>
                  <a:pt x="434005" y="147976"/>
                  <a:pt x="438979" y="163761"/>
                  <a:pt x="450257" y="167431"/>
                </a:cubicBezTo>
                <a:cubicBezTo>
                  <a:pt x="461535" y="171101"/>
                  <a:pt x="474846" y="161266"/>
                  <a:pt x="479988" y="145463"/>
                </a:cubicBezTo>
                <a:lnTo>
                  <a:pt x="480590" y="123285"/>
                </a:lnTo>
                <a:close/>
                <a:moveTo>
                  <a:pt x="614106" y="129140"/>
                </a:moveTo>
                <a:lnTo>
                  <a:pt x="588795" y="133304"/>
                </a:lnTo>
                <a:cubicBezTo>
                  <a:pt x="580997" y="138429"/>
                  <a:pt x="574454" y="146884"/>
                  <a:pt x="571014" y="157455"/>
                </a:cubicBezTo>
                <a:cubicBezTo>
                  <a:pt x="564133" y="178599"/>
                  <a:pt x="572272" y="200203"/>
                  <a:pt x="589189" y="205709"/>
                </a:cubicBezTo>
                <a:cubicBezTo>
                  <a:pt x="606109" y="211213"/>
                  <a:pt x="625402" y="198536"/>
                  <a:pt x="632281" y="177392"/>
                </a:cubicBezTo>
                <a:lnTo>
                  <a:pt x="632118" y="147401"/>
                </a:lnTo>
                <a:close/>
                <a:moveTo>
                  <a:pt x="539934" y="114456"/>
                </a:moveTo>
                <a:lnTo>
                  <a:pt x="519071" y="118461"/>
                </a:lnTo>
                <a:cubicBezTo>
                  <a:pt x="512583" y="123018"/>
                  <a:pt x="507071" y="130438"/>
                  <a:pt x="504077" y="139639"/>
                </a:cubicBezTo>
                <a:cubicBezTo>
                  <a:pt x="498089" y="158042"/>
                  <a:pt x="504433" y="176605"/>
                  <a:pt x="518248" y="181100"/>
                </a:cubicBezTo>
                <a:cubicBezTo>
                  <a:pt x="532063" y="185596"/>
                  <a:pt x="548117" y="174321"/>
                  <a:pt x="554105" y="155918"/>
                </a:cubicBezTo>
                <a:lnTo>
                  <a:pt x="554446" y="129972"/>
                </a:lnTo>
                <a:close/>
                <a:moveTo>
                  <a:pt x="331875" y="24528"/>
                </a:moveTo>
                <a:lnTo>
                  <a:pt x="319770" y="26822"/>
                </a:lnTo>
                <a:cubicBezTo>
                  <a:pt x="315881" y="29559"/>
                  <a:pt x="312447" y="34051"/>
                  <a:pt x="310390" y="39651"/>
                </a:cubicBezTo>
                <a:cubicBezTo>
                  <a:pt x="306274" y="50851"/>
                  <a:pt x="309221" y="62239"/>
                  <a:pt x="316973" y="65088"/>
                </a:cubicBezTo>
                <a:cubicBezTo>
                  <a:pt x="324724" y="67935"/>
                  <a:pt x="334343" y="61165"/>
                  <a:pt x="338459" y="49965"/>
                </a:cubicBezTo>
                <a:lnTo>
                  <a:pt x="339617" y="34115"/>
                </a:lnTo>
                <a:close/>
                <a:moveTo>
                  <a:pt x="385298" y="20667"/>
                </a:moveTo>
                <a:lnTo>
                  <a:pt x="373192" y="22962"/>
                </a:lnTo>
                <a:cubicBezTo>
                  <a:pt x="369304" y="25698"/>
                  <a:pt x="365870" y="30191"/>
                  <a:pt x="363813" y="35791"/>
                </a:cubicBezTo>
                <a:cubicBezTo>
                  <a:pt x="359698" y="46990"/>
                  <a:pt x="362645" y="58379"/>
                  <a:pt x="370396" y="61227"/>
                </a:cubicBezTo>
                <a:cubicBezTo>
                  <a:pt x="378147" y="64075"/>
                  <a:pt x="387767" y="57304"/>
                  <a:pt x="391882" y="46103"/>
                </a:cubicBezTo>
                <a:lnTo>
                  <a:pt x="393040" y="30253"/>
                </a:lnTo>
                <a:close/>
                <a:moveTo>
                  <a:pt x="932328" y="94169"/>
                </a:moveTo>
                <a:lnTo>
                  <a:pt x="913200" y="91214"/>
                </a:lnTo>
                <a:lnTo>
                  <a:pt x="895060" y="95655"/>
                </a:lnTo>
                <a:lnTo>
                  <a:pt x="879921" y="106566"/>
                </a:lnTo>
                <a:cubicBezTo>
                  <a:pt x="875600" y="111178"/>
                  <a:pt x="872112" y="116713"/>
                  <a:pt x="869796" y="123017"/>
                </a:cubicBezTo>
                <a:cubicBezTo>
                  <a:pt x="865164" y="135626"/>
                  <a:pt x="866091" y="148923"/>
                  <a:pt x="871335" y="160228"/>
                </a:cubicBezTo>
                <a:cubicBezTo>
                  <a:pt x="873957" y="165880"/>
                  <a:pt x="877659" y="171035"/>
                  <a:pt x="882284" y="175356"/>
                </a:cubicBezTo>
                <a:cubicBezTo>
                  <a:pt x="886909" y="179678"/>
                  <a:pt x="892458" y="183167"/>
                  <a:pt x="898777" y="185489"/>
                </a:cubicBezTo>
                <a:cubicBezTo>
                  <a:pt x="911411" y="190131"/>
                  <a:pt x="924728" y="189224"/>
                  <a:pt x="936044" y="184003"/>
                </a:cubicBezTo>
                <a:cubicBezTo>
                  <a:pt x="941702" y="181392"/>
                  <a:pt x="946860" y="177704"/>
                  <a:pt x="951183" y="173093"/>
                </a:cubicBezTo>
                <a:lnTo>
                  <a:pt x="960041" y="158702"/>
                </a:lnTo>
                <a:lnTo>
                  <a:pt x="962734" y="147369"/>
                </a:lnTo>
                <a:lnTo>
                  <a:pt x="964243" y="137547"/>
                </a:lnTo>
                <a:lnTo>
                  <a:pt x="959769" y="119431"/>
                </a:lnTo>
                <a:lnTo>
                  <a:pt x="948820" y="104302"/>
                </a:lnTo>
                <a:close/>
                <a:moveTo>
                  <a:pt x="428994" y="12378"/>
                </a:moveTo>
                <a:lnTo>
                  <a:pt x="416888" y="14671"/>
                </a:lnTo>
                <a:cubicBezTo>
                  <a:pt x="412999" y="17408"/>
                  <a:pt x="409566" y="21900"/>
                  <a:pt x="407509" y="27500"/>
                </a:cubicBezTo>
                <a:cubicBezTo>
                  <a:pt x="403393" y="38700"/>
                  <a:pt x="406340" y="50088"/>
                  <a:pt x="414092" y="52936"/>
                </a:cubicBezTo>
                <a:cubicBezTo>
                  <a:pt x="421844" y="55785"/>
                  <a:pt x="431462" y="49013"/>
                  <a:pt x="435578" y="37814"/>
                </a:cubicBezTo>
                <a:lnTo>
                  <a:pt x="436735" y="21963"/>
                </a:lnTo>
                <a:close/>
                <a:moveTo>
                  <a:pt x="488961" y="8758"/>
                </a:moveTo>
                <a:lnTo>
                  <a:pt x="476854" y="11051"/>
                </a:lnTo>
                <a:cubicBezTo>
                  <a:pt x="472967" y="13788"/>
                  <a:pt x="469533" y="18281"/>
                  <a:pt x="467475" y="23881"/>
                </a:cubicBezTo>
                <a:cubicBezTo>
                  <a:pt x="463360" y="35080"/>
                  <a:pt x="466307" y="46468"/>
                  <a:pt x="474059" y="49317"/>
                </a:cubicBezTo>
                <a:cubicBezTo>
                  <a:pt x="481810" y="52165"/>
                  <a:pt x="491429" y="45394"/>
                  <a:pt x="495545" y="34194"/>
                </a:cubicBezTo>
                <a:lnTo>
                  <a:pt x="496703" y="18344"/>
                </a:lnTo>
                <a:close/>
                <a:moveTo>
                  <a:pt x="846030" y="58363"/>
                </a:moveTo>
                <a:lnTo>
                  <a:pt x="815751" y="60081"/>
                </a:lnTo>
                <a:cubicBezTo>
                  <a:pt x="806497" y="64616"/>
                  <a:pt x="798814" y="72755"/>
                  <a:pt x="794894" y="83423"/>
                </a:cubicBezTo>
                <a:cubicBezTo>
                  <a:pt x="787055" y="104759"/>
                  <a:pt x="797239" y="128132"/>
                  <a:pt x="817641" y="135629"/>
                </a:cubicBezTo>
                <a:cubicBezTo>
                  <a:pt x="838044" y="143125"/>
                  <a:pt x="860938" y="131905"/>
                  <a:pt x="868777" y="110569"/>
                </a:cubicBezTo>
                <a:lnTo>
                  <a:pt x="867994" y="79276"/>
                </a:lnTo>
                <a:close/>
                <a:moveTo>
                  <a:pt x="548102" y="7165"/>
                </a:moveTo>
                <a:lnTo>
                  <a:pt x="533208" y="8808"/>
                </a:lnTo>
                <a:cubicBezTo>
                  <a:pt x="528562" y="11497"/>
                  <a:pt x="524603" y="16115"/>
                  <a:pt x="522432" y="22025"/>
                </a:cubicBezTo>
                <a:cubicBezTo>
                  <a:pt x="518089" y="33845"/>
                  <a:pt x="522540" y="46356"/>
                  <a:pt x="532374" y="49970"/>
                </a:cubicBezTo>
                <a:cubicBezTo>
                  <a:pt x="542209" y="53583"/>
                  <a:pt x="553701" y="46930"/>
                  <a:pt x="558044" y="35110"/>
                </a:cubicBezTo>
                <a:lnTo>
                  <a:pt x="558389" y="18061"/>
                </a:lnTo>
                <a:close/>
                <a:moveTo>
                  <a:pt x="757146" y="24367"/>
                </a:moveTo>
                <a:lnTo>
                  <a:pt x="731696" y="27579"/>
                </a:lnTo>
                <a:cubicBezTo>
                  <a:pt x="723711" y="32407"/>
                  <a:pt x="716856" y="40611"/>
                  <a:pt x="713022" y="51046"/>
                </a:cubicBezTo>
                <a:cubicBezTo>
                  <a:pt x="705353" y="71917"/>
                  <a:pt x="712675" y="93812"/>
                  <a:pt x="729375" y="99947"/>
                </a:cubicBezTo>
                <a:cubicBezTo>
                  <a:pt x="746076" y="106083"/>
                  <a:pt x="765831" y="94138"/>
                  <a:pt x="773498" y="73267"/>
                </a:cubicBezTo>
                <a:lnTo>
                  <a:pt x="774460" y="43291"/>
                </a:lnTo>
                <a:close/>
                <a:moveTo>
                  <a:pt x="612730" y="0"/>
                </a:moveTo>
                <a:lnTo>
                  <a:pt x="595437" y="3035"/>
                </a:lnTo>
                <a:cubicBezTo>
                  <a:pt x="589912" y="6806"/>
                  <a:pt x="585062" y="13038"/>
                  <a:pt x="582196" y="20837"/>
                </a:cubicBezTo>
                <a:cubicBezTo>
                  <a:pt x="576465" y="36435"/>
                  <a:pt x="580843" y="52395"/>
                  <a:pt x="591976" y="56486"/>
                </a:cubicBezTo>
                <a:cubicBezTo>
                  <a:pt x="603108" y="60576"/>
                  <a:pt x="616778" y="51247"/>
                  <a:pt x="622509" y="35649"/>
                </a:cubicBezTo>
                <a:lnTo>
                  <a:pt x="623943" y="13509"/>
                </a:lnTo>
                <a:close/>
                <a:moveTo>
                  <a:pt x="683577" y="6911"/>
                </a:moveTo>
                <a:lnTo>
                  <a:pt x="662578" y="10131"/>
                </a:lnTo>
                <a:cubicBezTo>
                  <a:pt x="655924" y="14441"/>
                  <a:pt x="650138" y="21649"/>
                  <a:pt x="646801" y="30732"/>
                </a:cubicBezTo>
                <a:cubicBezTo>
                  <a:pt x="640126" y="48897"/>
                  <a:pt x="645770" y="67685"/>
                  <a:pt x="659406" y="72696"/>
                </a:cubicBezTo>
                <a:cubicBezTo>
                  <a:pt x="673043" y="77706"/>
                  <a:pt x="689508" y="67041"/>
                  <a:pt x="696183" y="48875"/>
                </a:cubicBezTo>
                <a:lnTo>
                  <a:pt x="697497" y="22961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9" name="13 O"/>
          <p:cNvSpPr/>
          <p:nvPr/>
        </p:nvSpPr>
        <p:spPr>
          <a:xfrm rot="3170067" flipH="1">
            <a:off x="745010" y="944509"/>
            <a:ext cx="998636" cy="1283424"/>
          </a:xfrm>
          <a:custGeom>
            <a:avLst/>
            <a:gdLst/>
            <a:ahLst/>
            <a:cxnLst/>
            <a:rect l="l" t="t" r="r" b="b"/>
            <a:pathLst>
              <a:path w="1331514" h="1283424">
                <a:moveTo>
                  <a:pt x="368445" y="1201773"/>
                </a:moveTo>
                <a:cubicBezTo>
                  <a:pt x="356593" y="1202217"/>
                  <a:pt x="347492" y="1216039"/>
                  <a:pt x="348115" y="1232646"/>
                </a:cubicBezTo>
                <a:cubicBezTo>
                  <a:pt x="348426" y="1240949"/>
                  <a:pt x="351110" y="1248375"/>
                  <a:pt x="355197" y="1253671"/>
                </a:cubicBezTo>
                <a:lnTo>
                  <a:pt x="370702" y="1261908"/>
                </a:lnTo>
                <a:lnTo>
                  <a:pt x="385545" y="1252532"/>
                </a:lnTo>
                <a:lnTo>
                  <a:pt x="391033" y="1231035"/>
                </a:lnTo>
                <a:cubicBezTo>
                  <a:pt x="390409" y="1214428"/>
                  <a:pt x="380297" y="1201328"/>
                  <a:pt x="368445" y="1201773"/>
                </a:cubicBezTo>
                <a:close/>
                <a:moveTo>
                  <a:pt x="309752" y="1189526"/>
                </a:moveTo>
                <a:cubicBezTo>
                  <a:pt x="299283" y="1189919"/>
                  <a:pt x="291179" y="1200439"/>
                  <a:pt x="291651" y="1213023"/>
                </a:cubicBezTo>
                <a:cubicBezTo>
                  <a:pt x="291887" y="1219314"/>
                  <a:pt x="294223" y="1224931"/>
                  <a:pt x="297809" y="1228926"/>
                </a:cubicBezTo>
                <a:lnTo>
                  <a:pt x="311463" y="1235096"/>
                </a:lnTo>
                <a:lnTo>
                  <a:pt x="324617" y="1227919"/>
                </a:lnTo>
                <a:lnTo>
                  <a:pt x="329564" y="1211600"/>
                </a:lnTo>
                <a:cubicBezTo>
                  <a:pt x="329092" y="1199016"/>
                  <a:pt x="320222" y="1189133"/>
                  <a:pt x="309752" y="1189526"/>
                </a:cubicBezTo>
                <a:close/>
                <a:moveTo>
                  <a:pt x="437582" y="1207223"/>
                </a:moveTo>
                <a:cubicBezTo>
                  <a:pt x="423064" y="1207768"/>
                  <a:pt x="411884" y="1223888"/>
                  <a:pt x="412610" y="1243227"/>
                </a:cubicBezTo>
                <a:cubicBezTo>
                  <a:pt x="412973" y="1252896"/>
                  <a:pt x="416245" y="1261541"/>
                  <a:pt x="421239" y="1267699"/>
                </a:cubicBezTo>
                <a:lnTo>
                  <a:pt x="440211" y="1277258"/>
                </a:lnTo>
                <a:lnTo>
                  <a:pt x="458414" y="1266303"/>
                </a:lnTo>
                <a:lnTo>
                  <a:pt x="465183" y="1241254"/>
                </a:lnTo>
                <a:cubicBezTo>
                  <a:pt x="464457" y="1221914"/>
                  <a:pt x="452100" y="1206678"/>
                  <a:pt x="437582" y="1207223"/>
                </a:cubicBezTo>
                <a:close/>
                <a:moveTo>
                  <a:pt x="254097" y="1172102"/>
                </a:moveTo>
                <a:cubicBezTo>
                  <a:pt x="245844" y="1172412"/>
                  <a:pt x="239518" y="1182329"/>
                  <a:pt x="239966" y="1194253"/>
                </a:cubicBezTo>
                <a:cubicBezTo>
                  <a:pt x="240189" y="1200215"/>
                  <a:pt x="242065" y="1205549"/>
                  <a:pt x="244914" y="1209355"/>
                </a:cubicBezTo>
                <a:lnTo>
                  <a:pt x="255717" y="1215282"/>
                </a:lnTo>
                <a:lnTo>
                  <a:pt x="266046" y="1208562"/>
                </a:lnTo>
                <a:lnTo>
                  <a:pt x="269849" y="1193132"/>
                </a:lnTo>
                <a:cubicBezTo>
                  <a:pt x="269401" y="1181208"/>
                  <a:pt x="262349" y="1171793"/>
                  <a:pt x="254097" y="1172102"/>
                </a:cubicBezTo>
                <a:close/>
                <a:moveTo>
                  <a:pt x="512549" y="1202959"/>
                </a:moveTo>
                <a:cubicBezTo>
                  <a:pt x="494770" y="1203626"/>
                  <a:pt x="481033" y="1222181"/>
                  <a:pt x="481868" y="1244400"/>
                </a:cubicBezTo>
                <a:cubicBezTo>
                  <a:pt x="482285" y="1255509"/>
                  <a:pt x="486265" y="1265432"/>
                  <a:pt x="492364" y="1272494"/>
                </a:cubicBezTo>
                <a:lnTo>
                  <a:pt x="515570" y="1283424"/>
                </a:lnTo>
                <a:lnTo>
                  <a:pt x="537891" y="1270785"/>
                </a:lnTo>
                <a:lnTo>
                  <a:pt x="546251" y="1241984"/>
                </a:lnTo>
                <a:cubicBezTo>
                  <a:pt x="545418" y="1219764"/>
                  <a:pt x="530329" y="1202293"/>
                  <a:pt x="512549" y="1202959"/>
                </a:cubicBezTo>
                <a:close/>
                <a:moveTo>
                  <a:pt x="198193" y="1150105"/>
                </a:moveTo>
                <a:cubicBezTo>
                  <a:pt x="189940" y="1150415"/>
                  <a:pt x="183615" y="1160332"/>
                  <a:pt x="184062" y="1172255"/>
                </a:cubicBezTo>
                <a:cubicBezTo>
                  <a:pt x="184286" y="1178217"/>
                  <a:pt x="186160" y="1183552"/>
                  <a:pt x="189011" y="1187357"/>
                </a:cubicBezTo>
                <a:lnTo>
                  <a:pt x="199814" y="1193284"/>
                </a:lnTo>
                <a:lnTo>
                  <a:pt x="210141" y="1186564"/>
                </a:lnTo>
                <a:lnTo>
                  <a:pt x="213945" y="1171134"/>
                </a:lnTo>
                <a:cubicBezTo>
                  <a:pt x="213497" y="1159210"/>
                  <a:pt x="206446" y="1149795"/>
                  <a:pt x="198193" y="1150105"/>
                </a:cubicBezTo>
                <a:close/>
                <a:moveTo>
                  <a:pt x="159207" y="1128700"/>
                </a:moveTo>
                <a:cubicBezTo>
                  <a:pt x="150955" y="1129010"/>
                  <a:pt x="144628" y="1138928"/>
                  <a:pt x="145076" y="1150851"/>
                </a:cubicBezTo>
                <a:cubicBezTo>
                  <a:pt x="145300" y="1156812"/>
                  <a:pt x="147175" y="1162148"/>
                  <a:pt x="150025" y="1165953"/>
                </a:cubicBezTo>
                <a:lnTo>
                  <a:pt x="160828" y="1171881"/>
                </a:lnTo>
                <a:lnTo>
                  <a:pt x="171156" y="1165161"/>
                </a:lnTo>
                <a:lnTo>
                  <a:pt x="174959" y="1149730"/>
                </a:lnTo>
                <a:cubicBezTo>
                  <a:pt x="174511" y="1137805"/>
                  <a:pt x="167459" y="1128390"/>
                  <a:pt x="159207" y="1128700"/>
                </a:cubicBezTo>
                <a:close/>
                <a:moveTo>
                  <a:pt x="607524" y="1196341"/>
                </a:moveTo>
                <a:cubicBezTo>
                  <a:pt x="585804" y="1197157"/>
                  <a:pt x="568887" y="1216231"/>
                  <a:pt x="569740" y="1238946"/>
                </a:cubicBezTo>
                <a:cubicBezTo>
                  <a:pt x="570166" y="1250303"/>
                  <a:pt x="574954" y="1260421"/>
                  <a:pt x="582351" y="1267597"/>
                </a:cubicBezTo>
                <a:lnTo>
                  <a:pt x="610612" y="1278599"/>
                </a:lnTo>
                <a:lnTo>
                  <a:pt x="637969" y="1265509"/>
                </a:lnTo>
                <a:lnTo>
                  <a:pt x="648397" y="1235994"/>
                </a:lnTo>
                <a:cubicBezTo>
                  <a:pt x="647544" y="1213279"/>
                  <a:pt x="629245" y="1195526"/>
                  <a:pt x="607524" y="1196341"/>
                </a:cubicBezTo>
                <a:close/>
                <a:moveTo>
                  <a:pt x="109600" y="1108498"/>
                </a:moveTo>
                <a:cubicBezTo>
                  <a:pt x="101348" y="1108808"/>
                  <a:pt x="95022" y="1118725"/>
                  <a:pt x="95469" y="1130649"/>
                </a:cubicBezTo>
                <a:cubicBezTo>
                  <a:pt x="95693" y="1136611"/>
                  <a:pt x="97569" y="1141945"/>
                  <a:pt x="100419" y="1145751"/>
                </a:cubicBezTo>
                <a:lnTo>
                  <a:pt x="111221" y="1151678"/>
                </a:lnTo>
                <a:lnTo>
                  <a:pt x="121549" y="1144958"/>
                </a:lnTo>
                <a:lnTo>
                  <a:pt x="125352" y="1129528"/>
                </a:lnTo>
                <a:cubicBezTo>
                  <a:pt x="124905" y="1117604"/>
                  <a:pt x="117853" y="1108189"/>
                  <a:pt x="109600" y="1108498"/>
                </a:cubicBezTo>
                <a:close/>
                <a:moveTo>
                  <a:pt x="700106" y="1174034"/>
                </a:moveTo>
                <a:cubicBezTo>
                  <a:pt x="693380" y="1174286"/>
                  <a:pt x="687023" y="1175887"/>
                  <a:pt x="681288" y="1178566"/>
                </a:cubicBezTo>
                <a:cubicBezTo>
                  <a:pt x="675552" y="1181244"/>
                  <a:pt x="670437" y="1185001"/>
                  <a:pt x="666195" y="1189564"/>
                </a:cubicBezTo>
                <a:cubicBezTo>
                  <a:pt x="657710" y="1198692"/>
                  <a:pt x="652714" y="1211049"/>
                  <a:pt x="653217" y="1224472"/>
                </a:cubicBezTo>
                <a:cubicBezTo>
                  <a:pt x="653469" y="1231184"/>
                  <a:pt x="655073" y="1237526"/>
                  <a:pt x="657755" y="1243249"/>
                </a:cubicBezTo>
                <a:lnTo>
                  <a:pt x="668775" y="1258308"/>
                </a:lnTo>
                <a:lnTo>
                  <a:pt x="684650" y="1268145"/>
                </a:lnTo>
                <a:lnTo>
                  <a:pt x="703754" y="1271254"/>
                </a:lnTo>
                <a:lnTo>
                  <a:pt x="722572" y="1266722"/>
                </a:lnTo>
                <a:lnTo>
                  <a:pt x="737665" y="1255723"/>
                </a:lnTo>
                <a:lnTo>
                  <a:pt x="747525" y="1239880"/>
                </a:lnTo>
                <a:lnTo>
                  <a:pt x="749129" y="1230073"/>
                </a:lnTo>
                <a:lnTo>
                  <a:pt x="750075" y="1218463"/>
                </a:lnTo>
                <a:lnTo>
                  <a:pt x="746105" y="1202037"/>
                </a:lnTo>
                <a:cubicBezTo>
                  <a:pt x="743421" y="1196315"/>
                  <a:pt x="739657" y="1191212"/>
                  <a:pt x="735085" y="1186978"/>
                </a:cubicBezTo>
                <a:cubicBezTo>
                  <a:pt x="725939" y="1178512"/>
                  <a:pt x="713557" y="1173529"/>
                  <a:pt x="700106" y="1174034"/>
                </a:cubicBezTo>
                <a:close/>
                <a:moveTo>
                  <a:pt x="308754" y="1062688"/>
                </a:moveTo>
                <a:cubicBezTo>
                  <a:pt x="296894" y="1062688"/>
                  <a:pt x="287280" y="1076159"/>
                  <a:pt x="287280" y="1092777"/>
                </a:cubicBezTo>
                <a:cubicBezTo>
                  <a:pt x="287280" y="1101086"/>
                  <a:pt x="289683" y="1108608"/>
                  <a:pt x="293569" y="1114053"/>
                </a:cubicBezTo>
                <a:lnTo>
                  <a:pt x="308754" y="1122866"/>
                </a:lnTo>
                <a:lnTo>
                  <a:pt x="323938" y="1114053"/>
                </a:lnTo>
                <a:lnTo>
                  <a:pt x="330228" y="1092777"/>
                </a:lnTo>
                <a:cubicBezTo>
                  <a:pt x="330228" y="1076159"/>
                  <a:pt x="320614" y="1062688"/>
                  <a:pt x="308754" y="1062688"/>
                </a:cubicBezTo>
                <a:close/>
                <a:moveTo>
                  <a:pt x="377638" y="1070728"/>
                </a:moveTo>
                <a:cubicBezTo>
                  <a:pt x="363110" y="1070728"/>
                  <a:pt x="351333" y="1086417"/>
                  <a:pt x="351333" y="1105770"/>
                </a:cubicBezTo>
                <a:cubicBezTo>
                  <a:pt x="351333" y="1115446"/>
                  <a:pt x="354278" y="1124207"/>
                  <a:pt x="359038" y="1130548"/>
                </a:cubicBezTo>
                <a:lnTo>
                  <a:pt x="377638" y="1140812"/>
                </a:lnTo>
                <a:lnTo>
                  <a:pt x="396239" y="1130548"/>
                </a:lnTo>
                <a:lnTo>
                  <a:pt x="403943" y="1105770"/>
                </a:lnTo>
                <a:cubicBezTo>
                  <a:pt x="403943" y="1086417"/>
                  <a:pt x="392166" y="1070728"/>
                  <a:pt x="377638" y="1070728"/>
                </a:cubicBezTo>
                <a:close/>
                <a:moveTo>
                  <a:pt x="250562" y="1048249"/>
                </a:moveTo>
                <a:cubicBezTo>
                  <a:pt x="240085" y="1048249"/>
                  <a:pt x="231592" y="1058457"/>
                  <a:pt x="231592" y="1071050"/>
                </a:cubicBezTo>
                <a:cubicBezTo>
                  <a:pt x="231592" y="1077346"/>
                  <a:pt x="233715" y="1083046"/>
                  <a:pt x="237149" y="1087173"/>
                </a:cubicBezTo>
                <a:lnTo>
                  <a:pt x="250562" y="1093851"/>
                </a:lnTo>
                <a:lnTo>
                  <a:pt x="263976" y="1087172"/>
                </a:lnTo>
                <a:lnTo>
                  <a:pt x="269532" y="1071050"/>
                </a:lnTo>
                <a:cubicBezTo>
                  <a:pt x="269532" y="1058457"/>
                  <a:pt x="261039" y="1048249"/>
                  <a:pt x="250562" y="1048249"/>
                </a:cubicBezTo>
                <a:close/>
                <a:moveTo>
                  <a:pt x="195599" y="1028750"/>
                </a:moveTo>
                <a:cubicBezTo>
                  <a:pt x="187341" y="1028750"/>
                  <a:pt x="180647" y="1038423"/>
                  <a:pt x="180647" y="1050355"/>
                </a:cubicBezTo>
                <a:cubicBezTo>
                  <a:pt x="180647" y="1056321"/>
                  <a:pt x="182321" y="1061722"/>
                  <a:pt x="185026" y="1065632"/>
                </a:cubicBezTo>
                <a:lnTo>
                  <a:pt x="195599" y="1071960"/>
                </a:lnTo>
                <a:lnTo>
                  <a:pt x="206172" y="1065632"/>
                </a:lnTo>
                <a:lnTo>
                  <a:pt x="210551" y="1050355"/>
                </a:lnTo>
                <a:cubicBezTo>
                  <a:pt x="210551" y="1038423"/>
                  <a:pt x="203857" y="1028750"/>
                  <a:pt x="195599" y="1028750"/>
                </a:cubicBezTo>
                <a:close/>
                <a:moveTo>
                  <a:pt x="452712" y="1069279"/>
                </a:moveTo>
                <a:cubicBezTo>
                  <a:pt x="434921" y="1069279"/>
                  <a:pt x="420497" y="1087305"/>
                  <a:pt x="420498" y="1109540"/>
                </a:cubicBezTo>
                <a:cubicBezTo>
                  <a:pt x="420498" y="1120657"/>
                  <a:pt x="424103" y="1130722"/>
                  <a:pt x="429933" y="1138008"/>
                </a:cubicBezTo>
                <a:lnTo>
                  <a:pt x="452713" y="1149800"/>
                </a:lnTo>
                <a:lnTo>
                  <a:pt x="475492" y="1138008"/>
                </a:lnTo>
                <a:lnTo>
                  <a:pt x="484927" y="1109540"/>
                </a:lnTo>
                <a:cubicBezTo>
                  <a:pt x="484928" y="1087305"/>
                  <a:pt x="470505" y="1069280"/>
                  <a:pt x="452712" y="1069279"/>
                </a:cubicBezTo>
                <a:close/>
                <a:moveTo>
                  <a:pt x="140560" y="1004671"/>
                </a:moveTo>
                <a:cubicBezTo>
                  <a:pt x="132301" y="1004671"/>
                  <a:pt x="125608" y="1014344"/>
                  <a:pt x="125608" y="1026276"/>
                </a:cubicBezTo>
                <a:cubicBezTo>
                  <a:pt x="125608" y="1032242"/>
                  <a:pt x="127281" y="1037643"/>
                  <a:pt x="129987" y="1041553"/>
                </a:cubicBezTo>
                <a:lnTo>
                  <a:pt x="140560" y="1047881"/>
                </a:lnTo>
                <a:lnTo>
                  <a:pt x="151132" y="1041553"/>
                </a:lnTo>
                <a:lnTo>
                  <a:pt x="155512" y="1026276"/>
                </a:lnTo>
                <a:cubicBezTo>
                  <a:pt x="155511" y="1014344"/>
                  <a:pt x="148818" y="1004671"/>
                  <a:pt x="140560" y="1004671"/>
                </a:cubicBezTo>
                <a:close/>
                <a:moveTo>
                  <a:pt x="547869" y="1066228"/>
                </a:moveTo>
                <a:cubicBezTo>
                  <a:pt x="526133" y="1066228"/>
                  <a:pt x="508513" y="1084655"/>
                  <a:pt x="508513" y="1107386"/>
                </a:cubicBezTo>
                <a:cubicBezTo>
                  <a:pt x="508513" y="1118751"/>
                  <a:pt x="512918" y="1129041"/>
                  <a:pt x="520040" y="1136489"/>
                </a:cubicBezTo>
                <a:lnTo>
                  <a:pt x="547869" y="1148544"/>
                </a:lnTo>
                <a:lnTo>
                  <a:pt x="575698" y="1136489"/>
                </a:lnTo>
                <a:lnTo>
                  <a:pt x="587225" y="1107386"/>
                </a:lnTo>
                <a:cubicBezTo>
                  <a:pt x="587225" y="1084655"/>
                  <a:pt x="569605" y="1066228"/>
                  <a:pt x="547869" y="1066228"/>
                </a:cubicBezTo>
                <a:close/>
                <a:moveTo>
                  <a:pt x="102404" y="981819"/>
                </a:moveTo>
                <a:cubicBezTo>
                  <a:pt x="94146" y="981819"/>
                  <a:pt x="87452" y="991493"/>
                  <a:pt x="87452" y="1003424"/>
                </a:cubicBezTo>
                <a:cubicBezTo>
                  <a:pt x="87452" y="1009390"/>
                  <a:pt x="89126" y="1014792"/>
                  <a:pt x="91831" y="1018701"/>
                </a:cubicBezTo>
                <a:lnTo>
                  <a:pt x="102404" y="1025030"/>
                </a:lnTo>
                <a:lnTo>
                  <a:pt x="112977" y="1018702"/>
                </a:lnTo>
                <a:lnTo>
                  <a:pt x="117356" y="1003425"/>
                </a:lnTo>
                <a:cubicBezTo>
                  <a:pt x="117356" y="991492"/>
                  <a:pt x="110662" y="981819"/>
                  <a:pt x="102404" y="981819"/>
                </a:cubicBezTo>
                <a:close/>
                <a:moveTo>
                  <a:pt x="53590" y="959771"/>
                </a:moveTo>
                <a:cubicBezTo>
                  <a:pt x="45332" y="959771"/>
                  <a:pt x="38638" y="969444"/>
                  <a:pt x="38638" y="981376"/>
                </a:cubicBezTo>
                <a:cubicBezTo>
                  <a:pt x="38638" y="987342"/>
                  <a:pt x="40312" y="992743"/>
                  <a:pt x="43018" y="996653"/>
                </a:cubicBezTo>
                <a:lnTo>
                  <a:pt x="53590" y="1002981"/>
                </a:lnTo>
                <a:lnTo>
                  <a:pt x="64163" y="996653"/>
                </a:lnTo>
                <a:lnTo>
                  <a:pt x="68542" y="981376"/>
                </a:lnTo>
                <a:cubicBezTo>
                  <a:pt x="68542" y="969444"/>
                  <a:pt x="61848" y="959771"/>
                  <a:pt x="53590" y="959771"/>
                </a:cubicBezTo>
                <a:close/>
                <a:moveTo>
                  <a:pt x="641222" y="1047409"/>
                </a:moveTo>
                <a:cubicBezTo>
                  <a:pt x="634491" y="1047409"/>
                  <a:pt x="628079" y="1048770"/>
                  <a:pt x="622247" y="1051232"/>
                </a:cubicBezTo>
                <a:cubicBezTo>
                  <a:pt x="616415" y="1053693"/>
                  <a:pt x="611163" y="1057255"/>
                  <a:pt x="606752" y="1061656"/>
                </a:cubicBezTo>
                <a:cubicBezTo>
                  <a:pt x="597931" y="1070459"/>
                  <a:pt x="592475" y="1082620"/>
                  <a:pt x="592474" y="1096053"/>
                </a:cubicBezTo>
                <a:cubicBezTo>
                  <a:pt x="592474" y="1102769"/>
                  <a:pt x="593839" y="1109167"/>
                  <a:pt x="596305" y="1114987"/>
                </a:cubicBezTo>
                <a:lnTo>
                  <a:pt x="606752" y="1130449"/>
                </a:lnTo>
                <a:lnTo>
                  <a:pt x="622247" y="1140874"/>
                </a:lnTo>
                <a:lnTo>
                  <a:pt x="641221" y="1144697"/>
                </a:lnTo>
                <a:lnTo>
                  <a:pt x="660196" y="1140874"/>
                </a:lnTo>
                <a:lnTo>
                  <a:pt x="675691" y="1130449"/>
                </a:lnTo>
                <a:lnTo>
                  <a:pt x="686138" y="1114987"/>
                </a:lnTo>
                <a:lnTo>
                  <a:pt x="689969" y="1096053"/>
                </a:lnTo>
                <a:lnTo>
                  <a:pt x="686138" y="1077118"/>
                </a:lnTo>
                <a:cubicBezTo>
                  <a:pt x="683671" y="1071299"/>
                  <a:pt x="680101" y="1066058"/>
                  <a:pt x="675691" y="1061656"/>
                </a:cubicBezTo>
                <a:cubicBezTo>
                  <a:pt x="666869" y="1052853"/>
                  <a:pt x="654682" y="1047409"/>
                  <a:pt x="641222" y="1047409"/>
                </a:cubicBezTo>
                <a:close/>
                <a:moveTo>
                  <a:pt x="14952" y="930527"/>
                </a:moveTo>
                <a:cubicBezTo>
                  <a:pt x="6694" y="930527"/>
                  <a:pt x="0" y="940200"/>
                  <a:pt x="0" y="952132"/>
                </a:cubicBezTo>
                <a:cubicBezTo>
                  <a:pt x="0" y="958098"/>
                  <a:pt x="1674" y="963499"/>
                  <a:pt x="4380" y="967409"/>
                </a:cubicBezTo>
                <a:lnTo>
                  <a:pt x="14952" y="973737"/>
                </a:lnTo>
                <a:lnTo>
                  <a:pt x="25525" y="967409"/>
                </a:lnTo>
                <a:lnTo>
                  <a:pt x="29904" y="952132"/>
                </a:lnTo>
                <a:cubicBezTo>
                  <a:pt x="29904" y="940200"/>
                  <a:pt x="23210" y="930527"/>
                  <a:pt x="14952" y="930527"/>
                </a:cubicBezTo>
                <a:close/>
                <a:moveTo>
                  <a:pt x="754693" y="1002936"/>
                </a:moveTo>
                <a:cubicBezTo>
                  <a:pt x="747755" y="1002936"/>
                  <a:pt x="741145" y="1004804"/>
                  <a:pt x="735134" y="1008182"/>
                </a:cubicBezTo>
                <a:cubicBezTo>
                  <a:pt x="717099" y="1018316"/>
                  <a:pt x="704446" y="1042042"/>
                  <a:pt x="704446" y="1069695"/>
                </a:cubicBezTo>
                <a:lnTo>
                  <a:pt x="708394" y="1095680"/>
                </a:lnTo>
                <a:lnTo>
                  <a:pt x="719163" y="1116900"/>
                </a:lnTo>
                <a:lnTo>
                  <a:pt x="735134" y="1131207"/>
                </a:lnTo>
                <a:lnTo>
                  <a:pt x="754693" y="1136454"/>
                </a:lnTo>
                <a:lnTo>
                  <a:pt x="774251" y="1131207"/>
                </a:lnTo>
                <a:lnTo>
                  <a:pt x="790223" y="1116900"/>
                </a:lnTo>
                <a:cubicBezTo>
                  <a:pt x="794769" y="1110860"/>
                  <a:pt x="798448" y="1103667"/>
                  <a:pt x="800991" y="1095680"/>
                </a:cubicBezTo>
                <a:lnTo>
                  <a:pt x="804939" y="1069694"/>
                </a:lnTo>
                <a:cubicBezTo>
                  <a:pt x="804940" y="1060477"/>
                  <a:pt x="803534" y="1051696"/>
                  <a:pt x="800991" y="1043709"/>
                </a:cubicBezTo>
                <a:cubicBezTo>
                  <a:pt x="798448" y="1035722"/>
                  <a:pt x="794769" y="1028529"/>
                  <a:pt x="790223" y="1022489"/>
                </a:cubicBezTo>
                <a:cubicBezTo>
                  <a:pt x="781130" y="1010408"/>
                  <a:pt x="768568" y="1002935"/>
                  <a:pt x="754693" y="1002936"/>
                </a:cubicBezTo>
                <a:close/>
                <a:moveTo>
                  <a:pt x="884848" y="952400"/>
                </a:moveTo>
                <a:cubicBezTo>
                  <a:pt x="876086" y="952399"/>
                  <a:pt x="867740" y="954448"/>
                  <a:pt x="860149" y="958151"/>
                </a:cubicBezTo>
                <a:cubicBezTo>
                  <a:pt x="852558" y="961855"/>
                  <a:pt x="845721" y="967214"/>
                  <a:pt x="839980" y="973836"/>
                </a:cubicBezTo>
                <a:cubicBezTo>
                  <a:pt x="828497" y="987081"/>
                  <a:pt x="821395" y="1005378"/>
                  <a:pt x="821396" y="1025589"/>
                </a:cubicBezTo>
                <a:cubicBezTo>
                  <a:pt x="821396" y="1035694"/>
                  <a:pt x="823171" y="1045321"/>
                  <a:pt x="826382" y="1054077"/>
                </a:cubicBezTo>
                <a:lnTo>
                  <a:pt x="839980" y="1077341"/>
                </a:lnTo>
                <a:lnTo>
                  <a:pt x="860149" y="1093026"/>
                </a:lnTo>
                <a:lnTo>
                  <a:pt x="884848" y="1098778"/>
                </a:lnTo>
                <a:lnTo>
                  <a:pt x="909546" y="1093026"/>
                </a:lnTo>
                <a:lnTo>
                  <a:pt x="929715" y="1077341"/>
                </a:lnTo>
                <a:lnTo>
                  <a:pt x="943313" y="1054077"/>
                </a:lnTo>
                <a:lnTo>
                  <a:pt x="948300" y="1025589"/>
                </a:lnTo>
                <a:lnTo>
                  <a:pt x="943313" y="997100"/>
                </a:lnTo>
                <a:cubicBezTo>
                  <a:pt x="940102" y="988344"/>
                  <a:pt x="935456" y="980458"/>
                  <a:pt x="929715" y="973836"/>
                </a:cubicBezTo>
                <a:cubicBezTo>
                  <a:pt x="918233" y="960592"/>
                  <a:pt x="902370" y="952400"/>
                  <a:pt x="884848" y="952400"/>
                </a:cubicBezTo>
                <a:close/>
                <a:moveTo>
                  <a:pt x="1033489" y="865519"/>
                </a:moveTo>
                <a:cubicBezTo>
                  <a:pt x="1022824" y="865519"/>
                  <a:pt x="1012664" y="867951"/>
                  <a:pt x="1003422" y="872349"/>
                </a:cubicBezTo>
                <a:cubicBezTo>
                  <a:pt x="994181" y="876746"/>
                  <a:pt x="985858" y="883110"/>
                  <a:pt x="978869" y="890974"/>
                </a:cubicBezTo>
                <a:cubicBezTo>
                  <a:pt x="964890" y="906701"/>
                  <a:pt x="956244" y="928428"/>
                  <a:pt x="956244" y="952427"/>
                </a:cubicBezTo>
                <a:cubicBezTo>
                  <a:pt x="956244" y="964426"/>
                  <a:pt x="958406" y="975858"/>
                  <a:pt x="962315" y="986256"/>
                </a:cubicBezTo>
                <a:lnTo>
                  <a:pt x="978869" y="1013880"/>
                </a:lnTo>
                <a:lnTo>
                  <a:pt x="1003422" y="1032505"/>
                </a:lnTo>
                <a:lnTo>
                  <a:pt x="1033489" y="1039335"/>
                </a:lnTo>
                <a:lnTo>
                  <a:pt x="1063556" y="1032505"/>
                </a:lnTo>
                <a:lnTo>
                  <a:pt x="1088110" y="1013880"/>
                </a:lnTo>
                <a:lnTo>
                  <a:pt x="1104664" y="986256"/>
                </a:lnTo>
                <a:lnTo>
                  <a:pt x="1110734" y="952427"/>
                </a:lnTo>
                <a:lnTo>
                  <a:pt x="1104664" y="918598"/>
                </a:lnTo>
                <a:cubicBezTo>
                  <a:pt x="1100755" y="908201"/>
                  <a:pt x="1095099" y="898837"/>
                  <a:pt x="1088110" y="890974"/>
                </a:cubicBezTo>
                <a:cubicBezTo>
                  <a:pt x="1074131" y="875246"/>
                  <a:pt x="1054820" y="865519"/>
                  <a:pt x="1033489" y="865519"/>
                </a:cubicBezTo>
                <a:close/>
                <a:moveTo>
                  <a:pt x="1202572" y="759982"/>
                </a:moveTo>
                <a:cubicBezTo>
                  <a:pt x="1190056" y="759982"/>
                  <a:pt x="1178133" y="762947"/>
                  <a:pt x="1167289" y="768309"/>
                </a:cubicBezTo>
                <a:cubicBezTo>
                  <a:pt x="1156444" y="773670"/>
                  <a:pt x="1146678" y="781429"/>
                  <a:pt x="1138476" y="791016"/>
                </a:cubicBezTo>
                <a:cubicBezTo>
                  <a:pt x="1122072" y="810190"/>
                  <a:pt x="1111926" y="836679"/>
                  <a:pt x="1111926" y="865938"/>
                </a:cubicBezTo>
                <a:cubicBezTo>
                  <a:pt x="1111926" y="880567"/>
                  <a:pt x="1114462" y="894504"/>
                  <a:pt x="1119049" y="907181"/>
                </a:cubicBezTo>
                <a:lnTo>
                  <a:pt x="1138476" y="940860"/>
                </a:lnTo>
                <a:lnTo>
                  <a:pt x="1167289" y="963568"/>
                </a:lnTo>
                <a:lnTo>
                  <a:pt x="1202572" y="971894"/>
                </a:lnTo>
                <a:lnTo>
                  <a:pt x="1237855" y="963567"/>
                </a:lnTo>
                <a:lnTo>
                  <a:pt x="1266668" y="940860"/>
                </a:lnTo>
                <a:lnTo>
                  <a:pt x="1286095" y="907181"/>
                </a:lnTo>
                <a:lnTo>
                  <a:pt x="1293218" y="865938"/>
                </a:lnTo>
                <a:lnTo>
                  <a:pt x="1286095" y="824695"/>
                </a:lnTo>
                <a:cubicBezTo>
                  <a:pt x="1281508" y="812019"/>
                  <a:pt x="1274870" y="800603"/>
                  <a:pt x="1266668" y="791016"/>
                </a:cubicBezTo>
                <a:cubicBezTo>
                  <a:pt x="1250264" y="771842"/>
                  <a:pt x="1227603" y="759982"/>
                  <a:pt x="1202572" y="759982"/>
                </a:cubicBezTo>
                <a:close/>
                <a:moveTo>
                  <a:pt x="1272114" y="530343"/>
                </a:moveTo>
                <a:lnTo>
                  <a:pt x="1235986" y="527343"/>
                </a:lnTo>
                <a:lnTo>
                  <a:pt x="1201561" y="540021"/>
                </a:lnTo>
                <a:lnTo>
                  <a:pt x="1172666" y="566036"/>
                </a:lnTo>
                <a:cubicBezTo>
                  <a:pt x="1164381" y="576671"/>
                  <a:pt x="1157657" y="589140"/>
                  <a:pt x="1153131" y="603051"/>
                </a:cubicBezTo>
                <a:cubicBezTo>
                  <a:pt x="1144077" y="630874"/>
                  <a:pt x="1145529" y="659202"/>
                  <a:pt x="1155195" y="682511"/>
                </a:cubicBezTo>
                <a:cubicBezTo>
                  <a:pt x="1160028" y="694165"/>
                  <a:pt x="1166913" y="704566"/>
                  <a:pt x="1175567" y="713019"/>
                </a:cubicBezTo>
                <a:cubicBezTo>
                  <a:pt x="1184220" y="721473"/>
                  <a:pt x="1194640" y="727982"/>
                  <a:pt x="1206542" y="731855"/>
                </a:cubicBezTo>
                <a:cubicBezTo>
                  <a:pt x="1230345" y="739601"/>
                  <a:pt x="1255563" y="735335"/>
                  <a:pt x="1277095" y="722178"/>
                </a:cubicBezTo>
                <a:cubicBezTo>
                  <a:pt x="1287861" y="715599"/>
                  <a:pt x="1297706" y="706797"/>
                  <a:pt x="1305990" y="696163"/>
                </a:cubicBezTo>
                <a:cubicBezTo>
                  <a:pt x="1314273" y="685528"/>
                  <a:pt x="1320998" y="673060"/>
                  <a:pt x="1325525" y="659148"/>
                </a:cubicBezTo>
                <a:lnTo>
                  <a:pt x="1331514" y="617725"/>
                </a:lnTo>
                <a:lnTo>
                  <a:pt x="1323461" y="579688"/>
                </a:lnTo>
                <a:lnTo>
                  <a:pt x="1303089" y="549179"/>
                </a:lnTo>
                <a:close/>
                <a:moveTo>
                  <a:pt x="1132198" y="413893"/>
                </a:moveTo>
                <a:lnTo>
                  <a:pt x="1101493" y="411084"/>
                </a:lnTo>
                <a:lnTo>
                  <a:pt x="1072382" y="421198"/>
                </a:lnTo>
                <a:lnTo>
                  <a:pt x="1048092" y="442343"/>
                </a:lnTo>
                <a:cubicBezTo>
                  <a:pt x="1041158" y="451022"/>
                  <a:pt x="1035564" y="461224"/>
                  <a:pt x="1031851" y="472634"/>
                </a:cubicBezTo>
                <a:cubicBezTo>
                  <a:pt x="1024426" y="495455"/>
                  <a:pt x="1025924" y="518791"/>
                  <a:pt x="1034351" y="538071"/>
                </a:cubicBezTo>
                <a:cubicBezTo>
                  <a:pt x="1038563" y="547712"/>
                  <a:pt x="1044509" y="556339"/>
                  <a:pt x="1051936" y="563380"/>
                </a:cubicBezTo>
                <a:cubicBezTo>
                  <a:pt x="1059363" y="570422"/>
                  <a:pt x="1068272" y="575878"/>
                  <a:pt x="1078414" y="579178"/>
                </a:cubicBezTo>
                <a:cubicBezTo>
                  <a:pt x="1098698" y="585779"/>
                  <a:pt x="1120071" y="582505"/>
                  <a:pt x="1138230" y="571874"/>
                </a:cubicBezTo>
                <a:cubicBezTo>
                  <a:pt x="1147310" y="566560"/>
                  <a:pt x="1155585" y="559405"/>
                  <a:pt x="1162520" y="550728"/>
                </a:cubicBezTo>
                <a:cubicBezTo>
                  <a:pt x="1169454" y="542050"/>
                  <a:pt x="1175047" y="531848"/>
                  <a:pt x="1178760" y="520437"/>
                </a:cubicBezTo>
                <a:lnTo>
                  <a:pt x="1183455" y="486390"/>
                </a:lnTo>
                <a:lnTo>
                  <a:pt x="1176261" y="455000"/>
                </a:lnTo>
                <a:lnTo>
                  <a:pt x="1158676" y="429691"/>
                </a:lnTo>
                <a:close/>
                <a:moveTo>
                  <a:pt x="1009245" y="311373"/>
                </a:moveTo>
                <a:lnTo>
                  <a:pt x="983978" y="309200"/>
                </a:lnTo>
                <a:lnTo>
                  <a:pt x="959946" y="317874"/>
                </a:lnTo>
                <a:lnTo>
                  <a:pt x="939817" y="335789"/>
                </a:lnTo>
                <a:cubicBezTo>
                  <a:pt x="934054" y="343122"/>
                  <a:pt x="929387" y="351727"/>
                  <a:pt x="926260" y="361336"/>
                </a:cubicBezTo>
                <a:cubicBezTo>
                  <a:pt x="920005" y="380555"/>
                  <a:pt x="921097" y="400152"/>
                  <a:pt x="927918" y="416300"/>
                </a:cubicBezTo>
                <a:cubicBezTo>
                  <a:pt x="931328" y="424373"/>
                  <a:pt x="936171" y="431585"/>
                  <a:pt x="942244" y="437456"/>
                </a:cubicBezTo>
                <a:cubicBezTo>
                  <a:pt x="948316" y="443326"/>
                  <a:pt x="955619" y="447857"/>
                  <a:pt x="963951" y="450567"/>
                </a:cubicBezTo>
                <a:cubicBezTo>
                  <a:pt x="980613" y="455989"/>
                  <a:pt x="998233" y="453108"/>
                  <a:pt x="1013249" y="444067"/>
                </a:cubicBezTo>
                <a:cubicBezTo>
                  <a:pt x="1020757" y="439546"/>
                  <a:pt x="1027616" y="433485"/>
                  <a:pt x="1033378" y="426152"/>
                </a:cubicBezTo>
                <a:cubicBezTo>
                  <a:pt x="1039141" y="418819"/>
                  <a:pt x="1043808" y="410214"/>
                  <a:pt x="1046936" y="400604"/>
                </a:cubicBezTo>
                <a:lnTo>
                  <a:pt x="1051009" y="371971"/>
                </a:lnTo>
                <a:lnTo>
                  <a:pt x="1045277" y="345641"/>
                </a:lnTo>
                <a:lnTo>
                  <a:pt x="1030951" y="324485"/>
                </a:lnTo>
                <a:close/>
                <a:moveTo>
                  <a:pt x="143350" y="161105"/>
                </a:moveTo>
                <a:lnTo>
                  <a:pt x="131339" y="163851"/>
                </a:lnTo>
                <a:cubicBezTo>
                  <a:pt x="127556" y="166732"/>
                  <a:pt x="124293" y="171350"/>
                  <a:pt x="122447" y="177023"/>
                </a:cubicBezTo>
                <a:cubicBezTo>
                  <a:pt x="118755" y="188370"/>
                  <a:pt x="122127" y="199639"/>
                  <a:pt x="129980" y="202195"/>
                </a:cubicBezTo>
                <a:cubicBezTo>
                  <a:pt x="137832" y="204750"/>
                  <a:pt x="147191" y="197623"/>
                  <a:pt x="150883" y="186277"/>
                </a:cubicBezTo>
                <a:lnTo>
                  <a:pt x="151446" y="170394"/>
                </a:lnTo>
                <a:close/>
                <a:moveTo>
                  <a:pt x="189141" y="145252"/>
                </a:moveTo>
                <a:lnTo>
                  <a:pt x="177130" y="147998"/>
                </a:lnTo>
                <a:cubicBezTo>
                  <a:pt x="173346" y="150879"/>
                  <a:pt x="170083" y="155497"/>
                  <a:pt x="168237" y="161170"/>
                </a:cubicBezTo>
                <a:cubicBezTo>
                  <a:pt x="164545" y="172517"/>
                  <a:pt x="167918" y="183786"/>
                  <a:pt x="175770" y="186341"/>
                </a:cubicBezTo>
                <a:cubicBezTo>
                  <a:pt x="183623" y="188897"/>
                  <a:pt x="192982" y="181770"/>
                  <a:pt x="196674" y="170423"/>
                </a:cubicBezTo>
                <a:lnTo>
                  <a:pt x="197237" y="154541"/>
                </a:lnTo>
                <a:close/>
                <a:moveTo>
                  <a:pt x="242382" y="139390"/>
                </a:moveTo>
                <a:lnTo>
                  <a:pt x="230369" y="142137"/>
                </a:lnTo>
                <a:cubicBezTo>
                  <a:pt x="226588" y="145017"/>
                  <a:pt x="223324" y="149636"/>
                  <a:pt x="221478" y="155309"/>
                </a:cubicBezTo>
                <a:cubicBezTo>
                  <a:pt x="217786" y="166654"/>
                  <a:pt x="221158" y="177925"/>
                  <a:pt x="229011" y="180480"/>
                </a:cubicBezTo>
                <a:cubicBezTo>
                  <a:pt x="236864" y="183035"/>
                  <a:pt x="246222" y="175908"/>
                  <a:pt x="249915" y="164561"/>
                </a:cubicBezTo>
                <a:lnTo>
                  <a:pt x="250478" y="148679"/>
                </a:lnTo>
                <a:close/>
                <a:moveTo>
                  <a:pt x="897136" y="235272"/>
                </a:moveTo>
                <a:lnTo>
                  <a:pt x="876913" y="234210"/>
                </a:lnTo>
                <a:lnTo>
                  <a:pt x="857299" y="242872"/>
                </a:lnTo>
                <a:lnTo>
                  <a:pt x="840492" y="259719"/>
                </a:lnTo>
                <a:lnTo>
                  <a:pt x="828698" y="283207"/>
                </a:lnTo>
                <a:cubicBezTo>
                  <a:pt x="820141" y="309503"/>
                  <a:pt x="824831" y="335980"/>
                  <a:pt x="838845" y="351197"/>
                </a:cubicBezTo>
                <a:cubicBezTo>
                  <a:pt x="843516" y="356269"/>
                  <a:pt x="849224" y="360091"/>
                  <a:pt x="855821" y="362238"/>
                </a:cubicBezTo>
                <a:cubicBezTo>
                  <a:pt x="869015" y="366532"/>
                  <a:pt x="883273" y="363313"/>
                  <a:pt x="895658" y="354638"/>
                </a:cubicBezTo>
                <a:cubicBezTo>
                  <a:pt x="901850" y="350301"/>
                  <a:pt x="907574" y="344600"/>
                  <a:pt x="912463" y="337792"/>
                </a:cubicBezTo>
                <a:cubicBezTo>
                  <a:pt x="917353" y="330983"/>
                  <a:pt x="921407" y="323069"/>
                  <a:pt x="924258" y="314303"/>
                </a:cubicBezTo>
                <a:cubicBezTo>
                  <a:pt x="927111" y="305538"/>
                  <a:pt x="928491" y="296753"/>
                  <a:pt x="928545" y="288371"/>
                </a:cubicBezTo>
                <a:cubicBezTo>
                  <a:pt x="928598" y="279989"/>
                  <a:pt x="927325" y="272011"/>
                  <a:pt x="924871" y="264861"/>
                </a:cubicBezTo>
                <a:lnTo>
                  <a:pt x="914110" y="246314"/>
                </a:lnTo>
                <a:close/>
                <a:moveTo>
                  <a:pt x="285736" y="129467"/>
                </a:moveTo>
                <a:lnTo>
                  <a:pt x="273724" y="132213"/>
                </a:lnTo>
                <a:cubicBezTo>
                  <a:pt x="269941" y="135093"/>
                  <a:pt x="266679" y="139712"/>
                  <a:pt x="264833" y="145385"/>
                </a:cubicBezTo>
                <a:cubicBezTo>
                  <a:pt x="261140" y="156732"/>
                  <a:pt x="264512" y="168001"/>
                  <a:pt x="272365" y="170556"/>
                </a:cubicBezTo>
                <a:cubicBezTo>
                  <a:pt x="280218" y="173112"/>
                  <a:pt x="289576" y="165984"/>
                  <a:pt x="293269" y="154638"/>
                </a:cubicBezTo>
                <a:lnTo>
                  <a:pt x="293831" y="138756"/>
                </a:lnTo>
                <a:close/>
                <a:moveTo>
                  <a:pt x="345524" y="123600"/>
                </a:moveTo>
                <a:lnTo>
                  <a:pt x="333512" y="126346"/>
                </a:lnTo>
                <a:cubicBezTo>
                  <a:pt x="329730" y="129227"/>
                  <a:pt x="326467" y="133845"/>
                  <a:pt x="324621" y="139519"/>
                </a:cubicBezTo>
                <a:cubicBezTo>
                  <a:pt x="320929" y="150865"/>
                  <a:pt x="324301" y="162135"/>
                  <a:pt x="332154" y="164690"/>
                </a:cubicBezTo>
                <a:cubicBezTo>
                  <a:pt x="340007" y="167245"/>
                  <a:pt x="349365" y="160118"/>
                  <a:pt x="353057" y="148772"/>
                </a:cubicBezTo>
                <a:lnTo>
                  <a:pt x="353621" y="132889"/>
                </a:lnTo>
                <a:close/>
                <a:moveTo>
                  <a:pt x="791783" y="192322"/>
                </a:moveTo>
                <a:lnTo>
                  <a:pt x="772558" y="190086"/>
                </a:lnTo>
                <a:lnTo>
                  <a:pt x="754597" y="195205"/>
                </a:lnTo>
                <a:lnTo>
                  <a:pt x="739879" y="206676"/>
                </a:lnTo>
                <a:cubicBezTo>
                  <a:pt x="735733" y="211447"/>
                  <a:pt x="732455" y="217109"/>
                  <a:pt x="730377" y="223495"/>
                </a:cubicBezTo>
                <a:cubicBezTo>
                  <a:pt x="726221" y="236269"/>
                  <a:pt x="727646" y="249522"/>
                  <a:pt x="733311" y="260622"/>
                </a:cubicBezTo>
                <a:cubicBezTo>
                  <a:pt x="736143" y="266172"/>
                  <a:pt x="740035" y="271184"/>
                  <a:pt x="744820" y="275329"/>
                </a:cubicBezTo>
                <a:cubicBezTo>
                  <a:pt x="749604" y="279475"/>
                  <a:pt x="755280" y="282753"/>
                  <a:pt x="761680" y="284836"/>
                </a:cubicBezTo>
                <a:cubicBezTo>
                  <a:pt x="774480" y="289001"/>
                  <a:pt x="787753" y="287595"/>
                  <a:pt x="798866" y="281954"/>
                </a:cubicBezTo>
                <a:cubicBezTo>
                  <a:pt x="804422" y="279133"/>
                  <a:pt x="809439" y="275253"/>
                  <a:pt x="813585" y="270483"/>
                </a:cubicBezTo>
                <a:cubicBezTo>
                  <a:pt x="817731" y="265712"/>
                  <a:pt x="821008" y="260050"/>
                  <a:pt x="823087" y="253663"/>
                </a:cubicBezTo>
                <a:lnTo>
                  <a:pt x="825303" y="234473"/>
                </a:lnTo>
                <a:lnTo>
                  <a:pt x="820153" y="216537"/>
                </a:lnTo>
                <a:lnTo>
                  <a:pt x="808644" y="201829"/>
                </a:lnTo>
                <a:close/>
                <a:moveTo>
                  <a:pt x="404564" y="119791"/>
                </a:moveTo>
                <a:lnTo>
                  <a:pt x="389743" y="121991"/>
                </a:lnTo>
                <a:cubicBezTo>
                  <a:pt x="385200" y="124853"/>
                  <a:pt x="381418" y="129616"/>
                  <a:pt x="379469" y="135603"/>
                </a:cubicBezTo>
                <a:cubicBezTo>
                  <a:pt x="375573" y="147578"/>
                  <a:pt x="380490" y="159913"/>
                  <a:pt x="390453" y="163155"/>
                </a:cubicBezTo>
                <a:cubicBezTo>
                  <a:pt x="400416" y="166397"/>
                  <a:pt x="411651" y="159318"/>
                  <a:pt x="415548" y="147343"/>
                </a:cubicBezTo>
                <a:lnTo>
                  <a:pt x="415253" y="130293"/>
                </a:lnTo>
                <a:close/>
                <a:moveTo>
                  <a:pt x="704203" y="159778"/>
                </a:moveTo>
                <a:lnTo>
                  <a:pt x="674010" y="162630"/>
                </a:lnTo>
                <a:cubicBezTo>
                  <a:pt x="664933" y="167509"/>
                  <a:pt x="657560" y="175931"/>
                  <a:pt x="654043" y="186738"/>
                </a:cubicBezTo>
                <a:cubicBezTo>
                  <a:pt x="647010" y="208354"/>
                  <a:pt x="658063" y="231328"/>
                  <a:pt x="678732" y="238054"/>
                </a:cubicBezTo>
                <a:cubicBezTo>
                  <a:pt x="699401" y="244780"/>
                  <a:pt x="721859" y="232709"/>
                  <a:pt x="728892" y="211094"/>
                </a:cubicBezTo>
                <a:lnTo>
                  <a:pt x="726936" y="179852"/>
                </a:lnTo>
                <a:close/>
                <a:moveTo>
                  <a:pt x="468878" y="110206"/>
                </a:moveTo>
                <a:lnTo>
                  <a:pt x="451711" y="113888"/>
                </a:lnTo>
                <a:cubicBezTo>
                  <a:pt x="446331" y="117863"/>
                  <a:pt x="441719" y="124273"/>
                  <a:pt x="439147" y="132174"/>
                </a:cubicBezTo>
                <a:cubicBezTo>
                  <a:pt x="434005" y="147976"/>
                  <a:pt x="438979" y="163761"/>
                  <a:pt x="450257" y="167431"/>
                </a:cubicBezTo>
                <a:cubicBezTo>
                  <a:pt x="461535" y="171101"/>
                  <a:pt x="474846" y="161266"/>
                  <a:pt x="479988" y="145463"/>
                </a:cubicBezTo>
                <a:lnTo>
                  <a:pt x="480590" y="123285"/>
                </a:lnTo>
                <a:close/>
                <a:moveTo>
                  <a:pt x="614106" y="129140"/>
                </a:moveTo>
                <a:lnTo>
                  <a:pt x="588795" y="133304"/>
                </a:lnTo>
                <a:cubicBezTo>
                  <a:pt x="580997" y="138429"/>
                  <a:pt x="574454" y="146884"/>
                  <a:pt x="571014" y="157455"/>
                </a:cubicBezTo>
                <a:cubicBezTo>
                  <a:pt x="564133" y="178599"/>
                  <a:pt x="572272" y="200203"/>
                  <a:pt x="589189" y="205709"/>
                </a:cubicBezTo>
                <a:cubicBezTo>
                  <a:pt x="606109" y="211213"/>
                  <a:pt x="625402" y="198536"/>
                  <a:pt x="632281" y="177392"/>
                </a:cubicBezTo>
                <a:lnTo>
                  <a:pt x="632118" y="147401"/>
                </a:lnTo>
                <a:close/>
                <a:moveTo>
                  <a:pt x="539934" y="114456"/>
                </a:moveTo>
                <a:lnTo>
                  <a:pt x="519071" y="118461"/>
                </a:lnTo>
                <a:cubicBezTo>
                  <a:pt x="512583" y="123018"/>
                  <a:pt x="507071" y="130438"/>
                  <a:pt x="504077" y="139639"/>
                </a:cubicBezTo>
                <a:cubicBezTo>
                  <a:pt x="498089" y="158042"/>
                  <a:pt x="504433" y="176605"/>
                  <a:pt x="518248" y="181100"/>
                </a:cubicBezTo>
                <a:cubicBezTo>
                  <a:pt x="532063" y="185596"/>
                  <a:pt x="548117" y="174321"/>
                  <a:pt x="554105" y="155918"/>
                </a:cubicBezTo>
                <a:lnTo>
                  <a:pt x="554446" y="129972"/>
                </a:lnTo>
                <a:close/>
                <a:moveTo>
                  <a:pt x="331875" y="24528"/>
                </a:moveTo>
                <a:lnTo>
                  <a:pt x="319770" y="26822"/>
                </a:lnTo>
                <a:cubicBezTo>
                  <a:pt x="315881" y="29559"/>
                  <a:pt x="312447" y="34051"/>
                  <a:pt x="310390" y="39651"/>
                </a:cubicBezTo>
                <a:cubicBezTo>
                  <a:pt x="306274" y="50851"/>
                  <a:pt x="309221" y="62239"/>
                  <a:pt x="316973" y="65088"/>
                </a:cubicBezTo>
                <a:cubicBezTo>
                  <a:pt x="324724" y="67935"/>
                  <a:pt x="334343" y="61165"/>
                  <a:pt x="338459" y="49965"/>
                </a:cubicBezTo>
                <a:lnTo>
                  <a:pt x="339617" y="34115"/>
                </a:lnTo>
                <a:close/>
                <a:moveTo>
                  <a:pt x="385298" y="20667"/>
                </a:moveTo>
                <a:lnTo>
                  <a:pt x="373192" y="22962"/>
                </a:lnTo>
                <a:cubicBezTo>
                  <a:pt x="369304" y="25698"/>
                  <a:pt x="365870" y="30191"/>
                  <a:pt x="363813" y="35791"/>
                </a:cubicBezTo>
                <a:cubicBezTo>
                  <a:pt x="359698" y="46990"/>
                  <a:pt x="362645" y="58379"/>
                  <a:pt x="370396" y="61227"/>
                </a:cubicBezTo>
                <a:cubicBezTo>
                  <a:pt x="378147" y="64075"/>
                  <a:pt x="387767" y="57304"/>
                  <a:pt x="391882" y="46103"/>
                </a:cubicBezTo>
                <a:lnTo>
                  <a:pt x="393040" y="30253"/>
                </a:lnTo>
                <a:close/>
                <a:moveTo>
                  <a:pt x="932328" y="94169"/>
                </a:moveTo>
                <a:lnTo>
                  <a:pt x="913200" y="91214"/>
                </a:lnTo>
                <a:lnTo>
                  <a:pt x="895060" y="95655"/>
                </a:lnTo>
                <a:lnTo>
                  <a:pt x="879921" y="106566"/>
                </a:lnTo>
                <a:cubicBezTo>
                  <a:pt x="875600" y="111178"/>
                  <a:pt x="872112" y="116713"/>
                  <a:pt x="869796" y="123017"/>
                </a:cubicBezTo>
                <a:cubicBezTo>
                  <a:pt x="865164" y="135626"/>
                  <a:pt x="866091" y="148923"/>
                  <a:pt x="871335" y="160228"/>
                </a:cubicBezTo>
                <a:cubicBezTo>
                  <a:pt x="873957" y="165880"/>
                  <a:pt x="877659" y="171035"/>
                  <a:pt x="882284" y="175356"/>
                </a:cubicBezTo>
                <a:cubicBezTo>
                  <a:pt x="886909" y="179678"/>
                  <a:pt x="892458" y="183167"/>
                  <a:pt x="898777" y="185489"/>
                </a:cubicBezTo>
                <a:cubicBezTo>
                  <a:pt x="911411" y="190131"/>
                  <a:pt x="924728" y="189224"/>
                  <a:pt x="936044" y="184003"/>
                </a:cubicBezTo>
                <a:cubicBezTo>
                  <a:pt x="941702" y="181392"/>
                  <a:pt x="946860" y="177704"/>
                  <a:pt x="951183" y="173093"/>
                </a:cubicBezTo>
                <a:lnTo>
                  <a:pt x="960041" y="158702"/>
                </a:lnTo>
                <a:lnTo>
                  <a:pt x="962734" y="147369"/>
                </a:lnTo>
                <a:lnTo>
                  <a:pt x="964243" y="137547"/>
                </a:lnTo>
                <a:lnTo>
                  <a:pt x="959769" y="119431"/>
                </a:lnTo>
                <a:lnTo>
                  <a:pt x="948820" y="104302"/>
                </a:lnTo>
                <a:close/>
                <a:moveTo>
                  <a:pt x="428994" y="12378"/>
                </a:moveTo>
                <a:lnTo>
                  <a:pt x="416888" y="14671"/>
                </a:lnTo>
                <a:cubicBezTo>
                  <a:pt x="412999" y="17408"/>
                  <a:pt x="409566" y="21900"/>
                  <a:pt x="407509" y="27500"/>
                </a:cubicBezTo>
                <a:cubicBezTo>
                  <a:pt x="403393" y="38700"/>
                  <a:pt x="406340" y="50088"/>
                  <a:pt x="414092" y="52936"/>
                </a:cubicBezTo>
                <a:cubicBezTo>
                  <a:pt x="421844" y="55785"/>
                  <a:pt x="431462" y="49013"/>
                  <a:pt x="435578" y="37814"/>
                </a:cubicBezTo>
                <a:lnTo>
                  <a:pt x="436735" y="21963"/>
                </a:lnTo>
                <a:close/>
                <a:moveTo>
                  <a:pt x="488961" y="8758"/>
                </a:moveTo>
                <a:lnTo>
                  <a:pt x="476854" y="11051"/>
                </a:lnTo>
                <a:cubicBezTo>
                  <a:pt x="472967" y="13788"/>
                  <a:pt x="469533" y="18281"/>
                  <a:pt x="467475" y="23881"/>
                </a:cubicBezTo>
                <a:cubicBezTo>
                  <a:pt x="463360" y="35080"/>
                  <a:pt x="466307" y="46468"/>
                  <a:pt x="474059" y="49317"/>
                </a:cubicBezTo>
                <a:cubicBezTo>
                  <a:pt x="481810" y="52165"/>
                  <a:pt x="491429" y="45394"/>
                  <a:pt x="495545" y="34194"/>
                </a:cubicBezTo>
                <a:lnTo>
                  <a:pt x="496703" y="18344"/>
                </a:lnTo>
                <a:close/>
                <a:moveTo>
                  <a:pt x="846030" y="58363"/>
                </a:moveTo>
                <a:lnTo>
                  <a:pt x="815751" y="60081"/>
                </a:lnTo>
                <a:cubicBezTo>
                  <a:pt x="806497" y="64616"/>
                  <a:pt x="798814" y="72755"/>
                  <a:pt x="794894" y="83423"/>
                </a:cubicBezTo>
                <a:cubicBezTo>
                  <a:pt x="787055" y="104759"/>
                  <a:pt x="797239" y="128132"/>
                  <a:pt x="817641" y="135629"/>
                </a:cubicBezTo>
                <a:cubicBezTo>
                  <a:pt x="838044" y="143125"/>
                  <a:pt x="860938" y="131905"/>
                  <a:pt x="868777" y="110569"/>
                </a:cubicBezTo>
                <a:lnTo>
                  <a:pt x="867994" y="79276"/>
                </a:lnTo>
                <a:close/>
                <a:moveTo>
                  <a:pt x="548102" y="7165"/>
                </a:moveTo>
                <a:lnTo>
                  <a:pt x="533208" y="8808"/>
                </a:lnTo>
                <a:cubicBezTo>
                  <a:pt x="528562" y="11497"/>
                  <a:pt x="524603" y="16115"/>
                  <a:pt x="522432" y="22025"/>
                </a:cubicBezTo>
                <a:cubicBezTo>
                  <a:pt x="518089" y="33845"/>
                  <a:pt x="522540" y="46356"/>
                  <a:pt x="532374" y="49970"/>
                </a:cubicBezTo>
                <a:cubicBezTo>
                  <a:pt x="542209" y="53583"/>
                  <a:pt x="553701" y="46930"/>
                  <a:pt x="558044" y="35110"/>
                </a:cubicBezTo>
                <a:lnTo>
                  <a:pt x="558389" y="18061"/>
                </a:lnTo>
                <a:close/>
                <a:moveTo>
                  <a:pt x="757146" y="24367"/>
                </a:moveTo>
                <a:lnTo>
                  <a:pt x="731696" y="27579"/>
                </a:lnTo>
                <a:cubicBezTo>
                  <a:pt x="723711" y="32407"/>
                  <a:pt x="716856" y="40611"/>
                  <a:pt x="713022" y="51046"/>
                </a:cubicBezTo>
                <a:cubicBezTo>
                  <a:pt x="705353" y="71917"/>
                  <a:pt x="712675" y="93812"/>
                  <a:pt x="729375" y="99947"/>
                </a:cubicBezTo>
                <a:cubicBezTo>
                  <a:pt x="746076" y="106083"/>
                  <a:pt x="765831" y="94138"/>
                  <a:pt x="773498" y="73267"/>
                </a:cubicBezTo>
                <a:lnTo>
                  <a:pt x="774460" y="43291"/>
                </a:lnTo>
                <a:close/>
                <a:moveTo>
                  <a:pt x="612730" y="0"/>
                </a:moveTo>
                <a:lnTo>
                  <a:pt x="595437" y="3035"/>
                </a:lnTo>
                <a:cubicBezTo>
                  <a:pt x="589912" y="6806"/>
                  <a:pt x="585062" y="13038"/>
                  <a:pt x="582196" y="20837"/>
                </a:cubicBezTo>
                <a:cubicBezTo>
                  <a:pt x="576465" y="36435"/>
                  <a:pt x="580843" y="52395"/>
                  <a:pt x="591976" y="56486"/>
                </a:cubicBezTo>
                <a:cubicBezTo>
                  <a:pt x="603108" y="60576"/>
                  <a:pt x="616778" y="51247"/>
                  <a:pt x="622509" y="35649"/>
                </a:cubicBezTo>
                <a:lnTo>
                  <a:pt x="623943" y="13509"/>
                </a:lnTo>
                <a:close/>
                <a:moveTo>
                  <a:pt x="683577" y="6911"/>
                </a:moveTo>
                <a:lnTo>
                  <a:pt x="662578" y="10131"/>
                </a:lnTo>
                <a:cubicBezTo>
                  <a:pt x="655924" y="14441"/>
                  <a:pt x="650138" y="21649"/>
                  <a:pt x="646801" y="30732"/>
                </a:cubicBezTo>
                <a:cubicBezTo>
                  <a:pt x="640126" y="48897"/>
                  <a:pt x="645770" y="67685"/>
                  <a:pt x="659406" y="72696"/>
                </a:cubicBezTo>
                <a:cubicBezTo>
                  <a:pt x="673043" y="77706"/>
                  <a:pt x="689508" y="67041"/>
                  <a:pt x="696183" y="48875"/>
                </a:cubicBezTo>
                <a:lnTo>
                  <a:pt x="697497" y="22961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0" name="13 O"/>
          <p:cNvSpPr/>
          <p:nvPr/>
        </p:nvSpPr>
        <p:spPr>
          <a:xfrm rot="2747751" flipH="1">
            <a:off x="1651414" y="150833"/>
            <a:ext cx="998636" cy="1283424"/>
          </a:xfrm>
          <a:custGeom>
            <a:avLst/>
            <a:gdLst/>
            <a:ahLst/>
            <a:cxnLst/>
            <a:rect l="l" t="t" r="r" b="b"/>
            <a:pathLst>
              <a:path w="1331514" h="1283424">
                <a:moveTo>
                  <a:pt x="368445" y="1201773"/>
                </a:moveTo>
                <a:cubicBezTo>
                  <a:pt x="356593" y="1202217"/>
                  <a:pt x="347492" y="1216039"/>
                  <a:pt x="348115" y="1232646"/>
                </a:cubicBezTo>
                <a:cubicBezTo>
                  <a:pt x="348426" y="1240949"/>
                  <a:pt x="351110" y="1248375"/>
                  <a:pt x="355197" y="1253671"/>
                </a:cubicBezTo>
                <a:lnTo>
                  <a:pt x="370702" y="1261908"/>
                </a:lnTo>
                <a:lnTo>
                  <a:pt x="385545" y="1252532"/>
                </a:lnTo>
                <a:lnTo>
                  <a:pt x="391033" y="1231035"/>
                </a:lnTo>
                <a:cubicBezTo>
                  <a:pt x="390409" y="1214428"/>
                  <a:pt x="380297" y="1201328"/>
                  <a:pt x="368445" y="1201773"/>
                </a:cubicBezTo>
                <a:close/>
                <a:moveTo>
                  <a:pt x="309752" y="1189526"/>
                </a:moveTo>
                <a:cubicBezTo>
                  <a:pt x="299283" y="1189919"/>
                  <a:pt x="291179" y="1200439"/>
                  <a:pt x="291651" y="1213023"/>
                </a:cubicBezTo>
                <a:cubicBezTo>
                  <a:pt x="291887" y="1219314"/>
                  <a:pt x="294223" y="1224931"/>
                  <a:pt x="297809" y="1228926"/>
                </a:cubicBezTo>
                <a:lnTo>
                  <a:pt x="311463" y="1235096"/>
                </a:lnTo>
                <a:lnTo>
                  <a:pt x="324617" y="1227919"/>
                </a:lnTo>
                <a:lnTo>
                  <a:pt x="329564" y="1211600"/>
                </a:lnTo>
                <a:cubicBezTo>
                  <a:pt x="329092" y="1199016"/>
                  <a:pt x="320222" y="1189133"/>
                  <a:pt x="309752" y="1189526"/>
                </a:cubicBezTo>
                <a:close/>
                <a:moveTo>
                  <a:pt x="437582" y="1207223"/>
                </a:moveTo>
                <a:cubicBezTo>
                  <a:pt x="423064" y="1207768"/>
                  <a:pt x="411884" y="1223888"/>
                  <a:pt x="412610" y="1243227"/>
                </a:cubicBezTo>
                <a:cubicBezTo>
                  <a:pt x="412973" y="1252896"/>
                  <a:pt x="416245" y="1261541"/>
                  <a:pt x="421239" y="1267699"/>
                </a:cubicBezTo>
                <a:lnTo>
                  <a:pt x="440211" y="1277258"/>
                </a:lnTo>
                <a:lnTo>
                  <a:pt x="458414" y="1266303"/>
                </a:lnTo>
                <a:lnTo>
                  <a:pt x="465183" y="1241254"/>
                </a:lnTo>
                <a:cubicBezTo>
                  <a:pt x="464457" y="1221914"/>
                  <a:pt x="452100" y="1206678"/>
                  <a:pt x="437582" y="1207223"/>
                </a:cubicBezTo>
                <a:close/>
                <a:moveTo>
                  <a:pt x="254097" y="1172102"/>
                </a:moveTo>
                <a:cubicBezTo>
                  <a:pt x="245844" y="1172412"/>
                  <a:pt x="239518" y="1182329"/>
                  <a:pt x="239966" y="1194253"/>
                </a:cubicBezTo>
                <a:cubicBezTo>
                  <a:pt x="240189" y="1200215"/>
                  <a:pt x="242065" y="1205549"/>
                  <a:pt x="244914" y="1209355"/>
                </a:cubicBezTo>
                <a:lnTo>
                  <a:pt x="255717" y="1215282"/>
                </a:lnTo>
                <a:lnTo>
                  <a:pt x="266046" y="1208562"/>
                </a:lnTo>
                <a:lnTo>
                  <a:pt x="269849" y="1193132"/>
                </a:lnTo>
                <a:cubicBezTo>
                  <a:pt x="269401" y="1181208"/>
                  <a:pt x="262349" y="1171793"/>
                  <a:pt x="254097" y="1172102"/>
                </a:cubicBezTo>
                <a:close/>
                <a:moveTo>
                  <a:pt x="512549" y="1202959"/>
                </a:moveTo>
                <a:cubicBezTo>
                  <a:pt x="494770" y="1203626"/>
                  <a:pt x="481033" y="1222181"/>
                  <a:pt x="481868" y="1244400"/>
                </a:cubicBezTo>
                <a:cubicBezTo>
                  <a:pt x="482285" y="1255509"/>
                  <a:pt x="486265" y="1265432"/>
                  <a:pt x="492364" y="1272494"/>
                </a:cubicBezTo>
                <a:lnTo>
                  <a:pt x="515570" y="1283424"/>
                </a:lnTo>
                <a:lnTo>
                  <a:pt x="537891" y="1270785"/>
                </a:lnTo>
                <a:lnTo>
                  <a:pt x="546251" y="1241984"/>
                </a:lnTo>
                <a:cubicBezTo>
                  <a:pt x="545418" y="1219764"/>
                  <a:pt x="530329" y="1202293"/>
                  <a:pt x="512549" y="1202959"/>
                </a:cubicBezTo>
                <a:close/>
                <a:moveTo>
                  <a:pt x="198193" y="1150105"/>
                </a:moveTo>
                <a:cubicBezTo>
                  <a:pt x="189940" y="1150415"/>
                  <a:pt x="183615" y="1160332"/>
                  <a:pt x="184062" y="1172255"/>
                </a:cubicBezTo>
                <a:cubicBezTo>
                  <a:pt x="184286" y="1178217"/>
                  <a:pt x="186160" y="1183552"/>
                  <a:pt x="189011" y="1187357"/>
                </a:cubicBezTo>
                <a:lnTo>
                  <a:pt x="199814" y="1193284"/>
                </a:lnTo>
                <a:lnTo>
                  <a:pt x="210141" y="1186564"/>
                </a:lnTo>
                <a:lnTo>
                  <a:pt x="213945" y="1171134"/>
                </a:lnTo>
                <a:cubicBezTo>
                  <a:pt x="213497" y="1159210"/>
                  <a:pt x="206446" y="1149795"/>
                  <a:pt x="198193" y="1150105"/>
                </a:cubicBezTo>
                <a:close/>
                <a:moveTo>
                  <a:pt x="159207" y="1128700"/>
                </a:moveTo>
                <a:cubicBezTo>
                  <a:pt x="150955" y="1129010"/>
                  <a:pt x="144628" y="1138928"/>
                  <a:pt x="145076" y="1150851"/>
                </a:cubicBezTo>
                <a:cubicBezTo>
                  <a:pt x="145300" y="1156812"/>
                  <a:pt x="147175" y="1162148"/>
                  <a:pt x="150025" y="1165953"/>
                </a:cubicBezTo>
                <a:lnTo>
                  <a:pt x="160828" y="1171881"/>
                </a:lnTo>
                <a:lnTo>
                  <a:pt x="171156" y="1165161"/>
                </a:lnTo>
                <a:lnTo>
                  <a:pt x="174959" y="1149730"/>
                </a:lnTo>
                <a:cubicBezTo>
                  <a:pt x="174511" y="1137805"/>
                  <a:pt x="167459" y="1128390"/>
                  <a:pt x="159207" y="1128700"/>
                </a:cubicBezTo>
                <a:close/>
                <a:moveTo>
                  <a:pt x="607524" y="1196341"/>
                </a:moveTo>
                <a:cubicBezTo>
                  <a:pt x="585804" y="1197157"/>
                  <a:pt x="568887" y="1216231"/>
                  <a:pt x="569740" y="1238946"/>
                </a:cubicBezTo>
                <a:cubicBezTo>
                  <a:pt x="570166" y="1250303"/>
                  <a:pt x="574954" y="1260421"/>
                  <a:pt x="582351" y="1267597"/>
                </a:cubicBezTo>
                <a:lnTo>
                  <a:pt x="610612" y="1278599"/>
                </a:lnTo>
                <a:lnTo>
                  <a:pt x="637969" y="1265509"/>
                </a:lnTo>
                <a:lnTo>
                  <a:pt x="648397" y="1235994"/>
                </a:lnTo>
                <a:cubicBezTo>
                  <a:pt x="647544" y="1213279"/>
                  <a:pt x="629245" y="1195526"/>
                  <a:pt x="607524" y="1196341"/>
                </a:cubicBezTo>
                <a:close/>
                <a:moveTo>
                  <a:pt x="109600" y="1108498"/>
                </a:moveTo>
                <a:cubicBezTo>
                  <a:pt x="101348" y="1108808"/>
                  <a:pt x="95022" y="1118725"/>
                  <a:pt x="95469" y="1130649"/>
                </a:cubicBezTo>
                <a:cubicBezTo>
                  <a:pt x="95693" y="1136611"/>
                  <a:pt x="97569" y="1141945"/>
                  <a:pt x="100419" y="1145751"/>
                </a:cubicBezTo>
                <a:lnTo>
                  <a:pt x="111221" y="1151678"/>
                </a:lnTo>
                <a:lnTo>
                  <a:pt x="121549" y="1144958"/>
                </a:lnTo>
                <a:lnTo>
                  <a:pt x="125352" y="1129528"/>
                </a:lnTo>
                <a:cubicBezTo>
                  <a:pt x="124905" y="1117604"/>
                  <a:pt x="117853" y="1108189"/>
                  <a:pt x="109600" y="1108498"/>
                </a:cubicBezTo>
                <a:close/>
                <a:moveTo>
                  <a:pt x="700106" y="1174034"/>
                </a:moveTo>
                <a:cubicBezTo>
                  <a:pt x="693380" y="1174286"/>
                  <a:pt x="687023" y="1175887"/>
                  <a:pt x="681288" y="1178566"/>
                </a:cubicBezTo>
                <a:cubicBezTo>
                  <a:pt x="675552" y="1181244"/>
                  <a:pt x="670437" y="1185001"/>
                  <a:pt x="666195" y="1189564"/>
                </a:cubicBezTo>
                <a:cubicBezTo>
                  <a:pt x="657710" y="1198692"/>
                  <a:pt x="652714" y="1211049"/>
                  <a:pt x="653217" y="1224472"/>
                </a:cubicBezTo>
                <a:cubicBezTo>
                  <a:pt x="653469" y="1231184"/>
                  <a:pt x="655073" y="1237526"/>
                  <a:pt x="657755" y="1243249"/>
                </a:cubicBezTo>
                <a:lnTo>
                  <a:pt x="668775" y="1258308"/>
                </a:lnTo>
                <a:lnTo>
                  <a:pt x="684650" y="1268145"/>
                </a:lnTo>
                <a:lnTo>
                  <a:pt x="703754" y="1271254"/>
                </a:lnTo>
                <a:lnTo>
                  <a:pt x="722572" y="1266722"/>
                </a:lnTo>
                <a:lnTo>
                  <a:pt x="737665" y="1255723"/>
                </a:lnTo>
                <a:lnTo>
                  <a:pt x="747525" y="1239880"/>
                </a:lnTo>
                <a:lnTo>
                  <a:pt x="749129" y="1230073"/>
                </a:lnTo>
                <a:lnTo>
                  <a:pt x="750075" y="1218463"/>
                </a:lnTo>
                <a:lnTo>
                  <a:pt x="746105" y="1202037"/>
                </a:lnTo>
                <a:cubicBezTo>
                  <a:pt x="743421" y="1196315"/>
                  <a:pt x="739657" y="1191212"/>
                  <a:pt x="735085" y="1186978"/>
                </a:cubicBezTo>
                <a:cubicBezTo>
                  <a:pt x="725939" y="1178512"/>
                  <a:pt x="713557" y="1173529"/>
                  <a:pt x="700106" y="1174034"/>
                </a:cubicBezTo>
                <a:close/>
                <a:moveTo>
                  <a:pt x="308754" y="1062688"/>
                </a:moveTo>
                <a:cubicBezTo>
                  <a:pt x="296894" y="1062688"/>
                  <a:pt x="287280" y="1076159"/>
                  <a:pt x="287280" y="1092777"/>
                </a:cubicBezTo>
                <a:cubicBezTo>
                  <a:pt x="287280" y="1101086"/>
                  <a:pt x="289683" y="1108608"/>
                  <a:pt x="293569" y="1114053"/>
                </a:cubicBezTo>
                <a:lnTo>
                  <a:pt x="308754" y="1122866"/>
                </a:lnTo>
                <a:lnTo>
                  <a:pt x="323938" y="1114053"/>
                </a:lnTo>
                <a:lnTo>
                  <a:pt x="330228" y="1092777"/>
                </a:lnTo>
                <a:cubicBezTo>
                  <a:pt x="330228" y="1076159"/>
                  <a:pt x="320614" y="1062688"/>
                  <a:pt x="308754" y="1062688"/>
                </a:cubicBezTo>
                <a:close/>
                <a:moveTo>
                  <a:pt x="377638" y="1070728"/>
                </a:moveTo>
                <a:cubicBezTo>
                  <a:pt x="363110" y="1070728"/>
                  <a:pt x="351333" y="1086417"/>
                  <a:pt x="351333" y="1105770"/>
                </a:cubicBezTo>
                <a:cubicBezTo>
                  <a:pt x="351333" y="1115446"/>
                  <a:pt x="354278" y="1124207"/>
                  <a:pt x="359038" y="1130548"/>
                </a:cubicBezTo>
                <a:lnTo>
                  <a:pt x="377638" y="1140812"/>
                </a:lnTo>
                <a:lnTo>
                  <a:pt x="396239" y="1130548"/>
                </a:lnTo>
                <a:lnTo>
                  <a:pt x="403943" y="1105770"/>
                </a:lnTo>
                <a:cubicBezTo>
                  <a:pt x="403943" y="1086417"/>
                  <a:pt x="392166" y="1070728"/>
                  <a:pt x="377638" y="1070728"/>
                </a:cubicBezTo>
                <a:close/>
                <a:moveTo>
                  <a:pt x="250562" y="1048249"/>
                </a:moveTo>
                <a:cubicBezTo>
                  <a:pt x="240085" y="1048249"/>
                  <a:pt x="231592" y="1058457"/>
                  <a:pt x="231592" y="1071050"/>
                </a:cubicBezTo>
                <a:cubicBezTo>
                  <a:pt x="231592" y="1077346"/>
                  <a:pt x="233715" y="1083046"/>
                  <a:pt x="237149" y="1087173"/>
                </a:cubicBezTo>
                <a:lnTo>
                  <a:pt x="250562" y="1093851"/>
                </a:lnTo>
                <a:lnTo>
                  <a:pt x="263976" y="1087172"/>
                </a:lnTo>
                <a:lnTo>
                  <a:pt x="269532" y="1071050"/>
                </a:lnTo>
                <a:cubicBezTo>
                  <a:pt x="269532" y="1058457"/>
                  <a:pt x="261039" y="1048249"/>
                  <a:pt x="250562" y="1048249"/>
                </a:cubicBezTo>
                <a:close/>
                <a:moveTo>
                  <a:pt x="195599" y="1028750"/>
                </a:moveTo>
                <a:cubicBezTo>
                  <a:pt x="187341" y="1028750"/>
                  <a:pt x="180647" y="1038423"/>
                  <a:pt x="180647" y="1050355"/>
                </a:cubicBezTo>
                <a:cubicBezTo>
                  <a:pt x="180647" y="1056321"/>
                  <a:pt x="182321" y="1061722"/>
                  <a:pt x="185026" y="1065632"/>
                </a:cubicBezTo>
                <a:lnTo>
                  <a:pt x="195599" y="1071960"/>
                </a:lnTo>
                <a:lnTo>
                  <a:pt x="206172" y="1065632"/>
                </a:lnTo>
                <a:lnTo>
                  <a:pt x="210551" y="1050355"/>
                </a:lnTo>
                <a:cubicBezTo>
                  <a:pt x="210551" y="1038423"/>
                  <a:pt x="203857" y="1028750"/>
                  <a:pt x="195599" y="1028750"/>
                </a:cubicBezTo>
                <a:close/>
                <a:moveTo>
                  <a:pt x="452712" y="1069279"/>
                </a:moveTo>
                <a:cubicBezTo>
                  <a:pt x="434921" y="1069279"/>
                  <a:pt x="420497" y="1087305"/>
                  <a:pt x="420498" y="1109540"/>
                </a:cubicBezTo>
                <a:cubicBezTo>
                  <a:pt x="420498" y="1120657"/>
                  <a:pt x="424103" y="1130722"/>
                  <a:pt x="429933" y="1138008"/>
                </a:cubicBezTo>
                <a:lnTo>
                  <a:pt x="452713" y="1149800"/>
                </a:lnTo>
                <a:lnTo>
                  <a:pt x="475492" y="1138008"/>
                </a:lnTo>
                <a:lnTo>
                  <a:pt x="484927" y="1109540"/>
                </a:lnTo>
                <a:cubicBezTo>
                  <a:pt x="484928" y="1087305"/>
                  <a:pt x="470505" y="1069280"/>
                  <a:pt x="452712" y="1069279"/>
                </a:cubicBezTo>
                <a:close/>
                <a:moveTo>
                  <a:pt x="140560" y="1004671"/>
                </a:moveTo>
                <a:cubicBezTo>
                  <a:pt x="132301" y="1004671"/>
                  <a:pt x="125608" y="1014344"/>
                  <a:pt x="125608" y="1026276"/>
                </a:cubicBezTo>
                <a:cubicBezTo>
                  <a:pt x="125608" y="1032242"/>
                  <a:pt x="127281" y="1037643"/>
                  <a:pt x="129987" y="1041553"/>
                </a:cubicBezTo>
                <a:lnTo>
                  <a:pt x="140560" y="1047881"/>
                </a:lnTo>
                <a:lnTo>
                  <a:pt x="151132" y="1041553"/>
                </a:lnTo>
                <a:lnTo>
                  <a:pt x="155512" y="1026276"/>
                </a:lnTo>
                <a:cubicBezTo>
                  <a:pt x="155511" y="1014344"/>
                  <a:pt x="148818" y="1004671"/>
                  <a:pt x="140560" y="1004671"/>
                </a:cubicBezTo>
                <a:close/>
                <a:moveTo>
                  <a:pt x="547869" y="1066228"/>
                </a:moveTo>
                <a:cubicBezTo>
                  <a:pt x="526133" y="1066228"/>
                  <a:pt x="508513" y="1084655"/>
                  <a:pt x="508513" y="1107386"/>
                </a:cubicBezTo>
                <a:cubicBezTo>
                  <a:pt x="508513" y="1118751"/>
                  <a:pt x="512918" y="1129041"/>
                  <a:pt x="520040" y="1136489"/>
                </a:cubicBezTo>
                <a:lnTo>
                  <a:pt x="547869" y="1148544"/>
                </a:lnTo>
                <a:lnTo>
                  <a:pt x="575698" y="1136489"/>
                </a:lnTo>
                <a:lnTo>
                  <a:pt x="587225" y="1107386"/>
                </a:lnTo>
                <a:cubicBezTo>
                  <a:pt x="587225" y="1084655"/>
                  <a:pt x="569605" y="1066228"/>
                  <a:pt x="547869" y="1066228"/>
                </a:cubicBezTo>
                <a:close/>
                <a:moveTo>
                  <a:pt x="102404" y="981819"/>
                </a:moveTo>
                <a:cubicBezTo>
                  <a:pt x="94146" y="981819"/>
                  <a:pt x="87452" y="991493"/>
                  <a:pt x="87452" y="1003424"/>
                </a:cubicBezTo>
                <a:cubicBezTo>
                  <a:pt x="87452" y="1009390"/>
                  <a:pt x="89126" y="1014792"/>
                  <a:pt x="91831" y="1018701"/>
                </a:cubicBezTo>
                <a:lnTo>
                  <a:pt x="102404" y="1025030"/>
                </a:lnTo>
                <a:lnTo>
                  <a:pt x="112977" y="1018702"/>
                </a:lnTo>
                <a:lnTo>
                  <a:pt x="117356" y="1003425"/>
                </a:lnTo>
                <a:cubicBezTo>
                  <a:pt x="117356" y="991492"/>
                  <a:pt x="110662" y="981819"/>
                  <a:pt x="102404" y="981819"/>
                </a:cubicBezTo>
                <a:close/>
                <a:moveTo>
                  <a:pt x="53590" y="959771"/>
                </a:moveTo>
                <a:cubicBezTo>
                  <a:pt x="45332" y="959771"/>
                  <a:pt x="38638" y="969444"/>
                  <a:pt x="38638" y="981376"/>
                </a:cubicBezTo>
                <a:cubicBezTo>
                  <a:pt x="38638" y="987342"/>
                  <a:pt x="40312" y="992743"/>
                  <a:pt x="43018" y="996653"/>
                </a:cubicBezTo>
                <a:lnTo>
                  <a:pt x="53590" y="1002981"/>
                </a:lnTo>
                <a:lnTo>
                  <a:pt x="64163" y="996653"/>
                </a:lnTo>
                <a:lnTo>
                  <a:pt x="68542" y="981376"/>
                </a:lnTo>
                <a:cubicBezTo>
                  <a:pt x="68542" y="969444"/>
                  <a:pt x="61848" y="959771"/>
                  <a:pt x="53590" y="959771"/>
                </a:cubicBezTo>
                <a:close/>
                <a:moveTo>
                  <a:pt x="641222" y="1047409"/>
                </a:moveTo>
                <a:cubicBezTo>
                  <a:pt x="634491" y="1047409"/>
                  <a:pt x="628079" y="1048770"/>
                  <a:pt x="622247" y="1051232"/>
                </a:cubicBezTo>
                <a:cubicBezTo>
                  <a:pt x="616415" y="1053693"/>
                  <a:pt x="611163" y="1057255"/>
                  <a:pt x="606752" y="1061656"/>
                </a:cubicBezTo>
                <a:cubicBezTo>
                  <a:pt x="597931" y="1070459"/>
                  <a:pt x="592475" y="1082620"/>
                  <a:pt x="592474" y="1096053"/>
                </a:cubicBezTo>
                <a:cubicBezTo>
                  <a:pt x="592474" y="1102769"/>
                  <a:pt x="593839" y="1109167"/>
                  <a:pt x="596305" y="1114987"/>
                </a:cubicBezTo>
                <a:lnTo>
                  <a:pt x="606752" y="1130449"/>
                </a:lnTo>
                <a:lnTo>
                  <a:pt x="622247" y="1140874"/>
                </a:lnTo>
                <a:lnTo>
                  <a:pt x="641221" y="1144697"/>
                </a:lnTo>
                <a:lnTo>
                  <a:pt x="660196" y="1140874"/>
                </a:lnTo>
                <a:lnTo>
                  <a:pt x="675691" y="1130449"/>
                </a:lnTo>
                <a:lnTo>
                  <a:pt x="686138" y="1114987"/>
                </a:lnTo>
                <a:lnTo>
                  <a:pt x="689969" y="1096053"/>
                </a:lnTo>
                <a:lnTo>
                  <a:pt x="686138" y="1077118"/>
                </a:lnTo>
                <a:cubicBezTo>
                  <a:pt x="683671" y="1071299"/>
                  <a:pt x="680101" y="1066058"/>
                  <a:pt x="675691" y="1061656"/>
                </a:cubicBezTo>
                <a:cubicBezTo>
                  <a:pt x="666869" y="1052853"/>
                  <a:pt x="654682" y="1047409"/>
                  <a:pt x="641222" y="1047409"/>
                </a:cubicBezTo>
                <a:close/>
                <a:moveTo>
                  <a:pt x="14952" y="930527"/>
                </a:moveTo>
                <a:cubicBezTo>
                  <a:pt x="6694" y="930527"/>
                  <a:pt x="0" y="940200"/>
                  <a:pt x="0" y="952132"/>
                </a:cubicBezTo>
                <a:cubicBezTo>
                  <a:pt x="0" y="958098"/>
                  <a:pt x="1674" y="963499"/>
                  <a:pt x="4380" y="967409"/>
                </a:cubicBezTo>
                <a:lnTo>
                  <a:pt x="14952" y="973737"/>
                </a:lnTo>
                <a:lnTo>
                  <a:pt x="25525" y="967409"/>
                </a:lnTo>
                <a:lnTo>
                  <a:pt x="29904" y="952132"/>
                </a:lnTo>
                <a:cubicBezTo>
                  <a:pt x="29904" y="940200"/>
                  <a:pt x="23210" y="930527"/>
                  <a:pt x="14952" y="930527"/>
                </a:cubicBezTo>
                <a:close/>
                <a:moveTo>
                  <a:pt x="754693" y="1002936"/>
                </a:moveTo>
                <a:cubicBezTo>
                  <a:pt x="747755" y="1002936"/>
                  <a:pt x="741145" y="1004804"/>
                  <a:pt x="735134" y="1008182"/>
                </a:cubicBezTo>
                <a:cubicBezTo>
                  <a:pt x="717099" y="1018316"/>
                  <a:pt x="704446" y="1042042"/>
                  <a:pt x="704446" y="1069695"/>
                </a:cubicBezTo>
                <a:lnTo>
                  <a:pt x="708394" y="1095680"/>
                </a:lnTo>
                <a:lnTo>
                  <a:pt x="719163" y="1116900"/>
                </a:lnTo>
                <a:lnTo>
                  <a:pt x="735134" y="1131207"/>
                </a:lnTo>
                <a:lnTo>
                  <a:pt x="754693" y="1136454"/>
                </a:lnTo>
                <a:lnTo>
                  <a:pt x="774251" y="1131207"/>
                </a:lnTo>
                <a:lnTo>
                  <a:pt x="790223" y="1116900"/>
                </a:lnTo>
                <a:cubicBezTo>
                  <a:pt x="794769" y="1110860"/>
                  <a:pt x="798448" y="1103667"/>
                  <a:pt x="800991" y="1095680"/>
                </a:cubicBezTo>
                <a:lnTo>
                  <a:pt x="804939" y="1069694"/>
                </a:lnTo>
                <a:cubicBezTo>
                  <a:pt x="804940" y="1060477"/>
                  <a:pt x="803534" y="1051696"/>
                  <a:pt x="800991" y="1043709"/>
                </a:cubicBezTo>
                <a:cubicBezTo>
                  <a:pt x="798448" y="1035722"/>
                  <a:pt x="794769" y="1028529"/>
                  <a:pt x="790223" y="1022489"/>
                </a:cubicBezTo>
                <a:cubicBezTo>
                  <a:pt x="781130" y="1010408"/>
                  <a:pt x="768568" y="1002935"/>
                  <a:pt x="754693" y="1002936"/>
                </a:cubicBezTo>
                <a:close/>
                <a:moveTo>
                  <a:pt x="884848" y="952400"/>
                </a:moveTo>
                <a:cubicBezTo>
                  <a:pt x="876086" y="952399"/>
                  <a:pt x="867740" y="954448"/>
                  <a:pt x="860149" y="958151"/>
                </a:cubicBezTo>
                <a:cubicBezTo>
                  <a:pt x="852558" y="961855"/>
                  <a:pt x="845721" y="967214"/>
                  <a:pt x="839980" y="973836"/>
                </a:cubicBezTo>
                <a:cubicBezTo>
                  <a:pt x="828497" y="987081"/>
                  <a:pt x="821395" y="1005378"/>
                  <a:pt x="821396" y="1025589"/>
                </a:cubicBezTo>
                <a:cubicBezTo>
                  <a:pt x="821396" y="1035694"/>
                  <a:pt x="823171" y="1045321"/>
                  <a:pt x="826382" y="1054077"/>
                </a:cubicBezTo>
                <a:lnTo>
                  <a:pt x="839980" y="1077341"/>
                </a:lnTo>
                <a:lnTo>
                  <a:pt x="860149" y="1093026"/>
                </a:lnTo>
                <a:lnTo>
                  <a:pt x="884848" y="1098778"/>
                </a:lnTo>
                <a:lnTo>
                  <a:pt x="909546" y="1093026"/>
                </a:lnTo>
                <a:lnTo>
                  <a:pt x="929715" y="1077341"/>
                </a:lnTo>
                <a:lnTo>
                  <a:pt x="943313" y="1054077"/>
                </a:lnTo>
                <a:lnTo>
                  <a:pt x="948300" y="1025589"/>
                </a:lnTo>
                <a:lnTo>
                  <a:pt x="943313" y="997100"/>
                </a:lnTo>
                <a:cubicBezTo>
                  <a:pt x="940102" y="988344"/>
                  <a:pt x="935456" y="980458"/>
                  <a:pt x="929715" y="973836"/>
                </a:cubicBezTo>
                <a:cubicBezTo>
                  <a:pt x="918233" y="960592"/>
                  <a:pt x="902370" y="952400"/>
                  <a:pt x="884848" y="952400"/>
                </a:cubicBezTo>
                <a:close/>
                <a:moveTo>
                  <a:pt x="1033489" y="865519"/>
                </a:moveTo>
                <a:cubicBezTo>
                  <a:pt x="1022824" y="865519"/>
                  <a:pt x="1012664" y="867951"/>
                  <a:pt x="1003422" y="872349"/>
                </a:cubicBezTo>
                <a:cubicBezTo>
                  <a:pt x="994181" y="876746"/>
                  <a:pt x="985858" y="883110"/>
                  <a:pt x="978869" y="890974"/>
                </a:cubicBezTo>
                <a:cubicBezTo>
                  <a:pt x="964890" y="906701"/>
                  <a:pt x="956244" y="928428"/>
                  <a:pt x="956244" y="952427"/>
                </a:cubicBezTo>
                <a:cubicBezTo>
                  <a:pt x="956244" y="964426"/>
                  <a:pt x="958406" y="975858"/>
                  <a:pt x="962315" y="986256"/>
                </a:cubicBezTo>
                <a:lnTo>
                  <a:pt x="978869" y="1013880"/>
                </a:lnTo>
                <a:lnTo>
                  <a:pt x="1003422" y="1032505"/>
                </a:lnTo>
                <a:lnTo>
                  <a:pt x="1033489" y="1039335"/>
                </a:lnTo>
                <a:lnTo>
                  <a:pt x="1063556" y="1032505"/>
                </a:lnTo>
                <a:lnTo>
                  <a:pt x="1088110" y="1013880"/>
                </a:lnTo>
                <a:lnTo>
                  <a:pt x="1104664" y="986256"/>
                </a:lnTo>
                <a:lnTo>
                  <a:pt x="1110734" y="952427"/>
                </a:lnTo>
                <a:lnTo>
                  <a:pt x="1104664" y="918598"/>
                </a:lnTo>
                <a:cubicBezTo>
                  <a:pt x="1100755" y="908201"/>
                  <a:pt x="1095099" y="898837"/>
                  <a:pt x="1088110" y="890974"/>
                </a:cubicBezTo>
                <a:cubicBezTo>
                  <a:pt x="1074131" y="875246"/>
                  <a:pt x="1054820" y="865519"/>
                  <a:pt x="1033489" y="865519"/>
                </a:cubicBezTo>
                <a:close/>
                <a:moveTo>
                  <a:pt x="1202572" y="759982"/>
                </a:moveTo>
                <a:cubicBezTo>
                  <a:pt x="1190056" y="759982"/>
                  <a:pt x="1178133" y="762947"/>
                  <a:pt x="1167289" y="768309"/>
                </a:cubicBezTo>
                <a:cubicBezTo>
                  <a:pt x="1156444" y="773670"/>
                  <a:pt x="1146678" y="781429"/>
                  <a:pt x="1138476" y="791016"/>
                </a:cubicBezTo>
                <a:cubicBezTo>
                  <a:pt x="1122072" y="810190"/>
                  <a:pt x="1111926" y="836679"/>
                  <a:pt x="1111926" y="865938"/>
                </a:cubicBezTo>
                <a:cubicBezTo>
                  <a:pt x="1111926" y="880567"/>
                  <a:pt x="1114462" y="894504"/>
                  <a:pt x="1119049" y="907181"/>
                </a:cubicBezTo>
                <a:lnTo>
                  <a:pt x="1138476" y="940860"/>
                </a:lnTo>
                <a:lnTo>
                  <a:pt x="1167289" y="963568"/>
                </a:lnTo>
                <a:lnTo>
                  <a:pt x="1202572" y="971894"/>
                </a:lnTo>
                <a:lnTo>
                  <a:pt x="1237855" y="963567"/>
                </a:lnTo>
                <a:lnTo>
                  <a:pt x="1266668" y="940860"/>
                </a:lnTo>
                <a:lnTo>
                  <a:pt x="1286095" y="907181"/>
                </a:lnTo>
                <a:lnTo>
                  <a:pt x="1293218" y="865938"/>
                </a:lnTo>
                <a:lnTo>
                  <a:pt x="1286095" y="824695"/>
                </a:lnTo>
                <a:cubicBezTo>
                  <a:pt x="1281508" y="812019"/>
                  <a:pt x="1274870" y="800603"/>
                  <a:pt x="1266668" y="791016"/>
                </a:cubicBezTo>
                <a:cubicBezTo>
                  <a:pt x="1250264" y="771842"/>
                  <a:pt x="1227603" y="759982"/>
                  <a:pt x="1202572" y="759982"/>
                </a:cubicBezTo>
                <a:close/>
                <a:moveTo>
                  <a:pt x="1272114" y="530343"/>
                </a:moveTo>
                <a:lnTo>
                  <a:pt x="1235986" y="527343"/>
                </a:lnTo>
                <a:lnTo>
                  <a:pt x="1201561" y="540021"/>
                </a:lnTo>
                <a:lnTo>
                  <a:pt x="1172666" y="566036"/>
                </a:lnTo>
                <a:cubicBezTo>
                  <a:pt x="1164381" y="576671"/>
                  <a:pt x="1157657" y="589140"/>
                  <a:pt x="1153131" y="603051"/>
                </a:cubicBezTo>
                <a:cubicBezTo>
                  <a:pt x="1144077" y="630874"/>
                  <a:pt x="1145529" y="659202"/>
                  <a:pt x="1155195" y="682511"/>
                </a:cubicBezTo>
                <a:cubicBezTo>
                  <a:pt x="1160028" y="694165"/>
                  <a:pt x="1166913" y="704566"/>
                  <a:pt x="1175567" y="713019"/>
                </a:cubicBezTo>
                <a:cubicBezTo>
                  <a:pt x="1184220" y="721473"/>
                  <a:pt x="1194640" y="727982"/>
                  <a:pt x="1206542" y="731855"/>
                </a:cubicBezTo>
                <a:cubicBezTo>
                  <a:pt x="1230345" y="739601"/>
                  <a:pt x="1255563" y="735335"/>
                  <a:pt x="1277095" y="722178"/>
                </a:cubicBezTo>
                <a:cubicBezTo>
                  <a:pt x="1287861" y="715599"/>
                  <a:pt x="1297706" y="706797"/>
                  <a:pt x="1305990" y="696163"/>
                </a:cubicBezTo>
                <a:cubicBezTo>
                  <a:pt x="1314273" y="685528"/>
                  <a:pt x="1320998" y="673060"/>
                  <a:pt x="1325525" y="659148"/>
                </a:cubicBezTo>
                <a:lnTo>
                  <a:pt x="1331514" y="617725"/>
                </a:lnTo>
                <a:lnTo>
                  <a:pt x="1323461" y="579688"/>
                </a:lnTo>
                <a:lnTo>
                  <a:pt x="1303089" y="549179"/>
                </a:lnTo>
                <a:close/>
                <a:moveTo>
                  <a:pt x="1132198" y="413893"/>
                </a:moveTo>
                <a:lnTo>
                  <a:pt x="1101493" y="411084"/>
                </a:lnTo>
                <a:lnTo>
                  <a:pt x="1072382" y="421198"/>
                </a:lnTo>
                <a:lnTo>
                  <a:pt x="1048092" y="442343"/>
                </a:lnTo>
                <a:cubicBezTo>
                  <a:pt x="1041158" y="451022"/>
                  <a:pt x="1035564" y="461224"/>
                  <a:pt x="1031851" y="472634"/>
                </a:cubicBezTo>
                <a:cubicBezTo>
                  <a:pt x="1024426" y="495455"/>
                  <a:pt x="1025924" y="518791"/>
                  <a:pt x="1034351" y="538071"/>
                </a:cubicBezTo>
                <a:cubicBezTo>
                  <a:pt x="1038563" y="547712"/>
                  <a:pt x="1044509" y="556339"/>
                  <a:pt x="1051936" y="563380"/>
                </a:cubicBezTo>
                <a:cubicBezTo>
                  <a:pt x="1059363" y="570422"/>
                  <a:pt x="1068272" y="575878"/>
                  <a:pt x="1078414" y="579178"/>
                </a:cubicBezTo>
                <a:cubicBezTo>
                  <a:pt x="1098698" y="585779"/>
                  <a:pt x="1120071" y="582505"/>
                  <a:pt x="1138230" y="571874"/>
                </a:cubicBezTo>
                <a:cubicBezTo>
                  <a:pt x="1147310" y="566560"/>
                  <a:pt x="1155585" y="559405"/>
                  <a:pt x="1162520" y="550728"/>
                </a:cubicBezTo>
                <a:cubicBezTo>
                  <a:pt x="1169454" y="542050"/>
                  <a:pt x="1175047" y="531848"/>
                  <a:pt x="1178760" y="520437"/>
                </a:cubicBezTo>
                <a:lnTo>
                  <a:pt x="1183455" y="486390"/>
                </a:lnTo>
                <a:lnTo>
                  <a:pt x="1176261" y="455000"/>
                </a:lnTo>
                <a:lnTo>
                  <a:pt x="1158676" y="429691"/>
                </a:lnTo>
                <a:close/>
                <a:moveTo>
                  <a:pt x="1009245" y="311373"/>
                </a:moveTo>
                <a:lnTo>
                  <a:pt x="983978" y="309200"/>
                </a:lnTo>
                <a:lnTo>
                  <a:pt x="959946" y="317874"/>
                </a:lnTo>
                <a:lnTo>
                  <a:pt x="939817" y="335789"/>
                </a:lnTo>
                <a:cubicBezTo>
                  <a:pt x="934054" y="343122"/>
                  <a:pt x="929387" y="351727"/>
                  <a:pt x="926260" y="361336"/>
                </a:cubicBezTo>
                <a:cubicBezTo>
                  <a:pt x="920005" y="380555"/>
                  <a:pt x="921097" y="400152"/>
                  <a:pt x="927918" y="416300"/>
                </a:cubicBezTo>
                <a:cubicBezTo>
                  <a:pt x="931328" y="424373"/>
                  <a:pt x="936171" y="431585"/>
                  <a:pt x="942244" y="437456"/>
                </a:cubicBezTo>
                <a:cubicBezTo>
                  <a:pt x="948316" y="443326"/>
                  <a:pt x="955619" y="447857"/>
                  <a:pt x="963951" y="450567"/>
                </a:cubicBezTo>
                <a:cubicBezTo>
                  <a:pt x="980613" y="455989"/>
                  <a:pt x="998233" y="453108"/>
                  <a:pt x="1013249" y="444067"/>
                </a:cubicBezTo>
                <a:cubicBezTo>
                  <a:pt x="1020757" y="439546"/>
                  <a:pt x="1027616" y="433485"/>
                  <a:pt x="1033378" y="426152"/>
                </a:cubicBezTo>
                <a:cubicBezTo>
                  <a:pt x="1039141" y="418819"/>
                  <a:pt x="1043808" y="410214"/>
                  <a:pt x="1046936" y="400604"/>
                </a:cubicBezTo>
                <a:lnTo>
                  <a:pt x="1051009" y="371971"/>
                </a:lnTo>
                <a:lnTo>
                  <a:pt x="1045277" y="345641"/>
                </a:lnTo>
                <a:lnTo>
                  <a:pt x="1030951" y="324485"/>
                </a:lnTo>
                <a:close/>
                <a:moveTo>
                  <a:pt x="143350" y="161105"/>
                </a:moveTo>
                <a:lnTo>
                  <a:pt x="131339" y="163851"/>
                </a:lnTo>
                <a:cubicBezTo>
                  <a:pt x="127556" y="166732"/>
                  <a:pt x="124293" y="171350"/>
                  <a:pt x="122447" y="177023"/>
                </a:cubicBezTo>
                <a:cubicBezTo>
                  <a:pt x="118755" y="188370"/>
                  <a:pt x="122127" y="199639"/>
                  <a:pt x="129980" y="202195"/>
                </a:cubicBezTo>
                <a:cubicBezTo>
                  <a:pt x="137832" y="204750"/>
                  <a:pt x="147191" y="197623"/>
                  <a:pt x="150883" y="186277"/>
                </a:cubicBezTo>
                <a:lnTo>
                  <a:pt x="151446" y="170394"/>
                </a:lnTo>
                <a:close/>
                <a:moveTo>
                  <a:pt x="189141" y="145252"/>
                </a:moveTo>
                <a:lnTo>
                  <a:pt x="177130" y="147998"/>
                </a:lnTo>
                <a:cubicBezTo>
                  <a:pt x="173346" y="150879"/>
                  <a:pt x="170083" y="155497"/>
                  <a:pt x="168237" y="161170"/>
                </a:cubicBezTo>
                <a:cubicBezTo>
                  <a:pt x="164545" y="172517"/>
                  <a:pt x="167918" y="183786"/>
                  <a:pt x="175770" y="186341"/>
                </a:cubicBezTo>
                <a:cubicBezTo>
                  <a:pt x="183623" y="188897"/>
                  <a:pt x="192982" y="181770"/>
                  <a:pt x="196674" y="170423"/>
                </a:cubicBezTo>
                <a:lnTo>
                  <a:pt x="197237" y="154541"/>
                </a:lnTo>
                <a:close/>
                <a:moveTo>
                  <a:pt x="242382" y="139390"/>
                </a:moveTo>
                <a:lnTo>
                  <a:pt x="230369" y="142137"/>
                </a:lnTo>
                <a:cubicBezTo>
                  <a:pt x="226588" y="145017"/>
                  <a:pt x="223324" y="149636"/>
                  <a:pt x="221478" y="155309"/>
                </a:cubicBezTo>
                <a:cubicBezTo>
                  <a:pt x="217786" y="166654"/>
                  <a:pt x="221158" y="177925"/>
                  <a:pt x="229011" y="180480"/>
                </a:cubicBezTo>
                <a:cubicBezTo>
                  <a:pt x="236864" y="183035"/>
                  <a:pt x="246222" y="175908"/>
                  <a:pt x="249915" y="164561"/>
                </a:cubicBezTo>
                <a:lnTo>
                  <a:pt x="250478" y="148679"/>
                </a:lnTo>
                <a:close/>
                <a:moveTo>
                  <a:pt x="897136" y="235272"/>
                </a:moveTo>
                <a:lnTo>
                  <a:pt x="876913" y="234210"/>
                </a:lnTo>
                <a:lnTo>
                  <a:pt x="857299" y="242872"/>
                </a:lnTo>
                <a:lnTo>
                  <a:pt x="840492" y="259719"/>
                </a:lnTo>
                <a:lnTo>
                  <a:pt x="828698" y="283207"/>
                </a:lnTo>
                <a:cubicBezTo>
                  <a:pt x="820141" y="309503"/>
                  <a:pt x="824831" y="335980"/>
                  <a:pt x="838845" y="351197"/>
                </a:cubicBezTo>
                <a:cubicBezTo>
                  <a:pt x="843516" y="356269"/>
                  <a:pt x="849224" y="360091"/>
                  <a:pt x="855821" y="362238"/>
                </a:cubicBezTo>
                <a:cubicBezTo>
                  <a:pt x="869015" y="366532"/>
                  <a:pt x="883273" y="363313"/>
                  <a:pt x="895658" y="354638"/>
                </a:cubicBezTo>
                <a:cubicBezTo>
                  <a:pt x="901850" y="350301"/>
                  <a:pt x="907574" y="344600"/>
                  <a:pt x="912463" y="337792"/>
                </a:cubicBezTo>
                <a:cubicBezTo>
                  <a:pt x="917353" y="330983"/>
                  <a:pt x="921407" y="323069"/>
                  <a:pt x="924258" y="314303"/>
                </a:cubicBezTo>
                <a:cubicBezTo>
                  <a:pt x="927111" y="305538"/>
                  <a:pt x="928491" y="296753"/>
                  <a:pt x="928545" y="288371"/>
                </a:cubicBezTo>
                <a:cubicBezTo>
                  <a:pt x="928598" y="279989"/>
                  <a:pt x="927325" y="272011"/>
                  <a:pt x="924871" y="264861"/>
                </a:cubicBezTo>
                <a:lnTo>
                  <a:pt x="914110" y="246314"/>
                </a:lnTo>
                <a:close/>
                <a:moveTo>
                  <a:pt x="285736" y="129467"/>
                </a:moveTo>
                <a:lnTo>
                  <a:pt x="273724" y="132213"/>
                </a:lnTo>
                <a:cubicBezTo>
                  <a:pt x="269941" y="135093"/>
                  <a:pt x="266679" y="139712"/>
                  <a:pt x="264833" y="145385"/>
                </a:cubicBezTo>
                <a:cubicBezTo>
                  <a:pt x="261140" y="156732"/>
                  <a:pt x="264512" y="168001"/>
                  <a:pt x="272365" y="170556"/>
                </a:cubicBezTo>
                <a:cubicBezTo>
                  <a:pt x="280218" y="173112"/>
                  <a:pt x="289576" y="165984"/>
                  <a:pt x="293269" y="154638"/>
                </a:cubicBezTo>
                <a:lnTo>
                  <a:pt x="293831" y="138756"/>
                </a:lnTo>
                <a:close/>
                <a:moveTo>
                  <a:pt x="345524" y="123600"/>
                </a:moveTo>
                <a:lnTo>
                  <a:pt x="333512" y="126346"/>
                </a:lnTo>
                <a:cubicBezTo>
                  <a:pt x="329730" y="129227"/>
                  <a:pt x="326467" y="133845"/>
                  <a:pt x="324621" y="139519"/>
                </a:cubicBezTo>
                <a:cubicBezTo>
                  <a:pt x="320929" y="150865"/>
                  <a:pt x="324301" y="162135"/>
                  <a:pt x="332154" y="164690"/>
                </a:cubicBezTo>
                <a:cubicBezTo>
                  <a:pt x="340007" y="167245"/>
                  <a:pt x="349365" y="160118"/>
                  <a:pt x="353057" y="148772"/>
                </a:cubicBezTo>
                <a:lnTo>
                  <a:pt x="353621" y="132889"/>
                </a:lnTo>
                <a:close/>
                <a:moveTo>
                  <a:pt x="791783" y="192322"/>
                </a:moveTo>
                <a:lnTo>
                  <a:pt x="772558" y="190086"/>
                </a:lnTo>
                <a:lnTo>
                  <a:pt x="754597" y="195205"/>
                </a:lnTo>
                <a:lnTo>
                  <a:pt x="739879" y="206676"/>
                </a:lnTo>
                <a:cubicBezTo>
                  <a:pt x="735733" y="211447"/>
                  <a:pt x="732455" y="217109"/>
                  <a:pt x="730377" y="223495"/>
                </a:cubicBezTo>
                <a:cubicBezTo>
                  <a:pt x="726221" y="236269"/>
                  <a:pt x="727646" y="249522"/>
                  <a:pt x="733311" y="260622"/>
                </a:cubicBezTo>
                <a:cubicBezTo>
                  <a:pt x="736143" y="266172"/>
                  <a:pt x="740035" y="271184"/>
                  <a:pt x="744820" y="275329"/>
                </a:cubicBezTo>
                <a:cubicBezTo>
                  <a:pt x="749604" y="279475"/>
                  <a:pt x="755280" y="282753"/>
                  <a:pt x="761680" y="284836"/>
                </a:cubicBezTo>
                <a:cubicBezTo>
                  <a:pt x="774480" y="289001"/>
                  <a:pt x="787753" y="287595"/>
                  <a:pt x="798866" y="281954"/>
                </a:cubicBezTo>
                <a:cubicBezTo>
                  <a:pt x="804422" y="279133"/>
                  <a:pt x="809439" y="275253"/>
                  <a:pt x="813585" y="270483"/>
                </a:cubicBezTo>
                <a:cubicBezTo>
                  <a:pt x="817731" y="265712"/>
                  <a:pt x="821008" y="260050"/>
                  <a:pt x="823087" y="253663"/>
                </a:cubicBezTo>
                <a:lnTo>
                  <a:pt x="825303" y="234473"/>
                </a:lnTo>
                <a:lnTo>
                  <a:pt x="820153" y="216537"/>
                </a:lnTo>
                <a:lnTo>
                  <a:pt x="808644" y="201829"/>
                </a:lnTo>
                <a:close/>
                <a:moveTo>
                  <a:pt x="404564" y="119791"/>
                </a:moveTo>
                <a:lnTo>
                  <a:pt x="389743" y="121991"/>
                </a:lnTo>
                <a:cubicBezTo>
                  <a:pt x="385200" y="124853"/>
                  <a:pt x="381418" y="129616"/>
                  <a:pt x="379469" y="135603"/>
                </a:cubicBezTo>
                <a:cubicBezTo>
                  <a:pt x="375573" y="147578"/>
                  <a:pt x="380490" y="159913"/>
                  <a:pt x="390453" y="163155"/>
                </a:cubicBezTo>
                <a:cubicBezTo>
                  <a:pt x="400416" y="166397"/>
                  <a:pt x="411651" y="159318"/>
                  <a:pt x="415548" y="147343"/>
                </a:cubicBezTo>
                <a:lnTo>
                  <a:pt x="415253" y="130293"/>
                </a:lnTo>
                <a:close/>
                <a:moveTo>
                  <a:pt x="704203" y="159778"/>
                </a:moveTo>
                <a:lnTo>
                  <a:pt x="674010" y="162630"/>
                </a:lnTo>
                <a:cubicBezTo>
                  <a:pt x="664933" y="167509"/>
                  <a:pt x="657560" y="175931"/>
                  <a:pt x="654043" y="186738"/>
                </a:cubicBezTo>
                <a:cubicBezTo>
                  <a:pt x="647010" y="208354"/>
                  <a:pt x="658063" y="231328"/>
                  <a:pt x="678732" y="238054"/>
                </a:cubicBezTo>
                <a:cubicBezTo>
                  <a:pt x="699401" y="244780"/>
                  <a:pt x="721859" y="232709"/>
                  <a:pt x="728892" y="211094"/>
                </a:cubicBezTo>
                <a:lnTo>
                  <a:pt x="726936" y="179852"/>
                </a:lnTo>
                <a:close/>
                <a:moveTo>
                  <a:pt x="468878" y="110206"/>
                </a:moveTo>
                <a:lnTo>
                  <a:pt x="451711" y="113888"/>
                </a:lnTo>
                <a:cubicBezTo>
                  <a:pt x="446331" y="117863"/>
                  <a:pt x="441719" y="124273"/>
                  <a:pt x="439147" y="132174"/>
                </a:cubicBezTo>
                <a:cubicBezTo>
                  <a:pt x="434005" y="147976"/>
                  <a:pt x="438979" y="163761"/>
                  <a:pt x="450257" y="167431"/>
                </a:cubicBezTo>
                <a:cubicBezTo>
                  <a:pt x="461535" y="171101"/>
                  <a:pt x="474846" y="161266"/>
                  <a:pt x="479988" y="145463"/>
                </a:cubicBezTo>
                <a:lnTo>
                  <a:pt x="480590" y="123285"/>
                </a:lnTo>
                <a:close/>
                <a:moveTo>
                  <a:pt x="614106" y="129140"/>
                </a:moveTo>
                <a:lnTo>
                  <a:pt x="588795" y="133304"/>
                </a:lnTo>
                <a:cubicBezTo>
                  <a:pt x="580997" y="138429"/>
                  <a:pt x="574454" y="146884"/>
                  <a:pt x="571014" y="157455"/>
                </a:cubicBezTo>
                <a:cubicBezTo>
                  <a:pt x="564133" y="178599"/>
                  <a:pt x="572272" y="200203"/>
                  <a:pt x="589189" y="205709"/>
                </a:cubicBezTo>
                <a:cubicBezTo>
                  <a:pt x="606109" y="211213"/>
                  <a:pt x="625402" y="198536"/>
                  <a:pt x="632281" y="177392"/>
                </a:cubicBezTo>
                <a:lnTo>
                  <a:pt x="632118" y="147401"/>
                </a:lnTo>
                <a:close/>
                <a:moveTo>
                  <a:pt x="539934" y="114456"/>
                </a:moveTo>
                <a:lnTo>
                  <a:pt x="519071" y="118461"/>
                </a:lnTo>
                <a:cubicBezTo>
                  <a:pt x="512583" y="123018"/>
                  <a:pt x="507071" y="130438"/>
                  <a:pt x="504077" y="139639"/>
                </a:cubicBezTo>
                <a:cubicBezTo>
                  <a:pt x="498089" y="158042"/>
                  <a:pt x="504433" y="176605"/>
                  <a:pt x="518248" y="181100"/>
                </a:cubicBezTo>
                <a:cubicBezTo>
                  <a:pt x="532063" y="185596"/>
                  <a:pt x="548117" y="174321"/>
                  <a:pt x="554105" y="155918"/>
                </a:cubicBezTo>
                <a:lnTo>
                  <a:pt x="554446" y="129972"/>
                </a:lnTo>
                <a:close/>
                <a:moveTo>
                  <a:pt x="331875" y="24528"/>
                </a:moveTo>
                <a:lnTo>
                  <a:pt x="319770" y="26822"/>
                </a:lnTo>
                <a:cubicBezTo>
                  <a:pt x="315881" y="29559"/>
                  <a:pt x="312447" y="34051"/>
                  <a:pt x="310390" y="39651"/>
                </a:cubicBezTo>
                <a:cubicBezTo>
                  <a:pt x="306274" y="50851"/>
                  <a:pt x="309221" y="62239"/>
                  <a:pt x="316973" y="65088"/>
                </a:cubicBezTo>
                <a:cubicBezTo>
                  <a:pt x="324724" y="67935"/>
                  <a:pt x="334343" y="61165"/>
                  <a:pt x="338459" y="49965"/>
                </a:cubicBezTo>
                <a:lnTo>
                  <a:pt x="339617" y="34115"/>
                </a:lnTo>
                <a:close/>
                <a:moveTo>
                  <a:pt x="385298" y="20667"/>
                </a:moveTo>
                <a:lnTo>
                  <a:pt x="373192" y="22962"/>
                </a:lnTo>
                <a:cubicBezTo>
                  <a:pt x="369304" y="25698"/>
                  <a:pt x="365870" y="30191"/>
                  <a:pt x="363813" y="35791"/>
                </a:cubicBezTo>
                <a:cubicBezTo>
                  <a:pt x="359698" y="46990"/>
                  <a:pt x="362645" y="58379"/>
                  <a:pt x="370396" y="61227"/>
                </a:cubicBezTo>
                <a:cubicBezTo>
                  <a:pt x="378147" y="64075"/>
                  <a:pt x="387767" y="57304"/>
                  <a:pt x="391882" y="46103"/>
                </a:cubicBezTo>
                <a:lnTo>
                  <a:pt x="393040" y="30253"/>
                </a:lnTo>
                <a:close/>
                <a:moveTo>
                  <a:pt x="932328" y="94169"/>
                </a:moveTo>
                <a:lnTo>
                  <a:pt x="913200" y="91214"/>
                </a:lnTo>
                <a:lnTo>
                  <a:pt x="895060" y="95655"/>
                </a:lnTo>
                <a:lnTo>
                  <a:pt x="879921" y="106566"/>
                </a:lnTo>
                <a:cubicBezTo>
                  <a:pt x="875600" y="111178"/>
                  <a:pt x="872112" y="116713"/>
                  <a:pt x="869796" y="123017"/>
                </a:cubicBezTo>
                <a:cubicBezTo>
                  <a:pt x="865164" y="135626"/>
                  <a:pt x="866091" y="148923"/>
                  <a:pt x="871335" y="160228"/>
                </a:cubicBezTo>
                <a:cubicBezTo>
                  <a:pt x="873957" y="165880"/>
                  <a:pt x="877659" y="171035"/>
                  <a:pt x="882284" y="175356"/>
                </a:cubicBezTo>
                <a:cubicBezTo>
                  <a:pt x="886909" y="179678"/>
                  <a:pt x="892458" y="183167"/>
                  <a:pt x="898777" y="185489"/>
                </a:cubicBezTo>
                <a:cubicBezTo>
                  <a:pt x="911411" y="190131"/>
                  <a:pt x="924728" y="189224"/>
                  <a:pt x="936044" y="184003"/>
                </a:cubicBezTo>
                <a:cubicBezTo>
                  <a:pt x="941702" y="181392"/>
                  <a:pt x="946860" y="177704"/>
                  <a:pt x="951183" y="173093"/>
                </a:cubicBezTo>
                <a:lnTo>
                  <a:pt x="960041" y="158702"/>
                </a:lnTo>
                <a:lnTo>
                  <a:pt x="962734" y="147369"/>
                </a:lnTo>
                <a:lnTo>
                  <a:pt x="964243" y="137547"/>
                </a:lnTo>
                <a:lnTo>
                  <a:pt x="959769" y="119431"/>
                </a:lnTo>
                <a:lnTo>
                  <a:pt x="948820" y="104302"/>
                </a:lnTo>
                <a:close/>
                <a:moveTo>
                  <a:pt x="428994" y="12378"/>
                </a:moveTo>
                <a:lnTo>
                  <a:pt x="416888" y="14671"/>
                </a:lnTo>
                <a:cubicBezTo>
                  <a:pt x="412999" y="17408"/>
                  <a:pt x="409566" y="21900"/>
                  <a:pt x="407509" y="27500"/>
                </a:cubicBezTo>
                <a:cubicBezTo>
                  <a:pt x="403393" y="38700"/>
                  <a:pt x="406340" y="50088"/>
                  <a:pt x="414092" y="52936"/>
                </a:cubicBezTo>
                <a:cubicBezTo>
                  <a:pt x="421844" y="55785"/>
                  <a:pt x="431462" y="49013"/>
                  <a:pt x="435578" y="37814"/>
                </a:cubicBezTo>
                <a:lnTo>
                  <a:pt x="436735" y="21963"/>
                </a:lnTo>
                <a:close/>
                <a:moveTo>
                  <a:pt x="488961" y="8758"/>
                </a:moveTo>
                <a:lnTo>
                  <a:pt x="476854" y="11051"/>
                </a:lnTo>
                <a:cubicBezTo>
                  <a:pt x="472967" y="13788"/>
                  <a:pt x="469533" y="18281"/>
                  <a:pt x="467475" y="23881"/>
                </a:cubicBezTo>
                <a:cubicBezTo>
                  <a:pt x="463360" y="35080"/>
                  <a:pt x="466307" y="46468"/>
                  <a:pt x="474059" y="49317"/>
                </a:cubicBezTo>
                <a:cubicBezTo>
                  <a:pt x="481810" y="52165"/>
                  <a:pt x="491429" y="45394"/>
                  <a:pt x="495545" y="34194"/>
                </a:cubicBezTo>
                <a:lnTo>
                  <a:pt x="496703" y="18344"/>
                </a:lnTo>
                <a:close/>
                <a:moveTo>
                  <a:pt x="846030" y="58363"/>
                </a:moveTo>
                <a:lnTo>
                  <a:pt x="815751" y="60081"/>
                </a:lnTo>
                <a:cubicBezTo>
                  <a:pt x="806497" y="64616"/>
                  <a:pt x="798814" y="72755"/>
                  <a:pt x="794894" y="83423"/>
                </a:cubicBezTo>
                <a:cubicBezTo>
                  <a:pt x="787055" y="104759"/>
                  <a:pt x="797239" y="128132"/>
                  <a:pt x="817641" y="135629"/>
                </a:cubicBezTo>
                <a:cubicBezTo>
                  <a:pt x="838044" y="143125"/>
                  <a:pt x="860938" y="131905"/>
                  <a:pt x="868777" y="110569"/>
                </a:cubicBezTo>
                <a:lnTo>
                  <a:pt x="867994" y="79276"/>
                </a:lnTo>
                <a:close/>
                <a:moveTo>
                  <a:pt x="548102" y="7165"/>
                </a:moveTo>
                <a:lnTo>
                  <a:pt x="533208" y="8808"/>
                </a:lnTo>
                <a:cubicBezTo>
                  <a:pt x="528562" y="11497"/>
                  <a:pt x="524603" y="16115"/>
                  <a:pt x="522432" y="22025"/>
                </a:cubicBezTo>
                <a:cubicBezTo>
                  <a:pt x="518089" y="33845"/>
                  <a:pt x="522540" y="46356"/>
                  <a:pt x="532374" y="49970"/>
                </a:cubicBezTo>
                <a:cubicBezTo>
                  <a:pt x="542209" y="53583"/>
                  <a:pt x="553701" y="46930"/>
                  <a:pt x="558044" y="35110"/>
                </a:cubicBezTo>
                <a:lnTo>
                  <a:pt x="558389" y="18061"/>
                </a:lnTo>
                <a:close/>
                <a:moveTo>
                  <a:pt x="757146" y="24367"/>
                </a:moveTo>
                <a:lnTo>
                  <a:pt x="731696" y="27579"/>
                </a:lnTo>
                <a:cubicBezTo>
                  <a:pt x="723711" y="32407"/>
                  <a:pt x="716856" y="40611"/>
                  <a:pt x="713022" y="51046"/>
                </a:cubicBezTo>
                <a:cubicBezTo>
                  <a:pt x="705353" y="71917"/>
                  <a:pt x="712675" y="93812"/>
                  <a:pt x="729375" y="99947"/>
                </a:cubicBezTo>
                <a:cubicBezTo>
                  <a:pt x="746076" y="106083"/>
                  <a:pt x="765831" y="94138"/>
                  <a:pt x="773498" y="73267"/>
                </a:cubicBezTo>
                <a:lnTo>
                  <a:pt x="774460" y="43291"/>
                </a:lnTo>
                <a:close/>
                <a:moveTo>
                  <a:pt x="612730" y="0"/>
                </a:moveTo>
                <a:lnTo>
                  <a:pt x="595437" y="3035"/>
                </a:lnTo>
                <a:cubicBezTo>
                  <a:pt x="589912" y="6806"/>
                  <a:pt x="585062" y="13038"/>
                  <a:pt x="582196" y="20837"/>
                </a:cubicBezTo>
                <a:cubicBezTo>
                  <a:pt x="576465" y="36435"/>
                  <a:pt x="580843" y="52395"/>
                  <a:pt x="591976" y="56486"/>
                </a:cubicBezTo>
                <a:cubicBezTo>
                  <a:pt x="603108" y="60576"/>
                  <a:pt x="616778" y="51247"/>
                  <a:pt x="622509" y="35649"/>
                </a:cubicBezTo>
                <a:lnTo>
                  <a:pt x="623943" y="13509"/>
                </a:lnTo>
                <a:close/>
                <a:moveTo>
                  <a:pt x="683577" y="6911"/>
                </a:moveTo>
                <a:lnTo>
                  <a:pt x="662578" y="10131"/>
                </a:lnTo>
                <a:cubicBezTo>
                  <a:pt x="655924" y="14441"/>
                  <a:pt x="650138" y="21649"/>
                  <a:pt x="646801" y="30732"/>
                </a:cubicBezTo>
                <a:cubicBezTo>
                  <a:pt x="640126" y="48897"/>
                  <a:pt x="645770" y="67685"/>
                  <a:pt x="659406" y="72696"/>
                </a:cubicBezTo>
                <a:cubicBezTo>
                  <a:pt x="673043" y="77706"/>
                  <a:pt x="689508" y="67041"/>
                  <a:pt x="696183" y="48875"/>
                </a:cubicBezTo>
                <a:lnTo>
                  <a:pt x="697497" y="22961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1" name="13 O"/>
          <p:cNvSpPr/>
          <p:nvPr/>
        </p:nvSpPr>
        <p:spPr>
          <a:xfrm rot="8595909" flipH="1">
            <a:off x="7775933" y="30730"/>
            <a:ext cx="1331514" cy="962568"/>
          </a:xfrm>
          <a:custGeom>
            <a:avLst/>
            <a:gdLst/>
            <a:ahLst/>
            <a:cxnLst/>
            <a:rect l="l" t="t" r="r" b="b"/>
            <a:pathLst>
              <a:path w="1331514" h="1283424">
                <a:moveTo>
                  <a:pt x="368445" y="1201773"/>
                </a:moveTo>
                <a:cubicBezTo>
                  <a:pt x="356593" y="1202217"/>
                  <a:pt x="347492" y="1216039"/>
                  <a:pt x="348115" y="1232646"/>
                </a:cubicBezTo>
                <a:cubicBezTo>
                  <a:pt x="348426" y="1240949"/>
                  <a:pt x="351110" y="1248375"/>
                  <a:pt x="355197" y="1253671"/>
                </a:cubicBezTo>
                <a:lnTo>
                  <a:pt x="370702" y="1261908"/>
                </a:lnTo>
                <a:lnTo>
                  <a:pt x="385545" y="1252532"/>
                </a:lnTo>
                <a:lnTo>
                  <a:pt x="391033" y="1231035"/>
                </a:lnTo>
                <a:cubicBezTo>
                  <a:pt x="390409" y="1214428"/>
                  <a:pt x="380297" y="1201328"/>
                  <a:pt x="368445" y="1201773"/>
                </a:cubicBezTo>
                <a:close/>
                <a:moveTo>
                  <a:pt x="309752" y="1189526"/>
                </a:moveTo>
                <a:cubicBezTo>
                  <a:pt x="299283" y="1189919"/>
                  <a:pt x="291179" y="1200439"/>
                  <a:pt x="291651" y="1213023"/>
                </a:cubicBezTo>
                <a:cubicBezTo>
                  <a:pt x="291887" y="1219314"/>
                  <a:pt x="294223" y="1224931"/>
                  <a:pt x="297809" y="1228926"/>
                </a:cubicBezTo>
                <a:lnTo>
                  <a:pt x="311463" y="1235096"/>
                </a:lnTo>
                <a:lnTo>
                  <a:pt x="324617" y="1227919"/>
                </a:lnTo>
                <a:lnTo>
                  <a:pt x="329564" y="1211600"/>
                </a:lnTo>
                <a:cubicBezTo>
                  <a:pt x="329092" y="1199016"/>
                  <a:pt x="320222" y="1189133"/>
                  <a:pt x="309752" y="1189526"/>
                </a:cubicBezTo>
                <a:close/>
                <a:moveTo>
                  <a:pt x="437582" y="1207223"/>
                </a:moveTo>
                <a:cubicBezTo>
                  <a:pt x="423064" y="1207768"/>
                  <a:pt x="411884" y="1223888"/>
                  <a:pt x="412610" y="1243227"/>
                </a:cubicBezTo>
                <a:cubicBezTo>
                  <a:pt x="412973" y="1252896"/>
                  <a:pt x="416245" y="1261541"/>
                  <a:pt x="421239" y="1267699"/>
                </a:cubicBezTo>
                <a:lnTo>
                  <a:pt x="440211" y="1277258"/>
                </a:lnTo>
                <a:lnTo>
                  <a:pt x="458414" y="1266303"/>
                </a:lnTo>
                <a:lnTo>
                  <a:pt x="465183" y="1241254"/>
                </a:lnTo>
                <a:cubicBezTo>
                  <a:pt x="464457" y="1221914"/>
                  <a:pt x="452100" y="1206678"/>
                  <a:pt x="437582" y="1207223"/>
                </a:cubicBezTo>
                <a:close/>
                <a:moveTo>
                  <a:pt x="254097" y="1172102"/>
                </a:moveTo>
                <a:cubicBezTo>
                  <a:pt x="245844" y="1172412"/>
                  <a:pt x="239518" y="1182329"/>
                  <a:pt x="239966" y="1194253"/>
                </a:cubicBezTo>
                <a:cubicBezTo>
                  <a:pt x="240189" y="1200215"/>
                  <a:pt x="242065" y="1205549"/>
                  <a:pt x="244914" y="1209355"/>
                </a:cubicBezTo>
                <a:lnTo>
                  <a:pt x="255717" y="1215282"/>
                </a:lnTo>
                <a:lnTo>
                  <a:pt x="266046" y="1208562"/>
                </a:lnTo>
                <a:lnTo>
                  <a:pt x="269849" y="1193132"/>
                </a:lnTo>
                <a:cubicBezTo>
                  <a:pt x="269401" y="1181208"/>
                  <a:pt x="262349" y="1171793"/>
                  <a:pt x="254097" y="1172102"/>
                </a:cubicBezTo>
                <a:close/>
                <a:moveTo>
                  <a:pt x="512549" y="1202959"/>
                </a:moveTo>
                <a:cubicBezTo>
                  <a:pt x="494770" y="1203626"/>
                  <a:pt x="481033" y="1222181"/>
                  <a:pt x="481868" y="1244400"/>
                </a:cubicBezTo>
                <a:cubicBezTo>
                  <a:pt x="482285" y="1255509"/>
                  <a:pt x="486265" y="1265432"/>
                  <a:pt x="492364" y="1272494"/>
                </a:cubicBezTo>
                <a:lnTo>
                  <a:pt x="515570" y="1283424"/>
                </a:lnTo>
                <a:lnTo>
                  <a:pt x="537891" y="1270785"/>
                </a:lnTo>
                <a:lnTo>
                  <a:pt x="546251" y="1241984"/>
                </a:lnTo>
                <a:cubicBezTo>
                  <a:pt x="545418" y="1219764"/>
                  <a:pt x="530329" y="1202293"/>
                  <a:pt x="512549" y="1202959"/>
                </a:cubicBezTo>
                <a:close/>
                <a:moveTo>
                  <a:pt x="198193" y="1150105"/>
                </a:moveTo>
                <a:cubicBezTo>
                  <a:pt x="189940" y="1150415"/>
                  <a:pt x="183615" y="1160332"/>
                  <a:pt x="184062" y="1172255"/>
                </a:cubicBezTo>
                <a:cubicBezTo>
                  <a:pt x="184286" y="1178217"/>
                  <a:pt x="186160" y="1183552"/>
                  <a:pt x="189011" y="1187357"/>
                </a:cubicBezTo>
                <a:lnTo>
                  <a:pt x="199814" y="1193284"/>
                </a:lnTo>
                <a:lnTo>
                  <a:pt x="210141" y="1186564"/>
                </a:lnTo>
                <a:lnTo>
                  <a:pt x="213945" y="1171134"/>
                </a:lnTo>
                <a:cubicBezTo>
                  <a:pt x="213497" y="1159210"/>
                  <a:pt x="206446" y="1149795"/>
                  <a:pt x="198193" y="1150105"/>
                </a:cubicBezTo>
                <a:close/>
                <a:moveTo>
                  <a:pt x="159207" y="1128700"/>
                </a:moveTo>
                <a:cubicBezTo>
                  <a:pt x="150955" y="1129010"/>
                  <a:pt x="144628" y="1138928"/>
                  <a:pt x="145076" y="1150851"/>
                </a:cubicBezTo>
                <a:cubicBezTo>
                  <a:pt x="145300" y="1156812"/>
                  <a:pt x="147175" y="1162148"/>
                  <a:pt x="150025" y="1165953"/>
                </a:cubicBezTo>
                <a:lnTo>
                  <a:pt x="160828" y="1171881"/>
                </a:lnTo>
                <a:lnTo>
                  <a:pt x="171156" y="1165161"/>
                </a:lnTo>
                <a:lnTo>
                  <a:pt x="174959" y="1149730"/>
                </a:lnTo>
                <a:cubicBezTo>
                  <a:pt x="174511" y="1137805"/>
                  <a:pt x="167459" y="1128390"/>
                  <a:pt x="159207" y="1128700"/>
                </a:cubicBezTo>
                <a:close/>
                <a:moveTo>
                  <a:pt x="607524" y="1196341"/>
                </a:moveTo>
                <a:cubicBezTo>
                  <a:pt x="585804" y="1197157"/>
                  <a:pt x="568887" y="1216231"/>
                  <a:pt x="569740" y="1238946"/>
                </a:cubicBezTo>
                <a:cubicBezTo>
                  <a:pt x="570166" y="1250303"/>
                  <a:pt x="574954" y="1260421"/>
                  <a:pt x="582351" y="1267597"/>
                </a:cubicBezTo>
                <a:lnTo>
                  <a:pt x="610612" y="1278599"/>
                </a:lnTo>
                <a:lnTo>
                  <a:pt x="637969" y="1265509"/>
                </a:lnTo>
                <a:lnTo>
                  <a:pt x="648397" y="1235994"/>
                </a:lnTo>
                <a:cubicBezTo>
                  <a:pt x="647544" y="1213279"/>
                  <a:pt x="629245" y="1195526"/>
                  <a:pt x="607524" y="1196341"/>
                </a:cubicBezTo>
                <a:close/>
                <a:moveTo>
                  <a:pt x="109600" y="1108498"/>
                </a:moveTo>
                <a:cubicBezTo>
                  <a:pt x="101348" y="1108808"/>
                  <a:pt x="95022" y="1118725"/>
                  <a:pt x="95469" y="1130649"/>
                </a:cubicBezTo>
                <a:cubicBezTo>
                  <a:pt x="95693" y="1136611"/>
                  <a:pt x="97569" y="1141945"/>
                  <a:pt x="100419" y="1145751"/>
                </a:cubicBezTo>
                <a:lnTo>
                  <a:pt x="111221" y="1151678"/>
                </a:lnTo>
                <a:lnTo>
                  <a:pt x="121549" y="1144958"/>
                </a:lnTo>
                <a:lnTo>
                  <a:pt x="125352" y="1129528"/>
                </a:lnTo>
                <a:cubicBezTo>
                  <a:pt x="124905" y="1117604"/>
                  <a:pt x="117853" y="1108189"/>
                  <a:pt x="109600" y="1108498"/>
                </a:cubicBezTo>
                <a:close/>
                <a:moveTo>
                  <a:pt x="700106" y="1174034"/>
                </a:moveTo>
                <a:cubicBezTo>
                  <a:pt x="693380" y="1174286"/>
                  <a:pt x="687023" y="1175887"/>
                  <a:pt x="681288" y="1178566"/>
                </a:cubicBezTo>
                <a:cubicBezTo>
                  <a:pt x="675552" y="1181244"/>
                  <a:pt x="670437" y="1185001"/>
                  <a:pt x="666195" y="1189564"/>
                </a:cubicBezTo>
                <a:cubicBezTo>
                  <a:pt x="657710" y="1198692"/>
                  <a:pt x="652714" y="1211049"/>
                  <a:pt x="653217" y="1224472"/>
                </a:cubicBezTo>
                <a:cubicBezTo>
                  <a:pt x="653469" y="1231184"/>
                  <a:pt x="655073" y="1237526"/>
                  <a:pt x="657755" y="1243249"/>
                </a:cubicBezTo>
                <a:lnTo>
                  <a:pt x="668775" y="1258308"/>
                </a:lnTo>
                <a:lnTo>
                  <a:pt x="684650" y="1268145"/>
                </a:lnTo>
                <a:lnTo>
                  <a:pt x="703754" y="1271254"/>
                </a:lnTo>
                <a:lnTo>
                  <a:pt x="722572" y="1266722"/>
                </a:lnTo>
                <a:lnTo>
                  <a:pt x="737665" y="1255723"/>
                </a:lnTo>
                <a:lnTo>
                  <a:pt x="747525" y="1239880"/>
                </a:lnTo>
                <a:lnTo>
                  <a:pt x="749129" y="1230073"/>
                </a:lnTo>
                <a:lnTo>
                  <a:pt x="750075" y="1218463"/>
                </a:lnTo>
                <a:lnTo>
                  <a:pt x="746105" y="1202037"/>
                </a:lnTo>
                <a:cubicBezTo>
                  <a:pt x="743421" y="1196315"/>
                  <a:pt x="739657" y="1191212"/>
                  <a:pt x="735085" y="1186978"/>
                </a:cubicBezTo>
                <a:cubicBezTo>
                  <a:pt x="725939" y="1178512"/>
                  <a:pt x="713557" y="1173529"/>
                  <a:pt x="700106" y="1174034"/>
                </a:cubicBezTo>
                <a:close/>
                <a:moveTo>
                  <a:pt x="308754" y="1062688"/>
                </a:moveTo>
                <a:cubicBezTo>
                  <a:pt x="296894" y="1062688"/>
                  <a:pt x="287280" y="1076159"/>
                  <a:pt x="287280" y="1092777"/>
                </a:cubicBezTo>
                <a:cubicBezTo>
                  <a:pt x="287280" y="1101086"/>
                  <a:pt x="289683" y="1108608"/>
                  <a:pt x="293569" y="1114053"/>
                </a:cubicBezTo>
                <a:lnTo>
                  <a:pt x="308754" y="1122866"/>
                </a:lnTo>
                <a:lnTo>
                  <a:pt x="323938" y="1114053"/>
                </a:lnTo>
                <a:lnTo>
                  <a:pt x="330228" y="1092777"/>
                </a:lnTo>
                <a:cubicBezTo>
                  <a:pt x="330228" y="1076159"/>
                  <a:pt x="320614" y="1062688"/>
                  <a:pt x="308754" y="1062688"/>
                </a:cubicBezTo>
                <a:close/>
                <a:moveTo>
                  <a:pt x="377638" y="1070728"/>
                </a:moveTo>
                <a:cubicBezTo>
                  <a:pt x="363110" y="1070728"/>
                  <a:pt x="351333" y="1086417"/>
                  <a:pt x="351333" y="1105770"/>
                </a:cubicBezTo>
                <a:cubicBezTo>
                  <a:pt x="351333" y="1115446"/>
                  <a:pt x="354278" y="1124207"/>
                  <a:pt x="359038" y="1130548"/>
                </a:cubicBezTo>
                <a:lnTo>
                  <a:pt x="377638" y="1140812"/>
                </a:lnTo>
                <a:lnTo>
                  <a:pt x="396239" y="1130548"/>
                </a:lnTo>
                <a:lnTo>
                  <a:pt x="403943" y="1105770"/>
                </a:lnTo>
                <a:cubicBezTo>
                  <a:pt x="403943" y="1086417"/>
                  <a:pt x="392166" y="1070728"/>
                  <a:pt x="377638" y="1070728"/>
                </a:cubicBezTo>
                <a:close/>
                <a:moveTo>
                  <a:pt x="250562" y="1048249"/>
                </a:moveTo>
                <a:cubicBezTo>
                  <a:pt x="240085" y="1048249"/>
                  <a:pt x="231592" y="1058457"/>
                  <a:pt x="231592" y="1071050"/>
                </a:cubicBezTo>
                <a:cubicBezTo>
                  <a:pt x="231592" y="1077346"/>
                  <a:pt x="233715" y="1083046"/>
                  <a:pt x="237149" y="1087173"/>
                </a:cubicBezTo>
                <a:lnTo>
                  <a:pt x="250562" y="1093851"/>
                </a:lnTo>
                <a:lnTo>
                  <a:pt x="263976" y="1087172"/>
                </a:lnTo>
                <a:lnTo>
                  <a:pt x="269532" y="1071050"/>
                </a:lnTo>
                <a:cubicBezTo>
                  <a:pt x="269532" y="1058457"/>
                  <a:pt x="261039" y="1048249"/>
                  <a:pt x="250562" y="1048249"/>
                </a:cubicBezTo>
                <a:close/>
                <a:moveTo>
                  <a:pt x="195599" y="1028750"/>
                </a:moveTo>
                <a:cubicBezTo>
                  <a:pt x="187341" y="1028750"/>
                  <a:pt x="180647" y="1038423"/>
                  <a:pt x="180647" y="1050355"/>
                </a:cubicBezTo>
                <a:cubicBezTo>
                  <a:pt x="180647" y="1056321"/>
                  <a:pt x="182321" y="1061722"/>
                  <a:pt x="185026" y="1065632"/>
                </a:cubicBezTo>
                <a:lnTo>
                  <a:pt x="195599" y="1071960"/>
                </a:lnTo>
                <a:lnTo>
                  <a:pt x="206172" y="1065632"/>
                </a:lnTo>
                <a:lnTo>
                  <a:pt x="210551" y="1050355"/>
                </a:lnTo>
                <a:cubicBezTo>
                  <a:pt x="210551" y="1038423"/>
                  <a:pt x="203857" y="1028750"/>
                  <a:pt x="195599" y="1028750"/>
                </a:cubicBezTo>
                <a:close/>
                <a:moveTo>
                  <a:pt x="452712" y="1069279"/>
                </a:moveTo>
                <a:cubicBezTo>
                  <a:pt x="434921" y="1069279"/>
                  <a:pt x="420497" y="1087305"/>
                  <a:pt x="420498" y="1109540"/>
                </a:cubicBezTo>
                <a:cubicBezTo>
                  <a:pt x="420498" y="1120657"/>
                  <a:pt x="424103" y="1130722"/>
                  <a:pt x="429933" y="1138008"/>
                </a:cubicBezTo>
                <a:lnTo>
                  <a:pt x="452713" y="1149800"/>
                </a:lnTo>
                <a:lnTo>
                  <a:pt x="475492" y="1138008"/>
                </a:lnTo>
                <a:lnTo>
                  <a:pt x="484927" y="1109540"/>
                </a:lnTo>
                <a:cubicBezTo>
                  <a:pt x="484928" y="1087305"/>
                  <a:pt x="470505" y="1069280"/>
                  <a:pt x="452712" y="1069279"/>
                </a:cubicBezTo>
                <a:close/>
                <a:moveTo>
                  <a:pt x="140560" y="1004671"/>
                </a:moveTo>
                <a:cubicBezTo>
                  <a:pt x="132301" y="1004671"/>
                  <a:pt x="125608" y="1014344"/>
                  <a:pt x="125608" y="1026276"/>
                </a:cubicBezTo>
                <a:cubicBezTo>
                  <a:pt x="125608" y="1032242"/>
                  <a:pt x="127281" y="1037643"/>
                  <a:pt x="129987" y="1041553"/>
                </a:cubicBezTo>
                <a:lnTo>
                  <a:pt x="140560" y="1047881"/>
                </a:lnTo>
                <a:lnTo>
                  <a:pt x="151132" y="1041553"/>
                </a:lnTo>
                <a:lnTo>
                  <a:pt x="155512" y="1026276"/>
                </a:lnTo>
                <a:cubicBezTo>
                  <a:pt x="155511" y="1014344"/>
                  <a:pt x="148818" y="1004671"/>
                  <a:pt x="140560" y="1004671"/>
                </a:cubicBezTo>
                <a:close/>
                <a:moveTo>
                  <a:pt x="547869" y="1066228"/>
                </a:moveTo>
                <a:cubicBezTo>
                  <a:pt x="526133" y="1066228"/>
                  <a:pt x="508513" y="1084655"/>
                  <a:pt x="508513" y="1107386"/>
                </a:cubicBezTo>
                <a:cubicBezTo>
                  <a:pt x="508513" y="1118751"/>
                  <a:pt x="512918" y="1129041"/>
                  <a:pt x="520040" y="1136489"/>
                </a:cubicBezTo>
                <a:lnTo>
                  <a:pt x="547869" y="1148544"/>
                </a:lnTo>
                <a:lnTo>
                  <a:pt x="575698" y="1136489"/>
                </a:lnTo>
                <a:lnTo>
                  <a:pt x="587225" y="1107386"/>
                </a:lnTo>
                <a:cubicBezTo>
                  <a:pt x="587225" y="1084655"/>
                  <a:pt x="569605" y="1066228"/>
                  <a:pt x="547869" y="1066228"/>
                </a:cubicBezTo>
                <a:close/>
                <a:moveTo>
                  <a:pt x="102404" y="981819"/>
                </a:moveTo>
                <a:cubicBezTo>
                  <a:pt x="94146" y="981819"/>
                  <a:pt x="87452" y="991493"/>
                  <a:pt x="87452" y="1003424"/>
                </a:cubicBezTo>
                <a:cubicBezTo>
                  <a:pt x="87452" y="1009390"/>
                  <a:pt x="89126" y="1014792"/>
                  <a:pt x="91831" y="1018701"/>
                </a:cubicBezTo>
                <a:lnTo>
                  <a:pt x="102404" y="1025030"/>
                </a:lnTo>
                <a:lnTo>
                  <a:pt x="112977" y="1018702"/>
                </a:lnTo>
                <a:lnTo>
                  <a:pt x="117356" y="1003425"/>
                </a:lnTo>
                <a:cubicBezTo>
                  <a:pt x="117356" y="991492"/>
                  <a:pt x="110662" y="981819"/>
                  <a:pt x="102404" y="981819"/>
                </a:cubicBezTo>
                <a:close/>
                <a:moveTo>
                  <a:pt x="53590" y="959771"/>
                </a:moveTo>
                <a:cubicBezTo>
                  <a:pt x="45332" y="959771"/>
                  <a:pt x="38638" y="969444"/>
                  <a:pt x="38638" y="981376"/>
                </a:cubicBezTo>
                <a:cubicBezTo>
                  <a:pt x="38638" y="987342"/>
                  <a:pt x="40312" y="992743"/>
                  <a:pt x="43018" y="996653"/>
                </a:cubicBezTo>
                <a:lnTo>
                  <a:pt x="53590" y="1002981"/>
                </a:lnTo>
                <a:lnTo>
                  <a:pt x="64163" y="996653"/>
                </a:lnTo>
                <a:lnTo>
                  <a:pt x="68542" y="981376"/>
                </a:lnTo>
                <a:cubicBezTo>
                  <a:pt x="68542" y="969444"/>
                  <a:pt x="61848" y="959771"/>
                  <a:pt x="53590" y="959771"/>
                </a:cubicBezTo>
                <a:close/>
                <a:moveTo>
                  <a:pt x="641222" y="1047409"/>
                </a:moveTo>
                <a:cubicBezTo>
                  <a:pt x="634491" y="1047409"/>
                  <a:pt x="628079" y="1048770"/>
                  <a:pt x="622247" y="1051232"/>
                </a:cubicBezTo>
                <a:cubicBezTo>
                  <a:pt x="616415" y="1053693"/>
                  <a:pt x="611163" y="1057255"/>
                  <a:pt x="606752" y="1061656"/>
                </a:cubicBezTo>
                <a:cubicBezTo>
                  <a:pt x="597931" y="1070459"/>
                  <a:pt x="592475" y="1082620"/>
                  <a:pt x="592474" y="1096053"/>
                </a:cubicBezTo>
                <a:cubicBezTo>
                  <a:pt x="592474" y="1102769"/>
                  <a:pt x="593839" y="1109167"/>
                  <a:pt x="596305" y="1114987"/>
                </a:cubicBezTo>
                <a:lnTo>
                  <a:pt x="606752" y="1130449"/>
                </a:lnTo>
                <a:lnTo>
                  <a:pt x="622247" y="1140874"/>
                </a:lnTo>
                <a:lnTo>
                  <a:pt x="641221" y="1144697"/>
                </a:lnTo>
                <a:lnTo>
                  <a:pt x="660196" y="1140874"/>
                </a:lnTo>
                <a:lnTo>
                  <a:pt x="675691" y="1130449"/>
                </a:lnTo>
                <a:lnTo>
                  <a:pt x="686138" y="1114987"/>
                </a:lnTo>
                <a:lnTo>
                  <a:pt x="689969" y="1096053"/>
                </a:lnTo>
                <a:lnTo>
                  <a:pt x="686138" y="1077118"/>
                </a:lnTo>
                <a:cubicBezTo>
                  <a:pt x="683671" y="1071299"/>
                  <a:pt x="680101" y="1066058"/>
                  <a:pt x="675691" y="1061656"/>
                </a:cubicBezTo>
                <a:cubicBezTo>
                  <a:pt x="666869" y="1052853"/>
                  <a:pt x="654682" y="1047409"/>
                  <a:pt x="641222" y="1047409"/>
                </a:cubicBezTo>
                <a:close/>
                <a:moveTo>
                  <a:pt x="14952" y="930527"/>
                </a:moveTo>
                <a:cubicBezTo>
                  <a:pt x="6694" y="930527"/>
                  <a:pt x="0" y="940200"/>
                  <a:pt x="0" y="952132"/>
                </a:cubicBezTo>
                <a:cubicBezTo>
                  <a:pt x="0" y="958098"/>
                  <a:pt x="1674" y="963499"/>
                  <a:pt x="4380" y="967409"/>
                </a:cubicBezTo>
                <a:lnTo>
                  <a:pt x="14952" y="973737"/>
                </a:lnTo>
                <a:lnTo>
                  <a:pt x="25525" y="967409"/>
                </a:lnTo>
                <a:lnTo>
                  <a:pt x="29904" y="952132"/>
                </a:lnTo>
                <a:cubicBezTo>
                  <a:pt x="29904" y="940200"/>
                  <a:pt x="23210" y="930527"/>
                  <a:pt x="14952" y="930527"/>
                </a:cubicBezTo>
                <a:close/>
                <a:moveTo>
                  <a:pt x="754693" y="1002936"/>
                </a:moveTo>
                <a:cubicBezTo>
                  <a:pt x="747755" y="1002936"/>
                  <a:pt x="741145" y="1004804"/>
                  <a:pt x="735134" y="1008182"/>
                </a:cubicBezTo>
                <a:cubicBezTo>
                  <a:pt x="717099" y="1018316"/>
                  <a:pt x="704446" y="1042042"/>
                  <a:pt x="704446" y="1069695"/>
                </a:cubicBezTo>
                <a:lnTo>
                  <a:pt x="708394" y="1095680"/>
                </a:lnTo>
                <a:lnTo>
                  <a:pt x="719163" y="1116900"/>
                </a:lnTo>
                <a:lnTo>
                  <a:pt x="735134" y="1131207"/>
                </a:lnTo>
                <a:lnTo>
                  <a:pt x="754693" y="1136454"/>
                </a:lnTo>
                <a:lnTo>
                  <a:pt x="774251" y="1131207"/>
                </a:lnTo>
                <a:lnTo>
                  <a:pt x="790223" y="1116900"/>
                </a:lnTo>
                <a:cubicBezTo>
                  <a:pt x="794769" y="1110860"/>
                  <a:pt x="798448" y="1103667"/>
                  <a:pt x="800991" y="1095680"/>
                </a:cubicBezTo>
                <a:lnTo>
                  <a:pt x="804939" y="1069694"/>
                </a:lnTo>
                <a:cubicBezTo>
                  <a:pt x="804940" y="1060477"/>
                  <a:pt x="803534" y="1051696"/>
                  <a:pt x="800991" y="1043709"/>
                </a:cubicBezTo>
                <a:cubicBezTo>
                  <a:pt x="798448" y="1035722"/>
                  <a:pt x="794769" y="1028529"/>
                  <a:pt x="790223" y="1022489"/>
                </a:cubicBezTo>
                <a:cubicBezTo>
                  <a:pt x="781130" y="1010408"/>
                  <a:pt x="768568" y="1002935"/>
                  <a:pt x="754693" y="1002936"/>
                </a:cubicBezTo>
                <a:close/>
                <a:moveTo>
                  <a:pt x="884848" y="952400"/>
                </a:moveTo>
                <a:cubicBezTo>
                  <a:pt x="876086" y="952399"/>
                  <a:pt x="867740" y="954448"/>
                  <a:pt x="860149" y="958151"/>
                </a:cubicBezTo>
                <a:cubicBezTo>
                  <a:pt x="852558" y="961855"/>
                  <a:pt x="845721" y="967214"/>
                  <a:pt x="839980" y="973836"/>
                </a:cubicBezTo>
                <a:cubicBezTo>
                  <a:pt x="828497" y="987081"/>
                  <a:pt x="821395" y="1005378"/>
                  <a:pt x="821396" y="1025589"/>
                </a:cubicBezTo>
                <a:cubicBezTo>
                  <a:pt x="821396" y="1035694"/>
                  <a:pt x="823171" y="1045321"/>
                  <a:pt x="826382" y="1054077"/>
                </a:cubicBezTo>
                <a:lnTo>
                  <a:pt x="839980" y="1077341"/>
                </a:lnTo>
                <a:lnTo>
                  <a:pt x="860149" y="1093026"/>
                </a:lnTo>
                <a:lnTo>
                  <a:pt x="884848" y="1098778"/>
                </a:lnTo>
                <a:lnTo>
                  <a:pt x="909546" y="1093026"/>
                </a:lnTo>
                <a:lnTo>
                  <a:pt x="929715" y="1077341"/>
                </a:lnTo>
                <a:lnTo>
                  <a:pt x="943313" y="1054077"/>
                </a:lnTo>
                <a:lnTo>
                  <a:pt x="948300" y="1025589"/>
                </a:lnTo>
                <a:lnTo>
                  <a:pt x="943313" y="997100"/>
                </a:lnTo>
                <a:cubicBezTo>
                  <a:pt x="940102" y="988344"/>
                  <a:pt x="935456" y="980458"/>
                  <a:pt x="929715" y="973836"/>
                </a:cubicBezTo>
                <a:cubicBezTo>
                  <a:pt x="918233" y="960592"/>
                  <a:pt x="902370" y="952400"/>
                  <a:pt x="884848" y="952400"/>
                </a:cubicBezTo>
                <a:close/>
                <a:moveTo>
                  <a:pt x="1033489" y="865519"/>
                </a:moveTo>
                <a:cubicBezTo>
                  <a:pt x="1022824" y="865519"/>
                  <a:pt x="1012664" y="867951"/>
                  <a:pt x="1003422" y="872349"/>
                </a:cubicBezTo>
                <a:cubicBezTo>
                  <a:pt x="994181" y="876746"/>
                  <a:pt x="985858" y="883110"/>
                  <a:pt x="978869" y="890974"/>
                </a:cubicBezTo>
                <a:cubicBezTo>
                  <a:pt x="964890" y="906701"/>
                  <a:pt x="956244" y="928428"/>
                  <a:pt x="956244" y="952427"/>
                </a:cubicBezTo>
                <a:cubicBezTo>
                  <a:pt x="956244" y="964426"/>
                  <a:pt x="958406" y="975858"/>
                  <a:pt x="962315" y="986256"/>
                </a:cubicBezTo>
                <a:lnTo>
                  <a:pt x="978869" y="1013880"/>
                </a:lnTo>
                <a:lnTo>
                  <a:pt x="1003422" y="1032505"/>
                </a:lnTo>
                <a:lnTo>
                  <a:pt x="1033489" y="1039335"/>
                </a:lnTo>
                <a:lnTo>
                  <a:pt x="1063556" y="1032505"/>
                </a:lnTo>
                <a:lnTo>
                  <a:pt x="1088110" y="1013880"/>
                </a:lnTo>
                <a:lnTo>
                  <a:pt x="1104664" y="986256"/>
                </a:lnTo>
                <a:lnTo>
                  <a:pt x="1110734" y="952427"/>
                </a:lnTo>
                <a:lnTo>
                  <a:pt x="1104664" y="918598"/>
                </a:lnTo>
                <a:cubicBezTo>
                  <a:pt x="1100755" y="908201"/>
                  <a:pt x="1095099" y="898837"/>
                  <a:pt x="1088110" y="890974"/>
                </a:cubicBezTo>
                <a:cubicBezTo>
                  <a:pt x="1074131" y="875246"/>
                  <a:pt x="1054820" y="865519"/>
                  <a:pt x="1033489" y="865519"/>
                </a:cubicBezTo>
                <a:close/>
                <a:moveTo>
                  <a:pt x="1202572" y="759982"/>
                </a:moveTo>
                <a:cubicBezTo>
                  <a:pt x="1190056" y="759982"/>
                  <a:pt x="1178133" y="762947"/>
                  <a:pt x="1167289" y="768309"/>
                </a:cubicBezTo>
                <a:cubicBezTo>
                  <a:pt x="1156444" y="773670"/>
                  <a:pt x="1146678" y="781429"/>
                  <a:pt x="1138476" y="791016"/>
                </a:cubicBezTo>
                <a:cubicBezTo>
                  <a:pt x="1122072" y="810190"/>
                  <a:pt x="1111926" y="836679"/>
                  <a:pt x="1111926" y="865938"/>
                </a:cubicBezTo>
                <a:cubicBezTo>
                  <a:pt x="1111926" y="880567"/>
                  <a:pt x="1114462" y="894504"/>
                  <a:pt x="1119049" y="907181"/>
                </a:cubicBezTo>
                <a:lnTo>
                  <a:pt x="1138476" y="940860"/>
                </a:lnTo>
                <a:lnTo>
                  <a:pt x="1167289" y="963568"/>
                </a:lnTo>
                <a:lnTo>
                  <a:pt x="1202572" y="971894"/>
                </a:lnTo>
                <a:lnTo>
                  <a:pt x="1237855" y="963567"/>
                </a:lnTo>
                <a:lnTo>
                  <a:pt x="1266668" y="940860"/>
                </a:lnTo>
                <a:lnTo>
                  <a:pt x="1286095" y="907181"/>
                </a:lnTo>
                <a:lnTo>
                  <a:pt x="1293218" y="865938"/>
                </a:lnTo>
                <a:lnTo>
                  <a:pt x="1286095" y="824695"/>
                </a:lnTo>
                <a:cubicBezTo>
                  <a:pt x="1281508" y="812019"/>
                  <a:pt x="1274870" y="800603"/>
                  <a:pt x="1266668" y="791016"/>
                </a:cubicBezTo>
                <a:cubicBezTo>
                  <a:pt x="1250264" y="771842"/>
                  <a:pt x="1227603" y="759982"/>
                  <a:pt x="1202572" y="759982"/>
                </a:cubicBezTo>
                <a:close/>
                <a:moveTo>
                  <a:pt x="1272114" y="530343"/>
                </a:moveTo>
                <a:lnTo>
                  <a:pt x="1235986" y="527343"/>
                </a:lnTo>
                <a:lnTo>
                  <a:pt x="1201561" y="540021"/>
                </a:lnTo>
                <a:lnTo>
                  <a:pt x="1172666" y="566036"/>
                </a:lnTo>
                <a:cubicBezTo>
                  <a:pt x="1164381" y="576671"/>
                  <a:pt x="1157657" y="589140"/>
                  <a:pt x="1153131" y="603051"/>
                </a:cubicBezTo>
                <a:cubicBezTo>
                  <a:pt x="1144077" y="630874"/>
                  <a:pt x="1145529" y="659202"/>
                  <a:pt x="1155195" y="682511"/>
                </a:cubicBezTo>
                <a:cubicBezTo>
                  <a:pt x="1160028" y="694165"/>
                  <a:pt x="1166913" y="704566"/>
                  <a:pt x="1175567" y="713019"/>
                </a:cubicBezTo>
                <a:cubicBezTo>
                  <a:pt x="1184220" y="721473"/>
                  <a:pt x="1194640" y="727982"/>
                  <a:pt x="1206542" y="731855"/>
                </a:cubicBezTo>
                <a:cubicBezTo>
                  <a:pt x="1230345" y="739601"/>
                  <a:pt x="1255563" y="735335"/>
                  <a:pt x="1277095" y="722178"/>
                </a:cubicBezTo>
                <a:cubicBezTo>
                  <a:pt x="1287861" y="715599"/>
                  <a:pt x="1297706" y="706797"/>
                  <a:pt x="1305990" y="696163"/>
                </a:cubicBezTo>
                <a:cubicBezTo>
                  <a:pt x="1314273" y="685528"/>
                  <a:pt x="1320998" y="673060"/>
                  <a:pt x="1325525" y="659148"/>
                </a:cubicBezTo>
                <a:lnTo>
                  <a:pt x="1331514" y="617725"/>
                </a:lnTo>
                <a:lnTo>
                  <a:pt x="1323461" y="579688"/>
                </a:lnTo>
                <a:lnTo>
                  <a:pt x="1303089" y="549179"/>
                </a:lnTo>
                <a:close/>
                <a:moveTo>
                  <a:pt x="1132198" y="413893"/>
                </a:moveTo>
                <a:lnTo>
                  <a:pt x="1101493" y="411084"/>
                </a:lnTo>
                <a:lnTo>
                  <a:pt x="1072382" y="421198"/>
                </a:lnTo>
                <a:lnTo>
                  <a:pt x="1048092" y="442343"/>
                </a:lnTo>
                <a:cubicBezTo>
                  <a:pt x="1041158" y="451022"/>
                  <a:pt x="1035564" y="461224"/>
                  <a:pt x="1031851" y="472634"/>
                </a:cubicBezTo>
                <a:cubicBezTo>
                  <a:pt x="1024426" y="495455"/>
                  <a:pt x="1025924" y="518791"/>
                  <a:pt x="1034351" y="538071"/>
                </a:cubicBezTo>
                <a:cubicBezTo>
                  <a:pt x="1038563" y="547712"/>
                  <a:pt x="1044509" y="556339"/>
                  <a:pt x="1051936" y="563380"/>
                </a:cubicBezTo>
                <a:cubicBezTo>
                  <a:pt x="1059363" y="570422"/>
                  <a:pt x="1068272" y="575878"/>
                  <a:pt x="1078414" y="579178"/>
                </a:cubicBezTo>
                <a:cubicBezTo>
                  <a:pt x="1098698" y="585779"/>
                  <a:pt x="1120071" y="582505"/>
                  <a:pt x="1138230" y="571874"/>
                </a:cubicBezTo>
                <a:cubicBezTo>
                  <a:pt x="1147310" y="566560"/>
                  <a:pt x="1155585" y="559405"/>
                  <a:pt x="1162520" y="550728"/>
                </a:cubicBezTo>
                <a:cubicBezTo>
                  <a:pt x="1169454" y="542050"/>
                  <a:pt x="1175047" y="531848"/>
                  <a:pt x="1178760" y="520437"/>
                </a:cubicBezTo>
                <a:lnTo>
                  <a:pt x="1183455" y="486390"/>
                </a:lnTo>
                <a:lnTo>
                  <a:pt x="1176261" y="455000"/>
                </a:lnTo>
                <a:lnTo>
                  <a:pt x="1158676" y="429691"/>
                </a:lnTo>
                <a:close/>
                <a:moveTo>
                  <a:pt x="1009245" y="311373"/>
                </a:moveTo>
                <a:lnTo>
                  <a:pt x="983978" y="309200"/>
                </a:lnTo>
                <a:lnTo>
                  <a:pt x="959946" y="317874"/>
                </a:lnTo>
                <a:lnTo>
                  <a:pt x="939817" y="335789"/>
                </a:lnTo>
                <a:cubicBezTo>
                  <a:pt x="934054" y="343122"/>
                  <a:pt x="929387" y="351727"/>
                  <a:pt x="926260" y="361336"/>
                </a:cubicBezTo>
                <a:cubicBezTo>
                  <a:pt x="920005" y="380555"/>
                  <a:pt x="921097" y="400152"/>
                  <a:pt x="927918" y="416300"/>
                </a:cubicBezTo>
                <a:cubicBezTo>
                  <a:pt x="931328" y="424373"/>
                  <a:pt x="936171" y="431585"/>
                  <a:pt x="942244" y="437456"/>
                </a:cubicBezTo>
                <a:cubicBezTo>
                  <a:pt x="948316" y="443326"/>
                  <a:pt x="955619" y="447857"/>
                  <a:pt x="963951" y="450567"/>
                </a:cubicBezTo>
                <a:cubicBezTo>
                  <a:pt x="980613" y="455989"/>
                  <a:pt x="998233" y="453108"/>
                  <a:pt x="1013249" y="444067"/>
                </a:cubicBezTo>
                <a:cubicBezTo>
                  <a:pt x="1020757" y="439546"/>
                  <a:pt x="1027616" y="433485"/>
                  <a:pt x="1033378" y="426152"/>
                </a:cubicBezTo>
                <a:cubicBezTo>
                  <a:pt x="1039141" y="418819"/>
                  <a:pt x="1043808" y="410214"/>
                  <a:pt x="1046936" y="400604"/>
                </a:cubicBezTo>
                <a:lnTo>
                  <a:pt x="1051009" y="371971"/>
                </a:lnTo>
                <a:lnTo>
                  <a:pt x="1045277" y="345641"/>
                </a:lnTo>
                <a:lnTo>
                  <a:pt x="1030951" y="324485"/>
                </a:lnTo>
                <a:close/>
                <a:moveTo>
                  <a:pt x="143350" y="161105"/>
                </a:moveTo>
                <a:lnTo>
                  <a:pt x="131339" y="163851"/>
                </a:lnTo>
                <a:cubicBezTo>
                  <a:pt x="127556" y="166732"/>
                  <a:pt x="124293" y="171350"/>
                  <a:pt x="122447" y="177023"/>
                </a:cubicBezTo>
                <a:cubicBezTo>
                  <a:pt x="118755" y="188370"/>
                  <a:pt x="122127" y="199639"/>
                  <a:pt x="129980" y="202195"/>
                </a:cubicBezTo>
                <a:cubicBezTo>
                  <a:pt x="137832" y="204750"/>
                  <a:pt x="147191" y="197623"/>
                  <a:pt x="150883" y="186277"/>
                </a:cubicBezTo>
                <a:lnTo>
                  <a:pt x="151446" y="170394"/>
                </a:lnTo>
                <a:close/>
                <a:moveTo>
                  <a:pt x="189141" y="145252"/>
                </a:moveTo>
                <a:lnTo>
                  <a:pt x="177130" y="147998"/>
                </a:lnTo>
                <a:cubicBezTo>
                  <a:pt x="173346" y="150879"/>
                  <a:pt x="170083" y="155497"/>
                  <a:pt x="168237" y="161170"/>
                </a:cubicBezTo>
                <a:cubicBezTo>
                  <a:pt x="164545" y="172517"/>
                  <a:pt x="167918" y="183786"/>
                  <a:pt x="175770" y="186341"/>
                </a:cubicBezTo>
                <a:cubicBezTo>
                  <a:pt x="183623" y="188897"/>
                  <a:pt x="192982" y="181770"/>
                  <a:pt x="196674" y="170423"/>
                </a:cubicBezTo>
                <a:lnTo>
                  <a:pt x="197237" y="154541"/>
                </a:lnTo>
                <a:close/>
                <a:moveTo>
                  <a:pt x="242382" y="139390"/>
                </a:moveTo>
                <a:lnTo>
                  <a:pt x="230369" y="142137"/>
                </a:lnTo>
                <a:cubicBezTo>
                  <a:pt x="226588" y="145017"/>
                  <a:pt x="223324" y="149636"/>
                  <a:pt x="221478" y="155309"/>
                </a:cubicBezTo>
                <a:cubicBezTo>
                  <a:pt x="217786" y="166654"/>
                  <a:pt x="221158" y="177925"/>
                  <a:pt x="229011" y="180480"/>
                </a:cubicBezTo>
                <a:cubicBezTo>
                  <a:pt x="236864" y="183035"/>
                  <a:pt x="246222" y="175908"/>
                  <a:pt x="249915" y="164561"/>
                </a:cubicBezTo>
                <a:lnTo>
                  <a:pt x="250478" y="148679"/>
                </a:lnTo>
                <a:close/>
                <a:moveTo>
                  <a:pt x="897136" y="235272"/>
                </a:moveTo>
                <a:lnTo>
                  <a:pt x="876913" y="234210"/>
                </a:lnTo>
                <a:lnTo>
                  <a:pt x="857299" y="242872"/>
                </a:lnTo>
                <a:lnTo>
                  <a:pt x="840492" y="259719"/>
                </a:lnTo>
                <a:lnTo>
                  <a:pt x="828698" y="283207"/>
                </a:lnTo>
                <a:cubicBezTo>
                  <a:pt x="820141" y="309503"/>
                  <a:pt x="824831" y="335980"/>
                  <a:pt x="838845" y="351197"/>
                </a:cubicBezTo>
                <a:cubicBezTo>
                  <a:pt x="843516" y="356269"/>
                  <a:pt x="849224" y="360091"/>
                  <a:pt x="855821" y="362238"/>
                </a:cubicBezTo>
                <a:cubicBezTo>
                  <a:pt x="869015" y="366532"/>
                  <a:pt x="883273" y="363313"/>
                  <a:pt x="895658" y="354638"/>
                </a:cubicBezTo>
                <a:cubicBezTo>
                  <a:pt x="901850" y="350301"/>
                  <a:pt x="907574" y="344600"/>
                  <a:pt x="912463" y="337792"/>
                </a:cubicBezTo>
                <a:cubicBezTo>
                  <a:pt x="917353" y="330983"/>
                  <a:pt x="921407" y="323069"/>
                  <a:pt x="924258" y="314303"/>
                </a:cubicBezTo>
                <a:cubicBezTo>
                  <a:pt x="927111" y="305538"/>
                  <a:pt x="928491" y="296753"/>
                  <a:pt x="928545" y="288371"/>
                </a:cubicBezTo>
                <a:cubicBezTo>
                  <a:pt x="928598" y="279989"/>
                  <a:pt x="927325" y="272011"/>
                  <a:pt x="924871" y="264861"/>
                </a:cubicBezTo>
                <a:lnTo>
                  <a:pt x="914110" y="246314"/>
                </a:lnTo>
                <a:close/>
                <a:moveTo>
                  <a:pt x="285736" y="129467"/>
                </a:moveTo>
                <a:lnTo>
                  <a:pt x="273724" y="132213"/>
                </a:lnTo>
                <a:cubicBezTo>
                  <a:pt x="269941" y="135093"/>
                  <a:pt x="266679" y="139712"/>
                  <a:pt x="264833" y="145385"/>
                </a:cubicBezTo>
                <a:cubicBezTo>
                  <a:pt x="261140" y="156732"/>
                  <a:pt x="264512" y="168001"/>
                  <a:pt x="272365" y="170556"/>
                </a:cubicBezTo>
                <a:cubicBezTo>
                  <a:pt x="280218" y="173112"/>
                  <a:pt x="289576" y="165984"/>
                  <a:pt x="293269" y="154638"/>
                </a:cubicBezTo>
                <a:lnTo>
                  <a:pt x="293831" y="138756"/>
                </a:lnTo>
                <a:close/>
                <a:moveTo>
                  <a:pt x="345524" y="123600"/>
                </a:moveTo>
                <a:lnTo>
                  <a:pt x="333512" y="126346"/>
                </a:lnTo>
                <a:cubicBezTo>
                  <a:pt x="329730" y="129227"/>
                  <a:pt x="326467" y="133845"/>
                  <a:pt x="324621" y="139519"/>
                </a:cubicBezTo>
                <a:cubicBezTo>
                  <a:pt x="320929" y="150865"/>
                  <a:pt x="324301" y="162135"/>
                  <a:pt x="332154" y="164690"/>
                </a:cubicBezTo>
                <a:cubicBezTo>
                  <a:pt x="340007" y="167245"/>
                  <a:pt x="349365" y="160118"/>
                  <a:pt x="353057" y="148772"/>
                </a:cubicBezTo>
                <a:lnTo>
                  <a:pt x="353621" y="132889"/>
                </a:lnTo>
                <a:close/>
                <a:moveTo>
                  <a:pt x="791783" y="192322"/>
                </a:moveTo>
                <a:lnTo>
                  <a:pt x="772558" y="190086"/>
                </a:lnTo>
                <a:lnTo>
                  <a:pt x="754597" y="195205"/>
                </a:lnTo>
                <a:lnTo>
                  <a:pt x="739879" y="206676"/>
                </a:lnTo>
                <a:cubicBezTo>
                  <a:pt x="735733" y="211447"/>
                  <a:pt x="732455" y="217109"/>
                  <a:pt x="730377" y="223495"/>
                </a:cubicBezTo>
                <a:cubicBezTo>
                  <a:pt x="726221" y="236269"/>
                  <a:pt x="727646" y="249522"/>
                  <a:pt x="733311" y="260622"/>
                </a:cubicBezTo>
                <a:cubicBezTo>
                  <a:pt x="736143" y="266172"/>
                  <a:pt x="740035" y="271184"/>
                  <a:pt x="744820" y="275329"/>
                </a:cubicBezTo>
                <a:cubicBezTo>
                  <a:pt x="749604" y="279475"/>
                  <a:pt x="755280" y="282753"/>
                  <a:pt x="761680" y="284836"/>
                </a:cubicBezTo>
                <a:cubicBezTo>
                  <a:pt x="774480" y="289001"/>
                  <a:pt x="787753" y="287595"/>
                  <a:pt x="798866" y="281954"/>
                </a:cubicBezTo>
                <a:cubicBezTo>
                  <a:pt x="804422" y="279133"/>
                  <a:pt x="809439" y="275253"/>
                  <a:pt x="813585" y="270483"/>
                </a:cubicBezTo>
                <a:cubicBezTo>
                  <a:pt x="817731" y="265712"/>
                  <a:pt x="821008" y="260050"/>
                  <a:pt x="823087" y="253663"/>
                </a:cubicBezTo>
                <a:lnTo>
                  <a:pt x="825303" y="234473"/>
                </a:lnTo>
                <a:lnTo>
                  <a:pt x="820153" y="216537"/>
                </a:lnTo>
                <a:lnTo>
                  <a:pt x="808644" y="201829"/>
                </a:lnTo>
                <a:close/>
                <a:moveTo>
                  <a:pt x="404564" y="119791"/>
                </a:moveTo>
                <a:lnTo>
                  <a:pt x="389743" y="121991"/>
                </a:lnTo>
                <a:cubicBezTo>
                  <a:pt x="385200" y="124853"/>
                  <a:pt x="381418" y="129616"/>
                  <a:pt x="379469" y="135603"/>
                </a:cubicBezTo>
                <a:cubicBezTo>
                  <a:pt x="375573" y="147578"/>
                  <a:pt x="380490" y="159913"/>
                  <a:pt x="390453" y="163155"/>
                </a:cubicBezTo>
                <a:cubicBezTo>
                  <a:pt x="400416" y="166397"/>
                  <a:pt x="411651" y="159318"/>
                  <a:pt x="415548" y="147343"/>
                </a:cubicBezTo>
                <a:lnTo>
                  <a:pt x="415253" y="130293"/>
                </a:lnTo>
                <a:close/>
                <a:moveTo>
                  <a:pt x="704203" y="159778"/>
                </a:moveTo>
                <a:lnTo>
                  <a:pt x="674010" y="162630"/>
                </a:lnTo>
                <a:cubicBezTo>
                  <a:pt x="664933" y="167509"/>
                  <a:pt x="657560" y="175931"/>
                  <a:pt x="654043" y="186738"/>
                </a:cubicBezTo>
                <a:cubicBezTo>
                  <a:pt x="647010" y="208354"/>
                  <a:pt x="658063" y="231328"/>
                  <a:pt x="678732" y="238054"/>
                </a:cubicBezTo>
                <a:cubicBezTo>
                  <a:pt x="699401" y="244780"/>
                  <a:pt x="721859" y="232709"/>
                  <a:pt x="728892" y="211094"/>
                </a:cubicBezTo>
                <a:lnTo>
                  <a:pt x="726936" y="179852"/>
                </a:lnTo>
                <a:close/>
                <a:moveTo>
                  <a:pt x="468878" y="110206"/>
                </a:moveTo>
                <a:lnTo>
                  <a:pt x="451711" y="113888"/>
                </a:lnTo>
                <a:cubicBezTo>
                  <a:pt x="446331" y="117863"/>
                  <a:pt x="441719" y="124273"/>
                  <a:pt x="439147" y="132174"/>
                </a:cubicBezTo>
                <a:cubicBezTo>
                  <a:pt x="434005" y="147976"/>
                  <a:pt x="438979" y="163761"/>
                  <a:pt x="450257" y="167431"/>
                </a:cubicBezTo>
                <a:cubicBezTo>
                  <a:pt x="461535" y="171101"/>
                  <a:pt x="474846" y="161266"/>
                  <a:pt x="479988" y="145463"/>
                </a:cubicBezTo>
                <a:lnTo>
                  <a:pt x="480590" y="123285"/>
                </a:lnTo>
                <a:close/>
                <a:moveTo>
                  <a:pt x="614106" y="129140"/>
                </a:moveTo>
                <a:lnTo>
                  <a:pt x="588795" y="133304"/>
                </a:lnTo>
                <a:cubicBezTo>
                  <a:pt x="580997" y="138429"/>
                  <a:pt x="574454" y="146884"/>
                  <a:pt x="571014" y="157455"/>
                </a:cubicBezTo>
                <a:cubicBezTo>
                  <a:pt x="564133" y="178599"/>
                  <a:pt x="572272" y="200203"/>
                  <a:pt x="589189" y="205709"/>
                </a:cubicBezTo>
                <a:cubicBezTo>
                  <a:pt x="606109" y="211213"/>
                  <a:pt x="625402" y="198536"/>
                  <a:pt x="632281" y="177392"/>
                </a:cubicBezTo>
                <a:lnTo>
                  <a:pt x="632118" y="147401"/>
                </a:lnTo>
                <a:close/>
                <a:moveTo>
                  <a:pt x="539934" y="114456"/>
                </a:moveTo>
                <a:lnTo>
                  <a:pt x="519071" y="118461"/>
                </a:lnTo>
                <a:cubicBezTo>
                  <a:pt x="512583" y="123018"/>
                  <a:pt x="507071" y="130438"/>
                  <a:pt x="504077" y="139639"/>
                </a:cubicBezTo>
                <a:cubicBezTo>
                  <a:pt x="498089" y="158042"/>
                  <a:pt x="504433" y="176605"/>
                  <a:pt x="518248" y="181100"/>
                </a:cubicBezTo>
                <a:cubicBezTo>
                  <a:pt x="532063" y="185596"/>
                  <a:pt x="548117" y="174321"/>
                  <a:pt x="554105" y="155918"/>
                </a:cubicBezTo>
                <a:lnTo>
                  <a:pt x="554446" y="129972"/>
                </a:lnTo>
                <a:close/>
                <a:moveTo>
                  <a:pt x="331875" y="24528"/>
                </a:moveTo>
                <a:lnTo>
                  <a:pt x="319770" y="26822"/>
                </a:lnTo>
                <a:cubicBezTo>
                  <a:pt x="315881" y="29559"/>
                  <a:pt x="312447" y="34051"/>
                  <a:pt x="310390" y="39651"/>
                </a:cubicBezTo>
                <a:cubicBezTo>
                  <a:pt x="306274" y="50851"/>
                  <a:pt x="309221" y="62239"/>
                  <a:pt x="316973" y="65088"/>
                </a:cubicBezTo>
                <a:cubicBezTo>
                  <a:pt x="324724" y="67935"/>
                  <a:pt x="334343" y="61165"/>
                  <a:pt x="338459" y="49965"/>
                </a:cubicBezTo>
                <a:lnTo>
                  <a:pt x="339617" y="34115"/>
                </a:lnTo>
                <a:close/>
                <a:moveTo>
                  <a:pt x="385298" y="20667"/>
                </a:moveTo>
                <a:lnTo>
                  <a:pt x="373192" y="22962"/>
                </a:lnTo>
                <a:cubicBezTo>
                  <a:pt x="369304" y="25698"/>
                  <a:pt x="365870" y="30191"/>
                  <a:pt x="363813" y="35791"/>
                </a:cubicBezTo>
                <a:cubicBezTo>
                  <a:pt x="359698" y="46990"/>
                  <a:pt x="362645" y="58379"/>
                  <a:pt x="370396" y="61227"/>
                </a:cubicBezTo>
                <a:cubicBezTo>
                  <a:pt x="378147" y="64075"/>
                  <a:pt x="387767" y="57304"/>
                  <a:pt x="391882" y="46103"/>
                </a:cubicBezTo>
                <a:lnTo>
                  <a:pt x="393040" y="30253"/>
                </a:lnTo>
                <a:close/>
                <a:moveTo>
                  <a:pt x="932328" y="94169"/>
                </a:moveTo>
                <a:lnTo>
                  <a:pt x="913200" y="91214"/>
                </a:lnTo>
                <a:lnTo>
                  <a:pt x="895060" y="95655"/>
                </a:lnTo>
                <a:lnTo>
                  <a:pt x="879921" y="106566"/>
                </a:lnTo>
                <a:cubicBezTo>
                  <a:pt x="875600" y="111178"/>
                  <a:pt x="872112" y="116713"/>
                  <a:pt x="869796" y="123017"/>
                </a:cubicBezTo>
                <a:cubicBezTo>
                  <a:pt x="865164" y="135626"/>
                  <a:pt x="866091" y="148923"/>
                  <a:pt x="871335" y="160228"/>
                </a:cubicBezTo>
                <a:cubicBezTo>
                  <a:pt x="873957" y="165880"/>
                  <a:pt x="877659" y="171035"/>
                  <a:pt x="882284" y="175356"/>
                </a:cubicBezTo>
                <a:cubicBezTo>
                  <a:pt x="886909" y="179678"/>
                  <a:pt x="892458" y="183167"/>
                  <a:pt x="898777" y="185489"/>
                </a:cubicBezTo>
                <a:cubicBezTo>
                  <a:pt x="911411" y="190131"/>
                  <a:pt x="924728" y="189224"/>
                  <a:pt x="936044" y="184003"/>
                </a:cubicBezTo>
                <a:cubicBezTo>
                  <a:pt x="941702" y="181392"/>
                  <a:pt x="946860" y="177704"/>
                  <a:pt x="951183" y="173093"/>
                </a:cubicBezTo>
                <a:lnTo>
                  <a:pt x="960041" y="158702"/>
                </a:lnTo>
                <a:lnTo>
                  <a:pt x="962734" y="147369"/>
                </a:lnTo>
                <a:lnTo>
                  <a:pt x="964243" y="137547"/>
                </a:lnTo>
                <a:lnTo>
                  <a:pt x="959769" y="119431"/>
                </a:lnTo>
                <a:lnTo>
                  <a:pt x="948820" y="104302"/>
                </a:lnTo>
                <a:close/>
                <a:moveTo>
                  <a:pt x="428994" y="12378"/>
                </a:moveTo>
                <a:lnTo>
                  <a:pt x="416888" y="14671"/>
                </a:lnTo>
                <a:cubicBezTo>
                  <a:pt x="412999" y="17408"/>
                  <a:pt x="409566" y="21900"/>
                  <a:pt x="407509" y="27500"/>
                </a:cubicBezTo>
                <a:cubicBezTo>
                  <a:pt x="403393" y="38700"/>
                  <a:pt x="406340" y="50088"/>
                  <a:pt x="414092" y="52936"/>
                </a:cubicBezTo>
                <a:cubicBezTo>
                  <a:pt x="421844" y="55785"/>
                  <a:pt x="431462" y="49013"/>
                  <a:pt x="435578" y="37814"/>
                </a:cubicBezTo>
                <a:lnTo>
                  <a:pt x="436735" y="21963"/>
                </a:lnTo>
                <a:close/>
                <a:moveTo>
                  <a:pt x="488961" y="8758"/>
                </a:moveTo>
                <a:lnTo>
                  <a:pt x="476854" y="11051"/>
                </a:lnTo>
                <a:cubicBezTo>
                  <a:pt x="472967" y="13788"/>
                  <a:pt x="469533" y="18281"/>
                  <a:pt x="467475" y="23881"/>
                </a:cubicBezTo>
                <a:cubicBezTo>
                  <a:pt x="463360" y="35080"/>
                  <a:pt x="466307" y="46468"/>
                  <a:pt x="474059" y="49317"/>
                </a:cubicBezTo>
                <a:cubicBezTo>
                  <a:pt x="481810" y="52165"/>
                  <a:pt x="491429" y="45394"/>
                  <a:pt x="495545" y="34194"/>
                </a:cubicBezTo>
                <a:lnTo>
                  <a:pt x="496703" y="18344"/>
                </a:lnTo>
                <a:close/>
                <a:moveTo>
                  <a:pt x="846030" y="58363"/>
                </a:moveTo>
                <a:lnTo>
                  <a:pt x="815751" y="60081"/>
                </a:lnTo>
                <a:cubicBezTo>
                  <a:pt x="806497" y="64616"/>
                  <a:pt x="798814" y="72755"/>
                  <a:pt x="794894" y="83423"/>
                </a:cubicBezTo>
                <a:cubicBezTo>
                  <a:pt x="787055" y="104759"/>
                  <a:pt x="797239" y="128132"/>
                  <a:pt x="817641" y="135629"/>
                </a:cubicBezTo>
                <a:cubicBezTo>
                  <a:pt x="838044" y="143125"/>
                  <a:pt x="860938" y="131905"/>
                  <a:pt x="868777" y="110569"/>
                </a:cubicBezTo>
                <a:lnTo>
                  <a:pt x="867994" y="79276"/>
                </a:lnTo>
                <a:close/>
                <a:moveTo>
                  <a:pt x="548102" y="7165"/>
                </a:moveTo>
                <a:lnTo>
                  <a:pt x="533208" y="8808"/>
                </a:lnTo>
                <a:cubicBezTo>
                  <a:pt x="528562" y="11497"/>
                  <a:pt x="524603" y="16115"/>
                  <a:pt x="522432" y="22025"/>
                </a:cubicBezTo>
                <a:cubicBezTo>
                  <a:pt x="518089" y="33845"/>
                  <a:pt x="522540" y="46356"/>
                  <a:pt x="532374" y="49970"/>
                </a:cubicBezTo>
                <a:cubicBezTo>
                  <a:pt x="542209" y="53583"/>
                  <a:pt x="553701" y="46930"/>
                  <a:pt x="558044" y="35110"/>
                </a:cubicBezTo>
                <a:lnTo>
                  <a:pt x="558389" y="18061"/>
                </a:lnTo>
                <a:close/>
                <a:moveTo>
                  <a:pt x="757146" y="24367"/>
                </a:moveTo>
                <a:lnTo>
                  <a:pt x="731696" y="27579"/>
                </a:lnTo>
                <a:cubicBezTo>
                  <a:pt x="723711" y="32407"/>
                  <a:pt x="716856" y="40611"/>
                  <a:pt x="713022" y="51046"/>
                </a:cubicBezTo>
                <a:cubicBezTo>
                  <a:pt x="705353" y="71917"/>
                  <a:pt x="712675" y="93812"/>
                  <a:pt x="729375" y="99947"/>
                </a:cubicBezTo>
                <a:cubicBezTo>
                  <a:pt x="746076" y="106083"/>
                  <a:pt x="765831" y="94138"/>
                  <a:pt x="773498" y="73267"/>
                </a:cubicBezTo>
                <a:lnTo>
                  <a:pt x="774460" y="43291"/>
                </a:lnTo>
                <a:close/>
                <a:moveTo>
                  <a:pt x="612730" y="0"/>
                </a:moveTo>
                <a:lnTo>
                  <a:pt x="595437" y="3035"/>
                </a:lnTo>
                <a:cubicBezTo>
                  <a:pt x="589912" y="6806"/>
                  <a:pt x="585062" y="13038"/>
                  <a:pt x="582196" y="20837"/>
                </a:cubicBezTo>
                <a:cubicBezTo>
                  <a:pt x="576465" y="36435"/>
                  <a:pt x="580843" y="52395"/>
                  <a:pt x="591976" y="56486"/>
                </a:cubicBezTo>
                <a:cubicBezTo>
                  <a:pt x="603108" y="60576"/>
                  <a:pt x="616778" y="51247"/>
                  <a:pt x="622509" y="35649"/>
                </a:cubicBezTo>
                <a:lnTo>
                  <a:pt x="623943" y="13509"/>
                </a:lnTo>
                <a:close/>
                <a:moveTo>
                  <a:pt x="683577" y="6911"/>
                </a:moveTo>
                <a:lnTo>
                  <a:pt x="662578" y="10131"/>
                </a:lnTo>
                <a:cubicBezTo>
                  <a:pt x="655924" y="14441"/>
                  <a:pt x="650138" y="21649"/>
                  <a:pt x="646801" y="30732"/>
                </a:cubicBezTo>
                <a:cubicBezTo>
                  <a:pt x="640126" y="48897"/>
                  <a:pt x="645770" y="67685"/>
                  <a:pt x="659406" y="72696"/>
                </a:cubicBezTo>
                <a:cubicBezTo>
                  <a:pt x="673043" y="77706"/>
                  <a:pt x="689508" y="67041"/>
                  <a:pt x="696183" y="48875"/>
                </a:cubicBezTo>
                <a:lnTo>
                  <a:pt x="697497" y="22961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2" name="13 O"/>
          <p:cNvSpPr/>
          <p:nvPr/>
        </p:nvSpPr>
        <p:spPr>
          <a:xfrm rot="18769669" flipH="1">
            <a:off x="799832" y="3020533"/>
            <a:ext cx="998636" cy="1283424"/>
          </a:xfrm>
          <a:custGeom>
            <a:avLst/>
            <a:gdLst/>
            <a:ahLst/>
            <a:cxnLst/>
            <a:rect l="l" t="t" r="r" b="b"/>
            <a:pathLst>
              <a:path w="1331514" h="1283424">
                <a:moveTo>
                  <a:pt x="368445" y="1201773"/>
                </a:moveTo>
                <a:cubicBezTo>
                  <a:pt x="356593" y="1202217"/>
                  <a:pt x="347492" y="1216039"/>
                  <a:pt x="348115" y="1232646"/>
                </a:cubicBezTo>
                <a:cubicBezTo>
                  <a:pt x="348426" y="1240949"/>
                  <a:pt x="351110" y="1248375"/>
                  <a:pt x="355197" y="1253671"/>
                </a:cubicBezTo>
                <a:lnTo>
                  <a:pt x="370702" y="1261908"/>
                </a:lnTo>
                <a:lnTo>
                  <a:pt x="385545" y="1252532"/>
                </a:lnTo>
                <a:lnTo>
                  <a:pt x="391033" y="1231035"/>
                </a:lnTo>
                <a:cubicBezTo>
                  <a:pt x="390409" y="1214428"/>
                  <a:pt x="380297" y="1201328"/>
                  <a:pt x="368445" y="1201773"/>
                </a:cubicBezTo>
                <a:close/>
                <a:moveTo>
                  <a:pt x="309752" y="1189526"/>
                </a:moveTo>
                <a:cubicBezTo>
                  <a:pt x="299283" y="1189919"/>
                  <a:pt x="291179" y="1200439"/>
                  <a:pt x="291651" y="1213023"/>
                </a:cubicBezTo>
                <a:cubicBezTo>
                  <a:pt x="291887" y="1219314"/>
                  <a:pt x="294223" y="1224931"/>
                  <a:pt x="297809" y="1228926"/>
                </a:cubicBezTo>
                <a:lnTo>
                  <a:pt x="311463" y="1235096"/>
                </a:lnTo>
                <a:lnTo>
                  <a:pt x="324617" y="1227919"/>
                </a:lnTo>
                <a:lnTo>
                  <a:pt x="329564" y="1211600"/>
                </a:lnTo>
                <a:cubicBezTo>
                  <a:pt x="329092" y="1199016"/>
                  <a:pt x="320222" y="1189133"/>
                  <a:pt x="309752" y="1189526"/>
                </a:cubicBezTo>
                <a:close/>
                <a:moveTo>
                  <a:pt x="437582" y="1207223"/>
                </a:moveTo>
                <a:cubicBezTo>
                  <a:pt x="423064" y="1207768"/>
                  <a:pt x="411884" y="1223888"/>
                  <a:pt x="412610" y="1243227"/>
                </a:cubicBezTo>
                <a:cubicBezTo>
                  <a:pt x="412973" y="1252896"/>
                  <a:pt x="416245" y="1261541"/>
                  <a:pt x="421239" y="1267699"/>
                </a:cubicBezTo>
                <a:lnTo>
                  <a:pt x="440211" y="1277258"/>
                </a:lnTo>
                <a:lnTo>
                  <a:pt x="458414" y="1266303"/>
                </a:lnTo>
                <a:lnTo>
                  <a:pt x="465183" y="1241254"/>
                </a:lnTo>
                <a:cubicBezTo>
                  <a:pt x="464457" y="1221914"/>
                  <a:pt x="452100" y="1206678"/>
                  <a:pt x="437582" y="1207223"/>
                </a:cubicBezTo>
                <a:close/>
                <a:moveTo>
                  <a:pt x="254097" y="1172102"/>
                </a:moveTo>
                <a:cubicBezTo>
                  <a:pt x="245844" y="1172412"/>
                  <a:pt x="239518" y="1182329"/>
                  <a:pt x="239966" y="1194253"/>
                </a:cubicBezTo>
                <a:cubicBezTo>
                  <a:pt x="240189" y="1200215"/>
                  <a:pt x="242065" y="1205549"/>
                  <a:pt x="244914" y="1209355"/>
                </a:cubicBezTo>
                <a:lnTo>
                  <a:pt x="255717" y="1215282"/>
                </a:lnTo>
                <a:lnTo>
                  <a:pt x="266046" y="1208562"/>
                </a:lnTo>
                <a:lnTo>
                  <a:pt x="269849" y="1193132"/>
                </a:lnTo>
                <a:cubicBezTo>
                  <a:pt x="269401" y="1181208"/>
                  <a:pt x="262349" y="1171793"/>
                  <a:pt x="254097" y="1172102"/>
                </a:cubicBezTo>
                <a:close/>
                <a:moveTo>
                  <a:pt x="512549" y="1202959"/>
                </a:moveTo>
                <a:cubicBezTo>
                  <a:pt x="494770" y="1203626"/>
                  <a:pt x="481033" y="1222181"/>
                  <a:pt x="481868" y="1244400"/>
                </a:cubicBezTo>
                <a:cubicBezTo>
                  <a:pt x="482285" y="1255509"/>
                  <a:pt x="486265" y="1265432"/>
                  <a:pt x="492364" y="1272494"/>
                </a:cubicBezTo>
                <a:lnTo>
                  <a:pt x="515570" y="1283424"/>
                </a:lnTo>
                <a:lnTo>
                  <a:pt x="537891" y="1270785"/>
                </a:lnTo>
                <a:lnTo>
                  <a:pt x="546251" y="1241984"/>
                </a:lnTo>
                <a:cubicBezTo>
                  <a:pt x="545418" y="1219764"/>
                  <a:pt x="530329" y="1202293"/>
                  <a:pt x="512549" y="1202959"/>
                </a:cubicBezTo>
                <a:close/>
                <a:moveTo>
                  <a:pt x="198193" y="1150105"/>
                </a:moveTo>
                <a:cubicBezTo>
                  <a:pt x="189940" y="1150415"/>
                  <a:pt x="183615" y="1160332"/>
                  <a:pt x="184062" y="1172255"/>
                </a:cubicBezTo>
                <a:cubicBezTo>
                  <a:pt x="184286" y="1178217"/>
                  <a:pt x="186160" y="1183552"/>
                  <a:pt x="189011" y="1187357"/>
                </a:cubicBezTo>
                <a:lnTo>
                  <a:pt x="199814" y="1193284"/>
                </a:lnTo>
                <a:lnTo>
                  <a:pt x="210141" y="1186564"/>
                </a:lnTo>
                <a:lnTo>
                  <a:pt x="213945" y="1171134"/>
                </a:lnTo>
                <a:cubicBezTo>
                  <a:pt x="213497" y="1159210"/>
                  <a:pt x="206446" y="1149795"/>
                  <a:pt x="198193" y="1150105"/>
                </a:cubicBezTo>
                <a:close/>
                <a:moveTo>
                  <a:pt x="159207" y="1128700"/>
                </a:moveTo>
                <a:cubicBezTo>
                  <a:pt x="150955" y="1129010"/>
                  <a:pt x="144628" y="1138928"/>
                  <a:pt x="145076" y="1150851"/>
                </a:cubicBezTo>
                <a:cubicBezTo>
                  <a:pt x="145300" y="1156812"/>
                  <a:pt x="147175" y="1162148"/>
                  <a:pt x="150025" y="1165953"/>
                </a:cubicBezTo>
                <a:lnTo>
                  <a:pt x="160828" y="1171881"/>
                </a:lnTo>
                <a:lnTo>
                  <a:pt x="171156" y="1165161"/>
                </a:lnTo>
                <a:lnTo>
                  <a:pt x="174959" y="1149730"/>
                </a:lnTo>
                <a:cubicBezTo>
                  <a:pt x="174511" y="1137805"/>
                  <a:pt x="167459" y="1128390"/>
                  <a:pt x="159207" y="1128700"/>
                </a:cubicBezTo>
                <a:close/>
                <a:moveTo>
                  <a:pt x="607524" y="1196341"/>
                </a:moveTo>
                <a:cubicBezTo>
                  <a:pt x="585804" y="1197157"/>
                  <a:pt x="568887" y="1216231"/>
                  <a:pt x="569740" y="1238946"/>
                </a:cubicBezTo>
                <a:cubicBezTo>
                  <a:pt x="570166" y="1250303"/>
                  <a:pt x="574954" y="1260421"/>
                  <a:pt x="582351" y="1267597"/>
                </a:cubicBezTo>
                <a:lnTo>
                  <a:pt x="610612" y="1278599"/>
                </a:lnTo>
                <a:lnTo>
                  <a:pt x="637969" y="1265509"/>
                </a:lnTo>
                <a:lnTo>
                  <a:pt x="648397" y="1235994"/>
                </a:lnTo>
                <a:cubicBezTo>
                  <a:pt x="647544" y="1213279"/>
                  <a:pt x="629245" y="1195526"/>
                  <a:pt x="607524" y="1196341"/>
                </a:cubicBezTo>
                <a:close/>
                <a:moveTo>
                  <a:pt x="109600" y="1108498"/>
                </a:moveTo>
                <a:cubicBezTo>
                  <a:pt x="101348" y="1108808"/>
                  <a:pt x="95022" y="1118725"/>
                  <a:pt x="95469" y="1130649"/>
                </a:cubicBezTo>
                <a:cubicBezTo>
                  <a:pt x="95693" y="1136611"/>
                  <a:pt x="97569" y="1141945"/>
                  <a:pt x="100419" y="1145751"/>
                </a:cubicBezTo>
                <a:lnTo>
                  <a:pt x="111221" y="1151678"/>
                </a:lnTo>
                <a:lnTo>
                  <a:pt x="121549" y="1144958"/>
                </a:lnTo>
                <a:lnTo>
                  <a:pt x="125352" y="1129528"/>
                </a:lnTo>
                <a:cubicBezTo>
                  <a:pt x="124905" y="1117604"/>
                  <a:pt x="117853" y="1108189"/>
                  <a:pt x="109600" y="1108498"/>
                </a:cubicBezTo>
                <a:close/>
                <a:moveTo>
                  <a:pt x="700106" y="1174034"/>
                </a:moveTo>
                <a:cubicBezTo>
                  <a:pt x="693380" y="1174286"/>
                  <a:pt x="687023" y="1175887"/>
                  <a:pt x="681288" y="1178566"/>
                </a:cubicBezTo>
                <a:cubicBezTo>
                  <a:pt x="675552" y="1181244"/>
                  <a:pt x="670437" y="1185001"/>
                  <a:pt x="666195" y="1189564"/>
                </a:cubicBezTo>
                <a:cubicBezTo>
                  <a:pt x="657710" y="1198692"/>
                  <a:pt x="652714" y="1211049"/>
                  <a:pt x="653217" y="1224472"/>
                </a:cubicBezTo>
                <a:cubicBezTo>
                  <a:pt x="653469" y="1231184"/>
                  <a:pt x="655073" y="1237526"/>
                  <a:pt x="657755" y="1243249"/>
                </a:cubicBezTo>
                <a:lnTo>
                  <a:pt x="668775" y="1258308"/>
                </a:lnTo>
                <a:lnTo>
                  <a:pt x="684650" y="1268145"/>
                </a:lnTo>
                <a:lnTo>
                  <a:pt x="703754" y="1271254"/>
                </a:lnTo>
                <a:lnTo>
                  <a:pt x="722572" y="1266722"/>
                </a:lnTo>
                <a:lnTo>
                  <a:pt x="737665" y="1255723"/>
                </a:lnTo>
                <a:lnTo>
                  <a:pt x="747525" y="1239880"/>
                </a:lnTo>
                <a:lnTo>
                  <a:pt x="749129" y="1230073"/>
                </a:lnTo>
                <a:lnTo>
                  <a:pt x="750075" y="1218463"/>
                </a:lnTo>
                <a:lnTo>
                  <a:pt x="746105" y="1202037"/>
                </a:lnTo>
                <a:cubicBezTo>
                  <a:pt x="743421" y="1196315"/>
                  <a:pt x="739657" y="1191212"/>
                  <a:pt x="735085" y="1186978"/>
                </a:cubicBezTo>
                <a:cubicBezTo>
                  <a:pt x="725939" y="1178512"/>
                  <a:pt x="713557" y="1173529"/>
                  <a:pt x="700106" y="1174034"/>
                </a:cubicBezTo>
                <a:close/>
                <a:moveTo>
                  <a:pt x="308754" y="1062688"/>
                </a:moveTo>
                <a:cubicBezTo>
                  <a:pt x="296894" y="1062688"/>
                  <a:pt x="287280" y="1076159"/>
                  <a:pt x="287280" y="1092777"/>
                </a:cubicBezTo>
                <a:cubicBezTo>
                  <a:pt x="287280" y="1101086"/>
                  <a:pt x="289683" y="1108608"/>
                  <a:pt x="293569" y="1114053"/>
                </a:cubicBezTo>
                <a:lnTo>
                  <a:pt x="308754" y="1122866"/>
                </a:lnTo>
                <a:lnTo>
                  <a:pt x="323938" y="1114053"/>
                </a:lnTo>
                <a:lnTo>
                  <a:pt x="330228" y="1092777"/>
                </a:lnTo>
                <a:cubicBezTo>
                  <a:pt x="330228" y="1076159"/>
                  <a:pt x="320614" y="1062688"/>
                  <a:pt x="308754" y="1062688"/>
                </a:cubicBezTo>
                <a:close/>
                <a:moveTo>
                  <a:pt x="377638" y="1070728"/>
                </a:moveTo>
                <a:cubicBezTo>
                  <a:pt x="363110" y="1070728"/>
                  <a:pt x="351333" y="1086417"/>
                  <a:pt x="351333" y="1105770"/>
                </a:cubicBezTo>
                <a:cubicBezTo>
                  <a:pt x="351333" y="1115446"/>
                  <a:pt x="354278" y="1124207"/>
                  <a:pt x="359038" y="1130548"/>
                </a:cubicBezTo>
                <a:lnTo>
                  <a:pt x="377638" y="1140812"/>
                </a:lnTo>
                <a:lnTo>
                  <a:pt x="396239" y="1130548"/>
                </a:lnTo>
                <a:lnTo>
                  <a:pt x="403943" y="1105770"/>
                </a:lnTo>
                <a:cubicBezTo>
                  <a:pt x="403943" y="1086417"/>
                  <a:pt x="392166" y="1070728"/>
                  <a:pt x="377638" y="1070728"/>
                </a:cubicBezTo>
                <a:close/>
                <a:moveTo>
                  <a:pt x="250562" y="1048249"/>
                </a:moveTo>
                <a:cubicBezTo>
                  <a:pt x="240085" y="1048249"/>
                  <a:pt x="231592" y="1058457"/>
                  <a:pt x="231592" y="1071050"/>
                </a:cubicBezTo>
                <a:cubicBezTo>
                  <a:pt x="231592" y="1077346"/>
                  <a:pt x="233715" y="1083046"/>
                  <a:pt x="237149" y="1087173"/>
                </a:cubicBezTo>
                <a:lnTo>
                  <a:pt x="250562" y="1093851"/>
                </a:lnTo>
                <a:lnTo>
                  <a:pt x="263976" y="1087172"/>
                </a:lnTo>
                <a:lnTo>
                  <a:pt x="269532" y="1071050"/>
                </a:lnTo>
                <a:cubicBezTo>
                  <a:pt x="269532" y="1058457"/>
                  <a:pt x="261039" y="1048249"/>
                  <a:pt x="250562" y="1048249"/>
                </a:cubicBezTo>
                <a:close/>
                <a:moveTo>
                  <a:pt x="195599" y="1028750"/>
                </a:moveTo>
                <a:cubicBezTo>
                  <a:pt x="187341" y="1028750"/>
                  <a:pt x="180647" y="1038423"/>
                  <a:pt x="180647" y="1050355"/>
                </a:cubicBezTo>
                <a:cubicBezTo>
                  <a:pt x="180647" y="1056321"/>
                  <a:pt x="182321" y="1061722"/>
                  <a:pt x="185026" y="1065632"/>
                </a:cubicBezTo>
                <a:lnTo>
                  <a:pt x="195599" y="1071960"/>
                </a:lnTo>
                <a:lnTo>
                  <a:pt x="206172" y="1065632"/>
                </a:lnTo>
                <a:lnTo>
                  <a:pt x="210551" y="1050355"/>
                </a:lnTo>
                <a:cubicBezTo>
                  <a:pt x="210551" y="1038423"/>
                  <a:pt x="203857" y="1028750"/>
                  <a:pt x="195599" y="1028750"/>
                </a:cubicBezTo>
                <a:close/>
                <a:moveTo>
                  <a:pt x="452712" y="1069279"/>
                </a:moveTo>
                <a:cubicBezTo>
                  <a:pt x="434921" y="1069279"/>
                  <a:pt x="420497" y="1087305"/>
                  <a:pt x="420498" y="1109540"/>
                </a:cubicBezTo>
                <a:cubicBezTo>
                  <a:pt x="420498" y="1120657"/>
                  <a:pt x="424103" y="1130722"/>
                  <a:pt x="429933" y="1138008"/>
                </a:cubicBezTo>
                <a:lnTo>
                  <a:pt x="452713" y="1149800"/>
                </a:lnTo>
                <a:lnTo>
                  <a:pt x="475492" y="1138008"/>
                </a:lnTo>
                <a:lnTo>
                  <a:pt x="484927" y="1109540"/>
                </a:lnTo>
                <a:cubicBezTo>
                  <a:pt x="484928" y="1087305"/>
                  <a:pt x="470505" y="1069280"/>
                  <a:pt x="452712" y="1069279"/>
                </a:cubicBezTo>
                <a:close/>
                <a:moveTo>
                  <a:pt x="140560" y="1004671"/>
                </a:moveTo>
                <a:cubicBezTo>
                  <a:pt x="132301" y="1004671"/>
                  <a:pt x="125608" y="1014344"/>
                  <a:pt x="125608" y="1026276"/>
                </a:cubicBezTo>
                <a:cubicBezTo>
                  <a:pt x="125608" y="1032242"/>
                  <a:pt x="127281" y="1037643"/>
                  <a:pt x="129987" y="1041553"/>
                </a:cubicBezTo>
                <a:lnTo>
                  <a:pt x="140560" y="1047881"/>
                </a:lnTo>
                <a:lnTo>
                  <a:pt x="151132" y="1041553"/>
                </a:lnTo>
                <a:lnTo>
                  <a:pt x="155512" y="1026276"/>
                </a:lnTo>
                <a:cubicBezTo>
                  <a:pt x="155511" y="1014344"/>
                  <a:pt x="148818" y="1004671"/>
                  <a:pt x="140560" y="1004671"/>
                </a:cubicBezTo>
                <a:close/>
                <a:moveTo>
                  <a:pt x="547869" y="1066228"/>
                </a:moveTo>
                <a:cubicBezTo>
                  <a:pt x="526133" y="1066228"/>
                  <a:pt x="508513" y="1084655"/>
                  <a:pt x="508513" y="1107386"/>
                </a:cubicBezTo>
                <a:cubicBezTo>
                  <a:pt x="508513" y="1118751"/>
                  <a:pt x="512918" y="1129041"/>
                  <a:pt x="520040" y="1136489"/>
                </a:cubicBezTo>
                <a:lnTo>
                  <a:pt x="547869" y="1148544"/>
                </a:lnTo>
                <a:lnTo>
                  <a:pt x="575698" y="1136489"/>
                </a:lnTo>
                <a:lnTo>
                  <a:pt x="587225" y="1107386"/>
                </a:lnTo>
                <a:cubicBezTo>
                  <a:pt x="587225" y="1084655"/>
                  <a:pt x="569605" y="1066228"/>
                  <a:pt x="547869" y="1066228"/>
                </a:cubicBezTo>
                <a:close/>
                <a:moveTo>
                  <a:pt x="102404" y="981819"/>
                </a:moveTo>
                <a:cubicBezTo>
                  <a:pt x="94146" y="981819"/>
                  <a:pt x="87452" y="991493"/>
                  <a:pt x="87452" y="1003424"/>
                </a:cubicBezTo>
                <a:cubicBezTo>
                  <a:pt x="87452" y="1009390"/>
                  <a:pt x="89126" y="1014792"/>
                  <a:pt x="91831" y="1018701"/>
                </a:cubicBezTo>
                <a:lnTo>
                  <a:pt x="102404" y="1025030"/>
                </a:lnTo>
                <a:lnTo>
                  <a:pt x="112977" y="1018702"/>
                </a:lnTo>
                <a:lnTo>
                  <a:pt x="117356" y="1003425"/>
                </a:lnTo>
                <a:cubicBezTo>
                  <a:pt x="117356" y="991492"/>
                  <a:pt x="110662" y="981819"/>
                  <a:pt x="102404" y="981819"/>
                </a:cubicBezTo>
                <a:close/>
                <a:moveTo>
                  <a:pt x="53590" y="959771"/>
                </a:moveTo>
                <a:cubicBezTo>
                  <a:pt x="45332" y="959771"/>
                  <a:pt x="38638" y="969444"/>
                  <a:pt x="38638" y="981376"/>
                </a:cubicBezTo>
                <a:cubicBezTo>
                  <a:pt x="38638" y="987342"/>
                  <a:pt x="40312" y="992743"/>
                  <a:pt x="43018" y="996653"/>
                </a:cubicBezTo>
                <a:lnTo>
                  <a:pt x="53590" y="1002981"/>
                </a:lnTo>
                <a:lnTo>
                  <a:pt x="64163" y="996653"/>
                </a:lnTo>
                <a:lnTo>
                  <a:pt x="68542" y="981376"/>
                </a:lnTo>
                <a:cubicBezTo>
                  <a:pt x="68542" y="969444"/>
                  <a:pt x="61848" y="959771"/>
                  <a:pt x="53590" y="959771"/>
                </a:cubicBezTo>
                <a:close/>
                <a:moveTo>
                  <a:pt x="641222" y="1047409"/>
                </a:moveTo>
                <a:cubicBezTo>
                  <a:pt x="634491" y="1047409"/>
                  <a:pt x="628079" y="1048770"/>
                  <a:pt x="622247" y="1051232"/>
                </a:cubicBezTo>
                <a:cubicBezTo>
                  <a:pt x="616415" y="1053693"/>
                  <a:pt x="611163" y="1057255"/>
                  <a:pt x="606752" y="1061656"/>
                </a:cubicBezTo>
                <a:cubicBezTo>
                  <a:pt x="597931" y="1070459"/>
                  <a:pt x="592475" y="1082620"/>
                  <a:pt x="592474" y="1096053"/>
                </a:cubicBezTo>
                <a:cubicBezTo>
                  <a:pt x="592474" y="1102769"/>
                  <a:pt x="593839" y="1109167"/>
                  <a:pt x="596305" y="1114987"/>
                </a:cubicBezTo>
                <a:lnTo>
                  <a:pt x="606752" y="1130449"/>
                </a:lnTo>
                <a:lnTo>
                  <a:pt x="622247" y="1140874"/>
                </a:lnTo>
                <a:lnTo>
                  <a:pt x="641221" y="1144697"/>
                </a:lnTo>
                <a:lnTo>
                  <a:pt x="660196" y="1140874"/>
                </a:lnTo>
                <a:lnTo>
                  <a:pt x="675691" y="1130449"/>
                </a:lnTo>
                <a:lnTo>
                  <a:pt x="686138" y="1114987"/>
                </a:lnTo>
                <a:lnTo>
                  <a:pt x="689969" y="1096053"/>
                </a:lnTo>
                <a:lnTo>
                  <a:pt x="686138" y="1077118"/>
                </a:lnTo>
                <a:cubicBezTo>
                  <a:pt x="683671" y="1071299"/>
                  <a:pt x="680101" y="1066058"/>
                  <a:pt x="675691" y="1061656"/>
                </a:cubicBezTo>
                <a:cubicBezTo>
                  <a:pt x="666869" y="1052853"/>
                  <a:pt x="654682" y="1047409"/>
                  <a:pt x="641222" y="1047409"/>
                </a:cubicBezTo>
                <a:close/>
                <a:moveTo>
                  <a:pt x="14952" y="930527"/>
                </a:moveTo>
                <a:cubicBezTo>
                  <a:pt x="6694" y="930527"/>
                  <a:pt x="0" y="940200"/>
                  <a:pt x="0" y="952132"/>
                </a:cubicBezTo>
                <a:cubicBezTo>
                  <a:pt x="0" y="958098"/>
                  <a:pt x="1674" y="963499"/>
                  <a:pt x="4380" y="967409"/>
                </a:cubicBezTo>
                <a:lnTo>
                  <a:pt x="14952" y="973737"/>
                </a:lnTo>
                <a:lnTo>
                  <a:pt x="25525" y="967409"/>
                </a:lnTo>
                <a:lnTo>
                  <a:pt x="29904" y="952132"/>
                </a:lnTo>
                <a:cubicBezTo>
                  <a:pt x="29904" y="940200"/>
                  <a:pt x="23210" y="930527"/>
                  <a:pt x="14952" y="930527"/>
                </a:cubicBezTo>
                <a:close/>
                <a:moveTo>
                  <a:pt x="754693" y="1002936"/>
                </a:moveTo>
                <a:cubicBezTo>
                  <a:pt x="747755" y="1002936"/>
                  <a:pt x="741145" y="1004804"/>
                  <a:pt x="735134" y="1008182"/>
                </a:cubicBezTo>
                <a:cubicBezTo>
                  <a:pt x="717099" y="1018316"/>
                  <a:pt x="704446" y="1042042"/>
                  <a:pt x="704446" y="1069695"/>
                </a:cubicBezTo>
                <a:lnTo>
                  <a:pt x="708394" y="1095680"/>
                </a:lnTo>
                <a:lnTo>
                  <a:pt x="719163" y="1116900"/>
                </a:lnTo>
                <a:lnTo>
                  <a:pt x="735134" y="1131207"/>
                </a:lnTo>
                <a:lnTo>
                  <a:pt x="754693" y="1136454"/>
                </a:lnTo>
                <a:lnTo>
                  <a:pt x="774251" y="1131207"/>
                </a:lnTo>
                <a:lnTo>
                  <a:pt x="790223" y="1116900"/>
                </a:lnTo>
                <a:cubicBezTo>
                  <a:pt x="794769" y="1110860"/>
                  <a:pt x="798448" y="1103667"/>
                  <a:pt x="800991" y="1095680"/>
                </a:cubicBezTo>
                <a:lnTo>
                  <a:pt x="804939" y="1069694"/>
                </a:lnTo>
                <a:cubicBezTo>
                  <a:pt x="804940" y="1060477"/>
                  <a:pt x="803534" y="1051696"/>
                  <a:pt x="800991" y="1043709"/>
                </a:cubicBezTo>
                <a:cubicBezTo>
                  <a:pt x="798448" y="1035722"/>
                  <a:pt x="794769" y="1028529"/>
                  <a:pt x="790223" y="1022489"/>
                </a:cubicBezTo>
                <a:cubicBezTo>
                  <a:pt x="781130" y="1010408"/>
                  <a:pt x="768568" y="1002935"/>
                  <a:pt x="754693" y="1002936"/>
                </a:cubicBezTo>
                <a:close/>
                <a:moveTo>
                  <a:pt x="884848" y="952400"/>
                </a:moveTo>
                <a:cubicBezTo>
                  <a:pt x="876086" y="952399"/>
                  <a:pt x="867740" y="954448"/>
                  <a:pt x="860149" y="958151"/>
                </a:cubicBezTo>
                <a:cubicBezTo>
                  <a:pt x="852558" y="961855"/>
                  <a:pt x="845721" y="967214"/>
                  <a:pt x="839980" y="973836"/>
                </a:cubicBezTo>
                <a:cubicBezTo>
                  <a:pt x="828497" y="987081"/>
                  <a:pt x="821395" y="1005378"/>
                  <a:pt x="821396" y="1025589"/>
                </a:cubicBezTo>
                <a:cubicBezTo>
                  <a:pt x="821396" y="1035694"/>
                  <a:pt x="823171" y="1045321"/>
                  <a:pt x="826382" y="1054077"/>
                </a:cubicBezTo>
                <a:lnTo>
                  <a:pt x="839980" y="1077341"/>
                </a:lnTo>
                <a:lnTo>
                  <a:pt x="860149" y="1093026"/>
                </a:lnTo>
                <a:lnTo>
                  <a:pt x="884848" y="1098778"/>
                </a:lnTo>
                <a:lnTo>
                  <a:pt x="909546" y="1093026"/>
                </a:lnTo>
                <a:lnTo>
                  <a:pt x="929715" y="1077341"/>
                </a:lnTo>
                <a:lnTo>
                  <a:pt x="943313" y="1054077"/>
                </a:lnTo>
                <a:lnTo>
                  <a:pt x="948300" y="1025589"/>
                </a:lnTo>
                <a:lnTo>
                  <a:pt x="943313" y="997100"/>
                </a:lnTo>
                <a:cubicBezTo>
                  <a:pt x="940102" y="988344"/>
                  <a:pt x="935456" y="980458"/>
                  <a:pt x="929715" y="973836"/>
                </a:cubicBezTo>
                <a:cubicBezTo>
                  <a:pt x="918233" y="960592"/>
                  <a:pt x="902370" y="952400"/>
                  <a:pt x="884848" y="952400"/>
                </a:cubicBezTo>
                <a:close/>
                <a:moveTo>
                  <a:pt x="1033489" y="865519"/>
                </a:moveTo>
                <a:cubicBezTo>
                  <a:pt x="1022824" y="865519"/>
                  <a:pt x="1012664" y="867951"/>
                  <a:pt x="1003422" y="872349"/>
                </a:cubicBezTo>
                <a:cubicBezTo>
                  <a:pt x="994181" y="876746"/>
                  <a:pt x="985858" y="883110"/>
                  <a:pt x="978869" y="890974"/>
                </a:cubicBezTo>
                <a:cubicBezTo>
                  <a:pt x="964890" y="906701"/>
                  <a:pt x="956244" y="928428"/>
                  <a:pt x="956244" y="952427"/>
                </a:cubicBezTo>
                <a:cubicBezTo>
                  <a:pt x="956244" y="964426"/>
                  <a:pt x="958406" y="975858"/>
                  <a:pt x="962315" y="986256"/>
                </a:cubicBezTo>
                <a:lnTo>
                  <a:pt x="978869" y="1013880"/>
                </a:lnTo>
                <a:lnTo>
                  <a:pt x="1003422" y="1032505"/>
                </a:lnTo>
                <a:lnTo>
                  <a:pt x="1033489" y="1039335"/>
                </a:lnTo>
                <a:lnTo>
                  <a:pt x="1063556" y="1032505"/>
                </a:lnTo>
                <a:lnTo>
                  <a:pt x="1088110" y="1013880"/>
                </a:lnTo>
                <a:lnTo>
                  <a:pt x="1104664" y="986256"/>
                </a:lnTo>
                <a:lnTo>
                  <a:pt x="1110734" y="952427"/>
                </a:lnTo>
                <a:lnTo>
                  <a:pt x="1104664" y="918598"/>
                </a:lnTo>
                <a:cubicBezTo>
                  <a:pt x="1100755" y="908201"/>
                  <a:pt x="1095099" y="898837"/>
                  <a:pt x="1088110" y="890974"/>
                </a:cubicBezTo>
                <a:cubicBezTo>
                  <a:pt x="1074131" y="875246"/>
                  <a:pt x="1054820" y="865519"/>
                  <a:pt x="1033489" y="865519"/>
                </a:cubicBezTo>
                <a:close/>
                <a:moveTo>
                  <a:pt x="1202572" y="759982"/>
                </a:moveTo>
                <a:cubicBezTo>
                  <a:pt x="1190056" y="759982"/>
                  <a:pt x="1178133" y="762947"/>
                  <a:pt x="1167289" y="768309"/>
                </a:cubicBezTo>
                <a:cubicBezTo>
                  <a:pt x="1156444" y="773670"/>
                  <a:pt x="1146678" y="781429"/>
                  <a:pt x="1138476" y="791016"/>
                </a:cubicBezTo>
                <a:cubicBezTo>
                  <a:pt x="1122072" y="810190"/>
                  <a:pt x="1111926" y="836679"/>
                  <a:pt x="1111926" y="865938"/>
                </a:cubicBezTo>
                <a:cubicBezTo>
                  <a:pt x="1111926" y="880567"/>
                  <a:pt x="1114462" y="894504"/>
                  <a:pt x="1119049" y="907181"/>
                </a:cubicBezTo>
                <a:lnTo>
                  <a:pt x="1138476" y="940860"/>
                </a:lnTo>
                <a:lnTo>
                  <a:pt x="1167289" y="963568"/>
                </a:lnTo>
                <a:lnTo>
                  <a:pt x="1202572" y="971894"/>
                </a:lnTo>
                <a:lnTo>
                  <a:pt x="1237855" y="963567"/>
                </a:lnTo>
                <a:lnTo>
                  <a:pt x="1266668" y="940860"/>
                </a:lnTo>
                <a:lnTo>
                  <a:pt x="1286095" y="907181"/>
                </a:lnTo>
                <a:lnTo>
                  <a:pt x="1293218" y="865938"/>
                </a:lnTo>
                <a:lnTo>
                  <a:pt x="1286095" y="824695"/>
                </a:lnTo>
                <a:cubicBezTo>
                  <a:pt x="1281508" y="812019"/>
                  <a:pt x="1274870" y="800603"/>
                  <a:pt x="1266668" y="791016"/>
                </a:cubicBezTo>
                <a:cubicBezTo>
                  <a:pt x="1250264" y="771842"/>
                  <a:pt x="1227603" y="759982"/>
                  <a:pt x="1202572" y="759982"/>
                </a:cubicBezTo>
                <a:close/>
                <a:moveTo>
                  <a:pt x="1272114" y="530343"/>
                </a:moveTo>
                <a:lnTo>
                  <a:pt x="1235986" y="527343"/>
                </a:lnTo>
                <a:lnTo>
                  <a:pt x="1201561" y="540021"/>
                </a:lnTo>
                <a:lnTo>
                  <a:pt x="1172666" y="566036"/>
                </a:lnTo>
                <a:cubicBezTo>
                  <a:pt x="1164381" y="576671"/>
                  <a:pt x="1157657" y="589140"/>
                  <a:pt x="1153131" y="603051"/>
                </a:cubicBezTo>
                <a:cubicBezTo>
                  <a:pt x="1144077" y="630874"/>
                  <a:pt x="1145529" y="659202"/>
                  <a:pt x="1155195" y="682511"/>
                </a:cubicBezTo>
                <a:cubicBezTo>
                  <a:pt x="1160028" y="694165"/>
                  <a:pt x="1166913" y="704566"/>
                  <a:pt x="1175567" y="713019"/>
                </a:cubicBezTo>
                <a:cubicBezTo>
                  <a:pt x="1184220" y="721473"/>
                  <a:pt x="1194640" y="727982"/>
                  <a:pt x="1206542" y="731855"/>
                </a:cubicBezTo>
                <a:cubicBezTo>
                  <a:pt x="1230345" y="739601"/>
                  <a:pt x="1255563" y="735335"/>
                  <a:pt x="1277095" y="722178"/>
                </a:cubicBezTo>
                <a:cubicBezTo>
                  <a:pt x="1287861" y="715599"/>
                  <a:pt x="1297706" y="706797"/>
                  <a:pt x="1305990" y="696163"/>
                </a:cubicBezTo>
                <a:cubicBezTo>
                  <a:pt x="1314273" y="685528"/>
                  <a:pt x="1320998" y="673060"/>
                  <a:pt x="1325525" y="659148"/>
                </a:cubicBezTo>
                <a:lnTo>
                  <a:pt x="1331514" y="617725"/>
                </a:lnTo>
                <a:lnTo>
                  <a:pt x="1323461" y="579688"/>
                </a:lnTo>
                <a:lnTo>
                  <a:pt x="1303089" y="549179"/>
                </a:lnTo>
                <a:close/>
                <a:moveTo>
                  <a:pt x="1132198" y="413893"/>
                </a:moveTo>
                <a:lnTo>
                  <a:pt x="1101493" y="411084"/>
                </a:lnTo>
                <a:lnTo>
                  <a:pt x="1072382" y="421198"/>
                </a:lnTo>
                <a:lnTo>
                  <a:pt x="1048092" y="442343"/>
                </a:lnTo>
                <a:cubicBezTo>
                  <a:pt x="1041158" y="451022"/>
                  <a:pt x="1035564" y="461224"/>
                  <a:pt x="1031851" y="472634"/>
                </a:cubicBezTo>
                <a:cubicBezTo>
                  <a:pt x="1024426" y="495455"/>
                  <a:pt x="1025924" y="518791"/>
                  <a:pt x="1034351" y="538071"/>
                </a:cubicBezTo>
                <a:cubicBezTo>
                  <a:pt x="1038563" y="547712"/>
                  <a:pt x="1044509" y="556339"/>
                  <a:pt x="1051936" y="563380"/>
                </a:cubicBezTo>
                <a:cubicBezTo>
                  <a:pt x="1059363" y="570422"/>
                  <a:pt x="1068272" y="575878"/>
                  <a:pt x="1078414" y="579178"/>
                </a:cubicBezTo>
                <a:cubicBezTo>
                  <a:pt x="1098698" y="585779"/>
                  <a:pt x="1120071" y="582505"/>
                  <a:pt x="1138230" y="571874"/>
                </a:cubicBezTo>
                <a:cubicBezTo>
                  <a:pt x="1147310" y="566560"/>
                  <a:pt x="1155585" y="559405"/>
                  <a:pt x="1162520" y="550728"/>
                </a:cubicBezTo>
                <a:cubicBezTo>
                  <a:pt x="1169454" y="542050"/>
                  <a:pt x="1175047" y="531848"/>
                  <a:pt x="1178760" y="520437"/>
                </a:cubicBezTo>
                <a:lnTo>
                  <a:pt x="1183455" y="486390"/>
                </a:lnTo>
                <a:lnTo>
                  <a:pt x="1176261" y="455000"/>
                </a:lnTo>
                <a:lnTo>
                  <a:pt x="1158676" y="429691"/>
                </a:lnTo>
                <a:close/>
                <a:moveTo>
                  <a:pt x="1009245" y="311373"/>
                </a:moveTo>
                <a:lnTo>
                  <a:pt x="983978" y="309200"/>
                </a:lnTo>
                <a:lnTo>
                  <a:pt x="959946" y="317874"/>
                </a:lnTo>
                <a:lnTo>
                  <a:pt x="939817" y="335789"/>
                </a:lnTo>
                <a:cubicBezTo>
                  <a:pt x="934054" y="343122"/>
                  <a:pt x="929387" y="351727"/>
                  <a:pt x="926260" y="361336"/>
                </a:cubicBezTo>
                <a:cubicBezTo>
                  <a:pt x="920005" y="380555"/>
                  <a:pt x="921097" y="400152"/>
                  <a:pt x="927918" y="416300"/>
                </a:cubicBezTo>
                <a:cubicBezTo>
                  <a:pt x="931328" y="424373"/>
                  <a:pt x="936171" y="431585"/>
                  <a:pt x="942244" y="437456"/>
                </a:cubicBezTo>
                <a:cubicBezTo>
                  <a:pt x="948316" y="443326"/>
                  <a:pt x="955619" y="447857"/>
                  <a:pt x="963951" y="450567"/>
                </a:cubicBezTo>
                <a:cubicBezTo>
                  <a:pt x="980613" y="455989"/>
                  <a:pt x="998233" y="453108"/>
                  <a:pt x="1013249" y="444067"/>
                </a:cubicBezTo>
                <a:cubicBezTo>
                  <a:pt x="1020757" y="439546"/>
                  <a:pt x="1027616" y="433485"/>
                  <a:pt x="1033378" y="426152"/>
                </a:cubicBezTo>
                <a:cubicBezTo>
                  <a:pt x="1039141" y="418819"/>
                  <a:pt x="1043808" y="410214"/>
                  <a:pt x="1046936" y="400604"/>
                </a:cubicBezTo>
                <a:lnTo>
                  <a:pt x="1051009" y="371971"/>
                </a:lnTo>
                <a:lnTo>
                  <a:pt x="1045277" y="345641"/>
                </a:lnTo>
                <a:lnTo>
                  <a:pt x="1030951" y="324485"/>
                </a:lnTo>
                <a:close/>
                <a:moveTo>
                  <a:pt x="143350" y="161105"/>
                </a:moveTo>
                <a:lnTo>
                  <a:pt x="131339" y="163851"/>
                </a:lnTo>
                <a:cubicBezTo>
                  <a:pt x="127556" y="166732"/>
                  <a:pt x="124293" y="171350"/>
                  <a:pt x="122447" y="177023"/>
                </a:cubicBezTo>
                <a:cubicBezTo>
                  <a:pt x="118755" y="188370"/>
                  <a:pt x="122127" y="199639"/>
                  <a:pt x="129980" y="202195"/>
                </a:cubicBezTo>
                <a:cubicBezTo>
                  <a:pt x="137832" y="204750"/>
                  <a:pt x="147191" y="197623"/>
                  <a:pt x="150883" y="186277"/>
                </a:cubicBezTo>
                <a:lnTo>
                  <a:pt x="151446" y="170394"/>
                </a:lnTo>
                <a:close/>
                <a:moveTo>
                  <a:pt x="189141" y="145252"/>
                </a:moveTo>
                <a:lnTo>
                  <a:pt x="177130" y="147998"/>
                </a:lnTo>
                <a:cubicBezTo>
                  <a:pt x="173346" y="150879"/>
                  <a:pt x="170083" y="155497"/>
                  <a:pt x="168237" y="161170"/>
                </a:cubicBezTo>
                <a:cubicBezTo>
                  <a:pt x="164545" y="172517"/>
                  <a:pt x="167918" y="183786"/>
                  <a:pt x="175770" y="186341"/>
                </a:cubicBezTo>
                <a:cubicBezTo>
                  <a:pt x="183623" y="188897"/>
                  <a:pt x="192982" y="181770"/>
                  <a:pt x="196674" y="170423"/>
                </a:cubicBezTo>
                <a:lnTo>
                  <a:pt x="197237" y="154541"/>
                </a:lnTo>
                <a:close/>
                <a:moveTo>
                  <a:pt x="242382" y="139390"/>
                </a:moveTo>
                <a:lnTo>
                  <a:pt x="230369" y="142137"/>
                </a:lnTo>
                <a:cubicBezTo>
                  <a:pt x="226588" y="145017"/>
                  <a:pt x="223324" y="149636"/>
                  <a:pt x="221478" y="155309"/>
                </a:cubicBezTo>
                <a:cubicBezTo>
                  <a:pt x="217786" y="166654"/>
                  <a:pt x="221158" y="177925"/>
                  <a:pt x="229011" y="180480"/>
                </a:cubicBezTo>
                <a:cubicBezTo>
                  <a:pt x="236864" y="183035"/>
                  <a:pt x="246222" y="175908"/>
                  <a:pt x="249915" y="164561"/>
                </a:cubicBezTo>
                <a:lnTo>
                  <a:pt x="250478" y="148679"/>
                </a:lnTo>
                <a:close/>
                <a:moveTo>
                  <a:pt x="897136" y="235272"/>
                </a:moveTo>
                <a:lnTo>
                  <a:pt x="876913" y="234210"/>
                </a:lnTo>
                <a:lnTo>
                  <a:pt x="857299" y="242872"/>
                </a:lnTo>
                <a:lnTo>
                  <a:pt x="840492" y="259719"/>
                </a:lnTo>
                <a:lnTo>
                  <a:pt x="828698" y="283207"/>
                </a:lnTo>
                <a:cubicBezTo>
                  <a:pt x="820141" y="309503"/>
                  <a:pt x="824831" y="335980"/>
                  <a:pt x="838845" y="351197"/>
                </a:cubicBezTo>
                <a:cubicBezTo>
                  <a:pt x="843516" y="356269"/>
                  <a:pt x="849224" y="360091"/>
                  <a:pt x="855821" y="362238"/>
                </a:cubicBezTo>
                <a:cubicBezTo>
                  <a:pt x="869015" y="366532"/>
                  <a:pt x="883273" y="363313"/>
                  <a:pt x="895658" y="354638"/>
                </a:cubicBezTo>
                <a:cubicBezTo>
                  <a:pt x="901850" y="350301"/>
                  <a:pt x="907574" y="344600"/>
                  <a:pt x="912463" y="337792"/>
                </a:cubicBezTo>
                <a:cubicBezTo>
                  <a:pt x="917353" y="330983"/>
                  <a:pt x="921407" y="323069"/>
                  <a:pt x="924258" y="314303"/>
                </a:cubicBezTo>
                <a:cubicBezTo>
                  <a:pt x="927111" y="305538"/>
                  <a:pt x="928491" y="296753"/>
                  <a:pt x="928545" y="288371"/>
                </a:cubicBezTo>
                <a:cubicBezTo>
                  <a:pt x="928598" y="279989"/>
                  <a:pt x="927325" y="272011"/>
                  <a:pt x="924871" y="264861"/>
                </a:cubicBezTo>
                <a:lnTo>
                  <a:pt x="914110" y="246314"/>
                </a:lnTo>
                <a:close/>
                <a:moveTo>
                  <a:pt x="285736" y="129467"/>
                </a:moveTo>
                <a:lnTo>
                  <a:pt x="273724" y="132213"/>
                </a:lnTo>
                <a:cubicBezTo>
                  <a:pt x="269941" y="135093"/>
                  <a:pt x="266679" y="139712"/>
                  <a:pt x="264833" y="145385"/>
                </a:cubicBezTo>
                <a:cubicBezTo>
                  <a:pt x="261140" y="156732"/>
                  <a:pt x="264512" y="168001"/>
                  <a:pt x="272365" y="170556"/>
                </a:cubicBezTo>
                <a:cubicBezTo>
                  <a:pt x="280218" y="173112"/>
                  <a:pt x="289576" y="165984"/>
                  <a:pt x="293269" y="154638"/>
                </a:cubicBezTo>
                <a:lnTo>
                  <a:pt x="293831" y="138756"/>
                </a:lnTo>
                <a:close/>
                <a:moveTo>
                  <a:pt x="345524" y="123600"/>
                </a:moveTo>
                <a:lnTo>
                  <a:pt x="333512" y="126346"/>
                </a:lnTo>
                <a:cubicBezTo>
                  <a:pt x="329730" y="129227"/>
                  <a:pt x="326467" y="133845"/>
                  <a:pt x="324621" y="139519"/>
                </a:cubicBezTo>
                <a:cubicBezTo>
                  <a:pt x="320929" y="150865"/>
                  <a:pt x="324301" y="162135"/>
                  <a:pt x="332154" y="164690"/>
                </a:cubicBezTo>
                <a:cubicBezTo>
                  <a:pt x="340007" y="167245"/>
                  <a:pt x="349365" y="160118"/>
                  <a:pt x="353057" y="148772"/>
                </a:cubicBezTo>
                <a:lnTo>
                  <a:pt x="353621" y="132889"/>
                </a:lnTo>
                <a:close/>
                <a:moveTo>
                  <a:pt x="791783" y="192322"/>
                </a:moveTo>
                <a:lnTo>
                  <a:pt x="772558" y="190086"/>
                </a:lnTo>
                <a:lnTo>
                  <a:pt x="754597" y="195205"/>
                </a:lnTo>
                <a:lnTo>
                  <a:pt x="739879" y="206676"/>
                </a:lnTo>
                <a:cubicBezTo>
                  <a:pt x="735733" y="211447"/>
                  <a:pt x="732455" y="217109"/>
                  <a:pt x="730377" y="223495"/>
                </a:cubicBezTo>
                <a:cubicBezTo>
                  <a:pt x="726221" y="236269"/>
                  <a:pt x="727646" y="249522"/>
                  <a:pt x="733311" y="260622"/>
                </a:cubicBezTo>
                <a:cubicBezTo>
                  <a:pt x="736143" y="266172"/>
                  <a:pt x="740035" y="271184"/>
                  <a:pt x="744820" y="275329"/>
                </a:cubicBezTo>
                <a:cubicBezTo>
                  <a:pt x="749604" y="279475"/>
                  <a:pt x="755280" y="282753"/>
                  <a:pt x="761680" y="284836"/>
                </a:cubicBezTo>
                <a:cubicBezTo>
                  <a:pt x="774480" y="289001"/>
                  <a:pt x="787753" y="287595"/>
                  <a:pt x="798866" y="281954"/>
                </a:cubicBezTo>
                <a:cubicBezTo>
                  <a:pt x="804422" y="279133"/>
                  <a:pt x="809439" y="275253"/>
                  <a:pt x="813585" y="270483"/>
                </a:cubicBezTo>
                <a:cubicBezTo>
                  <a:pt x="817731" y="265712"/>
                  <a:pt x="821008" y="260050"/>
                  <a:pt x="823087" y="253663"/>
                </a:cubicBezTo>
                <a:lnTo>
                  <a:pt x="825303" y="234473"/>
                </a:lnTo>
                <a:lnTo>
                  <a:pt x="820153" y="216537"/>
                </a:lnTo>
                <a:lnTo>
                  <a:pt x="808644" y="201829"/>
                </a:lnTo>
                <a:close/>
                <a:moveTo>
                  <a:pt x="404564" y="119791"/>
                </a:moveTo>
                <a:lnTo>
                  <a:pt x="389743" y="121991"/>
                </a:lnTo>
                <a:cubicBezTo>
                  <a:pt x="385200" y="124853"/>
                  <a:pt x="381418" y="129616"/>
                  <a:pt x="379469" y="135603"/>
                </a:cubicBezTo>
                <a:cubicBezTo>
                  <a:pt x="375573" y="147578"/>
                  <a:pt x="380490" y="159913"/>
                  <a:pt x="390453" y="163155"/>
                </a:cubicBezTo>
                <a:cubicBezTo>
                  <a:pt x="400416" y="166397"/>
                  <a:pt x="411651" y="159318"/>
                  <a:pt x="415548" y="147343"/>
                </a:cubicBezTo>
                <a:lnTo>
                  <a:pt x="415253" y="130293"/>
                </a:lnTo>
                <a:close/>
                <a:moveTo>
                  <a:pt x="704203" y="159778"/>
                </a:moveTo>
                <a:lnTo>
                  <a:pt x="674010" y="162630"/>
                </a:lnTo>
                <a:cubicBezTo>
                  <a:pt x="664933" y="167509"/>
                  <a:pt x="657560" y="175931"/>
                  <a:pt x="654043" y="186738"/>
                </a:cubicBezTo>
                <a:cubicBezTo>
                  <a:pt x="647010" y="208354"/>
                  <a:pt x="658063" y="231328"/>
                  <a:pt x="678732" y="238054"/>
                </a:cubicBezTo>
                <a:cubicBezTo>
                  <a:pt x="699401" y="244780"/>
                  <a:pt x="721859" y="232709"/>
                  <a:pt x="728892" y="211094"/>
                </a:cubicBezTo>
                <a:lnTo>
                  <a:pt x="726936" y="179852"/>
                </a:lnTo>
                <a:close/>
                <a:moveTo>
                  <a:pt x="468878" y="110206"/>
                </a:moveTo>
                <a:lnTo>
                  <a:pt x="451711" y="113888"/>
                </a:lnTo>
                <a:cubicBezTo>
                  <a:pt x="446331" y="117863"/>
                  <a:pt x="441719" y="124273"/>
                  <a:pt x="439147" y="132174"/>
                </a:cubicBezTo>
                <a:cubicBezTo>
                  <a:pt x="434005" y="147976"/>
                  <a:pt x="438979" y="163761"/>
                  <a:pt x="450257" y="167431"/>
                </a:cubicBezTo>
                <a:cubicBezTo>
                  <a:pt x="461535" y="171101"/>
                  <a:pt x="474846" y="161266"/>
                  <a:pt x="479988" y="145463"/>
                </a:cubicBezTo>
                <a:lnTo>
                  <a:pt x="480590" y="123285"/>
                </a:lnTo>
                <a:close/>
                <a:moveTo>
                  <a:pt x="614106" y="129140"/>
                </a:moveTo>
                <a:lnTo>
                  <a:pt x="588795" y="133304"/>
                </a:lnTo>
                <a:cubicBezTo>
                  <a:pt x="580997" y="138429"/>
                  <a:pt x="574454" y="146884"/>
                  <a:pt x="571014" y="157455"/>
                </a:cubicBezTo>
                <a:cubicBezTo>
                  <a:pt x="564133" y="178599"/>
                  <a:pt x="572272" y="200203"/>
                  <a:pt x="589189" y="205709"/>
                </a:cubicBezTo>
                <a:cubicBezTo>
                  <a:pt x="606109" y="211213"/>
                  <a:pt x="625402" y="198536"/>
                  <a:pt x="632281" y="177392"/>
                </a:cubicBezTo>
                <a:lnTo>
                  <a:pt x="632118" y="147401"/>
                </a:lnTo>
                <a:close/>
                <a:moveTo>
                  <a:pt x="539934" y="114456"/>
                </a:moveTo>
                <a:lnTo>
                  <a:pt x="519071" y="118461"/>
                </a:lnTo>
                <a:cubicBezTo>
                  <a:pt x="512583" y="123018"/>
                  <a:pt x="507071" y="130438"/>
                  <a:pt x="504077" y="139639"/>
                </a:cubicBezTo>
                <a:cubicBezTo>
                  <a:pt x="498089" y="158042"/>
                  <a:pt x="504433" y="176605"/>
                  <a:pt x="518248" y="181100"/>
                </a:cubicBezTo>
                <a:cubicBezTo>
                  <a:pt x="532063" y="185596"/>
                  <a:pt x="548117" y="174321"/>
                  <a:pt x="554105" y="155918"/>
                </a:cubicBezTo>
                <a:lnTo>
                  <a:pt x="554446" y="129972"/>
                </a:lnTo>
                <a:close/>
                <a:moveTo>
                  <a:pt x="331875" y="24528"/>
                </a:moveTo>
                <a:lnTo>
                  <a:pt x="319770" y="26822"/>
                </a:lnTo>
                <a:cubicBezTo>
                  <a:pt x="315881" y="29559"/>
                  <a:pt x="312447" y="34051"/>
                  <a:pt x="310390" y="39651"/>
                </a:cubicBezTo>
                <a:cubicBezTo>
                  <a:pt x="306274" y="50851"/>
                  <a:pt x="309221" y="62239"/>
                  <a:pt x="316973" y="65088"/>
                </a:cubicBezTo>
                <a:cubicBezTo>
                  <a:pt x="324724" y="67935"/>
                  <a:pt x="334343" y="61165"/>
                  <a:pt x="338459" y="49965"/>
                </a:cubicBezTo>
                <a:lnTo>
                  <a:pt x="339617" y="34115"/>
                </a:lnTo>
                <a:close/>
                <a:moveTo>
                  <a:pt x="385298" y="20667"/>
                </a:moveTo>
                <a:lnTo>
                  <a:pt x="373192" y="22962"/>
                </a:lnTo>
                <a:cubicBezTo>
                  <a:pt x="369304" y="25698"/>
                  <a:pt x="365870" y="30191"/>
                  <a:pt x="363813" y="35791"/>
                </a:cubicBezTo>
                <a:cubicBezTo>
                  <a:pt x="359698" y="46990"/>
                  <a:pt x="362645" y="58379"/>
                  <a:pt x="370396" y="61227"/>
                </a:cubicBezTo>
                <a:cubicBezTo>
                  <a:pt x="378147" y="64075"/>
                  <a:pt x="387767" y="57304"/>
                  <a:pt x="391882" y="46103"/>
                </a:cubicBezTo>
                <a:lnTo>
                  <a:pt x="393040" y="30253"/>
                </a:lnTo>
                <a:close/>
                <a:moveTo>
                  <a:pt x="932328" y="94169"/>
                </a:moveTo>
                <a:lnTo>
                  <a:pt x="913200" y="91214"/>
                </a:lnTo>
                <a:lnTo>
                  <a:pt x="895060" y="95655"/>
                </a:lnTo>
                <a:lnTo>
                  <a:pt x="879921" y="106566"/>
                </a:lnTo>
                <a:cubicBezTo>
                  <a:pt x="875600" y="111178"/>
                  <a:pt x="872112" y="116713"/>
                  <a:pt x="869796" y="123017"/>
                </a:cubicBezTo>
                <a:cubicBezTo>
                  <a:pt x="865164" y="135626"/>
                  <a:pt x="866091" y="148923"/>
                  <a:pt x="871335" y="160228"/>
                </a:cubicBezTo>
                <a:cubicBezTo>
                  <a:pt x="873957" y="165880"/>
                  <a:pt x="877659" y="171035"/>
                  <a:pt x="882284" y="175356"/>
                </a:cubicBezTo>
                <a:cubicBezTo>
                  <a:pt x="886909" y="179678"/>
                  <a:pt x="892458" y="183167"/>
                  <a:pt x="898777" y="185489"/>
                </a:cubicBezTo>
                <a:cubicBezTo>
                  <a:pt x="911411" y="190131"/>
                  <a:pt x="924728" y="189224"/>
                  <a:pt x="936044" y="184003"/>
                </a:cubicBezTo>
                <a:cubicBezTo>
                  <a:pt x="941702" y="181392"/>
                  <a:pt x="946860" y="177704"/>
                  <a:pt x="951183" y="173093"/>
                </a:cubicBezTo>
                <a:lnTo>
                  <a:pt x="960041" y="158702"/>
                </a:lnTo>
                <a:lnTo>
                  <a:pt x="962734" y="147369"/>
                </a:lnTo>
                <a:lnTo>
                  <a:pt x="964243" y="137547"/>
                </a:lnTo>
                <a:lnTo>
                  <a:pt x="959769" y="119431"/>
                </a:lnTo>
                <a:lnTo>
                  <a:pt x="948820" y="104302"/>
                </a:lnTo>
                <a:close/>
                <a:moveTo>
                  <a:pt x="428994" y="12378"/>
                </a:moveTo>
                <a:lnTo>
                  <a:pt x="416888" y="14671"/>
                </a:lnTo>
                <a:cubicBezTo>
                  <a:pt x="412999" y="17408"/>
                  <a:pt x="409566" y="21900"/>
                  <a:pt x="407509" y="27500"/>
                </a:cubicBezTo>
                <a:cubicBezTo>
                  <a:pt x="403393" y="38700"/>
                  <a:pt x="406340" y="50088"/>
                  <a:pt x="414092" y="52936"/>
                </a:cubicBezTo>
                <a:cubicBezTo>
                  <a:pt x="421844" y="55785"/>
                  <a:pt x="431462" y="49013"/>
                  <a:pt x="435578" y="37814"/>
                </a:cubicBezTo>
                <a:lnTo>
                  <a:pt x="436735" y="21963"/>
                </a:lnTo>
                <a:close/>
                <a:moveTo>
                  <a:pt x="488961" y="8758"/>
                </a:moveTo>
                <a:lnTo>
                  <a:pt x="476854" y="11051"/>
                </a:lnTo>
                <a:cubicBezTo>
                  <a:pt x="472967" y="13788"/>
                  <a:pt x="469533" y="18281"/>
                  <a:pt x="467475" y="23881"/>
                </a:cubicBezTo>
                <a:cubicBezTo>
                  <a:pt x="463360" y="35080"/>
                  <a:pt x="466307" y="46468"/>
                  <a:pt x="474059" y="49317"/>
                </a:cubicBezTo>
                <a:cubicBezTo>
                  <a:pt x="481810" y="52165"/>
                  <a:pt x="491429" y="45394"/>
                  <a:pt x="495545" y="34194"/>
                </a:cubicBezTo>
                <a:lnTo>
                  <a:pt x="496703" y="18344"/>
                </a:lnTo>
                <a:close/>
                <a:moveTo>
                  <a:pt x="846030" y="58363"/>
                </a:moveTo>
                <a:lnTo>
                  <a:pt x="815751" y="60081"/>
                </a:lnTo>
                <a:cubicBezTo>
                  <a:pt x="806497" y="64616"/>
                  <a:pt x="798814" y="72755"/>
                  <a:pt x="794894" y="83423"/>
                </a:cubicBezTo>
                <a:cubicBezTo>
                  <a:pt x="787055" y="104759"/>
                  <a:pt x="797239" y="128132"/>
                  <a:pt x="817641" y="135629"/>
                </a:cubicBezTo>
                <a:cubicBezTo>
                  <a:pt x="838044" y="143125"/>
                  <a:pt x="860938" y="131905"/>
                  <a:pt x="868777" y="110569"/>
                </a:cubicBezTo>
                <a:lnTo>
                  <a:pt x="867994" y="79276"/>
                </a:lnTo>
                <a:close/>
                <a:moveTo>
                  <a:pt x="548102" y="7165"/>
                </a:moveTo>
                <a:lnTo>
                  <a:pt x="533208" y="8808"/>
                </a:lnTo>
                <a:cubicBezTo>
                  <a:pt x="528562" y="11497"/>
                  <a:pt x="524603" y="16115"/>
                  <a:pt x="522432" y="22025"/>
                </a:cubicBezTo>
                <a:cubicBezTo>
                  <a:pt x="518089" y="33845"/>
                  <a:pt x="522540" y="46356"/>
                  <a:pt x="532374" y="49970"/>
                </a:cubicBezTo>
                <a:cubicBezTo>
                  <a:pt x="542209" y="53583"/>
                  <a:pt x="553701" y="46930"/>
                  <a:pt x="558044" y="35110"/>
                </a:cubicBezTo>
                <a:lnTo>
                  <a:pt x="558389" y="18061"/>
                </a:lnTo>
                <a:close/>
                <a:moveTo>
                  <a:pt x="757146" y="24367"/>
                </a:moveTo>
                <a:lnTo>
                  <a:pt x="731696" y="27579"/>
                </a:lnTo>
                <a:cubicBezTo>
                  <a:pt x="723711" y="32407"/>
                  <a:pt x="716856" y="40611"/>
                  <a:pt x="713022" y="51046"/>
                </a:cubicBezTo>
                <a:cubicBezTo>
                  <a:pt x="705353" y="71917"/>
                  <a:pt x="712675" y="93812"/>
                  <a:pt x="729375" y="99947"/>
                </a:cubicBezTo>
                <a:cubicBezTo>
                  <a:pt x="746076" y="106083"/>
                  <a:pt x="765831" y="94138"/>
                  <a:pt x="773498" y="73267"/>
                </a:cubicBezTo>
                <a:lnTo>
                  <a:pt x="774460" y="43291"/>
                </a:lnTo>
                <a:close/>
                <a:moveTo>
                  <a:pt x="612730" y="0"/>
                </a:moveTo>
                <a:lnTo>
                  <a:pt x="595437" y="3035"/>
                </a:lnTo>
                <a:cubicBezTo>
                  <a:pt x="589912" y="6806"/>
                  <a:pt x="585062" y="13038"/>
                  <a:pt x="582196" y="20837"/>
                </a:cubicBezTo>
                <a:cubicBezTo>
                  <a:pt x="576465" y="36435"/>
                  <a:pt x="580843" y="52395"/>
                  <a:pt x="591976" y="56486"/>
                </a:cubicBezTo>
                <a:cubicBezTo>
                  <a:pt x="603108" y="60576"/>
                  <a:pt x="616778" y="51247"/>
                  <a:pt x="622509" y="35649"/>
                </a:cubicBezTo>
                <a:lnTo>
                  <a:pt x="623943" y="13509"/>
                </a:lnTo>
                <a:close/>
                <a:moveTo>
                  <a:pt x="683577" y="6911"/>
                </a:moveTo>
                <a:lnTo>
                  <a:pt x="662578" y="10131"/>
                </a:lnTo>
                <a:cubicBezTo>
                  <a:pt x="655924" y="14441"/>
                  <a:pt x="650138" y="21649"/>
                  <a:pt x="646801" y="30732"/>
                </a:cubicBezTo>
                <a:cubicBezTo>
                  <a:pt x="640126" y="48897"/>
                  <a:pt x="645770" y="67685"/>
                  <a:pt x="659406" y="72696"/>
                </a:cubicBezTo>
                <a:cubicBezTo>
                  <a:pt x="673043" y="77706"/>
                  <a:pt x="689508" y="67041"/>
                  <a:pt x="696183" y="48875"/>
                </a:cubicBezTo>
                <a:lnTo>
                  <a:pt x="697497" y="22961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3" name="13 O"/>
          <p:cNvSpPr/>
          <p:nvPr/>
        </p:nvSpPr>
        <p:spPr>
          <a:xfrm rot="8595909" flipH="1">
            <a:off x="7511457" y="1057949"/>
            <a:ext cx="1331514" cy="962568"/>
          </a:xfrm>
          <a:custGeom>
            <a:avLst/>
            <a:gdLst/>
            <a:ahLst/>
            <a:cxnLst/>
            <a:rect l="l" t="t" r="r" b="b"/>
            <a:pathLst>
              <a:path w="1331514" h="1283424">
                <a:moveTo>
                  <a:pt x="368445" y="1201773"/>
                </a:moveTo>
                <a:cubicBezTo>
                  <a:pt x="356593" y="1202217"/>
                  <a:pt x="347492" y="1216039"/>
                  <a:pt x="348115" y="1232646"/>
                </a:cubicBezTo>
                <a:cubicBezTo>
                  <a:pt x="348426" y="1240949"/>
                  <a:pt x="351110" y="1248375"/>
                  <a:pt x="355197" y="1253671"/>
                </a:cubicBezTo>
                <a:lnTo>
                  <a:pt x="370702" y="1261908"/>
                </a:lnTo>
                <a:lnTo>
                  <a:pt x="385545" y="1252532"/>
                </a:lnTo>
                <a:lnTo>
                  <a:pt x="391033" y="1231035"/>
                </a:lnTo>
                <a:cubicBezTo>
                  <a:pt x="390409" y="1214428"/>
                  <a:pt x="380297" y="1201328"/>
                  <a:pt x="368445" y="1201773"/>
                </a:cubicBezTo>
                <a:close/>
                <a:moveTo>
                  <a:pt x="309752" y="1189526"/>
                </a:moveTo>
                <a:cubicBezTo>
                  <a:pt x="299283" y="1189919"/>
                  <a:pt x="291179" y="1200439"/>
                  <a:pt x="291651" y="1213023"/>
                </a:cubicBezTo>
                <a:cubicBezTo>
                  <a:pt x="291887" y="1219314"/>
                  <a:pt x="294223" y="1224931"/>
                  <a:pt x="297809" y="1228926"/>
                </a:cubicBezTo>
                <a:lnTo>
                  <a:pt x="311463" y="1235096"/>
                </a:lnTo>
                <a:lnTo>
                  <a:pt x="324617" y="1227919"/>
                </a:lnTo>
                <a:lnTo>
                  <a:pt x="329564" y="1211600"/>
                </a:lnTo>
                <a:cubicBezTo>
                  <a:pt x="329092" y="1199016"/>
                  <a:pt x="320222" y="1189133"/>
                  <a:pt x="309752" y="1189526"/>
                </a:cubicBezTo>
                <a:close/>
                <a:moveTo>
                  <a:pt x="437582" y="1207223"/>
                </a:moveTo>
                <a:cubicBezTo>
                  <a:pt x="423064" y="1207768"/>
                  <a:pt x="411884" y="1223888"/>
                  <a:pt x="412610" y="1243227"/>
                </a:cubicBezTo>
                <a:cubicBezTo>
                  <a:pt x="412973" y="1252896"/>
                  <a:pt x="416245" y="1261541"/>
                  <a:pt x="421239" y="1267699"/>
                </a:cubicBezTo>
                <a:lnTo>
                  <a:pt x="440211" y="1277258"/>
                </a:lnTo>
                <a:lnTo>
                  <a:pt x="458414" y="1266303"/>
                </a:lnTo>
                <a:lnTo>
                  <a:pt x="465183" y="1241254"/>
                </a:lnTo>
                <a:cubicBezTo>
                  <a:pt x="464457" y="1221914"/>
                  <a:pt x="452100" y="1206678"/>
                  <a:pt x="437582" y="1207223"/>
                </a:cubicBezTo>
                <a:close/>
                <a:moveTo>
                  <a:pt x="254097" y="1172102"/>
                </a:moveTo>
                <a:cubicBezTo>
                  <a:pt x="245844" y="1172412"/>
                  <a:pt x="239518" y="1182329"/>
                  <a:pt x="239966" y="1194253"/>
                </a:cubicBezTo>
                <a:cubicBezTo>
                  <a:pt x="240189" y="1200215"/>
                  <a:pt x="242065" y="1205549"/>
                  <a:pt x="244914" y="1209355"/>
                </a:cubicBezTo>
                <a:lnTo>
                  <a:pt x="255717" y="1215282"/>
                </a:lnTo>
                <a:lnTo>
                  <a:pt x="266046" y="1208562"/>
                </a:lnTo>
                <a:lnTo>
                  <a:pt x="269849" y="1193132"/>
                </a:lnTo>
                <a:cubicBezTo>
                  <a:pt x="269401" y="1181208"/>
                  <a:pt x="262349" y="1171793"/>
                  <a:pt x="254097" y="1172102"/>
                </a:cubicBezTo>
                <a:close/>
                <a:moveTo>
                  <a:pt x="512549" y="1202959"/>
                </a:moveTo>
                <a:cubicBezTo>
                  <a:pt x="494770" y="1203626"/>
                  <a:pt x="481033" y="1222181"/>
                  <a:pt x="481868" y="1244400"/>
                </a:cubicBezTo>
                <a:cubicBezTo>
                  <a:pt x="482285" y="1255509"/>
                  <a:pt x="486265" y="1265432"/>
                  <a:pt x="492364" y="1272494"/>
                </a:cubicBezTo>
                <a:lnTo>
                  <a:pt x="515570" y="1283424"/>
                </a:lnTo>
                <a:lnTo>
                  <a:pt x="537891" y="1270785"/>
                </a:lnTo>
                <a:lnTo>
                  <a:pt x="546251" y="1241984"/>
                </a:lnTo>
                <a:cubicBezTo>
                  <a:pt x="545418" y="1219764"/>
                  <a:pt x="530329" y="1202293"/>
                  <a:pt x="512549" y="1202959"/>
                </a:cubicBezTo>
                <a:close/>
                <a:moveTo>
                  <a:pt x="198193" y="1150105"/>
                </a:moveTo>
                <a:cubicBezTo>
                  <a:pt x="189940" y="1150415"/>
                  <a:pt x="183615" y="1160332"/>
                  <a:pt x="184062" y="1172255"/>
                </a:cubicBezTo>
                <a:cubicBezTo>
                  <a:pt x="184286" y="1178217"/>
                  <a:pt x="186160" y="1183552"/>
                  <a:pt x="189011" y="1187357"/>
                </a:cubicBezTo>
                <a:lnTo>
                  <a:pt x="199814" y="1193284"/>
                </a:lnTo>
                <a:lnTo>
                  <a:pt x="210141" y="1186564"/>
                </a:lnTo>
                <a:lnTo>
                  <a:pt x="213945" y="1171134"/>
                </a:lnTo>
                <a:cubicBezTo>
                  <a:pt x="213497" y="1159210"/>
                  <a:pt x="206446" y="1149795"/>
                  <a:pt x="198193" y="1150105"/>
                </a:cubicBezTo>
                <a:close/>
                <a:moveTo>
                  <a:pt x="159207" y="1128700"/>
                </a:moveTo>
                <a:cubicBezTo>
                  <a:pt x="150955" y="1129010"/>
                  <a:pt x="144628" y="1138928"/>
                  <a:pt x="145076" y="1150851"/>
                </a:cubicBezTo>
                <a:cubicBezTo>
                  <a:pt x="145300" y="1156812"/>
                  <a:pt x="147175" y="1162148"/>
                  <a:pt x="150025" y="1165953"/>
                </a:cubicBezTo>
                <a:lnTo>
                  <a:pt x="160828" y="1171881"/>
                </a:lnTo>
                <a:lnTo>
                  <a:pt x="171156" y="1165161"/>
                </a:lnTo>
                <a:lnTo>
                  <a:pt x="174959" y="1149730"/>
                </a:lnTo>
                <a:cubicBezTo>
                  <a:pt x="174511" y="1137805"/>
                  <a:pt x="167459" y="1128390"/>
                  <a:pt x="159207" y="1128700"/>
                </a:cubicBezTo>
                <a:close/>
                <a:moveTo>
                  <a:pt x="607524" y="1196341"/>
                </a:moveTo>
                <a:cubicBezTo>
                  <a:pt x="585804" y="1197157"/>
                  <a:pt x="568887" y="1216231"/>
                  <a:pt x="569740" y="1238946"/>
                </a:cubicBezTo>
                <a:cubicBezTo>
                  <a:pt x="570166" y="1250303"/>
                  <a:pt x="574954" y="1260421"/>
                  <a:pt x="582351" y="1267597"/>
                </a:cubicBezTo>
                <a:lnTo>
                  <a:pt x="610612" y="1278599"/>
                </a:lnTo>
                <a:lnTo>
                  <a:pt x="637969" y="1265509"/>
                </a:lnTo>
                <a:lnTo>
                  <a:pt x="648397" y="1235994"/>
                </a:lnTo>
                <a:cubicBezTo>
                  <a:pt x="647544" y="1213279"/>
                  <a:pt x="629245" y="1195526"/>
                  <a:pt x="607524" y="1196341"/>
                </a:cubicBezTo>
                <a:close/>
                <a:moveTo>
                  <a:pt x="109600" y="1108498"/>
                </a:moveTo>
                <a:cubicBezTo>
                  <a:pt x="101348" y="1108808"/>
                  <a:pt x="95022" y="1118725"/>
                  <a:pt x="95469" y="1130649"/>
                </a:cubicBezTo>
                <a:cubicBezTo>
                  <a:pt x="95693" y="1136611"/>
                  <a:pt x="97569" y="1141945"/>
                  <a:pt x="100419" y="1145751"/>
                </a:cubicBezTo>
                <a:lnTo>
                  <a:pt x="111221" y="1151678"/>
                </a:lnTo>
                <a:lnTo>
                  <a:pt x="121549" y="1144958"/>
                </a:lnTo>
                <a:lnTo>
                  <a:pt x="125352" y="1129528"/>
                </a:lnTo>
                <a:cubicBezTo>
                  <a:pt x="124905" y="1117604"/>
                  <a:pt x="117853" y="1108189"/>
                  <a:pt x="109600" y="1108498"/>
                </a:cubicBezTo>
                <a:close/>
                <a:moveTo>
                  <a:pt x="700106" y="1174034"/>
                </a:moveTo>
                <a:cubicBezTo>
                  <a:pt x="693380" y="1174286"/>
                  <a:pt x="687023" y="1175887"/>
                  <a:pt x="681288" y="1178566"/>
                </a:cubicBezTo>
                <a:cubicBezTo>
                  <a:pt x="675552" y="1181244"/>
                  <a:pt x="670437" y="1185001"/>
                  <a:pt x="666195" y="1189564"/>
                </a:cubicBezTo>
                <a:cubicBezTo>
                  <a:pt x="657710" y="1198692"/>
                  <a:pt x="652714" y="1211049"/>
                  <a:pt x="653217" y="1224472"/>
                </a:cubicBezTo>
                <a:cubicBezTo>
                  <a:pt x="653469" y="1231184"/>
                  <a:pt x="655073" y="1237526"/>
                  <a:pt x="657755" y="1243249"/>
                </a:cubicBezTo>
                <a:lnTo>
                  <a:pt x="668775" y="1258308"/>
                </a:lnTo>
                <a:lnTo>
                  <a:pt x="684650" y="1268145"/>
                </a:lnTo>
                <a:lnTo>
                  <a:pt x="703754" y="1271254"/>
                </a:lnTo>
                <a:lnTo>
                  <a:pt x="722572" y="1266722"/>
                </a:lnTo>
                <a:lnTo>
                  <a:pt x="737665" y="1255723"/>
                </a:lnTo>
                <a:lnTo>
                  <a:pt x="747525" y="1239880"/>
                </a:lnTo>
                <a:lnTo>
                  <a:pt x="749129" y="1230073"/>
                </a:lnTo>
                <a:lnTo>
                  <a:pt x="750075" y="1218463"/>
                </a:lnTo>
                <a:lnTo>
                  <a:pt x="746105" y="1202037"/>
                </a:lnTo>
                <a:cubicBezTo>
                  <a:pt x="743421" y="1196315"/>
                  <a:pt x="739657" y="1191212"/>
                  <a:pt x="735085" y="1186978"/>
                </a:cubicBezTo>
                <a:cubicBezTo>
                  <a:pt x="725939" y="1178512"/>
                  <a:pt x="713557" y="1173529"/>
                  <a:pt x="700106" y="1174034"/>
                </a:cubicBezTo>
                <a:close/>
                <a:moveTo>
                  <a:pt x="308754" y="1062688"/>
                </a:moveTo>
                <a:cubicBezTo>
                  <a:pt x="296894" y="1062688"/>
                  <a:pt x="287280" y="1076159"/>
                  <a:pt x="287280" y="1092777"/>
                </a:cubicBezTo>
                <a:cubicBezTo>
                  <a:pt x="287280" y="1101086"/>
                  <a:pt x="289683" y="1108608"/>
                  <a:pt x="293569" y="1114053"/>
                </a:cubicBezTo>
                <a:lnTo>
                  <a:pt x="308754" y="1122866"/>
                </a:lnTo>
                <a:lnTo>
                  <a:pt x="323938" y="1114053"/>
                </a:lnTo>
                <a:lnTo>
                  <a:pt x="330228" y="1092777"/>
                </a:lnTo>
                <a:cubicBezTo>
                  <a:pt x="330228" y="1076159"/>
                  <a:pt x="320614" y="1062688"/>
                  <a:pt x="308754" y="1062688"/>
                </a:cubicBezTo>
                <a:close/>
                <a:moveTo>
                  <a:pt x="377638" y="1070728"/>
                </a:moveTo>
                <a:cubicBezTo>
                  <a:pt x="363110" y="1070728"/>
                  <a:pt x="351333" y="1086417"/>
                  <a:pt x="351333" y="1105770"/>
                </a:cubicBezTo>
                <a:cubicBezTo>
                  <a:pt x="351333" y="1115446"/>
                  <a:pt x="354278" y="1124207"/>
                  <a:pt x="359038" y="1130548"/>
                </a:cubicBezTo>
                <a:lnTo>
                  <a:pt x="377638" y="1140812"/>
                </a:lnTo>
                <a:lnTo>
                  <a:pt x="396239" y="1130548"/>
                </a:lnTo>
                <a:lnTo>
                  <a:pt x="403943" y="1105770"/>
                </a:lnTo>
                <a:cubicBezTo>
                  <a:pt x="403943" y="1086417"/>
                  <a:pt x="392166" y="1070728"/>
                  <a:pt x="377638" y="1070728"/>
                </a:cubicBezTo>
                <a:close/>
                <a:moveTo>
                  <a:pt x="250562" y="1048249"/>
                </a:moveTo>
                <a:cubicBezTo>
                  <a:pt x="240085" y="1048249"/>
                  <a:pt x="231592" y="1058457"/>
                  <a:pt x="231592" y="1071050"/>
                </a:cubicBezTo>
                <a:cubicBezTo>
                  <a:pt x="231592" y="1077346"/>
                  <a:pt x="233715" y="1083046"/>
                  <a:pt x="237149" y="1087173"/>
                </a:cubicBezTo>
                <a:lnTo>
                  <a:pt x="250562" y="1093851"/>
                </a:lnTo>
                <a:lnTo>
                  <a:pt x="263976" y="1087172"/>
                </a:lnTo>
                <a:lnTo>
                  <a:pt x="269532" y="1071050"/>
                </a:lnTo>
                <a:cubicBezTo>
                  <a:pt x="269532" y="1058457"/>
                  <a:pt x="261039" y="1048249"/>
                  <a:pt x="250562" y="1048249"/>
                </a:cubicBezTo>
                <a:close/>
                <a:moveTo>
                  <a:pt x="195599" y="1028750"/>
                </a:moveTo>
                <a:cubicBezTo>
                  <a:pt x="187341" y="1028750"/>
                  <a:pt x="180647" y="1038423"/>
                  <a:pt x="180647" y="1050355"/>
                </a:cubicBezTo>
                <a:cubicBezTo>
                  <a:pt x="180647" y="1056321"/>
                  <a:pt x="182321" y="1061722"/>
                  <a:pt x="185026" y="1065632"/>
                </a:cubicBezTo>
                <a:lnTo>
                  <a:pt x="195599" y="1071960"/>
                </a:lnTo>
                <a:lnTo>
                  <a:pt x="206172" y="1065632"/>
                </a:lnTo>
                <a:lnTo>
                  <a:pt x="210551" y="1050355"/>
                </a:lnTo>
                <a:cubicBezTo>
                  <a:pt x="210551" y="1038423"/>
                  <a:pt x="203857" y="1028750"/>
                  <a:pt x="195599" y="1028750"/>
                </a:cubicBezTo>
                <a:close/>
                <a:moveTo>
                  <a:pt x="452712" y="1069279"/>
                </a:moveTo>
                <a:cubicBezTo>
                  <a:pt x="434921" y="1069279"/>
                  <a:pt x="420497" y="1087305"/>
                  <a:pt x="420498" y="1109540"/>
                </a:cubicBezTo>
                <a:cubicBezTo>
                  <a:pt x="420498" y="1120657"/>
                  <a:pt x="424103" y="1130722"/>
                  <a:pt x="429933" y="1138008"/>
                </a:cubicBezTo>
                <a:lnTo>
                  <a:pt x="452713" y="1149800"/>
                </a:lnTo>
                <a:lnTo>
                  <a:pt x="475492" y="1138008"/>
                </a:lnTo>
                <a:lnTo>
                  <a:pt x="484927" y="1109540"/>
                </a:lnTo>
                <a:cubicBezTo>
                  <a:pt x="484928" y="1087305"/>
                  <a:pt x="470505" y="1069280"/>
                  <a:pt x="452712" y="1069279"/>
                </a:cubicBezTo>
                <a:close/>
                <a:moveTo>
                  <a:pt x="140560" y="1004671"/>
                </a:moveTo>
                <a:cubicBezTo>
                  <a:pt x="132301" y="1004671"/>
                  <a:pt x="125608" y="1014344"/>
                  <a:pt x="125608" y="1026276"/>
                </a:cubicBezTo>
                <a:cubicBezTo>
                  <a:pt x="125608" y="1032242"/>
                  <a:pt x="127281" y="1037643"/>
                  <a:pt x="129987" y="1041553"/>
                </a:cubicBezTo>
                <a:lnTo>
                  <a:pt x="140560" y="1047881"/>
                </a:lnTo>
                <a:lnTo>
                  <a:pt x="151132" y="1041553"/>
                </a:lnTo>
                <a:lnTo>
                  <a:pt x="155512" y="1026276"/>
                </a:lnTo>
                <a:cubicBezTo>
                  <a:pt x="155511" y="1014344"/>
                  <a:pt x="148818" y="1004671"/>
                  <a:pt x="140560" y="1004671"/>
                </a:cubicBezTo>
                <a:close/>
                <a:moveTo>
                  <a:pt x="547869" y="1066228"/>
                </a:moveTo>
                <a:cubicBezTo>
                  <a:pt x="526133" y="1066228"/>
                  <a:pt x="508513" y="1084655"/>
                  <a:pt x="508513" y="1107386"/>
                </a:cubicBezTo>
                <a:cubicBezTo>
                  <a:pt x="508513" y="1118751"/>
                  <a:pt x="512918" y="1129041"/>
                  <a:pt x="520040" y="1136489"/>
                </a:cubicBezTo>
                <a:lnTo>
                  <a:pt x="547869" y="1148544"/>
                </a:lnTo>
                <a:lnTo>
                  <a:pt x="575698" y="1136489"/>
                </a:lnTo>
                <a:lnTo>
                  <a:pt x="587225" y="1107386"/>
                </a:lnTo>
                <a:cubicBezTo>
                  <a:pt x="587225" y="1084655"/>
                  <a:pt x="569605" y="1066228"/>
                  <a:pt x="547869" y="1066228"/>
                </a:cubicBezTo>
                <a:close/>
                <a:moveTo>
                  <a:pt x="102404" y="981819"/>
                </a:moveTo>
                <a:cubicBezTo>
                  <a:pt x="94146" y="981819"/>
                  <a:pt x="87452" y="991493"/>
                  <a:pt x="87452" y="1003424"/>
                </a:cubicBezTo>
                <a:cubicBezTo>
                  <a:pt x="87452" y="1009390"/>
                  <a:pt x="89126" y="1014792"/>
                  <a:pt x="91831" y="1018701"/>
                </a:cubicBezTo>
                <a:lnTo>
                  <a:pt x="102404" y="1025030"/>
                </a:lnTo>
                <a:lnTo>
                  <a:pt x="112977" y="1018702"/>
                </a:lnTo>
                <a:lnTo>
                  <a:pt x="117356" y="1003425"/>
                </a:lnTo>
                <a:cubicBezTo>
                  <a:pt x="117356" y="991492"/>
                  <a:pt x="110662" y="981819"/>
                  <a:pt x="102404" y="981819"/>
                </a:cubicBezTo>
                <a:close/>
                <a:moveTo>
                  <a:pt x="53590" y="959771"/>
                </a:moveTo>
                <a:cubicBezTo>
                  <a:pt x="45332" y="959771"/>
                  <a:pt x="38638" y="969444"/>
                  <a:pt x="38638" y="981376"/>
                </a:cubicBezTo>
                <a:cubicBezTo>
                  <a:pt x="38638" y="987342"/>
                  <a:pt x="40312" y="992743"/>
                  <a:pt x="43018" y="996653"/>
                </a:cubicBezTo>
                <a:lnTo>
                  <a:pt x="53590" y="1002981"/>
                </a:lnTo>
                <a:lnTo>
                  <a:pt x="64163" y="996653"/>
                </a:lnTo>
                <a:lnTo>
                  <a:pt x="68542" y="981376"/>
                </a:lnTo>
                <a:cubicBezTo>
                  <a:pt x="68542" y="969444"/>
                  <a:pt x="61848" y="959771"/>
                  <a:pt x="53590" y="959771"/>
                </a:cubicBezTo>
                <a:close/>
                <a:moveTo>
                  <a:pt x="641222" y="1047409"/>
                </a:moveTo>
                <a:cubicBezTo>
                  <a:pt x="634491" y="1047409"/>
                  <a:pt x="628079" y="1048770"/>
                  <a:pt x="622247" y="1051232"/>
                </a:cubicBezTo>
                <a:cubicBezTo>
                  <a:pt x="616415" y="1053693"/>
                  <a:pt x="611163" y="1057255"/>
                  <a:pt x="606752" y="1061656"/>
                </a:cubicBezTo>
                <a:cubicBezTo>
                  <a:pt x="597931" y="1070459"/>
                  <a:pt x="592475" y="1082620"/>
                  <a:pt x="592474" y="1096053"/>
                </a:cubicBezTo>
                <a:cubicBezTo>
                  <a:pt x="592474" y="1102769"/>
                  <a:pt x="593839" y="1109167"/>
                  <a:pt x="596305" y="1114987"/>
                </a:cubicBezTo>
                <a:lnTo>
                  <a:pt x="606752" y="1130449"/>
                </a:lnTo>
                <a:lnTo>
                  <a:pt x="622247" y="1140874"/>
                </a:lnTo>
                <a:lnTo>
                  <a:pt x="641221" y="1144697"/>
                </a:lnTo>
                <a:lnTo>
                  <a:pt x="660196" y="1140874"/>
                </a:lnTo>
                <a:lnTo>
                  <a:pt x="675691" y="1130449"/>
                </a:lnTo>
                <a:lnTo>
                  <a:pt x="686138" y="1114987"/>
                </a:lnTo>
                <a:lnTo>
                  <a:pt x="689969" y="1096053"/>
                </a:lnTo>
                <a:lnTo>
                  <a:pt x="686138" y="1077118"/>
                </a:lnTo>
                <a:cubicBezTo>
                  <a:pt x="683671" y="1071299"/>
                  <a:pt x="680101" y="1066058"/>
                  <a:pt x="675691" y="1061656"/>
                </a:cubicBezTo>
                <a:cubicBezTo>
                  <a:pt x="666869" y="1052853"/>
                  <a:pt x="654682" y="1047409"/>
                  <a:pt x="641222" y="1047409"/>
                </a:cubicBezTo>
                <a:close/>
                <a:moveTo>
                  <a:pt x="14952" y="930527"/>
                </a:moveTo>
                <a:cubicBezTo>
                  <a:pt x="6694" y="930527"/>
                  <a:pt x="0" y="940200"/>
                  <a:pt x="0" y="952132"/>
                </a:cubicBezTo>
                <a:cubicBezTo>
                  <a:pt x="0" y="958098"/>
                  <a:pt x="1674" y="963499"/>
                  <a:pt x="4380" y="967409"/>
                </a:cubicBezTo>
                <a:lnTo>
                  <a:pt x="14952" y="973737"/>
                </a:lnTo>
                <a:lnTo>
                  <a:pt x="25525" y="967409"/>
                </a:lnTo>
                <a:lnTo>
                  <a:pt x="29904" y="952132"/>
                </a:lnTo>
                <a:cubicBezTo>
                  <a:pt x="29904" y="940200"/>
                  <a:pt x="23210" y="930527"/>
                  <a:pt x="14952" y="930527"/>
                </a:cubicBezTo>
                <a:close/>
                <a:moveTo>
                  <a:pt x="754693" y="1002936"/>
                </a:moveTo>
                <a:cubicBezTo>
                  <a:pt x="747755" y="1002936"/>
                  <a:pt x="741145" y="1004804"/>
                  <a:pt x="735134" y="1008182"/>
                </a:cubicBezTo>
                <a:cubicBezTo>
                  <a:pt x="717099" y="1018316"/>
                  <a:pt x="704446" y="1042042"/>
                  <a:pt x="704446" y="1069695"/>
                </a:cubicBezTo>
                <a:lnTo>
                  <a:pt x="708394" y="1095680"/>
                </a:lnTo>
                <a:lnTo>
                  <a:pt x="719163" y="1116900"/>
                </a:lnTo>
                <a:lnTo>
                  <a:pt x="735134" y="1131207"/>
                </a:lnTo>
                <a:lnTo>
                  <a:pt x="754693" y="1136454"/>
                </a:lnTo>
                <a:lnTo>
                  <a:pt x="774251" y="1131207"/>
                </a:lnTo>
                <a:lnTo>
                  <a:pt x="790223" y="1116900"/>
                </a:lnTo>
                <a:cubicBezTo>
                  <a:pt x="794769" y="1110860"/>
                  <a:pt x="798448" y="1103667"/>
                  <a:pt x="800991" y="1095680"/>
                </a:cubicBezTo>
                <a:lnTo>
                  <a:pt x="804939" y="1069694"/>
                </a:lnTo>
                <a:cubicBezTo>
                  <a:pt x="804940" y="1060477"/>
                  <a:pt x="803534" y="1051696"/>
                  <a:pt x="800991" y="1043709"/>
                </a:cubicBezTo>
                <a:cubicBezTo>
                  <a:pt x="798448" y="1035722"/>
                  <a:pt x="794769" y="1028529"/>
                  <a:pt x="790223" y="1022489"/>
                </a:cubicBezTo>
                <a:cubicBezTo>
                  <a:pt x="781130" y="1010408"/>
                  <a:pt x="768568" y="1002935"/>
                  <a:pt x="754693" y="1002936"/>
                </a:cubicBezTo>
                <a:close/>
                <a:moveTo>
                  <a:pt x="884848" y="952400"/>
                </a:moveTo>
                <a:cubicBezTo>
                  <a:pt x="876086" y="952399"/>
                  <a:pt x="867740" y="954448"/>
                  <a:pt x="860149" y="958151"/>
                </a:cubicBezTo>
                <a:cubicBezTo>
                  <a:pt x="852558" y="961855"/>
                  <a:pt x="845721" y="967214"/>
                  <a:pt x="839980" y="973836"/>
                </a:cubicBezTo>
                <a:cubicBezTo>
                  <a:pt x="828497" y="987081"/>
                  <a:pt x="821395" y="1005378"/>
                  <a:pt x="821396" y="1025589"/>
                </a:cubicBezTo>
                <a:cubicBezTo>
                  <a:pt x="821396" y="1035694"/>
                  <a:pt x="823171" y="1045321"/>
                  <a:pt x="826382" y="1054077"/>
                </a:cubicBezTo>
                <a:lnTo>
                  <a:pt x="839980" y="1077341"/>
                </a:lnTo>
                <a:lnTo>
                  <a:pt x="860149" y="1093026"/>
                </a:lnTo>
                <a:lnTo>
                  <a:pt x="884848" y="1098778"/>
                </a:lnTo>
                <a:lnTo>
                  <a:pt x="909546" y="1093026"/>
                </a:lnTo>
                <a:lnTo>
                  <a:pt x="929715" y="1077341"/>
                </a:lnTo>
                <a:lnTo>
                  <a:pt x="943313" y="1054077"/>
                </a:lnTo>
                <a:lnTo>
                  <a:pt x="948300" y="1025589"/>
                </a:lnTo>
                <a:lnTo>
                  <a:pt x="943313" y="997100"/>
                </a:lnTo>
                <a:cubicBezTo>
                  <a:pt x="940102" y="988344"/>
                  <a:pt x="935456" y="980458"/>
                  <a:pt x="929715" y="973836"/>
                </a:cubicBezTo>
                <a:cubicBezTo>
                  <a:pt x="918233" y="960592"/>
                  <a:pt x="902370" y="952400"/>
                  <a:pt x="884848" y="952400"/>
                </a:cubicBezTo>
                <a:close/>
                <a:moveTo>
                  <a:pt x="1033489" y="865519"/>
                </a:moveTo>
                <a:cubicBezTo>
                  <a:pt x="1022824" y="865519"/>
                  <a:pt x="1012664" y="867951"/>
                  <a:pt x="1003422" y="872349"/>
                </a:cubicBezTo>
                <a:cubicBezTo>
                  <a:pt x="994181" y="876746"/>
                  <a:pt x="985858" y="883110"/>
                  <a:pt x="978869" y="890974"/>
                </a:cubicBezTo>
                <a:cubicBezTo>
                  <a:pt x="964890" y="906701"/>
                  <a:pt x="956244" y="928428"/>
                  <a:pt x="956244" y="952427"/>
                </a:cubicBezTo>
                <a:cubicBezTo>
                  <a:pt x="956244" y="964426"/>
                  <a:pt x="958406" y="975858"/>
                  <a:pt x="962315" y="986256"/>
                </a:cubicBezTo>
                <a:lnTo>
                  <a:pt x="978869" y="1013880"/>
                </a:lnTo>
                <a:lnTo>
                  <a:pt x="1003422" y="1032505"/>
                </a:lnTo>
                <a:lnTo>
                  <a:pt x="1033489" y="1039335"/>
                </a:lnTo>
                <a:lnTo>
                  <a:pt x="1063556" y="1032505"/>
                </a:lnTo>
                <a:lnTo>
                  <a:pt x="1088110" y="1013880"/>
                </a:lnTo>
                <a:lnTo>
                  <a:pt x="1104664" y="986256"/>
                </a:lnTo>
                <a:lnTo>
                  <a:pt x="1110734" y="952427"/>
                </a:lnTo>
                <a:lnTo>
                  <a:pt x="1104664" y="918598"/>
                </a:lnTo>
                <a:cubicBezTo>
                  <a:pt x="1100755" y="908201"/>
                  <a:pt x="1095099" y="898837"/>
                  <a:pt x="1088110" y="890974"/>
                </a:cubicBezTo>
                <a:cubicBezTo>
                  <a:pt x="1074131" y="875246"/>
                  <a:pt x="1054820" y="865519"/>
                  <a:pt x="1033489" y="865519"/>
                </a:cubicBezTo>
                <a:close/>
                <a:moveTo>
                  <a:pt x="1202572" y="759982"/>
                </a:moveTo>
                <a:cubicBezTo>
                  <a:pt x="1190056" y="759982"/>
                  <a:pt x="1178133" y="762947"/>
                  <a:pt x="1167289" y="768309"/>
                </a:cubicBezTo>
                <a:cubicBezTo>
                  <a:pt x="1156444" y="773670"/>
                  <a:pt x="1146678" y="781429"/>
                  <a:pt x="1138476" y="791016"/>
                </a:cubicBezTo>
                <a:cubicBezTo>
                  <a:pt x="1122072" y="810190"/>
                  <a:pt x="1111926" y="836679"/>
                  <a:pt x="1111926" y="865938"/>
                </a:cubicBezTo>
                <a:cubicBezTo>
                  <a:pt x="1111926" y="880567"/>
                  <a:pt x="1114462" y="894504"/>
                  <a:pt x="1119049" y="907181"/>
                </a:cubicBezTo>
                <a:lnTo>
                  <a:pt x="1138476" y="940860"/>
                </a:lnTo>
                <a:lnTo>
                  <a:pt x="1167289" y="963568"/>
                </a:lnTo>
                <a:lnTo>
                  <a:pt x="1202572" y="971894"/>
                </a:lnTo>
                <a:lnTo>
                  <a:pt x="1237855" y="963567"/>
                </a:lnTo>
                <a:lnTo>
                  <a:pt x="1266668" y="940860"/>
                </a:lnTo>
                <a:lnTo>
                  <a:pt x="1286095" y="907181"/>
                </a:lnTo>
                <a:lnTo>
                  <a:pt x="1293218" y="865938"/>
                </a:lnTo>
                <a:lnTo>
                  <a:pt x="1286095" y="824695"/>
                </a:lnTo>
                <a:cubicBezTo>
                  <a:pt x="1281508" y="812019"/>
                  <a:pt x="1274870" y="800603"/>
                  <a:pt x="1266668" y="791016"/>
                </a:cubicBezTo>
                <a:cubicBezTo>
                  <a:pt x="1250264" y="771842"/>
                  <a:pt x="1227603" y="759982"/>
                  <a:pt x="1202572" y="759982"/>
                </a:cubicBezTo>
                <a:close/>
                <a:moveTo>
                  <a:pt x="1272114" y="530343"/>
                </a:moveTo>
                <a:lnTo>
                  <a:pt x="1235986" y="527343"/>
                </a:lnTo>
                <a:lnTo>
                  <a:pt x="1201561" y="540021"/>
                </a:lnTo>
                <a:lnTo>
                  <a:pt x="1172666" y="566036"/>
                </a:lnTo>
                <a:cubicBezTo>
                  <a:pt x="1164381" y="576671"/>
                  <a:pt x="1157657" y="589140"/>
                  <a:pt x="1153131" y="603051"/>
                </a:cubicBezTo>
                <a:cubicBezTo>
                  <a:pt x="1144077" y="630874"/>
                  <a:pt x="1145529" y="659202"/>
                  <a:pt x="1155195" y="682511"/>
                </a:cubicBezTo>
                <a:cubicBezTo>
                  <a:pt x="1160028" y="694165"/>
                  <a:pt x="1166913" y="704566"/>
                  <a:pt x="1175567" y="713019"/>
                </a:cubicBezTo>
                <a:cubicBezTo>
                  <a:pt x="1184220" y="721473"/>
                  <a:pt x="1194640" y="727982"/>
                  <a:pt x="1206542" y="731855"/>
                </a:cubicBezTo>
                <a:cubicBezTo>
                  <a:pt x="1230345" y="739601"/>
                  <a:pt x="1255563" y="735335"/>
                  <a:pt x="1277095" y="722178"/>
                </a:cubicBezTo>
                <a:cubicBezTo>
                  <a:pt x="1287861" y="715599"/>
                  <a:pt x="1297706" y="706797"/>
                  <a:pt x="1305990" y="696163"/>
                </a:cubicBezTo>
                <a:cubicBezTo>
                  <a:pt x="1314273" y="685528"/>
                  <a:pt x="1320998" y="673060"/>
                  <a:pt x="1325525" y="659148"/>
                </a:cubicBezTo>
                <a:lnTo>
                  <a:pt x="1331514" y="617725"/>
                </a:lnTo>
                <a:lnTo>
                  <a:pt x="1323461" y="579688"/>
                </a:lnTo>
                <a:lnTo>
                  <a:pt x="1303089" y="549179"/>
                </a:lnTo>
                <a:close/>
                <a:moveTo>
                  <a:pt x="1132198" y="413893"/>
                </a:moveTo>
                <a:lnTo>
                  <a:pt x="1101493" y="411084"/>
                </a:lnTo>
                <a:lnTo>
                  <a:pt x="1072382" y="421198"/>
                </a:lnTo>
                <a:lnTo>
                  <a:pt x="1048092" y="442343"/>
                </a:lnTo>
                <a:cubicBezTo>
                  <a:pt x="1041158" y="451022"/>
                  <a:pt x="1035564" y="461224"/>
                  <a:pt x="1031851" y="472634"/>
                </a:cubicBezTo>
                <a:cubicBezTo>
                  <a:pt x="1024426" y="495455"/>
                  <a:pt x="1025924" y="518791"/>
                  <a:pt x="1034351" y="538071"/>
                </a:cubicBezTo>
                <a:cubicBezTo>
                  <a:pt x="1038563" y="547712"/>
                  <a:pt x="1044509" y="556339"/>
                  <a:pt x="1051936" y="563380"/>
                </a:cubicBezTo>
                <a:cubicBezTo>
                  <a:pt x="1059363" y="570422"/>
                  <a:pt x="1068272" y="575878"/>
                  <a:pt x="1078414" y="579178"/>
                </a:cubicBezTo>
                <a:cubicBezTo>
                  <a:pt x="1098698" y="585779"/>
                  <a:pt x="1120071" y="582505"/>
                  <a:pt x="1138230" y="571874"/>
                </a:cubicBezTo>
                <a:cubicBezTo>
                  <a:pt x="1147310" y="566560"/>
                  <a:pt x="1155585" y="559405"/>
                  <a:pt x="1162520" y="550728"/>
                </a:cubicBezTo>
                <a:cubicBezTo>
                  <a:pt x="1169454" y="542050"/>
                  <a:pt x="1175047" y="531848"/>
                  <a:pt x="1178760" y="520437"/>
                </a:cubicBezTo>
                <a:lnTo>
                  <a:pt x="1183455" y="486390"/>
                </a:lnTo>
                <a:lnTo>
                  <a:pt x="1176261" y="455000"/>
                </a:lnTo>
                <a:lnTo>
                  <a:pt x="1158676" y="429691"/>
                </a:lnTo>
                <a:close/>
                <a:moveTo>
                  <a:pt x="1009245" y="311373"/>
                </a:moveTo>
                <a:lnTo>
                  <a:pt x="983978" y="309200"/>
                </a:lnTo>
                <a:lnTo>
                  <a:pt x="959946" y="317874"/>
                </a:lnTo>
                <a:lnTo>
                  <a:pt x="939817" y="335789"/>
                </a:lnTo>
                <a:cubicBezTo>
                  <a:pt x="934054" y="343122"/>
                  <a:pt x="929387" y="351727"/>
                  <a:pt x="926260" y="361336"/>
                </a:cubicBezTo>
                <a:cubicBezTo>
                  <a:pt x="920005" y="380555"/>
                  <a:pt x="921097" y="400152"/>
                  <a:pt x="927918" y="416300"/>
                </a:cubicBezTo>
                <a:cubicBezTo>
                  <a:pt x="931328" y="424373"/>
                  <a:pt x="936171" y="431585"/>
                  <a:pt x="942244" y="437456"/>
                </a:cubicBezTo>
                <a:cubicBezTo>
                  <a:pt x="948316" y="443326"/>
                  <a:pt x="955619" y="447857"/>
                  <a:pt x="963951" y="450567"/>
                </a:cubicBezTo>
                <a:cubicBezTo>
                  <a:pt x="980613" y="455989"/>
                  <a:pt x="998233" y="453108"/>
                  <a:pt x="1013249" y="444067"/>
                </a:cubicBezTo>
                <a:cubicBezTo>
                  <a:pt x="1020757" y="439546"/>
                  <a:pt x="1027616" y="433485"/>
                  <a:pt x="1033378" y="426152"/>
                </a:cubicBezTo>
                <a:cubicBezTo>
                  <a:pt x="1039141" y="418819"/>
                  <a:pt x="1043808" y="410214"/>
                  <a:pt x="1046936" y="400604"/>
                </a:cubicBezTo>
                <a:lnTo>
                  <a:pt x="1051009" y="371971"/>
                </a:lnTo>
                <a:lnTo>
                  <a:pt x="1045277" y="345641"/>
                </a:lnTo>
                <a:lnTo>
                  <a:pt x="1030951" y="324485"/>
                </a:lnTo>
                <a:close/>
                <a:moveTo>
                  <a:pt x="143350" y="161105"/>
                </a:moveTo>
                <a:lnTo>
                  <a:pt x="131339" y="163851"/>
                </a:lnTo>
                <a:cubicBezTo>
                  <a:pt x="127556" y="166732"/>
                  <a:pt x="124293" y="171350"/>
                  <a:pt x="122447" y="177023"/>
                </a:cubicBezTo>
                <a:cubicBezTo>
                  <a:pt x="118755" y="188370"/>
                  <a:pt x="122127" y="199639"/>
                  <a:pt x="129980" y="202195"/>
                </a:cubicBezTo>
                <a:cubicBezTo>
                  <a:pt x="137832" y="204750"/>
                  <a:pt x="147191" y="197623"/>
                  <a:pt x="150883" y="186277"/>
                </a:cubicBezTo>
                <a:lnTo>
                  <a:pt x="151446" y="170394"/>
                </a:lnTo>
                <a:close/>
                <a:moveTo>
                  <a:pt x="189141" y="145252"/>
                </a:moveTo>
                <a:lnTo>
                  <a:pt x="177130" y="147998"/>
                </a:lnTo>
                <a:cubicBezTo>
                  <a:pt x="173346" y="150879"/>
                  <a:pt x="170083" y="155497"/>
                  <a:pt x="168237" y="161170"/>
                </a:cubicBezTo>
                <a:cubicBezTo>
                  <a:pt x="164545" y="172517"/>
                  <a:pt x="167918" y="183786"/>
                  <a:pt x="175770" y="186341"/>
                </a:cubicBezTo>
                <a:cubicBezTo>
                  <a:pt x="183623" y="188897"/>
                  <a:pt x="192982" y="181770"/>
                  <a:pt x="196674" y="170423"/>
                </a:cubicBezTo>
                <a:lnTo>
                  <a:pt x="197237" y="154541"/>
                </a:lnTo>
                <a:close/>
                <a:moveTo>
                  <a:pt x="242382" y="139390"/>
                </a:moveTo>
                <a:lnTo>
                  <a:pt x="230369" y="142137"/>
                </a:lnTo>
                <a:cubicBezTo>
                  <a:pt x="226588" y="145017"/>
                  <a:pt x="223324" y="149636"/>
                  <a:pt x="221478" y="155309"/>
                </a:cubicBezTo>
                <a:cubicBezTo>
                  <a:pt x="217786" y="166654"/>
                  <a:pt x="221158" y="177925"/>
                  <a:pt x="229011" y="180480"/>
                </a:cubicBezTo>
                <a:cubicBezTo>
                  <a:pt x="236864" y="183035"/>
                  <a:pt x="246222" y="175908"/>
                  <a:pt x="249915" y="164561"/>
                </a:cubicBezTo>
                <a:lnTo>
                  <a:pt x="250478" y="148679"/>
                </a:lnTo>
                <a:close/>
                <a:moveTo>
                  <a:pt x="897136" y="235272"/>
                </a:moveTo>
                <a:lnTo>
                  <a:pt x="876913" y="234210"/>
                </a:lnTo>
                <a:lnTo>
                  <a:pt x="857299" y="242872"/>
                </a:lnTo>
                <a:lnTo>
                  <a:pt x="840492" y="259719"/>
                </a:lnTo>
                <a:lnTo>
                  <a:pt x="828698" y="283207"/>
                </a:lnTo>
                <a:cubicBezTo>
                  <a:pt x="820141" y="309503"/>
                  <a:pt x="824831" y="335980"/>
                  <a:pt x="838845" y="351197"/>
                </a:cubicBezTo>
                <a:cubicBezTo>
                  <a:pt x="843516" y="356269"/>
                  <a:pt x="849224" y="360091"/>
                  <a:pt x="855821" y="362238"/>
                </a:cubicBezTo>
                <a:cubicBezTo>
                  <a:pt x="869015" y="366532"/>
                  <a:pt x="883273" y="363313"/>
                  <a:pt x="895658" y="354638"/>
                </a:cubicBezTo>
                <a:cubicBezTo>
                  <a:pt x="901850" y="350301"/>
                  <a:pt x="907574" y="344600"/>
                  <a:pt x="912463" y="337792"/>
                </a:cubicBezTo>
                <a:cubicBezTo>
                  <a:pt x="917353" y="330983"/>
                  <a:pt x="921407" y="323069"/>
                  <a:pt x="924258" y="314303"/>
                </a:cubicBezTo>
                <a:cubicBezTo>
                  <a:pt x="927111" y="305538"/>
                  <a:pt x="928491" y="296753"/>
                  <a:pt x="928545" y="288371"/>
                </a:cubicBezTo>
                <a:cubicBezTo>
                  <a:pt x="928598" y="279989"/>
                  <a:pt x="927325" y="272011"/>
                  <a:pt x="924871" y="264861"/>
                </a:cubicBezTo>
                <a:lnTo>
                  <a:pt x="914110" y="246314"/>
                </a:lnTo>
                <a:close/>
                <a:moveTo>
                  <a:pt x="285736" y="129467"/>
                </a:moveTo>
                <a:lnTo>
                  <a:pt x="273724" y="132213"/>
                </a:lnTo>
                <a:cubicBezTo>
                  <a:pt x="269941" y="135093"/>
                  <a:pt x="266679" y="139712"/>
                  <a:pt x="264833" y="145385"/>
                </a:cubicBezTo>
                <a:cubicBezTo>
                  <a:pt x="261140" y="156732"/>
                  <a:pt x="264512" y="168001"/>
                  <a:pt x="272365" y="170556"/>
                </a:cubicBezTo>
                <a:cubicBezTo>
                  <a:pt x="280218" y="173112"/>
                  <a:pt x="289576" y="165984"/>
                  <a:pt x="293269" y="154638"/>
                </a:cubicBezTo>
                <a:lnTo>
                  <a:pt x="293831" y="138756"/>
                </a:lnTo>
                <a:close/>
                <a:moveTo>
                  <a:pt x="345524" y="123600"/>
                </a:moveTo>
                <a:lnTo>
                  <a:pt x="333512" y="126346"/>
                </a:lnTo>
                <a:cubicBezTo>
                  <a:pt x="329730" y="129227"/>
                  <a:pt x="326467" y="133845"/>
                  <a:pt x="324621" y="139519"/>
                </a:cubicBezTo>
                <a:cubicBezTo>
                  <a:pt x="320929" y="150865"/>
                  <a:pt x="324301" y="162135"/>
                  <a:pt x="332154" y="164690"/>
                </a:cubicBezTo>
                <a:cubicBezTo>
                  <a:pt x="340007" y="167245"/>
                  <a:pt x="349365" y="160118"/>
                  <a:pt x="353057" y="148772"/>
                </a:cubicBezTo>
                <a:lnTo>
                  <a:pt x="353621" y="132889"/>
                </a:lnTo>
                <a:close/>
                <a:moveTo>
                  <a:pt x="791783" y="192322"/>
                </a:moveTo>
                <a:lnTo>
                  <a:pt x="772558" y="190086"/>
                </a:lnTo>
                <a:lnTo>
                  <a:pt x="754597" y="195205"/>
                </a:lnTo>
                <a:lnTo>
                  <a:pt x="739879" y="206676"/>
                </a:lnTo>
                <a:cubicBezTo>
                  <a:pt x="735733" y="211447"/>
                  <a:pt x="732455" y="217109"/>
                  <a:pt x="730377" y="223495"/>
                </a:cubicBezTo>
                <a:cubicBezTo>
                  <a:pt x="726221" y="236269"/>
                  <a:pt x="727646" y="249522"/>
                  <a:pt x="733311" y="260622"/>
                </a:cubicBezTo>
                <a:cubicBezTo>
                  <a:pt x="736143" y="266172"/>
                  <a:pt x="740035" y="271184"/>
                  <a:pt x="744820" y="275329"/>
                </a:cubicBezTo>
                <a:cubicBezTo>
                  <a:pt x="749604" y="279475"/>
                  <a:pt x="755280" y="282753"/>
                  <a:pt x="761680" y="284836"/>
                </a:cubicBezTo>
                <a:cubicBezTo>
                  <a:pt x="774480" y="289001"/>
                  <a:pt x="787753" y="287595"/>
                  <a:pt x="798866" y="281954"/>
                </a:cubicBezTo>
                <a:cubicBezTo>
                  <a:pt x="804422" y="279133"/>
                  <a:pt x="809439" y="275253"/>
                  <a:pt x="813585" y="270483"/>
                </a:cubicBezTo>
                <a:cubicBezTo>
                  <a:pt x="817731" y="265712"/>
                  <a:pt x="821008" y="260050"/>
                  <a:pt x="823087" y="253663"/>
                </a:cubicBezTo>
                <a:lnTo>
                  <a:pt x="825303" y="234473"/>
                </a:lnTo>
                <a:lnTo>
                  <a:pt x="820153" y="216537"/>
                </a:lnTo>
                <a:lnTo>
                  <a:pt x="808644" y="201829"/>
                </a:lnTo>
                <a:close/>
                <a:moveTo>
                  <a:pt x="404564" y="119791"/>
                </a:moveTo>
                <a:lnTo>
                  <a:pt x="389743" y="121991"/>
                </a:lnTo>
                <a:cubicBezTo>
                  <a:pt x="385200" y="124853"/>
                  <a:pt x="381418" y="129616"/>
                  <a:pt x="379469" y="135603"/>
                </a:cubicBezTo>
                <a:cubicBezTo>
                  <a:pt x="375573" y="147578"/>
                  <a:pt x="380490" y="159913"/>
                  <a:pt x="390453" y="163155"/>
                </a:cubicBezTo>
                <a:cubicBezTo>
                  <a:pt x="400416" y="166397"/>
                  <a:pt x="411651" y="159318"/>
                  <a:pt x="415548" y="147343"/>
                </a:cubicBezTo>
                <a:lnTo>
                  <a:pt x="415253" y="130293"/>
                </a:lnTo>
                <a:close/>
                <a:moveTo>
                  <a:pt x="704203" y="159778"/>
                </a:moveTo>
                <a:lnTo>
                  <a:pt x="674010" y="162630"/>
                </a:lnTo>
                <a:cubicBezTo>
                  <a:pt x="664933" y="167509"/>
                  <a:pt x="657560" y="175931"/>
                  <a:pt x="654043" y="186738"/>
                </a:cubicBezTo>
                <a:cubicBezTo>
                  <a:pt x="647010" y="208354"/>
                  <a:pt x="658063" y="231328"/>
                  <a:pt x="678732" y="238054"/>
                </a:cubicBezTo>
                <a:cubicBezTo>
                  <a:pt x="699401" y="244780"/>
                  <a:pt x="721859" y="232709"/>
                  <a:pt x="728892" y="211094"/>
                </a:cubicBezTo>
                <a:lnTo>
                  <a:pt x="726936" y="179852"/>
                </a:lnTo>
                <a:close/>
                <a:moveTo>
                  <a:pt x="468878" y="110206"/>
                </a:moveTo>
                <a:lnTo>
                  <a:pt x="451711" y="113888"/>
                </a:lnTo>
                <a:cubicBezTo>
                  <a:pt x="446331" y="117863"/>
                  <a:pt x="441719" y="124273"/>
                  <a:pt x="439147" y="132174"/>
                </a:cubicBezTo>
                <a:cubicBezTo>
                  <a:pt x="434005" y="147976"/>
                  <a:pt x="438979" y="163761"/>
                  <a:pt x="450257" y="167431"/>
                </a:cubicBezTo>
                <a:cubicBezTo>
                  <a:pt x="461535" y="171101"/>
                  <a:pt x="474846" y="161266"/>
                  <a:pt x="479988" y="145463"/>
                </a:cubicBezTo>
                <a:lnTo>
                  <a:pt x="480590" y="123285"/>
                </a:lnTo>
                <a:close/>
                <a:moveTo>
                  <a:pt x="614106" y="129140"/>
                </a:moveTo>
                <a:lnTo>
                  <a:pt x="588795" y="133304"/>
                </a:lnTo>
                <a:cubicBezTo>
                  <a:pt x="580997" y="138429"/>
                  <a:pt x="574454" y="146884"/>
                  <a:pt x="571014" y="157455"/>
                </a:cubicBezTo>
                <a:cubicBezTo>
                  <a:pt x="564133" y="178599"/>
                  <a:pt x="572272" y="200203"/>
                  <a:pt x="589189" y="205709"/>
                </a:cubicBezTo>
                <a:cubicBezTo>
                  <a:pt x="606109" y="211213"/>
                  <a:pt x="625402" y="198536"/>
                  <a:pt x="632281" y="177392"/>
                </a:cubicBezTo>
                <a:lnTo>
                  <a:pt x="632118" y="147401"/>
                </a:lnTo>
                <a:close/>
                <a:moveTo>
                  <a:pt x="539934" y="114456"/>
                </a:moveTo>
                <a:lnTo>
                  <a:pt x="519071" y="118461"/>
                </a:lnTo>
                <a:cubicBezTo>
                  <a:pt x="512583" y="123018"/>
                  <a:pt x="507071" y="130438"/>
                  <a:pt x="504077" y="139639"/>
                </a:cubicBezTo>
                <a:cubicBezTo>
                  <a:pt x="498089" y="158042"/>
                  <a:pt x="504433" y="176605"/>
                  <a:pt x="518248" y="181100"/>
                </a:cubicBezTo>
                <a:cubicBezTo>
                  <a:pt x="532063" y="185596"/>
                  <a:pt x="548117" y="174321"/>
                  <a:pt x="554105" y="155918"/>
                </a:cubicBezTo>
                <a:lnTo>
                  <a:pt x="554446" y="129972"/>
                </a:lnTo>
                <a:close/>
                <a:moveTo>
                  <a:pt x="331875" y="24528"/>
                </a:moveTo>
                <a:lnTo>
                  <a:pt x="319770" y="26822"/>
                </a:lnTo>
                <a:cubicBezTo>
                  <a:pt x="315881" y="29559"/>
                  <a:pt x="312447" y="34051"/>
                  <a:pt x="310390" y="39651"/>
                </a:cubicBezTo>
                <a:cubicBezTo>
                  <a:pt x="306274" y="50851"/>
                  <a:pt x="309221" y="62239"/>
                  <a:pt x="316973" y="65088"/>
                </a:cubicBezTo>
                <a:cubicBezTo>
                  <a:pt x="324724" y="67935"/>
                  <a:pt x="334343" y="61165"/>
                  <a:pt x="338459" y="49965"/>
                </a:cubicBezTo>
                <a:lnTo>
                  <a:pt x="339617" y="34115"/>
                </a:lnTo>
                <a:close/>
                <a:moveTo>
                  <a:pt x="385298" y="20667"/>
                </a:moveTo>
                <a:lnTo>
                  <a:pt x="373192" y="22962"/>
                </a:lnTo>
                <a:cubicBezTo>
                  <a:pt x="369304" y="25698"/>
                  <a:pt x="365870" y="30191"/>
                  <a:pt x="363813" y="35791"/>
                </a:cubicBezTo>
                <a:cubicBezTo>
                  <a:pt x="359698" y="46990"/>
                  <a:pt x="362645" y="58379"/>
                  <a:pt x="370396" y="61227"/>
                </a:cubicBezTo>
                <a:cubicBezTo>
                  <a:pt x="378147" y="64075"/>
                  <a:pt x="387767" y="57304"/>
                  <a:pt x="391882" y="46103"/>
                </a:cubicBezTo>
                <a:lnTo>
                  <a:pt x="393040" y="30253"/>
                </a:lnTo>
                <a:close/>
                <a:moveTo>
                  <a:pt x="932328" y="94169"/>
                </a:moveTo>
                <a:lnTo>
                  <a:pt x="913200" y="91214"/>
                </a:lnTo>
                <a:lnTo>
                  <a:pt x="895060" y="95655"/>
                </a:lnTo>
                <a:lnTo>
                  <a:pt x="879921" y="106566"/>
                </a:lnTo>
                <a:cubicBezTo>
                  <a:pt x="875600" y="111178"/>
                  <a:pt x="872112" y="116713"/>
                  <a:pt x="869796" y="123017"/>
                </a:cubicBezTo>
                <a:cubicBezTo>
                  <a:pt x="865164" y="135626"/>
                  <a:pt x="866091" y="148923"/>
                  <a:pt x="871335" y="160228"/>
                </a:cubicBezTo>
                <a:cubicBezTo>
                  <a:pt x="873957" y="165880"/>
                  <a:pt x="877659" y="171035"/>
                  <a:pt x="882284" y="175356"/>
                </a:cubicBezTo>
                <a:cubicBezTo>
                  <a:pt x="886909" y="179678"/>
                  <a:pt x="892458" y="183167"/>
                  <a:pt x="898777" y="185489"/>
                </a:cubicBezTo>
                <a:cubicBezTo>
                  <a:pt x="911411" y="190131"/>
                  <a:pt x="924728" y="189224"/>
                  <a:pt x="936044" y="184003"/>
                </a:cubicBezTo>
                <a:cubicBezTo>
                  <a:pt x="941702" y="181392"/>
                  <a:pt x="946860" y="177704"/>
                  <a:pt x="951183" y="173093"/>
                </a:cubicBezTo>
                <a:lnTo>
                  <a:pt x="960041" y="158702"/>
                </a:lnTo>
                <a:lnTo>
                  <a:pt x="962734" y="147369"/>
                </a:lnTo>
                <a:lnTo>
                  <a:pt x="964243" y="137547"/>
                </a:lnTo>
                <a:lnTo>
                  <a:pt x="959769" y="119431"/>
                </a:lnTo>
                <a:lnTo>
                  <a:pt x="948820" y="104302"/>
                </a:lnTo>
                <a:close/>
                <a:moveTo>
                  <a:pt x="428994" y="12378"/>
                </a:moveTo>
                <a:lnTo>
                  <a:pt x="416888" y="14671"/>
                </a:lnTo>
                <a:cubicBezTo>
                  <a:pt x="412999" y="17408"/>
                  <a:pt x="409566" y="21900"/>
                  <a:pt x="407509" y="27500"/>
                </a:cubicBezTo>
                <a:cubicBezTo>
                  <a:pt x="403393" y="38700"/>
                  <a:pt x="406340" y="50088"/>
                  <a:pt x="414092" y="52936"/>
                </a:cubicBezTo>
                <a:cubicBezTo>
                  <a:pt x="421844" y="55785"/>
                  <a:pt x="431462" y="49013"/>
                  <a:pt x="435578" y="37814"/>
                </a:cubicBezTo>
                <a:lnTo>
                  <a:pt x="436735" y="21963"/>
                </a:lnTo>
                <a:close/>
                <a:moveTo>
                  <a:pt x="488961" y="8758"/>
                </a:moveTo>
                <a:lnTo>
                  <a:pt x="476854" y="11051"/>
                </a:lnTo>
                <a:cubicBezTo>
                  <a:pt x="472967" y="13788"/>
                  <a:pt x="469533" y="18281"/>
                  <a:pt x="467475" y="23881"/>
                </a:cubicBezTo>
                <a:cubicBezTo>
                  <a:pt x="463360" y="35080"/>
                  <a:pt x="466307" y="46468"/>
                  <a:pt x="474059" y="49317"/>
                </a:cubicBezTo>
                <a:cubicBezTo>
                  <a:pt x="481810" y="52165"/>
                  <a:pt x="491429" y="45394"/>
                  <a:pt x="495545" y="34194"/>
                </a:cubicBezTo>
                <a:lnTo>
                  <a:pt x="496703" y="18344"/>
                </a:lnTo>
                <a:close/>
                <a:moveTo>
                  <a:pt x="846030" y="58363"/>
                </a:moveTo>
                <a:lnTo>
                  <a:pt x="815751" y="60081"/>
                </a:lnTo>
                <a:cubicBezTo>
                  <a:pt x="806497" y="64616"/>
                  <a:pt x="798814" y="72755"/>
                  <a:pt x="794894" y="83423"/>
                </a:cubicBezTo>
                <a:cubicBezTo>
                  <a:pt x="787055" y="104759"/>
                  <a:pt x="797239" y="128132"/>
                  <a:pt x="817641" y="135629"/>
                </a:cubicBezTo>
                <a:cubicBezTo>
                  <a:pt x="838044" y="143125"/>
                  <a:pt x="860938" y="131905"/>
                  <a:pt x="868777" y="110569"/>
                </a:cubicBezTo>
                <a:lnTo>
                  <a:pt x="867994" y="79276"/>
                </a:lnTo>
                <a:close/>
                <a:moveTo>
                  <a:pt x="548102" y="7165"/>
                </a:moveTo>
                <a:lnTo>
                  <a:pt x="533208" y="8808"/>
                </a:lnTo>
                <a:cubicBezTo>
                  <a:pt x="528562" y="11497"/>
                  <a:pt x="524603" y="16115"/>
                  <a:pt x="522432" y="22025"/>
                </a:cubicBezTo>
                <a:cubicBezTo>
                  <a:pt x="518089" y="33845"/>
                  <a:pt x="522540" y="46356"/>
                  <a:pt x="532374" y="49970"/>
                </a:cubicBezTo>
                <a:cubicBezTo>
                  <a:pt x="542209" y="53583"/>
                  <a:pt x="553701" y="46930"/>
                  <a:pt x="558044" y="35110"/>
                </a:cubicBezTo>
                <a:lnTo>
                  <a:pt x="558389" y="18061"/>
                </a:lnTo>
                <a:close/>
                <a:moveTo>
                  <a:pt x="757146" y="24367"/>
                </a:moveTo>
                <a:lnTo>
                  <a:pt x="731696" y="27579"/>
                </a:lnTo>
                <a:cubicBezTo>
                  <a:pt x="723711" y="32407"/>
                  <a:pt x="716856" y="40611"/>
                  <a:pt x="713022" y="51046"/>
                </a:cubicBezTo>
                <a:cubicBezTo>
                  <a:pt x="705353" y="71917"/>
                  <a:pt x="712675" y="93812"/>
                  <a:pt x="729375" y="99947"/>
                </a:cubicBezTo>
                <a:cubicBezTo>
                  <a:pt x="746076" y="106083"/>
                  <a:pt x="765831" y="94138"/>
                  <a:pt x="773498" y="73267"/>
                </a:cubicBezTo>
                <a:lnTo>
                  <a:pt x="774460" y="43291"/>
                </a:lnTo>
                <a:close/>
                <a:moveTo>
                  <a:pt x="612730" y="0"/>
                </a:moveTo>
                <a:lnTo>
                  <a:pt x="595437" y="3035"/>
                </a:lnTo>
                <a:cubicBezTo>
                  <a:pt x="589912" y="6806"/>
                  <a:pt x="585062" y="13038"/>
                  <a:pt x="582196" y="20837"/>
                </a:cubicBezTo>
                <a:cubicBezTo>
                  <a:pt x="576465" y="36435"/>
                  <a:pt x="580843" y="52395"/>
                  <a:pt x="591976" y="56486"/>
                </a:cubicBezTo>
                <a:cubicBezTo>
                  <a:pt x="603108" y="60576"/>
                  <a:pt x="616778" y="51247"/>
                  <a:pt x="622509" y="35649"/>
                </a:cubicBezTo>
                <a:lnTo>
                  <a:pt x="623943" y="13509"/>
                </a:lnTo>
                <a:close/>
                <a:moveTo>
                  <a:pt x="683577" y="6911"/>
                </a:moveTo>
                <a:lnTo>
                  <a:pt x="662578" y="10131"/>
                </a:lnTo>
                <a:cubicBezTo>
                  <a:pt x="655924" y="14441"/>
                  <a:pt x="650138" y="21649"/>
                  <a:pt x="646801" y="30732"/>
                </a:cubicBezTo>
                <a:cubicBezTo>
                  <a:pt x="640126" y="48897"/>
                  <a:pt x="645770" y="67685"/>
                  <a:pt x="659406" y="72696"/>
                </a:cubicBezTo>
                <a:cubicBezTo>
                  <a:pt x="673043" y="77706"/>
                  <a:pt x="689508" y="67041"/>
                  <a:pt x="696183" y="48875"/>
                </a:cubicBezTo>
                <a:lnTo>
                  <a:pt x="697497" y="22961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4" name="13 O"/>
          <p:cNvSpPr/>
          <p:nvPr/>
        </p:nvSpPr>
        <p:spPr>
          <a:xfrm rot="9523062" flipH="1">
            <a:off x="6343691" y="311261"/>
            <a:ext cx="1331514" cy="962568"/>
          </a:xfrm>
          <a:custGeom>
            <a:avLst/>
            <a:gdLst/>
            <a:ahLst/>
            <a:cxnLst/>
            <a:rect l="l" t="t" r="r" b="b"/>
            <a:pathLst>
              <a:path w="1331514" h="1283424">
                <a:moveTo>
                  <a:pt x="368445" y="1201773"/>
                </a:moveTo>
                <a:cubicBezTo>
                  <a:pt x="356593" y="1202217"/>
                  <a:pt x="347492" y="1216039"/>
                  <a:pt x="348115" y="1232646"/>
                </a:cubicBezTo>
                <a:cubicBezTo>
                  <a:pt x="348426" y="1240949"/>
                  <a:pt x="351110" y="1248375"/>
                  <a:pt x="355197" y="1253671"/>
                </a:cubicBezTo>
                <a:lnTo>
                  <a:pt x="370702" y="1261908"/>
                </a:lnTo>
                <a:lnTo>
                  <a:pt x="385545" y="1252532"/>
                </a:lnTo>
                <a:lnTo>
                  <a:pt x="391033" y="1231035"/>
                </a:lnTo>
                <a:cubicBezTo>
                  <a:pt x="390409" y="1214428"/>
                  <a:pt x="380297" y="1201328"/>
                  <a:pt x="368445" y="1201773"/>
                </a:cubicBezTo>
                <a:close/>
                <a:moveTo>
                  <a:pt x="309752" y="1189526"/>
                </a:moveTo>
                <a:cubicBezTo>
                  <a:pt x="299283" y="1189919"/>
                  <a:pt x="291179" y="1200439"/>
                  <a:pt x="291651" y="1213023"/>
                </a:cubicBezTo>
                <a:cubicBezTo>
                  <a:pt x="291887" y="1219314"/>
                  <a:pt x="294223" y="1224931"/>
                  <a:pt x="297809" y="1228926"/>
                </a:cubicBezTo>
                <a:lnTo>
                  <a:pt x="311463" y="1235096"/>
                </a:lnTo>
                <a:lnTo>
                  <a:pt x="324617" y="1227919"/>
                </a:lnTo>
                <a:lnTo>
                  <a:pt x="329564" y="1211600"/>
                </a:lnTo>
                <a:cubicBezTo>
                  <a:pt x="329092" y="1199016"/>
                  <a:pt x="320222" y="1189133"/>
                  <a:pt x="309752" y="1189526"/>
                </a:cubicBezTo>
                <a:close/>
                <a:moveTo>
                  <a:pt x="437582" y="1207223"/>
                </a:moveTo>
                <a:cubicBezTo>
                  <a:pt x="423064" y="1207768"/>
                  <a:pt x="411884" y="1223888"/>
                  <a:pt x="412610" y="1243227"/>
                </a:cubicBezTo>
                <a:cubicBezTo>
                  <a:pt x="412973" y="1252896"/>
                  <a:pt x="416245" y="1261541"/>
                  <a:pt x="421239" y="1267699"/>
                </a:cubicBezTo>
                <a:lnTo>
                  <a:pt x="440211" y="1277258"/>
                </a:lnTo>
                <a:lnTo>
                  <a:pt x="458414" y="1266303"/>
                </a:lnTo>
                <a:lnTo>
                  <a:pt x="465183" y="1241254"/>
                </a:lnTo>
                <a:cubicBezTo>
                  <a:pt x="464457" y="1221914"/>
                  <a:pt x="452100" y="1206678"/>
                  <a:pt x="437582" y="1207223"/>
                </a:cubicBezTo>
                <a:close/>
                <a:moveTo>
                  <a:pt x="254097" y="1172102"/>
                </a:moveTo>
                <a:cubicBezTo>
                  <a:pt x="245844" y="1172412"/>
                  <a:pt x="239518" y="1182329"/>
                  <a:pt x="239966" y="1194253"/>
                </a:cubicBezTo>
                <a:cubicBezTo>
                  <a:pt x="240189" y="1200215"/>
                  <a:pt x="242065" y="1205549"/>
                  <a:pt x="244914" y="1209355"/>
                </a:cubicBezTo>
                <a:lnTo>
                  <a:pt x="255717" y="1215282"/>
                </a:lnTo>
                <a:lnTo>
                  <a:pt x="266046" y="1208562"/>
                </a:lnTo>
                <a:lnTo>
                  <a:pt x="269849" y="1193132"/>
                </a:lnTo>
                <a:cubicBezTo>
                  <a:pt x="269401" y="1181208"/>
                  <a:pt x="262349" y="1171793"/>
                  <a:pt x="254097" y="1172102"/>
                </a:cubicBezTo>
                <a:close/>
                <a:moveTo>
                  <a:pt x="512549" y="1202959"/>
                </a:moveTo>
                <a:cubicBezTo>
                  <a:pt x="494770" y="1203626"/>
                  <a:pt x="481033" y="1222181"/>
                  <a:pt x="481868" y="1244400"/>
                </a:cubicBezTo>
                <a:cubicBezTo>
                  <a:pt x="482285" y="1255509"/>
                  <a:pt x="486265" y="1265432"/>
                  <a:pt x="492364" y="1272494"/>
                </a:cubicBezTo>
                <a:lnTo>
                  <a:pt x="515570" y="1283424"/>
                </a:lnTo>
                <a:lnTo>
                  <a:pt x="537891" y="1270785"/>
                </a:lnTo>
                <a:lnTo>
                  <a:pt x="546251" y="1241984"/>
                </a:lnTo>
                <a:cubicBezTo>
                  <a:pt x="545418" y="1219764"/>
                  <a:pt x="530329" y="1202293"/>
                  <a:pt x="512549" y="1202959"/>
                </a:cubicBezTo>
                <a:close/>
                <a:moveTo>
                  <a:pt x="198193" y="1150105"/>
                </a:moveTo>
                <a:cubicBezTo>
                  <a:pt x="189940" y="1150415"/>
                  <a:pt x="183615" y="1160332"/>
                  <a:pt x="184062" y="1172255"/>
                </a:cubicBezTo>
                <a:cubicBezTo>
                  <a:pt x="184286" y="1178217"/>
                  <a:pt x="186160" y="1183552"/>
                  <a:pt x="189011" y="1187357"/>
                </a:cubicBezTo>
                <a:lnTo>
                  <a:pt x="199814" y="1193284"/>
                </a:lnTo>
                <a:lnTo>
                  <a:pt x="210141" y="1186564"/>
                </a:lnTo>
                <a:lnTo>
                  <a:pt x="213945" y="1171134"/>
                </a:lnTo>
                <a:cubicBezTo>
                  <a:pt x="213497" y="1159210"/>
                  <a:pt x="206446" y="1149795"/>
                  <a:pt x="198193" y="1150105"/>
                </a:cubicBezTo>
                <a:close/>
                <a:moveTo>
                  <a:pt x="159207" y="1128700"/>
                </a:moveTo>
                <a:cubicBezTo>
                  <a:pt x="150955" y="1129010"/>
                  <a:pt x="144628" y="1138928"/>
                  <a:pt x="145076" y="1150851"/>
                </a:cubicBezTo>
                <a:cubicBezTo>
                  <a:pt x="145300" y="1156812"/>
                  <a:pt x="147175" y="1162148"/>
                  <a:pt x="150025" y="1165953"/>
                </a:cubicBezTo>
                <a:lnTo>
                  <a:pt x="160828" y="1171881"/>
                </a:lnTo>
                <a:lnTo>
                  <a:pt x="171156" y="1165161"/>
                </a:lnTo>
                <a:lnTo>
                  <a:pt x="174959" y="1149730"/>
                </a:lnTo>
                <a:cubicBezTo>
                  <a:pt x="174511" y="1137805"/>
                  <a:pt x="167459" y="1128390"/>
                  <a:pt x="159207" y="1128700"/>
                </a:cubicBezTo>
                <a:close/>
                <a:moveTo>
                  <a:pt x="607524" y="1196341"/>
                </a:moveTo>
                <a:cubicBezTo>
                  <a:pt x="585804" y="1197157"/>
                  <a:pt x="568887" y="1216231"/>
                  <a:pt x="569740" y="1238946"/>
                </a:cubicBezTo>
                <a:cubicBezTo>
                  <a:pt x="570166" y="1250303"/>
                  <a:pt x="574954" y="1260421"/>
                  <a:pt x="582351" y="1267597"/>
                </a:cubicBezTo>
                <a:lnTo>
                  <a:pt x="610612" y="1278599"/>
                </a:lnTo>
                <a:lnTo>
                  <a:pt x="637969" y="1265509"/>
                </a:lnTo>
                <a:lnTo>
                  <a:pt x="648397" y="1235994"/>
                </a:lnTo>
                <a:cubicBezTo>
                  <a:pt x="647544" y="1213279"/>
                  <a:pt x="629245" y="1195526"/>
                  <a:pt x="607524" y="1196341"/>
                </a:cubicBezTo>
                <a:close/>
                <a:moveTo>
                  <a:pt x="109600" y="1108498"/>
                </a:moveTo>
                <a:cubicBezTo>
                  <a:pt x="101348" y="1108808"/>
                  <a:pt x="95022" y="1118725"/>
                  <a:pt x="95469" y="1130649"/>
                </a:cubicBezTo>
                <a:cubicBezTo>
                  <a:pt x="95693" y="1136611"/>
                  <a:pt x="97569" y="1141945"/>
                  <a:pt x="100419" y="1145751"/>
                </a:cubicBezTo>
                <a:lnTo>
                  <a:pt x="111221" y="1151678"/>
                </a:lnTo>
                <a:lnTo>
                  <a:pt x="121549" y="1144958"/>
                </a:lnTo>
                <a:lnTo>
                  <a:pt x="125352" y="1129528"/>
                </a:lnTo>
                <a:cubicBezTo>
                  <a:pt x="124905" y="1117604"/>
                  <a:pt x="117853" y="1108189"/>
                  <a:pt x="109600" y="1108498"/>
                </a:cubicBezTo>
                <a:close/>
                <a:moveTo>
                  <a:pt x="700106" y="1174034"/>
                </a:moveTo>
                <a:cubicBezTo>
                  <a:pt x="693380" y="1174286"/>
                  <a:pt x="687023" y="1175887"/>
                  <a:pt x="681288" y="1178566"/>
                </a:cubicBezTo>
                <a:cubicBezTo>
                  <a:pt x="675552" y="1181244"/>
                  <a:pt x="670437" y="1185001"/>
                  <a:pt x="666195" y="1189564"/>
                </a:cubicBezTo>
                <a:cubicBezTo>
                  <a:pt x="657710" y="1198692"/>
                  <a:pt x="652714" y="1211049"/>
                  <a:pt x="653217" y="1224472"/>
                </a:cubicBezTo>
                <a:cubicBezTo>
                  <a:pt x="653469" y="1231184"/>
                  <a:pt x="655073" y="1237526"/>
                  <a:pt x="657755" y="1243249"/>
                </a:cubicBezTo>
                <a:lnTo>
                  <a:pt x="668775" y="1258308"/>
                </a:lnTo>
                <a:lnTo>
                  <a:pt x="684650" y="1268145"/>
                </a:lnTo>
                <a:lnTo>
                  <a:pt x="703754" y="1271254"/>
                </a:lnTo>
                <a:lnTo>
                  <a:pt x="722572" y="1266722"/>
                </a:lnTo>
                <a:lnTo>
                  <a:pt x="737665" y="1255723"/>
                </a:lnTo>
                <a:lnTo>
                  <a:pt x="747525" y="1239880"/>
                </a:lnTo>
                <a:lnTo>
                  <a:pt x="749129" y="1230073"/>
                </a:lnTo>
                <a:lnTo>
                  <a:pt x="750075" y="1218463"/>
                </a:lnTo>
                <a:lnTo>
                  <a:pt x="746105" y="1202037"/>
                </a:lnTo>
                <a:cubicBezTo>
                  <a:pt x="743421" y="1196315"/>
                  <a:pt x="739657" y="1191212"/>
                  <a:pt x="735085" y="1186978"/>
                </a:cubicBezTo>
                <a:cubicBezTo>
                  <a:pt x="725939" y="1178512"/>
                  <a:pt x="713557" y="1173529"/>
                  <a:pt x="700106" y="1174034"/>
                </a:cubicBezTo>
                <a:close/>
                <a:moveTo>
                  <a:pt x="308754" y="1062688"/>
                </a:moveTo>
                <a:cubicBezTo>
                  <a:pt x="296894" y="1062688"/>
                  <a:pt x="287280" y="1076159"/>
                  <a:pt x="287280" y="1092777"/>
                </a:cubicBezTo>
                <a:cubicBezTo>
                  <a:pt x="287280" y="1101086"/>
                  <a:pt x="289683" y="1108608"/>
                  <a:pt x="293569" y="1114053"/>
                </a:cubicBezTo>
                <a:lnTo>
                  <a:pt x="308754" y="1122866"/>
                </a:lnTo>
                <a:lnTo>
                  <a:pt x="323938" y="1114053"/>
                </a:lnTo>
                <a:lnTo>
                  <a:pt x="330228" y="1092777"/>
                </a:lnTo>
                <a:cubicBezTo>
                  <a:pt x="330228" y="1076159"/>
                  <a:pt x="320614" y="1062688"/>
                  <a:pt x="308754" y="1062688"/>
                </a:cubicBezTo>
                <a:close/>
                <a:moveTo>
                  <a:pt x="377638" y="1070728"/>
                </a:moveTo>
                <a:cubicBezTo>
                  <a:pt x="363110" y="1070728"/>
                  <a:pt x="351333" y="1086417"/>
                  <a:pt x="351333" y="1105770"/>
                </a:cubicBezTo>
                <a:cubicBezTo>
                  <a:pt x="351333" y="1115446"/>
                  <a:pt x="354278" y="1124207"/>
                  <a:pt x="359038" y="1130548"/>
                </a:cubicBezTo>
                <a:lnTo>
                  <a:pt x="377638" y="1140812"/>
                </a:lnTo>
                <a:lnTo>
                  <a:pt x="396239" y="1130548"/>
                </a:lnTo>
                <a:lnTo>
                  <a:pt x="403943" y="1105770"/>
                </a:lnTo>
                <a:cubicBezTo>
                  <a:pt x="403943" y="1086417"/>
                  <a:pt x="392166" y="1070728"/>
                  <a:pt x="377638" y="1070728"/>
                </a:cubicBezTo>
                <a:close/>
                <a:moveTo>
                  <a:pt x="250562" y="1048249"/>
                </a:moveTo>
                <a:cubicBezTo>
                  <a:pt x="240085" y="1048249"/>
                  <a:pt x="231592" y="1058457"/>
                  <a:pt x="231592" y="1071050"/>
                </a:cubicBezTo>
                <a:cubicBezTo>
                  <a:pt x="231592" y="1077346"/>
                  <a:pt x="233715" y="1083046"/>
                  <a:pt x="237149" y="1087173"/>
                </a:cubicBezTo>
                <a:lnTo>
                  <a:pt x="250562" y="1093851"/>
                </a:lnTo>
                <a:lnTo>
                  <a:pt x="263976" y="1087172"/>
                </a:lnTo>
                <a:lnTo>
                  <a:pt x="269532" y="1071050"/>
                </a:lnTo>
                <a:cubicBezTo>
                  <a:pt x="269532" y="1058457"/>
                  <a:pt x="261039" y="1048249"/>
                  <a:pt x="250562" y="1048249"/>
                </a:cubicBezTo>
                <a:close/>
                <a:moveTo>
                  <a:pt x="195599" y="1028750"/>
                </a:moveTo>
                <a:cubicBezTo>
                  <a:pt x="187341" y="1028750"/>
                  <a:pt x="180647" y="1038423"/>
                  <a:pt x="180647" y="1050355"/>
                </a:cubicBezTo>
                <a:cubicBezTo>
                  <a:pt x="180647" y="1056321"/>
                  <a:pt x="182321" y="1061722"/>
                  <a:pt x="185026" y="1065632"/>
                </a:cubicBezTo>
                <a:lnTo>
                  <a:pt x="195599" y="1071960"/>
                </a:lnTo>
                <a:lnTo>
                  <a:pt x="206172" y="1065632"/>
                </a:lnTo>
                <a:lnTo>
                  <a:pt x="210551" y="1050355"/>
                </a:lnTo>
                <a:cubicBezTo>
                  <a:pt x="210551" y="1038423"/>
                  <a:pt x="203857" y="1028750"/>
                  <a:pt x="195599" y="1028750"/>
                </a:cubicBezTo>
                <a:close/>
                <a:moveTo>
                  <a:pt x="452712" y="1069279"/>
                </a:moveTo>
                <a:cubicBezTo>
                  <a:pt x="434921" y="1069279"/>
                  <a:pt x="420497" y="1087305"/>
                  <a:pt x="420498" y="1109540"/>
                </a:cubicBezTo>
                <a:cubicBezTo>
                  <a:pt x="420498" y="1120657"/>
                  <a:pt x="424103" y="1130722"/>
                  <a:pt x="429933" y="1138008"/>
                </a:cubicBezTo>
                <a:lnTo>
                  <a:pt x="452713" y="1149800"/>
                </a:lnTo>
                <a:lnTo>
                  <a:pt x="475492" y="1138008"/>
                </a:lnTo>
                <a:lnTo>
                  <a:pt x="484927" y="1109540"/>
                </a:lnTo>
                <a:cubicBezTo>
                  <a:pt x="484928" y="1087305"/>
                  <a:pt x="470505" y="1069280"/>
                  <a:pt x="452712" y="1069279"/>
                </a:cubicBezTo>
                <a:close/>
                <a:moveTo>
                  <a:pt x="140560" y="1004671"/>
                </a:moveTo>
                <a:cubicBezTo>
                  <a:pt x="132301" y="1004671"/>
                  <a:pt x="125608" y="1014344"/>
                  <a:pt x="125608" y="1026276"/>
                </a:cubicBezTo>
                <a:cubicBezTo>
                  <a:pt x="125608" y="1032242"/>
                  <a:pt x="127281" y="1037643"/>
                  <a:pt x="129987" y="1041553"/>
                </a:cubicBezTo>
                <a:lnTo>
                  <a:pt x="140560" y="1047881"/>
                </a:lnTo>
                <a:lnTo>
                  <a:pt x="151132" y="1041553"/>
                </a:lnTo>
                <a:lnTo>
                  <a:pt x="155512" y="1026276"/>
                </a:lnTo>
                <a:cubicBezTo>
                  <a:pt x="155511" y="1014344"/>
                  <a:pt x="148818" y="1004671"/>
                  <a:pt x="140560" y="1004671"/>
                </a:cubicBezTo>
                <a:close/>
                <a:moveTo>
                  <a:pt x="547869" y="1066228"/>
                </a:moveTo>
                <a:cubicBezTo>
                  <a:pt x="526133" y="1066228"/>
                  <a:pt x="508513" y="1084655"/>
                  <a:pt x="508513" y="1107386"/>
                </a:cubicBezTo>
                <a:cubicBezTo>
                  <a:pt x="508513" y="1118751"/>
                  <a:pt x="512918" y="1129041"/>
                  <a:pt x="520040" y="1136489"/>
                </a:cubicBezTo>
                <a:lnTo>
                  <a:pt x="547869" y="1148544"/>
                </a:lnTo>
                <a:lnTo>
                  <a:pt x="575698" y="1136489"/>
                </a:lnTo>
                <a:lnTo>
                  <a:pt x="587225" y="1107386"/>
                </a:lnTo>
                <a:cubicBezTo>
                  <a:pt x="587225" y="1084655"/>
                  <a:pt x="569605" y="1066228"/>
                  <a:pt x="547869" y="1066228"/>
                </a:cubicBezTo>
                <a:close/>
                <a:moveTo>
                  <a:pt x="102404" y="981819"/>
                </a:moveTo>
                <a:cubicBezTo>
                  <a:pt x="94146" y="981819"/>
                  <a:pt x="87452" y="991493"/>
                  <a:pt x="87452" y="1003424"/>
                </a:cubicBezTo>
                <a:cubicBezTo>
                  <a:pt x="87452" y="1009390"/>
                  <a:pt x="89126" y="1014792"/>
                  <a:pt x="91831" y="1018701"/>
                </a:cubicBezTo>
                <a:lnTo>
                  <a:pt x="102404" y="1025030"/>
                </a:lnTo>
                <a:lnTo>
                  <a:pt x="112977" y="1018702"/>
                </a:lnTo>
                <a:lnTo>
                  <a:pt x="117356" y="1003425"/>
                </a:lnTo>
                <a:cubicBezTo>
                  <a:pt x="117356" y="991492"/>
                  <a:pt x="110662" y="981819"/>
                  <a:pt x="102404" y="981819"/>
                </a:cubicBezTo>
                <a:close/>
                <a:moveTo>
                  <a:pt x="53590" y="959771"/>
                </a:moveTo>
                <a:cubicBezTo>
                  <a:pt x="45332" y="959771"/>
                  <a:pt x="38638" y="969444"/>
                  <a:pt x="38638" y="981376"/>
                </a:cubicBezTo>
                <a:cubicBezTo>
                  <a:pt x="38638" y="987342"/>
                  <a:pt x="40312" y="992743"/>
                  <a:pt x="43018" y="996653"/>
                </a:cubicBezTo>
                <a:lnTo>
                  <a:pt x="53590" y="1002981"/>
                </a:lnTo>
                <a:lnTo>
                  <a:pt x="64163" y="996653"/>
                </a:lnTo>
                <a:lnTo>
                  <a:pt x="68542" y="981376"/>
                </a:lnTo>
                <a:cubicBezTo>
                  <a:pt x="68542" y="969444"/>
                  <a:pt x="61848" y="959771"/>
                  <a:pt x="53590" y="959771"/>
                </a:cubicBezTo>
                <a:close/>
                <a:moveTo>
                  <a:pt x="641222" y="1047409"/>
                </a:moveTo>
                <a:cubicBezTo>
                  <a:pt x="634491" y="1047409"/>
                  <a:pt x="628079" y="1048770"/>
                  <a:pt x="622247" y="1051232"/>
                </a:cubicBezTo>
                <a:cubicBezTo>
                  <a:pt x="616415" y="1053693"/>
                  <a:pt x="611163" y="1057255"/>
                  <a:pt x="606752" y="1061656"/>
                </a:cubicBezTo>
                <a:cubicBezTo>
                  <a:pt x="597931" y="1070459"/>
                  <a:pt x="592475" y="1082620"/>
                  <a:pt x="592474" y="1096053"/>
                </a:cubicBezTo>
                <a:cubicBezTo>
                  <a:pt x="592474" y="1102769"/>
                  <a:pt x="593839" y="1109167"/>
                  <a:pt x="596305" y="1114987"/>
                </a:cubicBezTo>
                <a:lnTo>
                  <a:pt x="606752" y="1130449"/>
                </a:lnTo>
                <a:lnTo>
                  <a:pt x="622247" y="1140874"/>
                </a:lnTo>
                <a:lnTo>
                  <a:pt x="641221" y="1144697"/>
                </a:lnTo>
                <a:lnTo>
                  <a:pt x="660196" y="1140874"/>
                </a:lnTo>
                <a:lnTo>
                  <a:pt x="675691" y="1130449"/>
                </a:lnTo>
                <a:lnTo>
                  <a:pt x="686138" y="1114987"/>
                </a:lnTo>
                <a:lnTo>
                  <a:pt x="689969" y="1096053"/>
                </a:lnTo>
                <a:lnTo>
                  <a:pt x="686138" y="1077118"/>
                </a:lnTo>
                <a:cubicBezTo>
                  <a:pt x="683671" y="1071299"/>
                  <a:pt x="680101" y="1066058"/>
                  <a:pt x="675691" y="1061656"/>
                </a:cubicBezTo>
                <a:cubicBezTo>
                  <a:pt x="666869" y="1052853"/>
                  <a:pt x="654682" y="1047409"/>
                  <a:pt x="641222" y="1047409"/>
                </a:cubicBezTo>
                <a:close/>
                <a:moveTo>
                  <a:pt x="14952" y="930527"/>
                </a:moveTo>
                <a:cubicBezTo>
                  <a:pt x="6694" y="930527"/>
                  <a:pt x="0" y="940200"/>
                  <a:pt x="0" y="952132"/>
                </a:cubicBezTo>
                <a:cubicBezTo>
                  <a:pt x="0" y="958098"/>
                  <a:pt x="1674" y="963499"/>
                  <a:pt x="4380" y="967409"/>
                </a:cubicBezTo>
                <a:lnTo>
                  <a:pt x="14952" y="973737"/>
                </a:lnTo>
                <a:lnTo>
                  <a:pt x="25525" y="967409"/>
                </a:lnTo>
                <a:lnTo>
                  <a:pt x="29904" y="952132"/>
                </a:lnTo>
                <a:cubicBezTo>
                  <a:pt x="29904" y="940200"/>
                  <a:pt x="23210" y="930527"/>
                  <a:pt x="14952" y="930527"/>
                </a:cubicBezTo>
                <a:close/>
                <a:moveTo>
                  <a:pt x="754693" y="1002936"/>
                </a:moveTo>
                <a:cubicBezTo>
                  <a:pt x="747755" y="1002936"/>
                  <a:pt x="741145" y="1004804"/>
                  <a:pt x="735134" y="1008182"/>
                </a:cubicBezTo>
                <a:cubicBezTo>
                  <a:pt x="717099" y="1018316"/>
                  <a:pt x="704446" y="1042042"/>
                  <a:pt x="704446" y="1069695"/>
                </a:cubicBezTo>
                <a:lnTo>
                  <a:pt x="708394" y="1095680"/>
                </a:lnTo>
                <a:lnTo>
                  <a:pt x="719163" y="1116900"/>
                </a:lnTo>
                <a:lnTo>
                  <a:pt x="735134" y="1131207"/>
                </a:lnTo>
                <a:lnTo>
                  <a:pt x="754693" y="1136454"/>
                </a:lnTo>
                <a:lnTo>
                  <a:pt x="774251" y="1131207"/>
                </a:lnTo>
                <a:lnTo>
                  <a:pt x="790223" y="1116900"/>
                </a:lnTo>
                <a:cubicBezTo>
                  <a:pt x="794769" y="1110860"/>
                  <a:pt x="798448" y="1103667"/>
                  <a:pt x="800991" y="1095680"/>
                </a:cubicBezTo>
                <a:lnTo>
                  <a:pt x="804939" y="1069694"/>
                </a:lnTo>
                <a:cubicBezTo>
                  <a:pt x="804940" y="1060477"/>
                  <a:pt x="803534" y="1051696"/>
                  <a:pt x="800991" y="1043709"/>
                </a:cubicBezTo>
                <a:cubicBezTo>
                  <a:pt x="798448" y="1035722"/>
                  <a:pt x="794769" y="1028529"/>
                  <a:pt x="790223" y="1022489"/>
                </a:cubicBezTo>
                <a:cubicBezTo>
                  <a:pt x="781130" y="1010408"/>
                  <a:pt x="768568" y="1002935"/>
                  <a:pt x="754693" y="1002936"/>
                </a:cubicBezTo>
                <a:close/>
                <a:moveTo>
                  <a:pt x="884848" y="952400"/>
                </a:moveTo>
                <a:cubicBezTo>
                  <a:pt x="876086" y="952399"/>
                  <a:pt x="867740" y="954448"/>
                  <a:pt x="860149" y="958151"/>
                </a:cubicBezTo>
                <a:cubicBezTo>
                  <a:pt x="852558" y="961855"/>
                  <a:pt x="845721" y="967214"/>
                  <a:pt x="839980" y="973836"/>
                </a:cubicBezTo>
                <a:cubicBezTo>
                  <a:pt x="828497" y="987081"/>
                  <a:pt x="821395" y="1005378"/>
                  <a:pt x="821396" y="1025589"/>
                </a:cubicBezTo>
                <a:cubicBezTo>
                  <a:pt x="821396" y="1035694"/>
                  <a:pt x="823171" y="1045321"/>
                  <a:pt x="826382" y="1054077"/>
                </a:cubicBezTo>
                <a:lnTo>
                  <a:pt x="839980" y="1077341"/>
                </a:lnTo>
                <a:lnTo>
                  <a:pt x="860149" y="1093026"/>
                </a:lnTo>
                <a:lnTo>
                  <a:pt x="884848" y="1098778"/>
                </a:lnTo>
                <a:lnTo>
                  <a:pt x="909546" y="1093026"/>
                </a:lnTo>
                <a:lnTo>
                  <a:pt x="929715" y="1077341"/>
                </a:lnTo>
                <a:lnTo>
                  <a:pt x="943313" y="1054077"/>
                </a:lnTo>
                <a:lnTo>
                  <a:pt x="948300" y="1025589"/>
                </a:lnTo>
                <a:lnTo>
                  <a:pt x="943313" y="997100"/>
                </a:lnTo>
                <a:cubicBezTo>
                  <a:pt x="940102" y="988344"/>
                  <a:pt x="935456" y="980458"/>
                  <a:pt x="929715" y="973836"/>
                </a:cubicBezTo>
                <a:cubicBezTo>
                  <a:pt x="918233" y="960592"/>
                  <a:pt x="902370" y="952400"/>
                  <a:pt x="884848" y="952400"/>
                </a:cubicBezTo>
                <a:close/>
                <a:moveTo>
                  <a:pt x="1033489" y="865519"/>
                </a:moveTo>
                <a:cubicBezTo>
                  <a:pt x="1022824" y="865519"/>
                  <a:pt x="1012664" y="867951"/>
                  <a:pt x="1003422" y="872349"/>
                </a:cubicBezTo>
                <a:cubicBezTo>
                  <a:pt x="994181" y="876746"/>
                  <a:pt x="985858" y="883110"/>
                  <a:pt x="978869" y="890974"/>
                </a:cubicBezTo>
                <a:cubicBezTo>
                  <a:pt x="964890" y="906701"/>
                  <a:pt x="956244" y="928428"/>
                  <a:pt x="956244" y="952427"/>
                </a:cubicBezTo>
                <a:cubicBezTo>
                  <a:pt x="956244" y="964426"/>
                  <a:pt x="958406" y="975858"/>
                  <a:pt x="962315" y="986256"/>
                </a:cubicBezTo>
                <a:lnTo>
                  <a:pt x="978869" y="1013880"/>
                </a:lnTo>
                <a:lnTo>
                  <a:pt x="1003422" y="1032505"/>
                </a:lnTo>
                <a:lnTo>
                  <a:pt x="1033489" y="1039335"/>
                </a:lnTo>
                <a:lnTo>
                  <a:pt x="1063556" y="1032505"/>
                </a:lnTo>
                <a:lnTo>
                  <a:pt x="1088110" y="1013880"/>
                </a:lnTo>
                <a:lnTo>
                  <a:pt x="1104664" y="986256"/>
                </a:lnTo>
                <a:lnTo>
                  <a:pt x="1110734" y="952427"/>
                </a:lnTo>
                <a:lnTo>
                  <a:pt x="1104664" y="918598"/>
                </a:lnTo>
                <a:cubicBezTo>
                  <a:pt x="1100755" y="908201"/>
                  <a:pt x="1095099" y="898837"/>
                  <a:pt x="1088110" y="890974"/>
                </a:cubicBezTo>
                <a:cubicBezTo>
                  <a:pt x="1074131" y="875246"/>
                  <a:pt x="1054820" y="865519"/>
                  <a:pt x="1033489" y="865519"/>
                </a:cubicBezTo>
                <a:close/>
                <a:moveTo>
                  <a:pt x="1202572" y="759982"/>
                </a:moveTo>
                <a:cubicBezTo>
                  <a:pt x="1190056" y="759982"/>
                  <a:pt x="1178133" y="762947"/>
                  <a:pt x="1167289" y="768309"/>
                </a:cubicBezTo>
                <a:cubicBezTo>
                  <a:pt x="1156444" y="773670"/>
                  <a:pt x="1146678" y="781429"/>
                  <a:pt x="1138476" y="791016"/>
                </a:cubicBezTo>
                <a:cubicBezTo>
                  <a:pt x="1122072" y="810190"/>
                  <a:pt x="1111926" y="836679"/>
                  <a:pt x="1111926" y="865938"/>
                </a:cubicBezTo>
                <a:cubicBezTo>
                  <a:pt x="1111926" y="880567"/>
                  <a:pt x="1114462" y="894504"/>
                  <a:pt x="1119049" y="907181"/>
                </a:cubicBezTo>
                <a:lnTo>
                  <a:pt x="1138476" y="940860"/>
                </a:lnTo>
                <a:lnTo>
                  <a:pt x="1167289" y="963568"/>
                </a:lnTo>
                <a:lnTo>
                  <a:pt x="1202572" y="971894"/>
                </a:lnTo>
                <a:lnTo>
                  <a:pt x="1237855" y="963567"/>
                </a:lnTo>
                <a:lnTo>
                  <a:pt x="1266668" y="940860"/>
                </a:lnTo>
                <a:lnTo>
                  <a:pt x="1286095" y="907181"/>
                </a:lnTo>
                <a:lnTo>
                  <a:pt x="1293218" y="865938"/>
                </a:lnTo>
                <a:lnTo>
                  <a:pt x="1286095" y="824695"/>
                </a:lnTo>
                <a:cubicBezTo>
                  <a:pt x="1281508" y="812019"/>
                  <a:pt x="1274870" y="800603"/>
                  <a:pt x="1266668" y="791016"/>
                </a:cubicBezTo>
                <a:cubicBezTo>
                  <a:pt x="1250264" y="771842"/>
                  <a:pt x="1227603" y="759982"/>
                  <a:pt x="1202572" y="759982"/>
                </a:cubicBezTo>
                <a:close/>
                <a:moveTo>
                  <a:pt x="1272114" y="530343"/>
                </a:moveTo>
                <a:lnTo>
                  <a:pt x="1235986" y="527343"/>
                </a:lnTo>
                <a:lnTo>
                  <a:pt x="1201561" y="540021"/>
                </a:lnTo>
                <a:lnTo>
                  <a:pt x="1172666" y="566036"/>
                </a:lnTo>
                <a:cubicBezTo>
                  <a:pt x="1164381" y="576671"/>
                  <a:pt x="1157657" y="589140"/>
                  <a:pt x="1153131" y="603051"/>
                </a:cubicBezTo>
                <a:cubicBezTo>
                  <a:pt x="1144077" y="630874"/>
                  <a:pt x="1145529" y="659202"/>
                  <a:pt x="1155195" y="682511"/>
                </a:cubicBezTo>
                <a:cubicBezTo>
                  <a:pt x="1160028" y="694165"/>
                  <a:pt x="1166913" y="704566"/>
                  <a:pt x="1175567" y="713019"/>
                </a:cubicBezTo>
                <a:cubicBezTo>
                  <a:pt x="1184220" y="721473"/>
                  <a:pt x="1194640" y="727982"/>
                  <a:pt x="1206542" y="731855"/>
                </a:cubicBezTo>
                <a:cubicBezTo>
                  <a:pt x="1230345" y="739601"/>
                  <a:pt x="1255563" y="735335"/>
                  <a:pt x="1277095" y="722178"/>
                </a:cubicBezTo>
                <a:cubicBezTo>
                  <a:pt x="1287861" y="715599"/>
                  <a:pt x="1297706" y="706797"/>
                  <a:pt x="1305990" y="696163"/>
                </a:cubicBezTo>
                <a:cubicBezTo>
                  <a:pt x="1314273" y="685528"/>
                  <a:pt x="1320998" y="673060"/>
                  <a:pt x="1325525" y="659148"/>
                </a:cubicBezTo>
                <a:lnTo>
                  <a:pt x="1331514" y="617725"/>
                </a:lnTo>
                <a:lnTo>
                  <a:pt x="1323461" y="579688"/>
                </a:lnTo>
                <a:lnTo>
                  <a:pt x="1303089" y="549179"/>
                </a:lnTo>
                <a:close/>
                <a:moveTo>
                  <a:pt x="1132198" y="413893"/>
                </a:moveTo>
                <a:lnTo>
                  <a:pt x="1101493" y="411084"/>
                </a:lnTo>
                <a:lnTo>
                  <a:pt x="1072382" y="421198"/>
                </a:lnTo>
                <a:lnTo>
                  <a:pt x="1048092" y="442343"/>
                </a:lnTo>
                <a:cubicBezTo>
                  <a:pt x="1041158" y="451022"/>
                  <a:pt x="1035564" y="461224"/>
                  <a:pt x="1031851" y="472634"/>
                </a:cubicBezTo>
                <a:cubicBezTo>
                  <a:pt x="1024426" y="495455"/>
                  <a:pt x="1025924" y="518791"/>
                  <a:pt x="1034351" y="538071"/>
                </a:cubicBezTo>
                <a:cubicBezTo>
                  <a:pt x="1038563" y="547712"/>
                  <a:pt x="1044509" y="556339"/>
                  <a:pt x="1051936" y="563380"/>
                </a:cubicBezTo>
                <a:cubicBezTo>
                  <a:pt x="1059363" y="570422"/>
                  <a:pt x="1068272" y="575878"/>
                  <a:pt x="1078414" y="579178"/>
                </a:cubicBezTo>
                <a:cubicBezTo>
                  <a:pt x="1098698" y="585779"/>
                  <a:pt x="1120071" y="582505"/>
                  <a:pt x="1138230" y="571874"/>
                </a:cubicBezTo>
                <a:cubicBezTo>
                  <a:pt x="1147310" y="566560"/>
                  <a:pt x="1155585" y="559405"/>
                  <a:pt x="1162520" y="550728"/>
                </a:cubicBezTo>
                <a:cubicBezTo>
                  <a:pt x="1169454" y="542050"/>
                  <a:pt x="1175047" y="531848"/>
                  <a:pt x="1178760" y="520437"/>
                </a:cubicBezTo>
                <a:lnTo>
                  <a:pt x="1183455" y="486390"/>
                </a:lnTo>
                <a:lnTo>
                  <a:pt x="1176261" y="455000"/>
                </a:lnTo>
                <a:lnTo>
                  <a:pt x="1158676" y="429691"/>
                </a:lnTo>
                <a:close/>
                <a:moveTo>
                  <a:pt x="1009245" y="311373"/>
                </a:moveTo>
                <a:lnTo>
                  <a:pt x="983978" y="309200"/>
                </a:lnTo>
                <a:lnTo>
                  <a:pt x="959946" y="317874"/>
                </a:lnTo>
                <a:lnTo>
                  <a:pt x="939817" y="335789"/>
                </a:lnTo>
                <a:cubicBezTo>
                  <a:pt x="934054" y="343122"/>
                  <a:pt x="929387" y="351727"/>
                  <a:pt x="926260" y="361336"/>
                </a:cubicBezTo>
                <a:cubicBezTo>
                  <a:pt x="920005" y="380555"/>
                  <a:pt x="921097" y="400152"/>
                  <a:pt x="927918" y="416300"/>
                </a:cubicBezTo>
                <a:cubicBezTo>
                  <a:pt x="931328" y="424373"/>
                  <a:pt x="936171" y="431585"/>
                  <a:pt x="942244" y="437456"/>
                </a:cubicBezTo>
                <a:cubicBezTo>
                  <a:pt x="948316" y="443326"/>
                  <a:pt x="955619" y="447857"/>
                  <a:pt x="963951" y="450567"/>
                </a:cubicBezTo>
                <a:cubicBezTo>
                  <a:pt x="980613" y="455989"/>
                  <a:pt x="998233" y="453108"/>
                  <a:pt x="1013249" y="444067"/>
                </a:cubicBezTo>
                <a:cubicBezTo>
                  <a:pt x="1020757" y="439546"/>
                  <a:pt x="1027616" y="433485"/>
                  <a:pt x="1033378" y="426152"/>
                </a:cubicBezTo>
                <a:cubicBezTo>
                  <a:pt x="1039141" y="418819"/>
                  <a:pt x="1043808" y="410214"/>
                  <a:pt x="1046936" y="400604"/>
                </a:cubicBezTo>
                <a:lnTo>
                  <a:pt x="1051009" y="371971"/>
                </a:lnTo>
                <a:lnTo>
                  <a:pt x="1045277" y="345641"/>
                </a:lnTo>
                <a:lnTo>
                  <a:pt x="1030951" y="324485"/>
                </a:lnTo>
                <a:close/>
                <a:moveTo>
                  <a:pt x="143350" y="161105"/>
                </a:moveTo>
                <a:lnTo>
                  <a:pt x="131339" y="163851"/>
                </a:lnTo>
                <a:cubicBezTo>
                  <a:pt x="127556" y="166732"/>
                  <a:pt x="124293" y="171350"/>
                  <a:pt x="122447" y="177023"/>
                </a:cubicBezTo>
                <a:cubicBezTo>
                  <a:pt x="118755" y="188370"/>
                  <a:pt x="122127" y="199639"/>
                  <a:pt x="129980" y="202195"/>
                </a:cubicBezTo>
                <a:cubicBezTo>
                  <a:pt x="137832" y="204750"/>
                  <a:pt x="147191" y="197623"/>
                  <a:pt x="150883" y="186277"/>
                </a:cubicBezTo>
                <a:lnTo>
                  <a:pt x="151446" y="170394"/>
                </a:lnTo>
                <a:close/>
                <a:moveTo>
                  <a:pt x="189141" y="145252"/>
                </a:moveTo>
                <a:lnTo>
                  <a:pt x="177130" y="147998"/>
                </a:lnTo>
                <a:cubicBezTo>
                  <a:pt x="173346" y="150879"/>
                  <a:pt x="170083" y="155497"/>
                  <a:pt x="168237" y="161170"/>
                </a:cubicBezTo>
                <a:cubicBezTo>
                  <a:pt x="164545" y="172517"/>
                  <a:pt x="167918" y="183786"/>
                  <a:pt x="175770" y="186341"/>
                </a:cubicBezTo>
                <a:cubicBezTo>
                  <a:pt x="183623" y="188897"/>
                  <a:pt x="192982" y="181770"/>
                  <a:pt x="196674" y="170423"/>
                </a:cubicBezTo>
                <a:lnTo>
                  <a:pt x="197237" y="154541"/>
                </a:lnTo>
                <a:close/>
                <a:moveTo>
                  <a:pt x="242382" y="139390"/>
                </a:moveTo>
                <a:lnTo>
                  <a:pt x="230369" y="142137"/>
                </a:lnTo>
                <a:cubicBezTo>
                  <a:pt x="226588" y="145017"/>
                  <a:pt x="223324" y="149636"/>
                  <a:pt x="221478" y="155309"/>
                </a:cubicBezTo>
                <a:cubicBezTo>
                  <a:pt x="217786" y="166654"/>
                  <a:pt x="221158" y="177925"/>
                  <a:pt x="229011" y="180480"/>
                </a:cubicBezTo>
                <a:cubicBezTo>
                  <a:pt x="236864" y="183035"/>
                  <a:pt x="246222" y="175908"/>
                  <a:pt x="249915" y="164561"/>
                </a:cubicBezTo>
                <a:lnTo>
                  <a:pt x="250478" y="148679"/>
                </a:lnTo>
                <a:close/>
                <a:moveTo>
                  <a:pt x="897136" y="235272"/>
                </a:moveTo>
                <a:lnTo>
                  <a:pt x="876913" y="234210"/>
                </a:lnTo>
                <a:lnTo>
                  <a:pt x="857299" y="242872"/>
                </a:lnTo>
                <a:lnTo>
                  <a:pt x="840492" y="259719"/>
                </a:lnTo>
                <a:lnTo>
                  <a:pt x="828698" y="283207"/>
                </a:lnTo>
                <a:cubicBezTo>
                  <a:pt x="820141" y="309503"/>
                  <a:pt x="824831" y="335980"/>
                  <a:pt x="838845" y="351197"/>
                </a:cubicBezTo>
                <a:cubicBezTo>
                  <a:pt x="843516" y="356269"/>
                  <a:pt x="849224" y="360091"/>
                  <a:pt x="855821" y="362238"/>
                </a:cubicBezTo>
                <a:cubicBezTo>
                  <a:pt x="869015" y="366532"/>
                  <a:pt x="883273" y="363313"/>
                  <a:pt x="895658" y="354638"/>
                </a:cubicBezTo>
                <a:cubicBezTo>
                  <a:pt x="901850" y="350301"/>
                  <a:pt x="907574" y="344600"/>
                  <a:pt x="912463" y="337792"/>
                </a:cubicBezTo>
                <a:cubicBezTo>
                  <a:pt x="917353" y="330983"/>
                  <a:pt x="921407" y="323069"/>
                  <a:pt x="924258" y="314303"/>
                </a:cubicBezTo>
                <a:cubicBezTo>
                  <a:pt x="927111" y="305538"/>
                  <a:pt x="928491" y="296753"/>
                  <a:pt x="928545" y="288371"/>
                </a:cubicBezTo>
                <a:cubicBezTo>
                  <a:pt x="928598" y="279989"/>
                  <a:pt x="927325" y="272011"/>
                  <a:pt x="924871" y="264861"/>
                </a:cubicBezTo>
                <a:lnTo>
                  <a:pt x="914110" y="246314"/>
                </a:lnTo>
                <a:close/>
                <a:moveTo>
                  <a:pt x="285736" y="129467"/>
                </a:moveTo>
                <a:lnTo>
                  <a:pt x="273724" y="132213"/>
                </a:lnTo>
                <a:cubicBezTo>
                  <a:pt x="269941" y="135093"/>
                  <a:pt x="266679" y="139712"/>
                  <a:pt x="264833" y="145385"/>
                </a:cubicBezTo>
                <a:cubicBezTo>
                  <a:pt x="261140" y="156732"/>
                  <a:pt x="264512" y="168001"/>
                  <a:pt x="272365" y="170556"/>
                </a:cubicBezTo>
                <a:cubicBezTo>
                  <a:pt x="280218" y="173112"/>
                  <a:pt x="289576" y="165984"/>
                  <a:pt x="293269" y="154638"/>
                </a:cubicBezTo>
                <a:lnTo>
                  <a:pt x="293831" y="138756"/>
                </a:lnTo>
                <a:close/>
                <a:moveTo>
                  <a:pt x="345524" y="123600"/>
                </a:moveTo>
                <a:lnTo>
                  <a:pt x="333512" y="126346"/>
                </a:lnTo>
                <a:cubicBezTo>
                  <a:pt x="329730" y="129227"/>
                  <a:pt x="326467" y="133845"/>
                  <a:pt x="324621" y="139519"/>
                </a:cubicBezTo>
                <a:cubicBezTo>
                  <a:pt x="320929" y="150865"/>
                  <a:pt x="324301" y="162135"/>
                  <a:pt x="332154" y="164690"/>
                </a:cubicBezTo>
                <a:cubicBezTo>
                  <a:pt x="340007" y="167245"/>
                  <a:pt x="349365" y="160118"/>
                  <a:pt x="353057" y="148772"/>
                </a:cubicBezTo>
                <a:lnTo>
                  <a:pt x="353621" y="132889"/>
                </a:lnTo>
                <a:close/>
                <a:moveTo>
                  <a:pt x="791783" y="192322"/>
                </a:moveTo>
                <a:lnTo>
                  <a:pt x="772558" y="190086"/>
                </a:lnTo>
                <a:lnTo>
                  <a:pt x="754597" y="195205"/>
                </a:lnTo>
                <a:lnTo>
                  <a:pt x="739879" y="206676"/>
                </a:lnTo>
                <a:cubicBezTo>
                  <a:pt x="735733" y="211447"/>
                  <a:pt x="732455" y="217109"/>
                  <a:pt x="730377" y="223495"/>
                </a:cubicBezTo>
                <a:cubicBezTo>
                  <a:pt x="726221" y="236269"/>
                  <a:pt x="727646" y="249522"/>
                  <a:pt x="733311" y="260622"/>
                </a:cubicBezTo>
                <a:cubicBezTo>
                  <a:pt x="736143" y="266172"/>
                  <a:pt x="740035" y="271184"/>
                  <a:pt x="744820" y="275329"/>
                </a:cubicBezTo>
                <a:cubicBezTo>
                  <a:pt x="749604" y="279475"/>
                  <a:pt x="755280" y="282753"/>
                  <a:pt x="761680" y="284836"/>
                </a:cubicBezTo>
                <a:cubicBezTo>
                  <a:pt x="774480" y="289001"/>
                  <a:pt x="787753" y="287595"/>
                  <a:pt x="798866" y="281954"/>
                </a:cubicBezTo>
                <a:cubicBezTo>
                  <a:pt x="804422" y="279133"/>
                  <a:pt x="809439" y="275253"/>
                  <a:pt x="813585" y="270483"/>
                </a:cubicBezTo>
                <a:cubicBezTo>
                  <a:pt x="817731" y="265712"/>
                  <a:pt x="821008" y="260050"/>
                  <a:pt x="823087" y="253663"/>
                </a:cubicBezTo>
                <a:lnTo>
                  <a:pt x="825303" y="234473"/>
                </a:lnTo>
                <a:lnTo>
                  <a:pt x="820153" y="216537"/>
                </a:lnTo>
                <a:lnTo>
                  <a:pt x="808644" y="201829"/>
                </a:lnTo>
                <a:close/>
                <a:moveTo>
                  <a:pt x="404564" y="119791"/>
                </a:moveTo>
                <a:lnTo>
                  <a:pt x="389743" y="121991"/>
                </a:lnTo>
                <a:cubicBezTo>
                  <a:pt x="385200" y="124853"/>
                  <a:pt x="381418" y="129616"/>
                  <a:pt x="379469" y="135603"/>
                </a:cubicBezTo>
                <a:cubicBezTo>
                  <a:pt x="375573" y="147578"/>
                  <a:pt x="380490" y="159913"/>
                  <a:pt x="390453" y="163155"/>
                </a:cubicBezTo>
                <a:cubicBezTo>
                  <a:pt x="400416" y="166397"/>
                  <a:pt x="411651" y="159318"/>
                  <a:pt x="415548" y="147343"/>
                </a:cubicBezTo>
                <a:lnTo>
                  <a:pt x="415253" y="130293"/>
                </a:lnTo>
                <a:close/>
                <a:moveTo>
                  <a:pt x="704203" y="159778"/>
                </a:moveTo>
                <a:lnTo>
                  <a:pt x="674010" y="162630"/>
                </a:lnTo>
                <a:cubicBezTo>
                  <a:pt x="664933" y="167509"/>
                  <a:pt x="657560" y="175931"/>
                  <a:pt x="654043" y="186738"/>
                </a:cubicBezTo>
                <a:cubicBezTo>
                  <a:pt x="647010" y="208354"/>
                  <a:pt x="658063" y="231328"/>
                  <a:pt x="678732" y="238054"/>
                </a:cubicBezTo>
                <a:cubicBezTo>
                  <a:pt x="699401" y="244780"/>
                  <a:pt x="721859" y="232709"/>
                  <a:pt x="728892" y="211094"/>
                </a:cubicBezTo>
                <a:lnTo>
                  <a:pt x="726936" y="179852"/>
                </a:lnTo>
                <a:close/>
                <a:moveTo>
                  <a:pt x="468878" y="110206"/>
                </a:moveTo>
                <a:lnTo>
                  <a:pt x="451711" y="113888"/>
                </a:lnTo>
                <a:cubicBezTo>
                  <a:pt x="446331" y="117863"/>
                  <a:pt x="441719" y="124273"/>
                  <a:pt x="439147" y="132174"/>
                </a:cubicBezTo>
                <a:cubicBezTo>
                  <a:pt x="434005" y="147976"/>
                  <a:pt x="438979" y="163761"/>
                  <a:pt x="450257" y="167431"/>
                </a:cubicBezTo>
                <a:cubicBezTo>
                  <a:pt x="461535" y="171101"/>
                  <a:pt x="474846" y="161266"/>
                  <a:pt x="479988" y="145463"/>
                </a:cubicBezTo>
                <a:lnTo>
                  <a:pt x="480590" y="123285"/>
                </a:lnTo>
                <a:close/>
                <a:moveTo>
                  <a:pt x="614106" y="129140"/>
                </a:moveTo>
                <a:lnTo>
                  <a:pt x="588795" y="133304"/>
                </a:lnTo>
                <a:cubicBezTo>
                  <a:pt x="580997" y="138429"/>
                  <a:pt x="574454" y="146884"/>
                  <a:pt x="571014" y="157455"/>
                </a:cubicBezTo>
                <a:cubicBezTo>
                  <a:pt x="564133" y="178599"/>
                  <a:pt x="572272" y="200203"/>
                  <a:pt x="589189" y="205709"/>
                </a:cubicBezTo>
                <a:cubicBezTo>
                  <a:pt x="606109" y="211213"/>
                  <a:pt x="625402" y="198536"/>
                  <a:pt x="632281" y="177392"/>
                </a:cubicBezTo>
                <a:lnTo>
                  <a:pt x="632118" y="147401"/>
                </a:lnTo>
                <a:close/>
                <a:moveTo>
                  <a:pt x="539934" y="114456"/>
                </a:moveTo>
                <a:lnTo>
                  <a:pt x="519071" y="118461"/>
                </a:lnTo>
                <a:cubicBezTo>
                  <a:pt x="512583" y="123018"/>
                  <a:pt x="507071" y="130438"/>
                  <a:pt x="504077" y="139639"/>
                </a:cubicBezTo>
                <a:cubicBezTo>
                  <a:pt x="498089" y="158042"/>
                  <a:pt x="504433" y="176605"/>
                  <a:pt x="518248" y="181100"/>
                </a:cubicBezTo>
                <a:cubicBezTo>
                  <a:pt x="532063" y="185596"/>
                  <a:pt x="548117" y="174321"/>
                  <a:pt x="554105" y="155918"/>
                </a:cubicBezTo>
                <a:lnTo>
                  <a:pt x="554446" y="129972"/>
                </a:lnTo>
                <a:close/>
                <a:moveTo>
                  <a:pt x="331875" y="24528"/>
                </a:moveTo>
                <a:lnTo>
                  <a:pt x="319770" y="26822"/>
                </a:lnTo>
                <a:cubicBezTo>
                  <a:pt x="315881" y="29559"/>
                  <a:pt x="312447" y="34051"/>
                  <a:pt x="310390" y="39651"/>
                </a:cubicBezTo>
                <a:cubicBezTo>
                  <a:pt x="306274" y="50851"/>
                  <a:pt x="309221" y="62239"/>
                  <a:pt x="316973" y="65088"/>
                </a:cubicBezTo>
                <a:cubicBezTo>
                  <a:pt x="324724" y="67935"/>
                  <a:pt x="334343" y="61165"/>
                  <a:pt x="338459" y="49965"/>
                </a:cubicBezTo>
                <a:lnTo>
                  <a:pt x="339617" y="34115"/>
                </a:lnTo>
                <a:close/>
                <a:moveTo>
                  <a:pt x="385298" y="20667"/>
                </a:moveTo>
                <a:lnTo>
                  <a:pt x="373192" y="22962"/>
                </a:lnTo>
                <a:cubicBezTo>
                  <a:pt x="369304" y="25698"/>
                  <a:pt x="365870" y="30191"/>
                  <a:pt x="363813" y="35791"/>
                </a:cubicBezTo>
                <a:cubicBezTo>
                  <a:pt x="359698" y="46990"/>
                  <a:pt x="362645" y="58379"/>
                  <a:pt x="370396" y="61227"/>
                </a:cubicBezTo>
                <a:cubicBezTo>
                  <a:pt x="378147" y="64075"/>
                  <a:pt x="387767" y="57304"/>
                  <a:pt x="391882" y="46103"/>
                </a:cubicBezTo>
                <a:lnTo>
                  <a:pt x="393040" y="30253"/>
                </a:lnTo>
                <a:close/>
                <a:moveTo>
                  <a:pt x="932328" y="94169"/>
                </a:moveTo>
                <a:lnTo>
                  <a:pt x="913200" y="91214"/>
                </a:lnTo>
                <a:lnTo>
                  <a:pt x="895060" y="95655"/>
                </a:lnTo>
                <a:lnTo>
                  <a:pt x="879921" y="106566"/>
                </a:lnTo>
                <a:cubicBezTo>
                  <a:pt x="875600" y="111178"/>
                  <a:pt x="872112" y="116713"/>
                  <a:pt x="869796" y="123017"/>
                </a:cubicBezTo>
                <a:cubicBezTo>
                  <a:pt x="865164" y="135626"/>
                  <a:pt x="866091" y="148923"/>
                  <a:pt x="871335" y="160228"/>
                </a:cubicBezTo>
                <a:cubicBezTo>
                  <a:pt x="873957" y="165880"/>
                  <a:pt x="877659" y="171035"/>
                  <a:pt x="882284" y="175356"/>
                </a:cubicBezTo>
                <a:cubicBezTo>
                  <a:pt x="886909" y="179678"/>
                  <a:pt x="892458" y="183167"/>
                  <a:pt x="898777" y="185489"/>
                </a:cubicBezTo>
                <a:cubicBezTo>
                  <a:pt x="911411" y="190131"/>
                  <a:pt x="924728" y="189224"/>
                  <a:pt x="936044" y="184003"/>
                </a:cubicBezTo>
                <a:cubicBezTo>
                  <a:pt x="941702" y="181392"/>
                  <a:pt x="946860" y="177704"/>
                  <a:pt x="951183" y="173093"/>
                </a:cubicBezTo>
                <a:lnTo>
                  <a:pt x="960041" y="158702"/>
                </a:lnTo>
                <a:lnTo>
                  <a:pt x="962734" y="147369"/>
                </a:lnTo>
                <a:lnTo>
                  <a:pt x="964243" y="137547"/>
                </a:lnTo>
                <a:lnTo>
                  <a:pt x="959769" y="119431"/>
                </a:lnTo>
                <a:lnTo>
                  <a:pt x="948820" y="104302"/>
                </a:lnTo>
                <a:close/>
                <a:moveTo>
                  <a:pt x="428994" y="12378"/>
                </a:moveTo>
                <a:lnTo>
                  <a:pt x="416888" y="14671"/>
                </a:lnTo>
                <a:cubicBezTo>
                  <a:pt x="412999" y="17408"/>
                  <a:pt x="409566" y="21900"/>
                  <a:pt x="407509" y="27500"/>
                </a:cubicBezTo>
                <a:cubicBezTo>
                  <a:pt x="403393" y="38700"/>
                  <a:pt x="406340" y="50088"/>
                  <a:pt x="414092" y="52936"/>
                </a:cubicBezTo>
                <a:cubicBezTo>
                  <a:pt x="421844" y="55785"/>
                  <a:pt x="431462" y="49013"/>
                  <a:pt x="435578" y="37814"/>
                </a:cubicBezTo>
                <a:lnTo>
                  <a:pt x="436735" y="21963"/>
                </a:lnTo>
                <a:close/>
                <a:moveTo>
                  <a:pt x="488961" y="8758"/>
                </a:moveTo>
                <a:lnTo>
                  <a:pt x="476854" y="11051"/>
                </a:lnTo>
                <a:cubicBezTo>
                  <a:pt x="472967" y="13788"/>
                  <a:pt x="469533" y="18281"/>
                  <a:pt x="467475" y="23881"/>
                </a:cubicBezTo>
                <a:cubicBezTo>
                  <a:pt x="463360" y="35080"/>
                  <a:pt x="466307" y="46468"/>
                  <a:pt x="474059" y="49317"/>
                </a:cubicBezTo>
                <a:cubicBezTo>
                  <a:pt x="481810" y="52165"/>
                  <a:pt x="491429" y="45394"/>
                  <a:pt x="495545" y="34194"/>
                </a:cubicBezTo>
                <a:lnTo>
                  <a:pt x="496703" y="18344"/>
                </a:lnTo>
                <a:close/>
                <a:moveTo>
                  <a:pt x="846030" y="58363"/>
                </a:moveTo>
                <a:lnTo>
                  <a:pt x="815751" y="60081"/>
                </a:lnTo>
                <a:cubicBezTo>
                  <a:pt x="806497" y="64616"/>
                  <a:pt x="798814" y="72755"/>
                  <a:pt x="794894" y="83423"/>
                </a:cubicBezTo>
                <a:cubicBezTo>
                  <a:pt x="787055" y="104759"/>
                  <a:pt x="797239" y="128132"/>
                  <a:pt x="817641" y="135629"/>
                </a:cubicBezTo>
                <a:cubicBezTo>
                  <a:pt x="838044" y="143125"/>
                  <a:pt x="860938" y="131905"/>
                  <a:pt x="868777" y="110569"/>
                </a:cubicBezTo>
                <a:lnTo>
                  <a:pt x="867994" y="79276"/>
                </a:lnTo>
                <a:close/>
                <a:moveTo>
                  <a:pt x="548102" y="7165"/>
                </a:moveTo>
                <a:lnTo>
                  <a:pt x="533208" y="8808"/>
                </a:lnTo>
                <a:cubicBezTo>
                  <a:pt x="528562" y="11497"/>
                  <a:pt x="524603" y="16115"/>
                  <a:pt x="522432" y="22025"/>
                </a:cubicBezTo>
                <a:cubicBezTo>
                  <a:pt x="518089" y="33845"/>
                  <a:pt x="522540" y="46356"/>
                  <a:pt x="532374" y="49970"/>
                </a:cubicBezTo>
                <a:cubicBezTo>
                  <a:pt x="542209" y="53583"/>
                  <a:pt x="553701" y="46930"/>
                  <a:pt x="558044" y="35110"/>
                </a:cubicBezTo>
                <a:lnTo>
                  <a:pt x="558389" y="18061"/>
                </a:lnTo>
                <a:close/>
                <a:moveTo>
                  <a:pt x="757146" y="24367"/>
                </a:moveTo>
                <a:lnTo>
                  <a:pt x="731696" y="27579"/>
                </a:lnTo>
                <a:cubicBezTo>
                  <a:pt x="723711" y="32407"/>
                  <a:pt x="716856" y="40611"/>
                  <a:pt x="713022" y="51046"/>
                </a:cubicBezTo>
                <a:cubicBezTo>
                  <a:pt x="705353" y="71917"/>
                  <a:pt x="712675" y="93812"/>
                  <a:pt x="729375" y="99947"/>
                </a:cubicBezTo>
                <a:cubicBezTo>
                  <a:pt x="746076" y="106083"/>
                  <a:pt x="765831" y="94138"/>
                  <a:pt x="773498" y="73267"/>
                </a:cubicBezTo>
                <a:lnTo>
                  <a:pt x="774460" y="43291"/>
                </a:lnTo>
                <a:close/>
                <a:moveTo>
                  <a:pt x="612730" y="0"/>
                </a:moveTo>
                <a:lnTo>
                  <a:pt x="595437" y="3035"/>
                </a:lnTo>
                <a:cubicBezTo>
                  <a:pt x="589912" y="6806"/>
                  <a:pt x="585062" y="13038"/>
                  <a:pt x="582196" y="20837"/>
                </a:cubicBezTo>
                <a:cubicBezTo>
                  <a:pt x="576465" y="36435"/>
                  <a:pt x="580843" y="52395"/>
                  <a:pt x="591976" y="56486"/>
                </a:cubicBezTo>
                <a:cubicBezTo>
                  <a:pt x="603108" y="60576"/>
                  <a:pt x="616778" y="51247"/>
                  <a:pt x="622509" y="35649"/>
                </a:cubicBezTo>
                <a:lnTo>
                  <a:pt x="623943" y="13509"/>
                </a:lnTo>
                <a:close/>
                <a:moveTo>
                  <a:pt x="683577" y="6911"/>
                </a:moveTo>
                <a:lnTo>
                  <a:pt x="662578" y="10131"/>
                </a:lnTo>
                <a:cubicBezTo>
                  <a:pt x="655924" y="14441"/>
                  <a:pt x="650138" y="21649"/>
                  <a:pt x="646801" y="30732"/>
                </a:cubicBezTo>
                <a:cubicBezTo>
                  <a:pt x="640126" y="48897"/>
                  <a:pt x="645770" y="67685"/>
                  <a:pt x="659406" y="72696"/>
                </a:cubicBezTo>
                <a:cubicBezTo>
                  <a:pt x="673043" y="77706"/>
                  <a:pt x="689508" y="67041"/>
                  <a:pt x="696183" y="48875"/>
                </a:cubicBezTo>
                <a:lnTo>
                  <a:pt x="697497" y="22961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5" name="13 O"/>
          <p:cNvSpPr/>
          <p:nvPr/>
        </p:nvSpPr>
        <p:spPr>
          <a:xfrm rot="19934582" flipH="1">
            <a:off x="41722" y="4143194"/>
            <a:ext cx="1331514" cy="962568"/>
          </a:xfrm>
          <a:custGeom>
            <a:avLst/>
            <a:gdLst/>
            <a:ahLst/>
            <a:cxnLst/>
            <a:rect l="l" t="t" r="r" b="b"/>
            <a:pathLst>
              <a:path w="1331514" h="1283424">
                <a:moveTo>
                  <a:pt x="368445" y="1201773"/>
                </a:moveTo>
                <a:cubicBezTo>
                  <a:pt x="356593" y="1202217"/>
                  <a:pt x="347492" y="1216039"/>
                  <a:pt x="348115" y="1232646"/>
                </a:cubicBezTo>
                <a:cubicBezTo>
                  <a:pt x="348426" y="1240949"/>
                  <a:pt x="351110" y="1248375"/>
                  <a:pt x="355197" y="1253671"/>
                </a:cubicBezTo>
                <a:lnTo>
                  <a:pt x="370702" y="1261908"/>
                </a:lnTo>
                <a:lnTo>
                  <a:pt x="385545" y="1252532"/>
                </a:lnTo>
                <a:lnTo>
                  <a:pt x="391033" y="1231035"/>
                </a:lnTo>
                <a:cubicBezTo>
                  <a:pt x="390409" y="1214428"/>
                  <a:pt x="380297" y="1201328"/>
                  <a:pt x="368445" y="1201773"/>
                </a:cubicBezTo>
                <a:close/>
                <a:moveTo>
                  <a:pt x="309752" y="1189526"/>
                </a:moveTo>
                <a:cubicBezTo>
                  <a:pt x="299283" y="1189919"/>
                  <a:pt x="291179" y="1200439"/>
                  <a:pt x="291651" y="1213023"/>
                </a:cubicBezTo>
                <a:cubicBezTo>
                  <a:pt x="291887" y="1219314"/>
                  <a:pt x="294223" y="1224931"/>
                  <a:pt x="297809" y="1228926"/>
                </a:cubicBezTo>
                <a:lnTo>
                  <a:pt x="311463" y="1235096"/>
                </a:lnTo>
                <a:lnTo>
                  <a:pt x="324617" y="1227919"/>
                </a:lnTo>
                <a:lnTo>
                  <a:pt x="329564" y="1211600"/>
                </a:lnTo>
                <a:cubicBezTo>
                  <a:pt x="329092" y="1199016"/>
                  <a:pt x="320222" y="1189133"/>
                  <a:pt x="309752" y="1189526"/>
                </a:cubicBezTo>
                <a:close/>
                <a:moveTo>
                  <a:pt x="437582" y="1207223"/>
                </a:moveTo>
                <a:cubicBezTo>
                  <a:pt x="423064" y="1207768"/>
                  <a:pt x="411884" y="1223888"/>
                  <a:pt x="412610" y="1243227"/>
                </a:cubicBezTo>
                <a:cubicBezTo>
                  <a:pt x="412973" y="1252896"/>
                  <a:pt x="416245" y="1261541"/>
                  <a:pt x="421239" y="1267699"/>
                </a:cubicBezTo>
                <a:lnTo>
                  <a:pt x="440211" y="1277258"/>
                </a:lnTo>
                <a:lnTo>
                  <a:pt x="458414" y="1266303"/>
                </a:lnTo>
                <a:lnTo>
                  <a:pt x="465183" y="1241254"/>
                </a:lnTo>
                <a:cubicBezTo>
                  <a:pt x="464457" y="1221914"/>
                  <a:pt x="452100" y="1206678"/>
                  <a:pt x="437582" y="1207223"/>
                </a:cubicBezTo>
                <a:close/>
                <a:moveTo>
                  <a:pt x="254097" y="1172102"/>
                </a:moveTo>
                <a:cubicBezTo>
                  <a:pt x="245844" y="1172412"/>
                  <a:pt x="239518" y="1182329"/>
                  <a:pt x="239966" y="1194253"/>
                </a:cubicBezTo>
                <a:cubicBezTo>
                  <a:pt x="240189" y="1200215"/>
                  <a:pt x="242065" y="1205549"/>
                  <a:pt x="244914" y="1209355"/>
                </a:cubicBezTo>
                <a:lnTo>
                  <a:pt x="255717" y="1215282"/>
                </a:lnTo>
                <a:lnTo>
                  <a:pt x="266046" y="1208562"/>
                </a:lnTo>
                <a:lnTo>
                  <a:pt x="269849" y="1193132"/>
                </a:lnTo>
                <a:cubicBezTo>
                  <a:pt x="269401" y="1181208"/>
                  <a:pt x="262349" y="1171793"/>
                  <a:pt x="254097" y="1172102"/>
                </a:cubicBezTo>
                <a:close/>
                <a:moveTo>
                  <a:pt x="512549" y="1202959"/>
                </a:moveTo>
                <a:cubicBezTo>
                  <a:pt x="494770" y="1203626"/>
                  <a:pt x="481033" y="1222181"/>
                  <a:pt x="481868" y="1244400"/>
                </a:cubicBezTo>
                <a:cubicBezTo>
                  <a:pt x="482285" y="1255509"/>
                  <a:pt x="486265" y="1265432"/>
                  <a:pt x="492364" y="1272494"/>
                </a:cubicBezTo>
                <a:lnTo>
                  <a:pt x="515570" y="1283424"/>
                </a:lnTo>
                <a:lnTo>
                  <a:pt x="537891" y="1270785"/>
                </a:lnTo>
                <a:lnTo>
                  <a:pt x="546251" y="1241984"/>
                </a:lnTo>
                <a:cubicBezTo>
                  <a:pt x="545418" y="1219764"/>
                  <a:pt x="530329" y="1202293"/>
                  <a:pt x="512549" y="1202959"/>
                </a:cubicBezTo>
                <a:close/>
                <a:moveTo>
                  <a:pt x="198193" y="1150105"/>
                </a:moveTo>
                <a:cubicBezTo>
                  <a:pt x="189940" y="1150415"/>
                  <a:pt x="183615" y="1160332"/>
                  <a:pt x="184062" y="1172255"/>
                </a:cubicBezTo>
                <a:cubicBezTo>
                  <a:pt x="184286" y="1178217"/>
                  <a:pt x="186160" y="1183552"/>
                  <a:pt x="189011" y="1187357"/>
                </a:cubicBezTo>
                <a:lnTo>
                  <a:pt x="199814" y="1193284"/>
                </a:lnTo>
                <a:lnTo>
                  <a:pt x="210141" y="1186564"/>
                </a:lnTo>
                <a:lnTo>
                  <a:pt x="213945" y="1171134"/>
                </a:lnTo>
                <a:cubicBezTo>
                  <a:pt x="213497" y="1159210"/>
                  <a:pt x="206446" y="1149795"/>
                  <a:pt x="198193" y="1150105"/>
                </a:cubicBezTo>
                <a:close/>
                <a:moveTo>
                  <a:pt x="159207" y="1128700"/>
                </a:moveTo>
                <a:cubicBezTo>
                  <a:pt x="150955" y="1129010"/>
                  <a:pt x="144628" y="1138928"/>
                  <a:pt x="145076" y="1150851"/>
                </a:cubicBezTo>
                <a:cubicBezTo>
                  <a:pt x="145300" y="1156812"/>
                  <a:pt x="147175" y="1162148"/>
                  <a:pt x="150025" y="1165953"/>
                </a:cubicBezTo>
                <a:lnTo>
                  <a:pt x="160828" y="1171881"/>
                </a:lnTo>
                <a:lnTo>
                  <a:pt x="171156" y="1165161"/>
                </a:lnTo>
                <a:lnTo>
                  <a:pt x="174959" y="1149730"/>
                </a:lnTo>
                <a:cubicBezTo>
                  <a:pt x="174511" y="1137805"/>
                  <a:pt x="167459" y="1128390"/>
                  <a:pt x="159207" y="1128700"/>
                </a:cubicBezTo>
                <a:close/>
                <a:moveTo>
                  <a:pt x="607524" y="1196341"/>
                </a:moveTo>
                <a:cubicBezTo>
                  <a:pt x="585804" y="1197157"/>
                  <a:pt x="568887" y="1216231"/>
                  <a:pt x="569740" y="1238946"/>
                </a:cubicBezTo>
                <a:cubicBezTo>
                  <a:pt x="570166" y="1250303"/>
                  <a:pt x="574954" y="1260421"/>
                  <a:pt x="582351" y="1267597"/>
                </a:cubicBezTo>
                <a:lnTo>
                  <a:pt x="610612" y="1278599"/>
                </a:lnTo>
                <a:lnTo>
                  <a:pt x="637969" y="1265509"/>
                </a:lnTo>
                <a:lnTo>
                  <a:pt x="648397" y="1235994"/>
                </a:lnTo>
                <a:cubicBezTo>
                  <a:pt x="647544" y="1213279"/>
                  <a:pt x="629245" y="1195526"/>
                  <a:pt x="607524" y="1196341"/>
                </a:cubicBezTo>
                <a:close/>
                <a:moveTo>
                  <a:pt x="109600" y="1108498"/>
                </a:moveTo>
                <a:cubicBezTo>
                  <a:pt x="101348" y="1108808"/>
                  <a:pt x="95022" y="1118725"/>
                  <a:pt x="95469" y="1130649"/>
                </a:cubicBezTo>
                <a:cubicBezTo>
                  <a:pt x="95693" y="1136611"/>
                  <a:pt x="97569" y="1141945"/>
                  <a:pt x="100419" y="1145751"/>
                </a:cubicBezTo>
                <a:lnTo>
                  <a:pt x="111221" y="1151678"/>
                </a:lnTo>
                <a:lnTo>
                  <a:pt x="121549" y="1144958"/>
                </a:lnTo>
                <a:lnTo>
                  <a:pt x="125352" y="1129528"/>
                </a:lnTo>
                <a:cubicBezTo>
                  <a:pt x="124905" y="1117604"/>
                  <a:pt x="117853" y="1108189"/>
                  <a:pt x="109600" y="1108498"/>
                </a:cubicBezTo>
                <a:close/>
                <a:moveTo>
                  <a:pt x="700106" y="1174034"/>
                </a:moveTo>
                <a:cubicBezTo>
                  <a:pt x="693380" y="1174286"/>
                  <a:pt x="687023" y="1175887"/>
                  <a:pt x="681288" y="1178566"/>
                </a:cubicBezTo>
                <a:cubicBezTo>
                  <a:pt x="675552" y="1181244"/>
                  <a:pt x="670437" y="1185001"/>
                  <a:pt x="666195" y="1189564"/>
                </a:cubicBezTo>
                <a:cubicBezTo>
                  <a:pt x="657710" y="1198692"/>
                  <a:pt x="652714" y="1211049"/>
                  <a:pt x="653217" y="1224472"/>
                </a:cubicBezTo>
                <a:cubicBezTo>
                  <a:pt x="653469" y="1231184"/>
                  <a:pt x="655073" y="1237526"/>
                  <a:pt x="657755" y="1243249"/>
                </a:cubicBezTo>
                <a:lnTo>
                  <a:pt x="668775" y="1258308"/>
                </a:lnTo>
                <a:lnTo>
                  <a:pt x="684650" y="1268145"/>
                </a:lnTo>
                <a:lnTo>
                  <a:pt x="703754" y="1271254"/>
                </a:lnTo>
                <a:lnTo>
                  <a:pt x="722572" y="1266722"/>
                </a:lnTo>
                <a:lnTo>
                  <a:pt x="737665" y="1255723"/>
                </a:lnTo>
                <a:lnTo>
                  <a:pt x="747525" y="1239880"/>
                </a:lnTo>
                <a:lnTo>
                  <a:pt x="749129" y="1230073"/>
                </a:lnTo>
                <a:lnTo>
                  <a:pt x="750075" y="1218463"/>
                </a:lnTo>
                <a:lnTo>
                  <a:pt x="746105" y="1202037"/>
                </a:lnTo>
                <a:cubicBezTo>
                  <a:pt x="743421" y="1196315"/>
                  <a:pt x="739657" y="1191212"/>
                  <a:pt x="735085" y="1186978"/>
                </a:cubicBezTo>
                <a:cubicBezTo>
                  <a:pt x="725939" y="1178512"/>
                  <a:pt x="713557" y="1173529"/>
                  <a:pt x="700106" y="1174034"/>
                </a:cubicBezTo>
                <a:close/>
                <a:moveTo>
                  <a:pt x="308754" y="1062688"/>
                </a:moveTo>
                <a:cubicBezTo>
                  <a:pt x="296894" y="1062688"/>
                  <a:pt x="287280" y="1076159"/>
                  <a:pt x="287280" y="1092777"/>
                </a:cubicBezTo>
                <a:cubicBezTo>
                  <a:pt x="287280" y="1101086"/>
                  <a:pt x="289683" y="1108608"/>
                  <a:pt x="293569" y="1114053"/>
                </a:cubicBezTo>
                <a:lnTo>
                  <a:pt x="308754" y="1122866"/>
                </a:lnTo>
                <a:lnTo>
                  <a:pt x="323938" y="1114053"/>
                </a:lnTo>
                <a:lnTo>
                  <a:pt x="330228" y="1092777"/>
                </a:lnTo>
                <a:cubicBezTo>
                  <a:pt x="330228" y="1076159"/>
                  <a:pt x="320614" y="1062688"/>
                  <a:pt x="308754" y="1062688"/>
                </a:cubicBezTo>
                <a:close/>
                <a:moveTo>
                  <a:pt x="377638" y="1070728"/>
                </a:moveTo>
                <a:cubicBezTo>
                  <a:pt x="363110" y="1070728"/>
                  <a:pt x="351333" y="1086417"/>
                  <a:pt x="351333" y="1105770"/>
                </a:cubicBezTo>
                <a:cubicBezTo>
                  <a:pt x="351333" y="1115446"/>
                  <a:pt x="354278" y="1124207"/>
                  <a:pt x="359038" y="1130548"/>
                </a:cubicBezTo>
                <a:lnTo>
                  <a:pt x="377638" y="1140812"/>
                </a:lnTo>
                <a:lnTo>
                  <a:pt x="396239" y="1130548"/>
                </a:lnTo>
                <a:lnTo>
                  <a:pt x="403943" y="1105770"/>
                </a:lnTo>
                <a:cubicBezTo>
                  <a:pt x="403943" y="1086417"/>
                  <a:pt x="392166" y="1070728"/>
                  <a:pt x="377638" y="1070728"/>
                </a:cubicBezTo>
                <a:close/>
                <a:moveTo>
                  <a:pt x="250562" y="1048249"/>
                </a:moveTo>
                <a:cubicBezTo>
                  <a:pt x="240085" y="1048249"/>
                  <a:pt x="231592" y="1058457"/>
                  <a:pt x="231592" y="1071050"/>
                </a:cubicBezTo>
                <a:cubicBezTo>
                  <a:pt x="231592" y="1077346"/>
                  <a:pt x="233715" y="1083046"/>
                  <a:pt x="237149" y="1087173"/>
                </a:cubicBezTo>
                <a:lnTo>
                  <a:pt x="250562" y="1093851"/>
                </a:lnTo>
                <a:lnTo>
                  <a:pt x="263976" y="1087172"/>
                </a:lnTo>
                <a:lnTo>
                  <a:pt x="269532" y="1071050"/>
                </a:lnTo>
                <a:cubicBezTo>
                  <a:pt x="269532" y="1058457"/>
                  <a:pt x="261039" y="1048249"/>
                  <a:pt x="250562" y="1048249"/>
                </a:cubicBezTo>
                <a:close/>
                <a:moveTo>
                  <a:pt x="195599" y="1028750"/>
                </a:moveTo>
                <a:cubicBezTo>
                  <a:pt x="187341" y="1028750"/>
                  <a:pt x="180647" y="1038423"/>
                  <a:pt x="180647" y="1050355"/>
                </a:cubicBezTo>
                <a:cubicBezTo>
                  <a:pt x="180647" y="1056321"/>
                  <a:pt x="182321" y="1061722"/>
                  <a:pt x="185026" y="1065632"/>
                </a:cubicBezTo>
                <a:lnTo>
                  <a:pt x="195599" y="1071960"/>
                </a:lnTo>
                <a:lnTo>
                  <a:pt x="206172" y="1065632"/>
                </a:lnTo>
                <a:lnTo>
                  <a:pt x="210551" y="1050355"/>
                </a:lnTo>
                <a:cubicBezTo>
                  <a:pt x="210551" y="1038423"/>
                  <a:pt x="203857" y="1028750"/>
                  <a:pt x="195599" y="1028750"/>
                </a:cubicBezTo>
                <a:close/>
                <a:moveTo>
                  <a:pt x="452712" y="1069279"/>
                </a:moveTo>
                <a:cubicBezTo>
                  <a:pt x="434921" y="1069279"/>
                  <a:pt x="420497" y="1087305"/>
                  <a:pt x="420498" y="1109540"/>
                </a:cubicBezTo>
                <a:cubicBezTo>
                  <a:pt x="420498" y="1120657"/>
                  <a:pt x="424103" y="1130722"/>
                  <a:pt x="429933" y="1138008"/>
                </a:cubicBezTo>
                <a:lnTo>
                  <a:pt x="452713" y="1149800"/>
                </a:lnTo>
                <a:lnTo>
                  <a:pt x="475492" y="1138008"/>
                </a:lnTo>
                <a:lnTo>
                  <a:pt x="484927" y="1109540"/>
                </a:lnTo>
                <a:cubicBezTo>
                  <a:pt x="484928" y="1087305"/>
                  <a:pt x="470505" y="1069280"/>
                  <a:pt x="452712" y="1069279"/>
                </a:cubicBezTo>
                <a:close/>
                <a:moveTo>
                  <a:pt x="140560" y="1004671"/>
                </a:moveTo>
                <a:cubicBezTo>
                  <a:pt x="132301" y="1004671"/>
                  <a:pt x="125608" y="1014344"/>
                  <a:pt x="125608" y="1026276"/>
                </a:cubicBezTo>
                <a:cubicBezTo>
                  <a:pt x="125608" y="1032242"/>
                  <a:pt x="127281" y="1037643"/>
                  <a:pt x="129987" y="1041553"/>
                </a:cubicBezTo>
                <a:lnTo>
                  <a:pt x="140560" y="1047881"/>
                </a:lnTo>
                <a:lnTo>
                  <a:pt x="151132" y="1041553"/>
                </a:lnTo>
                <a:lnTo>
                  <a:pt x="155512" y="1026276"/>
                </a:lnTo>
                <a:cubicBezTo>
                  <a:pt x="155511" y="1014344"/>
                  <a:pt x="148818" y="1004671"/>
                  <a:pt x="140560" y="1004671"/>
                </a:cubicBezTo>
                <a:close/>
                <a:moveTo>
                  <a:pt x="547869" y="1066228"/>
                </a:moveTo>
                <a:cubicBezTo>
                  <a:pt x="526133" y="1066228"/>
                  <a:pt x="508513" y="1084655"/>
                  <a:pt x="508513" y="1107386"/>
                </a:cubicBezTo>
                <a:cubicBezTo>
                  <a:pt x="508513" y="1118751"/>
                  <a:pt x="512918" y="1129041"/>
                  <a:pt x="520040" y="1136489"/>
                </a:cubicBezTo>
                <a:lnTo>
                  <a:pt x="547869" y="1148544"/>
                </a:lnTo>
                <a:lnTo>
                  <a:pt x="575698" y="1136489"/>
                </a:lnTo>
                <a:lnTo>
                  <a:pt x="587225" y="1107386"/>
                </a:lnTo>
                <a:cubicBezTo>
                  <a:pt x="587225" y="1084655"/>
                  <a:pt x="569605" y="1066228"/>
                  <a:pt x="547869" y="1066228"/>
                </a:cubicBezTo>
                <a:close/>
                <a:moveTo>
                  <a:pt x="102404" y="981819"/>
                </a:moveTo>
                <a:cubicBezTo>
                  <a:pt x="94146" y="981819"/>
                  <a:pt x="87452" y="991493"/>
                  <a:pt x="87452" y="1003424"/>
                </a:cubicBezTo>
                <a:cubicBezTo>
                  <a:pt x="87452" y="1009390"/>
                  <a:pt x="89126" y="1014792"/>
                  <a:pt x="91831" y="1018701"/>
                </a:cubicBezTo>
                <a:lnTo>
                  <a:pt x="102404" y="1025030"/>
                </a:lnTo>
                <a:lnTo>
                  <a:pt x="112977" y="1018702"/>
                </a:lnTo>
                <a:lnTo>
                  <a:pt x="117356" y="1003425"/>
                </a:lnTo>
                <a:cubicBezTo>
                  <a:pt x="117356" y="991492"/>
                  <a:pt x="110662" y="981819"/>
                  <a:pt x="102404" y="981819"/>
                </a:cubicBezTo>
                <a:close/>
                <a:moveTo>
                  <a:pt x="53590" y="959771"/>
                </a:moveTo>
                <a:cubicBezTo>
                  <a:pt x="45332" y="959771"/>
                  <a:pt x="38638" y="969444"/>
                  <a:pt x="38638" y="981376"/>
                </a:cubicBezTo>
                <a:cubicBezTo>
                  <a:pt x="38638" y="987342"/>
                  <a:pt x="40312" y="992743"/>
                  <a:pt x="43018" y="996653"/>
                </a:cubicBezTo>
                <a:lnTo>
                  <a:pt x="53590" y="1002981"/>
                </a:lnTo>
                <a:lnTo>
                  <a:pt x="64163" y="996653"/>
                </a:lnTo>
                <a:lnTo>
                  <a:pt x="68542" y="981376"/>
                </a:lnTo>
                <a:cubicBezTo>
                  <a:pt x="68542" y="969444"/>
                  <a:pt x="61848" y="959771"/>
                  <a:pt x="53590" y="959771"/>
                </a:cubicBezTo>
                <a:close/>
                <a:moveTo>
                  <a:pt x="641222" y="1047409"/>
                </a:moveTo>
                <a:cubicBezTo>
                  <a:pt x="634491" y="1047409"/>
                  <a:pt x="628079" y="1048770"/>
                  <a:pt x="622247" y="1051232"/>
                </a:cubicBezTo>
                <a:cubicBezTo>
                  <a:pt x="616415" y="1053693"/>
                  <a:pt x="611163" y="1057255"/>
                  <a:pt x="606752" y="1061656"/>
                </a:cubicBezTo>
                <a:cubicBezTo>
                  <a:pt x="597931" y="1070459"/>
                  <a:pt x="592475" y="1082620"/>
                  <a:pt x="592474" y="1096053"/>
                </a:cubicBezTo>
                <a:cubicBezTo>
                  <a:pt x="592474" y="1102769"/>
                  <a:pt x="593839" y="1109167"/>
                  <a:pt x="596305" y="1114987"/>
                </a:cubicBezTo>
                <a:lnTo>
                  <a:pt x="606752" y="1130449"/>
                </a:lnTo>
                <a:lnTo>
                  <a:pt x="622247" y="1140874"/>
                </a:lnTo>
                <a:lnTo>
                  <a:pt x="641221" y="1144697"/>
                </a:lnTo>
                <a:lnTo>
                  <a:pt x="660196" y="1140874"/>
                </a:lnTo>
                <a:lnTo>
                  <a:pt x="675691" y="1130449"/>
                </a:lnTo>
                <a:lnTo>
                  <a:pt x="686138" y="1114987"/>
                </a:lnTo>
                <a:lnTo>
                  <a:pt x="689969" y="1096053"/>
                </a:lnTo>
                <a:lnTo>
                  <a:pt x="686138" y="1077118"/>
                </a:lnTo>
                <a:cubicBezTo>
                  <a:pt x="683671" y="1071299"/>
                  <a:pt x="680101" y="1066058"/>
                  <a:pt x="675691" y="1061656"/>
                </a:cubicBezTo>
                <a:cubicBezTo>
                  <a:pt x="666869" y="1052853"/>
                  <a:pt x="654682" y="1047409"/>
                  <a:pt x="641222" y="1047409"/>
                </a:cubicBezTo>
                <a:close/>
                <a:moveTo>
                  <a:pt x="14952" y="930527"/>
                </a:moveTo>
                <a:cubicBezTo>
                  <a:pt x="6694" y="930527"/>
                  <a:pt x="0" y="940200"/>
                  <a:pt x="0" y="952132"/>
                </a:cubicBezTo>
                <a:cubicBezTo>
                  <a:pt x="0" y="958098"/>
                  <a:pt x="1674" y="963499"/>
                  <a:pt x="4380" y="967409"/>
                </a:cubicBezTo>
                <a:lnTo>
                  <a:pt x="14952" y="973737"/>
                </a:lnTo>
                <a:lnTo>
                  <a:pt x="25525" y="967409"/>
                </a:lnTo>
                <a:lnTo>
                  <a:pt x="29904" y="952132"/>
                </a:lnTo>
                <a:cubicBezTo>
                  <a:pt x="29904" y="940200"/>
                  <a:pt x="23210" y="930527"/>
                  <a:pt x="14952" y="930527"/>
                </a:cubicBezTo>
                <a:close/>
                <a:moveTo>
                  <a:pt x="754693" y="1002936"/>
                </a:moveTo>
                <a:cubicBezTo>
                  <a:pt x="747755" y="1002936"/>
                  <a:pt x="741145" y="1004804"/>
                  <a:pt x="735134" y="1008182"/>
                </a:cubicBezTo>
                <a:cubicBezTo>
                  <a:pt x="717099" y="1018316"/>
                  <a:pt x="704446" y="1042042"/>
                  <a:pt x="704446" y="1069695"/>
                </a:cubicBezTo>
                <a:lnTo>
                  <a:pt x="708394" y="1095680"/>
                </a:lnTo>
                <a:lnTo>
                  <a:pt x="719163" y="1116900"/>
                </a:lnTo>
                <a:lnTo>
                  <a:pt x="735134" y="1131207"/>
                </a:lnTo>
                <a:lnTo>
                  <a:pt x="754693" y="1136454"/>
                </a:lnTo>
                <a:lnTo>
                  <a:pt x="774251" y="1131207"/>
                </a:lnTo>
                <a:lnTo>
                  <a:pt x="790223" y="1116900"/>
                </a:lnTo>
                <a:cubicBezTo>
                  <a:pt x="794769" y="1110860"/>
                  <a:pt x="798448" y="1103667"/>
                  <a:pt x="800991" y="1095680"/>
                </a:cubicBezTo>
                <a:lnTo>
                  <a:pt x="804939" y="1069694"/>
                </a:lnTo>
                <a:cubicBezTo>
                  <a:pt x="804940" y="1060477"/>
                  <a:pt x="803534" y="1051696"/>
                  <a:pt x="800991" y="1043709"/>
                </a:cubicBezTo>
                <a:cubicBezTo>
                  <a:pt x="798448" y="1035722"/>
                  <a:pt x="794769" y="1028529"/>
                  <a:pt x="790223" y="1022489"/>
                </a:cubicBezTo>
                <a:cubicBezTo>
                  <a:pt x="781130" y="1010408"/>
                  <a:pt x="768568" y="1002935"/>
                  <a:pt x="754693" y="1002936"/>
                </a:cubicBezTo>
                <a:close/>
                <a:moveTo>
                  <a:pt x="884848" y="952400"/>
                </a:moveTo>
                <a:cubicBezTo>
                  <a:pt x="876086" y="952399"/>
                  <a:pt x="867740" y="954448"/>
                  <a:pt x="860149" y="958151"/>
                </a:cubicBezTo>
                <a:cubicBezTo>
                  <a:pt x="852558" y="961855"/>
                  <a:pt x="845721" y="967214"/>
                  <a:pt x="839980" y="973836"/>
                </a:cubicBezTo>
                <a:cubicBezTo>
                  <a:pt x="828497" y="987081"/>
                  <a:pt x="821395" y="1005378"/>
                  <a:pt x="821396" y="1025589"/>
                </a:cubicBezTo>
                <a:cubicBezTo>
                  <a:pt x="821396" y="1035694"/>
                  <a:pt x="823171" y="1045321"/>
                  <a:pt x="826382" y="1054077"/>
                </a:cubicBezTo>
                <a:lnTo>
                  <a:pt x="839980" y="1077341"/>
                </a:lnTo>
                <a:lnTo>
                  <a:pt x="860149" y="1093026"/>
                </a:lnTo>
                <a:lnTo>
                  <a:pt x="884848" y="1098778"/>
                </a:lnTo>
                <a:lnTo>
                  <a:pt x="909546" y="1093026"/>
                </a:lnTo>
                <a:lnTo>
                  <a:pt x="929715" y="1077341"/>
                </a:lnTo>
                <a:lnTo>
                  <a:pt x="943313" y="1054077"/>
                </a:lnTo>
                <a:lnTo>
                  <a:pt x="948300" y="1025589"/>
                </a:lnTo>
                <a:lnTo>
                  <a:pt x="943313" y="997100"/>
                </a:lnTo>
                <a:cubicBezTo>
                  <a:pt x="940102" y="988344"/>
                  <a:pt x="935456" y="980458"/>
                  <a:pt x="929715" y="973836"/>
                </a:cubicBezTo>
                <a:cubicBezTo>
                  <a:pt x="918233" y="960592"/>
                  <a:pt x="902370" y="952400"/>
                  <a:pt x="884848" y="952400"/>
                </a:cubicBezTo>
                <a:close/>
                <a:moveTo>
                  <a:pt x="1033489" y="865519"/>
                </a:moveTo>
                <a:cubicBezTo>
                  <a:pt x="1022824" y="865519"/>
                  <a:pt x="1012664" y="867951"/>
                  <a:pt x="1003422" y="872349"/>
                </a:cubicBezTo>
                <a:cubicBezTo>
                  <a:pt x="994181" y="876746"/>
                  <a:pt x="985858" y="883110"/>
                  <a:pt x="978869" y="890974"/>
                </a:cubicBezTo>
                <a:cubicBezTo>
                  <a:pt x="964890" y="906701"/>
                  <a:pt x="956244" y="928428"/>
                  <a:pt x="956244" y="952427"/>
                </a:cubicBezTo>
                <a:cubicBezTo>
                  <a:pt x="956244" y="964426"/>
                  <a:pt x="958406" y="975858"/>
                  <a:pt x="962315" y="986256"/>
                </a:cubicBezTo>
                <a:lnTo>
                  <a:pt x="978869" y="1013880"/>
                </a:lnTo>
                <a:lnTo>
                  <a:pt x="1003422" y="1032505"/>
                </a:lnTo>
                <a:lnTo>
                  <a:pt x="1033489" y="1039335"/>
                </a:lnTo>
                <a:lnTo>
                  <a:pt x="1063556" y="1032505"/>
                </a:lnTo>
                <a:lnTo>
                  <a:pt x="1088110" y="1013880"/>
                </a:lnTo>
                <a:lnTo>
                  <a:pt x="1104664" y="986256"/>
                </a:lnTo>
                <a:lnTo>
                  <a:pt x="1110734" y="952427"/>
                </a:lnTo>
                <a:lnTo>
                  <a:pt x="1104664" y="918598"/>
                </a:lnTo>
                <a:cubicBezTo>
                  <a:pt x="1100755" y="908201"/>
                  <a:pt x="1095099" y="898837"/>
                  <a:pt x="1088110" y="890974"/>
                </a:cubicBezTo>
                <a:cubicBezTo>
                  <a:pt x="1074131" y="875246"/>
                  <a:pt x="1054820" y="865519"/>
                  <a:pt x="1033489" y="865519"/>
                </a:cubicBezTo>
                <a:close/>
                <a:moveTo>
                  <a:pt x="1202572" y="759982"/>
                </a:moveTo>
                <a:cubicBezTo>
                  <a:pt x="1190056" y="759982"/>
                  <a:pt x="1178133" y="762947"/>
                  <a:pt x="1167289" y="768309"/>
                </a:cubicBezTo>
                <a:cubicBezTo>
                  <a:pt x="1156444" y="773670"/>
                  <a:pt x="1146678" y="781429"/>
                  <a:pt x="1138476" y="791016"/>
                </a:cubicBezTo>
                <a:cubicBezTo>
                  <a:pt x="1122072" y="810190"/>
                  <a:pt x="1111926" y="836679"/>
                  <a:pt x="1111926" y="865938"/>
                </a:cubicBezTo>
                <a:cubicBezTo>
                  <a:pt x="1111926" y="880567"/>
                  <a:pt x="1114462" y="894504"/>
                  <a:pt x="1119049" y="907181"/>
                </a:cubicBezTo>
                <a:lnTo>
                  <a:pt x="1138476" y="940860"/>
                </a:lnTo>
                <a:lnTo>
                  <a:pt x="1167289" y="963568"/>
                </a:lnTo>
                <a:lnTo>
                  <a:pt x="1202572" y="971894"/>
                </a:lnTo>
                <a:lnTo>
                  <a:pt x="1237855" y="963567"/>
                </a:lnTo>
                <a:lnTo>
                  <a:pt x="1266668" y="940860"/>
                </a:lnTo>
                <a:lnTo>
                  <a:pt x="1286095" y="907181"/>
                </a:lnTo>
                <a:lnTo>
                  <a:pt x="1293218" y="865938"/>
                </a:lnTo>
                <a:lnTo>
                  <a:pt x="1286095" y="824695"/>
                </a:lnTo>
                <a:cubicBezTo>
                  <a:pt x="1281508" y="812019"/>
                  <a:pt x="1274870" y="800603"/>
                  <a:pt x="1266668" y="791016"/>
                </a:cubicBezTo>
                <a:cubicBezTo>
                  <a:pt x="1250264" y="771842"/>
                  <a:pt x="1227603" y="759982"/>
                  <a:pt x="1202572" y="759982"/>
                </a:cubicBezTo>
                <a:close/>
                <a:moveTo>
                  <a:pt x="1272114" y="530343"/>
                </a:moveTo>
                <a:lnTo>
                  <a:pt x="1235986" y="527343"/>
                </a:lnTo>
                <a:lnTo>
                  <a:pt x="1201561" y="540021"/>
                </a:lnTo>
                <a:lnTo>
                  <a:pt x="1172666" y="566036"/>
                </a:lnTo>
                <a:cubicBezTo>
                  <a:pt x="1164381" y="576671"/>
                  <a:pt x="1157657" y="589140"/>
                  <a:pt x="1153131" y="603051"/>
                </a:cubicBezTo>
                <a:cubicBezTo>
                  <a:pt x="1144077" y="630874"/>
                  <a:pt x="1145529" y="659202"/>
                  <a:pt x="1155195" y="682511"/>
                </a:cubicBezTo>
                <a:cubicBezTo>
                  <a:pt x="1160028" y="694165"/>
                  <a:pt x="1166913" y="704566"/>
                  <a:pt x="1175567" y="713019"/>
                </a:cubicBezTo>
                <a:cubicBezTo>
                  <a:pt x="1184220" y="721473"/>
                  <a:pt x="1194640" y="727982"/>
                  <a:pt x="1206542" y="731855"/>
                </a:cubicBezTo>
                <a:cubicBezTo>
                  <a:pt x="1230345" y="739601"/>
                  <a:pt x="1255563" y="735335"/>
                  <a:pt x="1277095" y="722178"/>
                </a:cubicBezTo>
                <a:cubicBezTo>
                  <a:pt x="1287861" y="715599"/>
                  <a:pt x="1297706" y="706797"/>
                  <a:pt x="1305990" y="696163"/>
                </a:cubicBezTo>
                <a:cubicBezTo>
                  <a:pt x="1314273" y="685528"/>
                  <a:pt x="1320998" y="673060"/>
                  <a:pt x="1325525" y="659148"/>
                </a:cubicBezTo>
                <a:lnTo>
                  <a:pt x="1331514" y="617725"/>
                </a:lnTo>
                <a:lnTo>
                  <a:pt x="1323461" y="579688"/>
                </a:lnTo>
                <a:lnTo>
                  <a:pt x="1303089" y="549179"/>
                </a:lnTo>
                <a:close/>
                <a:moveTo>
                  <a:pt x="1132198" y="413893"/>
                </a:moveTo>
                <a:lnTo>
                  <a:pt x="1101493" y="411084"/>
                </a:lnTo>
                <a:lnTo>
                  <a:pt x="1072382" y="421198"/>
                </a:lnTo>
                <a:lnTo>
                  <a:pt x="1048092" y="442343"/>
                </a:lnTo>
                <a:cubicBezTo>
                  <a:pt x="1041158" y="451022"/>
                  <a:pt x="1035564" y="461224"/>
                  <a:pt x="1031851" y="472634"/>
                </a:cubicBezTo>
                <a:cubicBezTo>
                  <a:pt x="1024426" y="495455"/>
                  <a:pt x="1025924" y="518791"/>
                  <a:pt x="1034351" y="538071"/>
                </a:cubicBezTo>
                <a:cubicBezTo>
                  <a:pt x="1038563" y="547712"/>
                  <a:pt x="1044509" y="556339"/>
                  <a:pt x="1051936" y="563380"/>
                </a:cubicBezTo>
                <a:cubicBezTo>
                  <a:pt x="1059363" y="570422"/>
                  <a:pt x="1068272" y="575878"/>
                  <a:pt x="1078414" y="579178"/>
                </a:cubicBezTo>
                <a:cubicBezTo>
                  <a:pt x="1098698" y="585779"/>
                  <a:pt x="1120071" y="582505"/>
                  <a:pt x="1138230" y="571874"/>
                </a:cubicBezTo>
                <a:cubicBezTo>
                  <a:pt x="1147310" y="566560"/>
                  <a:pt x="1155585" y="559405"/>
                  <a:pt x="1162520" y="550728"/>
                </a:cubicBezTo>
                <a:cubicBezTo>
                  <a:pt x="1169454" y="542050"/>
                  <a:pt x="1175047" y="531848"/>
                  <a:pt x="1178760" y="520437"/>
                </a:cubicBezTo>
                <a:lnTo>
                  <a:pt x="1183455" y="486390"/>
                </a:lnTo>
                <a:lnTo>
                  <a:pt x="1176261" y="455000"/>
                </a:lnTo>
                <a:lnTo>
                  <a:pt x="1158676" y="429691"/>
                </a:lnTo>
                <a:close/>
                <a:moveTo>
                  <a:pt x="1009245" y="311373"/>
                </a:moveTo>
                <a:lnTo>
                  <a:pt x="983978" y="309200"/>
                </a:lnTo>
                <a:lnTo>
                  <a:pt x="959946" y="317874"/>
                </a:lnTo>
                <a:lnTo>
                  <a:pt x="939817" y="335789"/>
                </a:lnTo>
                <a:cubicBezTo>
                  <a:pt x="934054" y="343122"/>
                  <a:pt x="929387" y="351727"/>
                  <a:pt x="926260" y="361336"/>
                </a:cubicBezTo>
                <a:cubicBezTo>
                  <a:pt x="920005" y="380555"/>
                  <a:pt x="921097" y="400152"/>
                  <a:pt x="927918" y="416300"/>
                </a:cubicBezTo>
                <a:cubicBezTo>
                  <a:pt x="931328" y="424373"/>
                  <a:pt x="936171" y="431585"/>
                  <a:pt x="942244" y="437456"/>
                </a:cubicBezTo>
                <a:cubicBezTo>
                  <a:pt x="948316" y="443326"/>
                  <a:pt x="955619" y="447857"/>
                  <a:pt x="963951" y="450567"/>
                </a:cubicBezTo>
                <a:cubicBezTo>
                  <a:pt x="980613" y="455989"/>
                  <a:pt x="998233" y="453108"/>
                  <a:pt x="1013249" y="444067"/>
                </a:cubicBezTo>
                <a:cubicBezTo>
                  <a:pt x="1020757" y="439546"/>
                  <a:pt x="1027616" y="433485"/>
                  <a:pt x="1033378" y="426152"/>
                </a:cubicBezTo>
                <a:cubicBezTo>
                  <a:pt x="1039141" y="418819"/>
                  <a:pt x="1043808" y="410214"/>
                  <a:pt x="1046936" y="400604"/>
                </a:cubicBezTo>
                <a:lnTo>
                  <a:pt x="1051009" y="371971"/>
                </a:lnTo>
                <a:lnTo>
                  <a:pt x="1045277" y="345641"/>
                </a:lnTo>
                <a:lnTo>
                  <a:pt x="1030951" y="324485"/>
                </a:lnTo>
                <a:close/>
                <a:moveTo>
                  <a:pt x="143350" y="161105"/>
                </a:moveTo>
                <a:lnTo>
                  <a:pt x="131339" y="163851"/>
                </a:lnTo>
                <a:cubicBezTo>
                  <a:pt x="127556" y="166732"/>
                  <a:pt x="124293" y="171350"/>
                  <a:pt x="122447" y="177023"/>
                </a:cubicBezTo>
                <a:cubicBezTo>
                  <a:pt x="118755" y="188370"/>
                  <a:pt x="122127" y="199639"/>
                  <a:pt x="129980" y="202195"/>
                </a:cubicBezTo>
                <a:cubicBezTo>
                  <a:pt x="137832" y="204750"/>
                  <a:pt x="147191" y="197623"/>
                  <a:pt x="150883" y="186277"/>
                </a:cubicBezTo>
                <a:lnTo>
                  <a:pt x="151446" y="170394"/>
                </a:lnTo>
                <a:close/>
                <a:moveTo>
                  <a:pt x="189141" y="145252"/>
                </a:moveTo>
                <a:lnTo>
                  <a:pt x="177130" y="147998"/>
                </a:lnTo>
                <a:cubicBezTo>
                  <a:pt x="173346" y="150879"/>
                  <a:pt x="170083" y="155497"/>
                  <a:pt x="168237" y="161170"/>
                </a:cubicBezTo>
                <a:cubicBezTo>
                  <a:pt x="164545" y="172517"/>
                  <a:pt x="167918" y="183786"/>
                  <a:pt x="175770" y="186341"/>
                </a:cubicBezTo>
                <a:cubicBezTo>
                  <a:pt x="183623" y="188897"/>
                  <a:pt x="192982" y="181770"/>
                  <a:pt x="196674" y="170423"/>
                </a:cubicBezTo>
                <a:lnTo>
                  <a:pt x="197237" y="154541"/>
                </a:lnTo>
                <a:close/>
                <a:moveTo>
                  <a:pt x="242382" y="139390"/>
                </a:moveTo>
                <a:lnTo>
                  <a:pt x="230369" y="142137"/>
                </a:lnTo>
                <a:cubicBezTo>
                  <a:pt x="226588" y="145017"/>
                  <a:pt x="223324" y="149636"/>
                  <a:pt x="221478" y="155309"/>
                </a:cubicBezTo>
                <a:cubicBezTo>
                  <a:pt x="217786" y="166654"/>
                  <a:pt x="221158" y="177925"/>
                  <a:pt x="229011" y="180480"/>
                </a:cubicBezTo>
                <a:cubicBezTo>
                  <a:pt x="236864" y="183035"/>
                  <a:pt x="246222" y="175908"/>
                  <a:pt x="249915" y="164561"/>
                </a:cubicBezTo>
                <a:lnTo>
                  <a:pt x="250478" y="148679"/>
                </a:lnTo>
                <a:close/>
                <a:moveTo>
                  <a:pt x="897136" y="235272"/>
                </a:moveTo>
                <a:lnTo>
                  <a:pt x="876913" y="234210"/>
                </a:lnTo>
                <a:lnTo>
                  <a:pt x="857299" y="242872"/>
                </a:lnTo>
                <a:lnTo>
                  <a:pt x="840492" y="259719"/>
                </a:lnTo>
                <a:lnTo>
                  <a:pt x="828698" y="283207"/>
                </a:lnTo>
                <a:cubicBezTo>
                  <a:pt x="820141" y="309503"/>
                  <a:pt x="824831" y="335980"/>
                  <a:pt x="838845" y="351197"/>
                </a:cubicBezTo>
                <a:cubicBezTo>
                  <a:pt x="843516" y="356269"/>
                  <a:pt x="849224" y="360091"/>
                  <a:pt x="855821" y="362238"/>
                </a:cubicBezTo>
                <a:cubicBezTo>
                  <a:pt x="869015" y="366532"/>
                  <a:pt x="883273" y="363313"/>
                  <a:pt x="895658" y="354638"/>
                </a:cubicBezTo>
                <a:cubicBezTo>
                  <a:pt x="901850" y="350301"/>
                  <a:pt x="907574" y="344600"/>
                  <a:pt x="912463" y="337792"/>
                </a:cubicBezTo>
                <a:cubicBezTo>
                  <a:pt x="917353" y="330983"/>
                  <a:pt x="921407" y="323069"/>
                  <a:pt x="924258" y="314303"/>
                </a:cubicBezTo>
                <a:cubicBezTo>
                  <a:pt x="927111" y="305538"/>
                  <a:pt x="928491" y="296753"/>
                  <a:pt x="928545" y="288371"/>
                </a:cubicBezTo>
                <a:cubicBezTo>
                  <a:pt x="928598" y="279989"/>
                  <a:pt x="927325" y="272011"/>
                  <a:pt x="924871" y="264861"/>
                </a:cubicBezTo>
                <a:lnTo>
                  <a:pt x="914110" y="246314"/>
                </a:lnTo>
                <a:close/>
                <a:moveTo>
                  <a:pt x="285736" y="129467"/>
                </a:moveTo>
                <a:lnTo>
                  <a:pt x="273724" y="132213"/>
                </a:lnTo>
                <a:cubicBezTo>
                  <a:pt x="269941" y="135093"/>
                  <a:pt x="266679" y="139712"/>
                  <a:pt x="264833" y="145385"/>
                </a:cubicBezTo>
                <a:cubicBezTo>
                  <a:pt x="261140" y="156732"/>
                  <a:pt x="264512" y="168001"/>
                  <a:pt x="272365" y="170556"/>
                </a:cubicBezTo>
                <a:cubicBezTo>
                  <a:pt x="280218" y="173112"/>
                  <a:pt x="289576" y="165984"/>
                  <a:pt x="293269" y="154638"/>
                </a:cubicBezTo>
                <a:lnTo>
                  <a:pt x="293831" y="138756"/>
                </a:lnTo>
                <a:close/>
                <a:moveTo>
                  <a:pt x="345524" y="123600"/>
                </a:moveTo>
                <a:lnTo>
                  <a:pt x="333512" y="126346"/>
                </a:lnTo>
                <a:cubicBezTo>
                  <a:pt x="329730" y="129227"/>
                  <a:pt x="326467" y="133845"/>
                  <a:pt x="324621" y="139519"/>
                </a:cubicBezTo>
                <a:cubicBezTo>
                  <a:pt x="320929" y="150865"/>
                  <a:pt x="324301" y="162135"/>
                  <a:pt x="332154" y="164690"/>
                </a:cubicBezTo>
                <a:cubicBezTo>
                  <a:pt x="340007" y="167245"/>
                  <a:pt x="349365" y="160118"/>
                  <a:pt x="353057" y="148772"/>
                </a:cubicBezTo>
                <a:lnTo>
                  <a:pt x="353621" y="132889"/>
                </a:lnTo>
                <a:close/>
                <a:moveTo>
                  <a:pt x="791783" y="192322"/>
                </a:moveTo>
                <a:lnTo>
                  <a:pt x="772558" y="190086"/>
                </a:lnTo>
                <a:lnTo>
                  <a:pt x="754597" y="195205"/>
                </a:lnTo>
                <a:lnTo>
                  <a:pt x="739879" y="206676"/>
                </a:lnTo>
                <a:cubicBezTo>
                  <a:pt x="735733" y="211447"/>
                  <a:pt x="732455" y="217109"/>
                  <a:pt x="730377" y="223495"/>
                </a:cubicBezTo>
                <a:cubicBezTo>
                  <a:pt x="726221" y="236269"/>
                  <a:pt x="727646" y="249522"/>
                  <a:pt x="733311" y="260622"/>
                </a:cubicBezTo>
                <a:cubicBezTo>
                  <a:pt x="736143" y="266172"/>
                  <a:pt x="740035" y="271184"/>
                  <a:pt x="744820" y="275329"/>
                </a:cubicBezTo>
                <a:cubicBezTo>
                  <a:pt x="749604" y="279475"/>
                  <a:pt x="755280" y="282753"/>
                  <a:pt x="761680" y="284836"/>
                </a:cubicBezTo>
                <a:cubicBezTo>
                  <a:pt x="774480" y="289001"/>
                  <a:pt x="787753" y="287595"/>
                  <a:pt x="798866" y="281954"/>
                </a:cubicBezTo>
                <a:cubicBezTo>
                  <a:pt x="804422" y="279133"/>
                  <a:pt x="809439" y="275253"/>
                  <a:pt x="813585" y="270483"/>
                </a:cubicBezTo>
                <a:cubicBezTo>
                  <a:pt x="817731" y="265712"/>
                  <a:pt x="821008" y="260050"/>
                  <a:pt x="823087" y="253663"/>
                </a:cubicBezTo>
                <a:lnTo>
                  <a:pt x="825303" y="234473"/>
                </a:lnTo>
                <a:lnTo>
                  <a:pt x="820153" y="216537"/>
                </a:lnTo>
                <a:lnTo>
                  <a:pt x="808644" y="201829"/>
                </a:lnTo>
                <a:close/>
                <a:moveTo>
                  <a:pt x="404564" y="119791"/>
                </a:moveTo>
                <a:lnTo>
                  <a:pt x="389743" y="121991"/>
                </a:lnTo>
                <a:cubicBezTo>
                  <a:pt x="385200" y="124853"/>
                  <a:pt x="381418" y="129616"/>
                  <a:pt x="379469" y="135603"/>
                </a:cubicBezTo>
                <a:cubicBezTo>
                  <a:pt x="375573" y="147578"/>
                  <a:pt x="380490" y="159913"/>
                  <a:pt x="390453" y="163155"/>
                </a:cubicBezTo>
                <a:cubicBezTo>
                  <a:pt x="400416" y="166397"/>
                  <a:pt x="411651" y="159318"/>
                  <a:pt x="415548" y="147343"/>
                </a:cubicBezTo>
                <a:lnTo>
                  <a:pt x="415253" y="130293"/>
                </a:lnTo>
                <a:close/>
                <a:moveTo>
                  <a:pt x="704203" y="159778"/>
                </a:moveTo>
                <a:lnTo>
                  <a:pt x="674010" y="162630"/>
                </a:lnTo>
                <a:cubicBezTo>
                  <a:pt x="664933" y="167509"/>
                  <a:pt x="657560" y="175931"/>
                  <a:pt x="654043" y="186738"/>
                </a:cubicBezTo>
                <a:cubicBezTo>
                  <a:pt x="647010" y="208354"/>
                  <a:pt x="658063" y="231328"/>
                  <a:pt x="678732" y="238054"/>
                </a:cubicBezTo>
                <a:cubicBezTo>
                  <a:pt x="699401" y="244780"/>
                  <a:pt x="721859" y="232709"/>
                  <a:pt x="728892" y="211094"/>
                </a:cubicBezTo>
                <a:lnTo>
                  <a:pt x="726936" y="179852"/>
                </a:lnTo>
                <a:close/>
                <a:moveTo>
                  <a:pt x="468878" y="110206"/>
                </a:moveTo>
                <a:lnTo>
                  <a:pt x="451711" y="113888"/>
                </a:lnTo>
                <a:cubicBezTo>
                  <a:pt x="446331" y="117863"/>
                  <a:pt x="441719" y="124273"/>
                  <a:pt x="439147" y="132174"/>
                </a:cubicBezTo>
                <a:cubicBezTo>
                  <a:pt x="434005" y="147976"/>
                  <a:pt x="438979" y="163761"/>
                  <a:pt x="450257" y="167431"/>
                </a:cubicBezTo>
                <a:cubicBezTo>
                  <a:pt x="461535" y="171101"/>
                  <a:pt x="474846" y="161266"/>
                  <a:pt x="479988" y="145463"/>
                </a:cubicBezTo>
                <a:lnTo>
                  <a:pt x="480590" y="123285"/>
                </a:lnTo>
                <a:close/>
                <a:moveTo>
                  <a:pt x="614106" y="129140"/>
                </a:moveTo>
                <a:lnTo>
                  <a:pt x="588795" y="133304"/>
                </a:lnTo>
                <a:cubicBezTo>
                  <a:pt x="580997" y="138429"/>
                  <a:pt x="574454" y="146884"/>
                  <a:pt x="571014" y="157455"/>
                </a:cubicBezTo>
                <a:cubicBezTo>
                  <a:pt x="564133" y="178599"/>
                  <a:pt x="572272" y="200203"/>
                  <a:pt x="589189" y="205709"/>
                </a:cubicBezTo>
                <a:cubicBezTo>
                  <a:pt x="606109" y="211213"/>
                  <a:pt x="625402" y="198536"/>
                  <a:pt x="632281" y="177392"/>
                </a:cubicBezTo>
                <a:lnTo>
                  <a:pt x="632118" y="147401"/>
                </a:lnTo>
                <a:close/>
                <a:moveTo>
                  <a:pt x="539934" y="114456"/>
                </a:moveTo>
                <a:lnTo>
                  <a:pt x="519071" y="118461"/>
                </a:lnTo>
                <a:cubicBezTo>
                  <a:pt x="512583" y="123018"/>
                  <a:pt x="507071" y="130438"/>
                  <a:pt x="504077" y="139639"/>
                </a:cubicBezTo>
                <a:cubicBezTo>
                  <a:pt x="498089" y="158042"/>
                  <a:pt x="504433" y="176605"/>
                  <a:pt x="518248" y="181100"/>
                </a:cubicBezTo>
                <a:cubicBezTo>
                  <a:pt x="532063" y="185596"/>
                  <a:pt x="548117" y="174321"/>
                  <a:pt x="554105" y="155918"/>
                </a:cubicBezTo>
                <a:lnTo>
                  <a:pt x="554446" y="129972"/>
                </a:lnTo>
                <a:close/>
                <a:moveTo>
                  <a:pt x="331875" y="24528"/>
                </a:moveTo>
                <a:lnTo>
                  <a:pt x="319770" y="26822"/>
                </a:lnTo>
                <a:cubicBezTo>
                  <a:pt x="315881" y="29559"/>
                  <a:pt x="312447" y="34051"/>
                  <a:pt x="310390" y="39651"/>
                </a:cubicBezTo>
                <a:cubicBezTo>
                  <a:pt x="306274" y="50851"/>
                  <a:pt x="309221" y="62239"/>
                  <a:pt x="316973" y="65088"/>
                </a:cubicBezTo>
                <a:cubicBezTo>
                  <a:pt x="324724" y="67935"/>
                  <a:pt x="334343" y="61165"/>
                  <a:pt x="338459" y="49965"/>
                </a:cubicBezTo>
                <a:lnTo>
                  <a:pt x="339617" y="34115"/>
                </a:lnTo>
                <a:close/>
                <a:moveTo>
                  <a:pt x="385298" y="20667"/>
                </a:moveTo>
                <a:lnTo>
                  <a:pt x="373192" y="22962"/>
                </a:lnTo>
                <a:cubicBezTo>
                  <a:pt x="369304" y="25698"/>
                  <a:pt x="365870" y="30191"/>
                  <a:pt x="363813" y="35791"/>
                </a:cubicBezTo>
                <a:cubicBezTo>
                  <a:pt x="359698" y="46990"/>
                  <a:pt x="362645" y="58379"/>
                  <a:pt x="370396" y="61227"/>
                </a:cubicBezTo>
                <a:cubicBezTo>
                  <a:pt x="378147" y="64075"/>
                  <a:pt x="387767" y="57304"/>
                  <a:pt x="391882" y="46103"/>
                </a:cubicBezTo>
                <a:lnTo>
                  <a:pt x="393040" y="30253"/>
                </a:lnTo>
                <a:close/>
                <a:moveTo>
                  <a:pt x="932328" y="94169"/>
                </a:moveTo>
                <a:lnTo>
                  <a:pt x="913200" y="91214"/>
                </a:lnTo>
                <a:lnTo>
                  <a:pt x="895060" y="95655"/>
                </a:lnTo>
                <a:lnTo>
                  <a:pt x="879921" y="106566"/>
                </a:lnTo>
                <a:cubicBezTo>
                  <a:pt x="875600" y="111178"/>
                  <a:pt x="872112" y="116713"/>
                  <a:pt x="869796" y="123017"/>
                </a:cubicBezTo>
                <a:cubicBezTo>
                  <a:pt x="865164" y="135626"/>
                  <a:pt x="866091" y="148923"/>
                  <a:pt x="871335" y="160228"/>
                </a:cubicBezTo>
                <a:cubicBezTo>
                  <a:pt x="873957" y="165880"/>
                  <a:pt x="877659" y="171035"/>
                  <a:pt x="882284" y="175356"/>
                </a:cubicBezTo>
                <a:cubicBezTo>
                  <a:pt x="886909" y="179678"/>
                  <a:pt x="892458" y="183167"/>
                  <a:pt x="898777" y="185489"/>
                </a:cubicBezTo>
                <a:cubicBezTo>
                  <a:pt x="911411" y="190131"/>
                  <a:pt x="924728" y="189224"/>
                  <a:pt x="936044" y="184003"/>
                </a:cubicBezTo>
                <a:cubicBezTo>
                  <a:pt x="941702" y="181392"/>
                  <a:pt x="946860" y="177704"/>
                  <a:pt x="951183" y="173093"/>
                </a:cubicBezTo>
                <a:lnTo>
                  <a:pt x="960041" y="158702"/>
                </a:lnTo>
                <a:lnTo>
                  <a:pt x="962734" y="147369"/>
                </a:lnTo>
                <a:lnTo>
                  <a:pt x="964243" y="137547"/>
                </a:lnTo>
                <a:lnTo>
                  <a:pt x="959769" y="119431"/>
                </a:lnTo>
                <a:lnTo>
                  <a:pt x="948820" y="104302"/>
                </a:lnTo>
                <a:close/>
                <a:moveTo>
                  <a:pt x="428994" y="12378"/>
                </a:moveTo>
                <a:lnTo>
                  <a:pt x="416888" y="14671"/>
                </a:lnTo>
                <a:cubicBezTo>
                  <a:pt x="412999" y="17408"/>
                  <a:pt x="409566" y="21900"/>
                  <a:pt x="407509" y="27500"/>
                </a:cubicBezTo>
                <a:cubicBezTo>
                  <a:pt x="403393" y="38700"/>
                  <a:pt x="406340" y="50088"/>
                  <a:pt x="414092" y="52936"/>
                </a:cubicBezTo>
                <a:cubicBezTo>
                  <a:pt x="421844" y="55785"/>
                  <a:pt x="431462" y="49013"/>
                  <a:pt x="435578" y="37814"/>
                </a:cubicBezTo>
                <a:lnTo>
                  <a:pt x="436735" y="21963"/>
                </a:lnTo>
                <a:close/>
                <a:moveTo>
                  <a:pt x="488961" y="8758"/>
                </a:moveTo>
                <a:lnTo>
                  <a:pt x="476854" y="11051"/>
                </a:lnTo>
                <a:cubicBezTo>
                  <a:pt x="472967" y="13788"/>
                  <a:pt x="469533" y="18281"/>
                  <a:pt x="467475" y="23881"/>
                </a:cubicBezTo>
                <a:cubicBezTo>
                  <a:pt x="463360" y="35080"/>
                  <a:pt x="466307" y="46468"/>
                  <a:pt x="474059" y="49317"/>
                </a:cubicBezTo>
                <a:cubicBezTo>
                  <a:pt x="481810" y="52165"/>
                  <a:pt x="491429" y="45394"/>
                  <a:pt x="495545" y="34194"/>
                </a:cubicBezTo>
                <a:lnTo>
                  <a:pt x="496703" y="18344"/>
                </a:lnTo>
                <a:close/>
                <a:moveTo>
                  <a:pt x="846030" y="58363"/>
                </a:moveTo>
                <a:lnTo>
                  <a:pt x="815751" y="60081"/>
                </a:lnTo>
                <a:cubicBezTo>
                  <a:pt x="806497" y="64616"/>
                  <a:pt x="798814" y="72755"/>
                  <a:pt x="794894" y="83423"/>
                </a:cubicBezTo>
                <a:cubicBezTo>
                  <a:pt x="787055" y="104759"/>
                  <a:pt x="797239" y="128132"/>
                  <a:pt x="817641" y="135629"/>
                </a:cubicBezTo>
                <a:cubicBezTo>
                  <a:pt x="838044" y="143125"/>
                  <a:pt x="860938" y="131905"/>
                  <a:pt x="868777" y="110569"/>
                </a:cubicBezTo>
                <a:lnTo>
                  <a:pt x="867994" y="79276"/>
                </a:lnTo>
                <a:close/>
                <a:moveTo>
                  <a:pt x="548102" y="7165"/>
                </a:moveTo>
                <a:lnTo>
                  <a:pt x="533208" y="8808"/>
                </a:lnTo>
                <a:cubicBezTo>
                  <a:pt x="528562" y="11497"/>
                  <a:pt x="524603" y="16115"/>
                  <a:pt x="522432" y="22025"/>
                </a:cubicBezTo>
                <a:cubicBezTo>
                  <a:pt x="518089" y="33845"/>
                  <a:pt x="522540" y="46356"/>
                  <a:pt x="532374" y="49970"/>
                </a:cubicBezTo>
                <a:cubicBezTo>
                  <a:pt x="542209" y="53583"/>
                  <a:pt x="553701" y="46930"/>
                  <a:pt x="558044" y="35110"/>
                </a:cubicBezTo>
                <a:lnTo>
                  <a:pt x="558389" y="18061"/>
                </a:lnTo>
                <a:close/>
                <a:moveTo>
                  <a:pt x="757146" y="24367"/>
                </a:moveTo>
                <a:lnTo>
                  <a:pt x="731696" y="27579"/>
                </a:lnTo>
                <a:cubicBezTo>
                  <a:pt x="723711" y="32407"/>
                  <a:pt x="716856" y="40611"/>
                  <a:pt x="713022" y="51046"/>
                </a:cubicBezTo>
                <a:cubicBezTo>
                  <a:pt x="705353" y="71917"/>
                  <a:pt x="712675" y="93812"/>
                  <a:pt x="729375" y="99947"/>
                </a:cubicBezTo>
                <a:cubicBezTo>
                  <a:pt x="746076" y="106083"/>
                  <a:pt x="765831" y="94138"/>
                  <a:pt x="773498" y="73267"/>
                </a:cubicBezTo>
                <a:lnTo>
                  <a:pt x="774460" y="43291"/>
                </a:lnTo>
                <a:close/>
                <a:moveTo>
                  <a:pt x="612730" y="0"/>
                </a:moveTo>
                <a:lnTo>
                  <a:pt x="595437" y="3035"/>
                </a:lnTo>
                <a:cubicBezTo>
                  <a:pt x="589912" y="6806"/>
                  <a:pt x="585062" y="13038"/>
                  <a:pt x="582196" y="20837"/>
                </a:cubicBezTo>
                <a:cubicBezTo>
                  <a:pt x="576465" y="36435"/>
                  <a:pt x="580843" y="52395"/>
                  <a:pt x="591976" y="56486"/>
                </a:cubicBezTo>
                <a:cubicBezTo>
                  <a:pt x="603108" y="60576"/>
                  <a:pt x="616778" y="51247"/>
                  <a:pt x="622509" y="35649"/>
                </a:cubicBezTo>
                <a:lnTo>
                  <a:pt x="623943" y="13509"/>
                </a:lnTo>
                <a:close/>
                <a:moveTo>
                  <a:pt x="683577" y="6911"/>
                </a:moveTo>
                <a:lnTo>
                  <a:pt x="662578" y="10131"/>
                </a:lnTo>
                <a:cubicBezTo>
                  <a:pt x="655924" y="14441"/>
                  <a:pt x="650138" y="21649"/>
                  <a:pt x="646801" y="30732"/>
                </a:cubicBezTo>
                <a:cubicBezTo>
                  <a:pt x="640126" y="48897"/>
                  <a:pt x="645770" y="67685"/>
                  <a:pt x="659406" y="72696"/>
                </a:cubicBezTo>
                <a:cubicBezTo>
                  <a:pt x="673043" y="77706"/>
                  <a:pt x="689508" y="67041"/>
                  <a:pt x="696183" y="48875"/>
                </a:cubicBezTo>
                <a:lnTo>
                  <a:pt x="697497" y="22961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6" name="13 O"/>
          <p:cNvSpPr/>
          <p:nvPr/>
        </p:nvSpPr>
        <p:spPr>
          <a:xfrm rot="20604484" flipH="1">
            <a:off x="1596889" y="3937044"/>
            <a:ext cx="1331514" cy="962568"/>
          </a:xfrm>
          <a:custGeom>
            <a:avLst/>
            <a:gdLst/>
            <a:ahLst/>
            <a:cxnLst/>
            <a:rect l="l" t="t" r="r" b="b"/>
            <a:pathLst>
              <a:path w="1331514" h="1283424">
                <a:moveTo>
                  <a:pt x="368445" y="1201773"/>
                </a:moveTo>
                <a:cubicBezTo>
                  <a:pt x="356593" y="1202217"/>
                  <a:pt x="347492" y="1216039"/>
                  <a:pt x="348115" y="1232646"/>
                </a:cubicBezTo>
                <a:cubicBezTo>
                  <a:pt x="348426" y="1240949"/>
                  <a:pt x="351110" y="1248375"/>
                  <a:pt x="355197" y="1253671"/>
                </a:cubicBezTo>
                <a:lnTo>
                  <a:pt x="370702" y="1261908"/>
                </a:lnTo>
                <a:lnTo>
                  <a:pt x="385545" y="1252532"/>
                </a:lnTo>
                <a:lnTo>
                  <a:pt x="391033" y="1231035"/>
                </a:lnTo>
                <a:cubicBezTo>
                  <a:pt x="390409" y="1214428"/>
                  <a:pt x="380297" y="1201328"/>
                  <a:pt x="368445" y="1201773"/>
                </a:cubicBezTo>
                <a:close/>
                <a:moveTo>
                  <a:pt x="309752" y="1189526"/>
                </a:moveTo>
                <a:cubicBezTo>
                  <a:pt x="299283" y="1189919"/>
                  <a:pt x="291179" y="1200439"/>
                  <a:pt x="291651" y="1213023"/>
                </a:cubicBezTo>
                <a:cubicBezTo>
                  <a:pt x="291887" y="1219314"/>
                  <a:pt x="294223" y="1224931"/>
                  <a:pt x="297809" y="1228926"/>
                </a:cubicBezTo>
                <a:lnTo>
                  <a:pt x="311463" y="1235096"/>
                </a:lnTo>
                <a:lnTo>
                  <a:pt x="324617" y="1227919"/>
                </a:lnTo>
                <a:lnTo>
                  <a:pt x="329564" y="1211600"/>
                </a:lnTo>
                <a:cubicBezTo>
                  <a:pt x="329092" y="1199016"/>
                  <a:pt x="320222" y="1189133"/>
                  <a:pt x="309752" y="1189526"/>
                </a:cubicBezTo>
                <a:close/>
                <a:moveTo>
                  <a:pt x="437582" y="1207223"/>
                </a:moveTo>
                <a:cubicBezTo>
                  <a:pt x="423064" y="1207768"/>
                  <a:pt x="411884" y="1223888"/>
                  <a:pt x="412610" y="1243227"/>
                </a:cubicBezTo>
                <a:cubicBezTo>
                  <a:pt x="412973" y="1252896"/>
                  <a:pt x="416245" y="1261541"/>
                  <a:pt x="421239" y="1267699"/>
                </a:cubicBezTo>
                <a:lnTo>
                  <a:pt x="440211" y="1277258"/>
                </a:lnTo>
                <a:lnTo>
                  <a:pt x="458414" y="1266303"/>
                </a:lnTo>
                <a:lnTo>
                  <a:pt x="465183" y="1241254"/>
                </a:lnTo>
                <a:cubicBezTo>
                  <a:pt x="464457" y="1221914"/>
                  <a:pt x="452100" y="1206678"/>
                  <a:pt x="437582" y="1207223"/>
                </a:cubicBezTo>
                <a:close/>
                <a:moveTo>
                  <a:pt x="254097" y="1172102"/>
                </a:moveTo>
                <a:cubicBezTo>
                  <a:pt x="245844" y="1172412"/>
                  <a:pt x="239518" y="1182329"/>
                  <a:pt x="239966" y="1194253"/>
                </a:cubicBezTo>
                <a:cubicBezTo>
                  <a:pt x="240189" y="1200215"/>
                  <a:pt x="242065" y="1205549"/>
                  <a:pt x="244914" y="1209355"/>
                </a:cubicBezTo>
                <a:lnTo>
                  <a:pt x="255717" y="1215282"/>
                </a:lnTo>
                <a:lnTo>
                  <a:pt x="266046" y="1208562"/>
                </a:lnTo>
                <a:lnTo>
                  <a:pt x="269849" y="1193132"/>
                </a:lnTo>
                <a:cubicBezTo>
                  <a:pt x="269401" y="1181208"/>
                  <a:pt x="262349" y="1171793"/>
                  <a:pt x="254097" y="1172102"/>
                </a:cubicBezTo>
                <a:close/>
                <a:moveTo>
                  <a:pt x="512549" y="1202959"/>
                </a:moveTo>
                <a:cubicBezTo>
                  <a:pt x="494770" y="1203626"/>
                  <a:pt x="481033" y="1222181"/>
                  <a:pt x="481868" y="1244400"/>
                </a:cubicBezTo>
                <a:cubicBezTo>
                  <a:pt x="482285" y="1255509"/>
                  <a:pt x="486265" y="1265432"/>
                  <a:pt x="492364" y="1272494"/>
                </a:cubicBezTo>
                <a:lnTo>
                  <a:pt x="515570" y="1283424"/>
                </a:lnTo>
                <a:lnTo>
                  <a:pt x="537891" y="1270785"/>
                </a:lnTo>
                <a:lnTo>
                  <a:pt x="546251" y="1241984"/>
                </a:lnTo>
                <a:cubicBezTo>
                  <a:pt x="545418" y="1219764"/>
                  <a:pt x="530329" y="1202293"/>
                  <a:pt x="512549" y="1202959"/>
                </a:cubicBezTo>
                <a:close/>
                <a:moveTo>
                  <a:pt x="198193" y="1150105"/>
                </a:moveTo>
                <a:cubicBezTo>
                  <a:pt x="189940" y="1150415"/>
                  <a:pt x="183615" y="1160332"/>
                  <a:pt x="184062" y="1172255"/>
                </a:cubicBezTo>
                <a:cubicBezTo>
                  <a:pt x="184286" y="1178217"/>
                  <a:pt x="186160" y="1183552"/>
                  <a:pt x="189011" y="1187357"/>
                </a:cubicBezTo>
                <a:lnTo>
                  <a:pt x="199814" y="1193284"/>
                </a:lnTo>
                <a:lnTo>
                  <a:pt x="210141" y="1186564"/>
                </a:lnTo>
                <a:lnTo>
                  <a:pt x="213945" y="1171134"/>
                </a:lnTo>
                <a:cubicBezTo>
                  <a:pt x="213497" y="1159210"/>
                  <a:pt x="206446" y="1149795"/>
                  <a:pt x="198193" y="1150105"/>
                </a:cubicBezTo>
                <a:close/>
                <a:moveTo>
                  <a:pt x="159207" y="1128700"/>
                </a:moveTo>
                <a:cubicBezTo>
                  <a:pt x="150955" y="1129010"/>
                  <a:pt x="144628" y="1138928"/>
                  <a:pt x="145076" y="1150851"/>
                </a:cubicBezTo>
                <a:cubicBezTo>
                  <a:pt x="145300" y="1156812"/>
                  <a:pt x="147175" y="1162148"/>
                  <a:pt x="150025" y="1165953"/>
                </a:cubicBezTo>
                <a:lnTo>
                  <a:pt x="160828" y="1171881"/>
                </a:lnTo>
                <a:lnTo>
                  <a:pt x="171156" y="1165161"/>
                </a:lnTo>
                <a:lnTo>
                  <a:pt x="174959" y="1149730"/>
                </a:lnTo>
                <a:cubicBezTo>
                  <a:pt x="174511" y="1137805"/>
                  <a:pt x="167459" y="1128390"/>
                  <a:pt x="159207" y="1128700"/>
                </a:cubicBezTo>
                <a:close/>
                <a:moveTo>
                  <a:pt x="607524" y="1196341"/>
                </a:moveTo>
                <a:cubicBezTo>
                  <a:pt x="585804" y="1197157"/>
                  <a:pt x="568887" y="1216231"/>
                  <a:pt x="569740" y="1238946"/>
                </a:cubicBezTo>
                <a:cubicBezTo>
                  <a:pt x="570166" y="1250303"/>
                  <a:pt x="574954" y="1260421"/>
                  <a:pt x="582351" y="1267597"/>
                </a:cubicBezTo>
                <a:lnTo>
                  <a:pt x="610612" y="1278599"/>
                </a:lnTo>
                <a:lnTo>
                  <a:pt x="637969" y="1265509"/>
                </a:lnTo>
                <a:lnTo>
                  <a:pt x="648397" y="1235994"/>
                </a:lnTo>
                <a:cubicBezTo>
                  <a:pt x="647544" y="1213279"/>
                  <a:pt x="629245" y="1195526"/>
                  <a:pt x="607524" y="1196341"/>
                </a:cubicBezTo>
                <a:close/>
                <a:moveTo>
                  <a:pt x="109600" y="1108498"/>
                </a:moveTo>
                <a:cubicBezTo>
                  <a:pt x="101348" y="1108808"/>
                  <a:pt x="95022" y="1118725"/>
                  <a:pt x="95469" y="1130649"/>
                </a:cubicBezTo>
                <a:cubicBezTo>
                  <a:pt x="95693" y="1136611"/>
                  <a:pt x="97569" y="1141945"/>
                  <a:pt x="100419" y="1145751"/>
                </a:cubicBezTo>
                <a:lnTo>
                  <a:pt x="111221" y="1151678"/>
                </a:lnTo>
                <a:lnTo>
                  <a:pt x="121549" y="1144958"/>
                </a:lnTo>
                <a:lnTo>
                  <a:pt x="125352" y="1129528"/>
                </a:lnTo>
                <a:cubicBezTo>
                  <a:pt x="124905" y="1117604"/>
                  <a:pt x="117853" y="1108189"/>
                  <a:pt x="109600" y="1108498"/>
                </a:cubicBezTo>
                <a:close/>
                <a:moveTo>
                  <a:pt x="700106" y="1174034"/>
                </a:moveTo>
                <a:cubicBezTo>
                  <a:pt x="693380" y="1174286"/>
                  <a:pt x="687023" y="1175887"/>
                  <a:pt x="681288" y="1178566"/>
                </a:cubicBezTo>
                <a:cubicBezTo>
                  <a:pt x="675552" y="1181244"/>
                  <a:pt x="670437" y="1185001"/>
                  <a:pt x="666195" y="1189564"/>
                </a:cubicBezTo>
                <a:cubicBezTo>
                  <a:pt x="657710" y="1198692"/>
                  <a:pt x="652714" y="1211049"/>
                  <a:pt x="653217" y="1224472"/>
                </a:cubicBezTo>
                <a:cubicBezTo>
                  <a:pt x="653469" y="1231184"/>
                  <a:pt x="655073" y="1237526"/>
                  <a:pt x="657755" y="1243249"/>
                </a:cubicBezTo>
                <a:lnTo>
                  <a:pt x="668775" y="1258308"/>
                </a:lnTo>
                <a:lnTo>
                  <a:pt x="684650" y="1268145"/>
                </a:lnTo>
                <a:lnTo>
                  <a:pt x="703754" y="1271254"/>
                </a:lnTo>
                <a:lnTo>
                  <a:pt x="722572" y="1266722"/>
                </a:lnTo>
                <a:lnTo>
                  <a:pt x="737665" y="1255723"/>
                </a:lnTo>
                <a:lnTo>
                  <a:pt x="747525" y="1239880"/>
                </a:lnTo>
                <a:lnTo>
                  <a:pt x="749129" y="1230073"/>
                </a:lnTo>
                <a:lnTo>
                  <a:pt x="750075" y="1218463"/>
                </a:lnTo>
                <a:lnTo>
                  <a:pt x="746105" y="1202037"/>
                </a:lnTo>
                <a:cubicBezTo>
                  <a:pt x="743421" y="1196315"/>
                  <a:pt x="739657" y="1191212"/>
                  <a:pt x="735085" y="1186978"/>
                </a:cubicBezTo>
                <a:cubicBezTo>
                  <a:pt x="725939" y="1178512"/>
                  <a:pt x="713557" y="1173529"/>
                  <a:pt x="700106" y="1174034"/>
                </a:cubicBezTo>
                <a:close/>
                <a:moveTo>
                  <a:pt x="308754" y="1062688"/>
                </a:moveTo>
                <a:cubicBezTo>
                  <a:pt x="296894" y="1062688"/>
                  <a:pt x="287280" y="1076159"/>
                  <a:pt x="287280" y="1092777"/>
                </a:cubicBezTo>
                <a:cubicBezTo>
                  <a:pt x="287280" y="1101086"/>
                  <a:pt x="289683" y="1108608"/>
                  <a:pt x="293569" y="1114053"/>
                </a:cubicBezTo>
                <a:lnTo>
                  <a:pt x="308754" y="1122866"/>
                </a:lnTo>
                <a:lnTo>
                  <a:pt x="323938" y="1114053"/>
                </a:lnTo>
                <a:lnTo>
                  <a:pt x="330228" y="1092777"/>
                </a:lnTo>
                <a:cubicBezTo>
                  <a:pt x="330228" y="1076159"/>
                  <a:pt x="320614" y="1062688"/>
                  <a:pt x="308754" y="1062688"/>
                </a:cubicBezTo>
                <a:close/>
                <a:moveTo>
                  <a:pt x="377638" y="1070728"/>
                </a:moveTo>
                <a:cubicBezTo>
                  <a:pt x="363110" y="1070728"/>
                  <a:pt x="351333" y="1086417"/>
                  <a:pt x="351333" y="1105770"/>
                </a:cubicBezTo>
                <a:cubicBezTo>
                  <a:pt x="351333" y="1115446"/>
                  <a:pt x="354278" y="1124207"/>
                  <a:pt x="359038" y="1130548"/>
                </a:cubicBezTo>
                <a:lnTo>
                  <a:pt x="377638" y="1140812"/>
                </a:lnTo>
                <a:lnTo>
                  <a:pt x="396239" y="1130548"/>
                </a:lnTo>
                <a:lnTo>
                  <a:pt x="403943" y="1105770"/>
                </a:lnTo>
                <a:cubicBezTo>
                  <a:pt x="403943" y="1086417"/>
                  <a:pt x="392166" y="1070728"/>
                  <a:pt x="377638" y="1070728"/>
                </a:cubicBezTo>
                <a:close/>
                <a:moveTo>
                  <a:pt x="250562" y="1048249"/>
                </a:moveTo>
                <a:cubicBezTo>
                  <a:pt x="240085" y="1048249"/>
                  <a:pt x="231592" y="1058457"/>
                  <a:pt x="231592" y="1071050"/>
                </a:cubicBezTo>
                <a:cubicBezTo>
                  <a:pt x="231592" y="1077346"/>
                  <a:pt x="233715" y="1083046"/>
                  <a:pt x="237149" y="1087173"/>
                </a:cubicBezTo>
                <a:lnTo>
                  <a:pt x="250562" y="1093851"/>
                </a:lnTo>
                <a:lnTo>
                  <a:pt x="263976" y="1087172"/>
                </a:lnTo>
                <a:lnTo>
                  <a:pt x="269532" y="1071050"/>
                </a:lnTo>
                <a:cubicBezTo>
                  <a:pt x="269532" y="1058457"/>
                  <a:pt x="261039" y="1048249"/>
                  <a:pt x="250562" y="1048249"/>
                </a:cubicBezTo>
                <a:close/>
                <a:moveTo>
                  <a:pt x="195599" y="1028750"/>
                </a:moveTo>
                <a:cubicBezTo>
                  <a:pt x="187341" y="1028750"/>
                  <a:pt x="180647" y="1038423"/>
                  <a:pt x="180647" y="1050355"/>
                </a:cubicBezTo>
                <a:cubicBezTo>
                  <a:pt x="180647" y="1056321"/>
                  <a:pt x="182321" y="1061722"/>
                  <a:pt x="185026" y="1065632"/>
                </a:cubicBezTo>
                <a:lnTo>
                  <a:pt x="195599" y="1071960"/>
                </a:lnTo>
                <a:lnTo>
                  <a:pt x="206172" y="1065632"/>
                </a:lnTo>
                <a:lnTo>
                  <a:pt x="210551" y="1050355"/>
                </a:lnTo>
                <a:cubicBezTo>
                  <a:pt x="210551" y="1038423"/>
                  <a:pt x="203857" y="1028750"/>
                  <a:pt x="195599" y="1028750"/>
                </a:cubicBezTo>
                <a:close/>
                <a:moveTo>
                  <a:pt x="452712" y="1069279"/>
                </a:moveTo>
                <a:cubicBezTo>
                  <a:pt x="434921" y="1069279"/>
                  <a:pt x="420497" y="1087305"/>
                  <a:pt x="420498" y="1109540"/>
                </a:cubicBezTo>
                <a:cubicBezTo>
                  <a:pt x="420498" y="1120657"/>
                  <a:pt x="424103" y="1130722"/>
                  <a:pt x="429933" y="1138008"/>
                </a:cubicBezTo>
                <a:lnTo>
                  <a:pt x="452713" y="1149800"/>
                </a:lnTo>
                <a:lnTo>
                  <a:pt x="475492" y="1138008"/>
                </a:lnTo>
                <a:lnTo>
                  <a:pt x="484927" y="1109540"/>
                </a:lnTo>
                <a:cubicBezTo>
                  <a:pt x="484928" y="1087305"/>
                  <a:pt x="470505" y="1069280"/>
                  <a:pt x="452712" y="1069279"/>
                </a:cubicBezTo>
                <a:close/>
                <a:moveTo>
                  <a:pt x="140560" y="1004671"/>
                </a:moveTo>
                <a:cubicBezTo>
                  <a:pt x="132301" y="1004671"/>
                  <a:pt x="125608" y="1014344"/>
                  <a:pt x="125608" y="1026276"/>
                </a:cubicBezTo>
                <a:cubicBezTo>
                  <a:pt x="125608" y="1032242"/>
                  <a:pt x="127281" y="1037643"/>
                  <a:pt x="129987" y="1041553"/>
                </a:cubicBezTo>
                <a:lnTo>
                  <a:pt x="140560" y="1047881"/>
                </a:lnTo>
                <a:lnTo>
                  <a:pt x="151132" y="1041553"/>
                </a:lnTo>
                <a:lnTo>
                  <a:pt x="155512" y="1026276"/>
                </a:lnTo>
                <a:cubicBezTo>
                  <a:pt x="155511" y="1014344"/>
                  <a:pt x="148818" y="1004671"/>
                  <a:pt x="140560" y="1004671"/>
                </a:cubicBezTo>
                <a:close/>
                <a:moveTo>
                  <a:pt x="547869" y="1066228"/>
                </a:moveTo>
                <a:cubicBezTo>
                  <a:pt x="526133" y="1066228"/>
                  <a:pt x="508513" y="1084655"/>
                  <a:pt x="508513" y="1107386"/>
                </a:cubicBezTo>
                <a:cubicBezTo>
                  <a:pt x="508513" y="1118751"/>
                  <a:pt x="512918" y="1129041"/>
                  <a:pt x="520040" y="1136489"/>
                </a:cubicBezTo>
                <a:lnTo>
                  <a:pt x="547869" y="1148544"/>
                </a:lnTo>
                <a:lnTo>
                  <a:pt x="575698" y="1136489"/>
                </a:lnTo>
                <a:lnTo>
                  <a:pt x="587225" y="1107386"/>
                </a:lnTo>
                <a:cubicBezTo>
                  <a:pt x="587225" y="1084655"/>
                  <a:pt x="569605" y="1066228"/>
                  <a:pt x="547869" y="1066228"/>
                </a:cubicBezTo>
                <a:close/>
                <a:moveTo>
                  <a:pt x="102404" y="981819"/>
                </a:moveTo>
                <a:cubicBezTo>
                  <a:pt x="94146" y="981819"/>
                  <a:pt x="87452" y="991493"/>
                  <a:pt x="87452" y="1003424"/>
                </a:cubicBezTo>
                <a:cubicBezTo>
                  <a:pt x="87452" y="1009390"/>
                  <a:pt x="89126" y="1014792"/>
                  <a:pt x="91831" y="1018701"/>
                </a:cubicBezTo>
                <a:lnTo>
                  <a:pt x="102404" y="1025030"/>
                </a:lnTo>
                <a:lnTo>
                  <a:pt x="112977" y="1018702"/>
                </a:lnTo>
                <a:lnTo>
                  <a:pt x="117356" y="1003425"/>
                </a:lnTo>
                <a:cubicBezTo>
                  <a:pt x="117356" y="991492"/>
                  <a:pt x="110662" y="981819"/>
                  <a:pt x="102404" y="981819"/>
                </a:cubicBezTo>
                <a:close/>
                <a:moveTo>
                  <a:pt x="53590" y="959771"/>
                </a:moveTo>
                <a:cubicBezTo>
                  <a:pt x="45332" y="959771"/>
                  <a:pt x="38638" y="969444"/>
                  <a:pt x="38638" y="981376"/>
                </a:cubicBezTo>
                <a:cubicBezTo>
                  <a:pt x="38638" y="987342"/>
                  <a:pt x="40312" y="992743"/>
                  <a:pt x="43018" y="996653"/>
                </a:cubicBezTo>
                <a:lnTo>
                  <a:pt x="53590" y="1002981"/>
                </a:lnTo>
                <a:lnTo>
                  <a:pt x="64163" y="996653"/>
                </a:lnTo>
                <a:lnTo>
                  <a:pt x="68542" y="981376"/>
                </a:lnTo>
                <a:cubicBezTo>
                  <a:pt x="68542" y="969444"/>
                  <a:pt x="61848" y="959771"/>
                  <a:pt x="53590" y="959771"/>
                </a:cubicBezTo>
                <a:close/>
                <a:moveTo>
                  <a:pt x="641222" y="1047409"/>
                </a:moveTo>
                <a:cubicBezTo>
                  <a:pt x="634491" y="1047409"/>
                  <a:pt x="628079" y="1048770"/>
                  <a:pt x="622247" y="1051232"/>
                </a:cubicBezTo>
                <a:cubicBezTo>
                  <a:pt x="616415" y="1053693"/>
                  <a:pt x="611163" y="1057255"/>
                  <a:pt x="606752" y="1061656"/>
                </a:cubicBezTo>
                <a:cubicBezTo>
                  <a:pt x="597931" y="1070459"/>
                  <a:pt x="592475" y="1082620"/>
                  <a:pt x="592474" y="1096053"/>
                </a:cubicBezTo>
                <a:cubicBezTo>
                  <a:pt x="592474" y="1102769"/>
                  <a:pt x="593839" y="1109167"/>
                  <a:pt x="596305" y="1114987"/>
                </a:cubicBezTo>
                <a:lnTo>
                  <a:pt x="606752" y="1130449"/>
                </a:lnTo>
                <a:lnTo>
                  <a:pt x="622247" y="1140874"/>
                </a:lnTo>
                <a:lnTo>
                  <a:pt x="641221" y="1144697"/>
                </a:lnTo>
                <a:lnTo>
                  <a:pt x="660196" y="1140874"/>
                </a:lnTo>
                <a:lnTo>
                  <a:pt x="675691" y="1130449"/>
                </a:lnTo>
                <a:lnTo>
                  <a:pt x="686138" y="1114987"/>
                </a:lnTo>
                <a:lnTo>
                  <a:pt x="689969" y="1096053"/>
                </a:lnTo>
                <a:lnTo>
                  <a:pt x="686138" y="1077118"/>
                </a:lnTo>
                <a:cubicBezTo>
                  <a:pt x="683671" y="1071299"/>
                  <a:pt x="680101" y="1066058"/>
                  <a:pt x="675691" y="1061656"/>
                </a:cubicBezTo>
                <a:cubicBezTo>
                  <a:pt x="666869" y="1052853"/>
                  <a:pt x="654682" y="1047409"/>
                  <a:pt x="641222" y="1047409"/>
                </a:cubicBezTo>
                <a:close/>
                <a:moveTo>
                  <a:pt x="14952" y="930527"/>
                </a:moveTo>
                <a:cubicBezTo>
                  <a:pt x="6694" y="930527"/>
                  <a:pt x="0" y="940200"/>
                  <a:pt x="0" y="952132"/>
                </a:cubicBezTo>
                <a:cubicBezTo>
                  <a:pt x="0" y="958098"/>
                  <a:pt x="1674" y="963499"/>
                  <a:pt x="4380" y="967409"/>
                </a:cubicBezTo>
                <a:lnTo>
                  <a:pt x="14952" y="973737"/>
                </a:lnTo>
                <a:lnTo>
                  <a:pt x="25525" y="967409"/>
                </a:lnTo>
                <a:lnTo>
                  <a:pt x="29904" y="952132"/>
                </a:lnTo>
                <a:cubicBezTo>
                  <a:pt x="29904" y="940200"/>
                  <a:pt x="23210" y="930527"/>
                  <a:pt x="14952" y="930527"/>
                </a:cubicBezTo>
                <a:close/>
                <a:moveTo>
                  <a:pt x="754693" y="1002936"/>
                </a:moveTo>
                <a:cubicBezTo>
                  <a:pt x="747755" y="1002936"/>
                  <a:pt x="741145" y="1004804"/>
                  <a:pt x="735134" y="1008182"/>
                </a:cubicBezTo>
                <a:cubicBezTo>
                  <a:pt x="717099" y="1018316"/>
                  <a:pt x="704446" y="1042042"/>
                  <a:pt x="704446" y="1069695"/>
                </a:cubicBezTo>
                <a:lnTo>
                  <a:pt x="708394" y="1095680"/>
                </a:lnTo>
                <a:lnTo>
                  <a:pt x="719163" y="1116900"/>
                </a:lnTo>
                <a:lnTo>
                  <a:pt x="735134" y="1131207"/>
                </a:lnTo>
                <a:lnTo>
                  <a:pt x="754693" y="1136454"/>
                </a:lnTo>
                <a:lnTo>
                  <a:pt x="774251" y="1131207"/>
                </a:lnTo>
                <a:lnTo>
                  <a:pt x="790223" y="1116900"/>
                </a:lnTo>
                <a:cubicBezTo>
                  <a:pt x="794769" y="1110860"/>
                  <a:pt x="798448" y="1103667"/>
                  <a:pt x="800991" y="1095680"/>
                </a:cubicBezTo>
                <a:lnTo>
                  <a:pt x="804939" y="1069694"/>
                </a:lnTo>
                <a:cubicBezTo>
                  <a:pt x="804940" y="1060477"/>
                  <a:pt x="803534" y="1051696"/>
                  <a:pt x="800991" y="1043709"/>
                </a:cubicBezTo>
                <a:cubicBezTo>
                  <a:pt x="798448" y="1035722"/>
                  <a:pt x="794769" y="1028529"/>
                  <a:pt x="790223" y="1022489"/>
                </a:cubicBezTo>
                <a:cubicBezTo>
                  <a:pt x="781130" y="1010408"/>
                  <a:pt x="768568" y="1002935"/>
                  <a:pt x="754693" y="1002936"/>
                </a:cubicBezTo>
                <a:close/>
                <a:moveTo>
                  <a:pt x="884848" y="952400"/>
                </a:moveTo>
                <a:cubicBezTo>
                  <a:pt x="876086" y="952399"/>
                  <a:pt x="867740" y="954448"/>
                  <a:pt x="860149" y="958151"/>
                </a:cubicBezTo>
                <a:cubicBezTo>
                  <a:pt x="852558" y="961855"/>
                  <a:pt x="845721" y="967214"/>
                  <a:pt x="839980" y="973836"/>
                </a:cubicBezTo>
                <a:cubicBezTo>
                  <a:pt x="828497" y="987081"/>
                  <a:pt x="821395" y="1005378"/>
                  <a:pt x="821396" y="1025589"/>
                </a:cubicBezTo>
                <a:cubicBezTo>
                  <a:pt x="821396" y="1035694"/>
                  <a:pt x="823171" y="1045321"/>
                  <a:pt x="826382" y="1054077"/>
                </a:cubicBezTo>
                <a:lnTo>
                  <a:pt x="839980" y="1077341"/>
                </a:lnTo>
                <a:lnTo>
                  <a:pt x="860149" y="1093026"/>
                </a:lnTo>
                <a:lnTo>
                  <a:pt x="884848" y="1098778"/>
                </a:lnTo>
                <a:lnTo>
                  <a:pt x="909546" y="1093026"/>
                </a:lnTo>
                <a:lnTo>
                  <a:pt x="929715" y="1077341"/>
                </a:lnTo>
                <a:lnTo>
                  <a:pt x="943313" y="1054077"/>
                </a:lnTo>
                <a:lnTo>
                  <a:pt x="948300" y="1025589"/>
                </a:lnTo>
                <a:lnTo>
                  <a:pt x="943313" y="997100"/>
                </a:lnTo>
                <a:cubicBezTo>
                  <a:pt x="940102" y="988344"/>
                  <a:pt x="935456" y="980458"/>
                  <a:pt x="929715" y="973836"/>
                </a:cubicBezTo>
                <a:cubicBezTo>
                  <a:pt x="918233" y="960592"/>
                  <a:pt x="902370" y="952400"/>
                  <a:pt x="884848" y="952400"/>
                </a:cubicBezTo>
                <a:close/>
                <a:moveTo>
                  <a:pt x="1033489" y="865519"/>
                </a:moveTo>
                <a:cubicBezTo>
                  <a:pt x="1022824" y="865519"/>
                  <a:pt x="1012664" y="867951"/>
                  <a:pt x="1003422" y="872349"/>
                </a:cubicBezTo>
                <a:cubicBezTo>
                  <a:pt x="994181" y="876746"/>
                  <a:pt x="985858" y="883110"/>
                  <a:pt x="978869" y="890974"/>
                </a:cubicBezTo>
                <a:cubicBezTo>
                  <a:pt x="964890" y="906701"/>
                  <a:pt x="956244" y="928428"/>
                  <a:pt x="956244" y="952427"/>
                </a:cubicBezTo>
                <a:cubicBezTo>
                  <a:pt x="956244" y="964426"/>
                  <a:pt x="958406" y="975858"/>
                  <a:pt x="962315" y="986256"/>
                </a:cubicBezTo>
                <a:lnTo>
                  <a:pt x="978869" y="1013880"/>
                </a:lnTo>
                <a:lnTo>
                  <a:pt x="1003422" y="1032505"/>
                </a:lnTo>
                <a:lnTo>
                  <a:pt x="1033489" y="1039335"/>
                </a:lnTo>
                <a:lnTo>
                  <a:pt x="1063556" y="1032505"/>
                </a:lnTo>
                <a:lnTo>
                  <a:pt x="1088110" y="1013880"/>
                </a:lnTo>
                <a:lnTo>
                  <a:pt x="1104664" y="986256"/>
                </a:lnTo>
                <a:lnTo>
                  <a:pt x="1110734" y="952427"/>
                </a:lnTo>
                <a:lnTo>
                  <a:pt x="1104664" y="918598"/>
                </a:lnTo>
                <a:cubicBezTo>
                  <a:pt x="1100755" y="908201"/>
                  <a:pt x="1095099" y="898837"/>
                  <a:pt x="1088110" y="890974"/>
                </a:cubicBezTo>
                <a:cubicBezTo>
                  <a:pt x="1074131" y="875246"/>
                  <a:pt x="1054820" y="865519"/>
                  <a:pt x="1033489" y="865519"/>
                </a:cubicBezTo>
                <a:close/>
                <a:moveTo>
                  <a:pt x="1202572" y="759982"/>
                </a:moveTo>
                <a:cubicBezTo>
                  <a:pt x="1190056" y="759982"/>
                  <a:pt x="1178133" y="762947"/>
                  <a:pt x="1167289" y="768309"/>
                </a:cubicBezTo>
                <a:cubicBezTo>
                  <a:pt x="1156444" y="773670"/>
                  <a:pt x="1146678" y="781429"/>
                  <a:pt x="1138476" y="791016"/>
                </a:cubicBezTo>
                <a:cubicBezTo>
                  <a:pt x="1122072" y="810190"/>
                  <a:pt x="1111926" y="836679"/>
                  <a:pt x="1111926" y="865938"/>
                </a:cubicBezTo>
                <a:cubicBezTo>
                  <a:pt x="1111926" y="880567"/>
                  <a:pt x="1114462" y="894504"/>
                  <a:pt x="1119049" y="907181"/>
                </a:cubicBezTo>
                <a:lnTo>
                  <a:pt x="1138476" y="940860"/>
                </a:lnTo>
                <a:lnTo>
                  <a:pt x="1167289" y="963568"/>
                </a:lnTo>
                <a:lnTo>
                  <a:pt x="1202572" y="971894"/>
                </a:lnTo>
                <a:lnTo>
                  <a:pt x="1237855" y="963567"/>
                </a:lnTo>
                <a:lnTo>
                  <a:pt x="1266668" y="940860"/>
                </a:lnTo>
                <a:lnTo>
                  <a:pt x="1286095" y="907181"/>
                </a:lnTo>
                <a:lnTo>
                  <a:pt x="1293218" y="865938"/>
                </a:lnTo>
                <a:lnTo>
                  <a:pt x="1286095" y="824695"/>
                </a:lnTo>
                <a:cubicBezTo>
                  <a:pt x="1281508" y="812019"/>
                  <a:pt x="1274870" y="800603"/>
                  <a:pt x="1266668" y="791016"/>
                </a:cubicBezTo>
                <a:cubicBezTo>
                  <a:pt x="1250264" y="771842"/>
                  <a:pt x="1227603" y="759982"/>
                  <a:pt x="1202572" y="759982"/>
                </a:cubicBezTo>
                <a:close/>
                <a:moveTo>
                  <a:pt x="1272114" y="530343"/>
                </a:moveTo>
                <a:lnTo>
                  <a:pt x="1235986" y="527343"/>
                </a:lnTo>
                <a:lnTo>
                  <a:pt x="1201561" y="540021"/>
                </a:lnTo>
                <a:lnTo>
                  <a:pt x="1172666" y="566036"/>
                </a:lnTo>
                <a:cubicBezTo>
                  <a:pt x="1164381" y="576671"/>
                  <a:pt x="1157657" y="589140"/>
                  <a:pt x="1153131" y="603051"/>
                </a:cubicBezTo>
                <a:cubicBezTo>
                  <a:pt x="1144077" y="630874"/>
                  <a:pt x="1145529" y="659202"/>
                  <a:pt x="1155195" y="682511"/>
                </a:cubicBezTo>
                <a:cubicBezTo>
                  <a:pt x="1160028" y="694165"/>
                  <a:pt x="1166913" y="704566"/>
                  <a:pt x="1175567" y="713019"/>
                </a:cubicBezTo>
                <a:cubicBezTo>
                  <a:pt x="1184220" y="721473"/>
                  <a:pt x="1194640" y="727982"/>
                  <a:pt x="1206542" y="731855"/>
                </a:cubicBezTo>
                <a:cubicBezTo>
                  <a:pt x="1230345" y="739601"/>
                  <a:pt x="1255563" y="735335"/>
                  <a:pt x="1277095" y="722178"/>
                </a:cubicBezTo>
                <a:cubicBezTo>
                  <a:pt x="1287861" y="715599"/>
                  <a:pt x="1297706" y="706797"/>
                  <a:pt x="1305990" y="696163"/>
                </a:cubicBezTo>
                <a:cubicBezTo>
                  <a:pt x="1314273" y="685528"/>
                  <a:pt x="1320998" y="673060"/>
                  <a:pt x="1325525" y="659148"/>
                </a:cubicBezTo>
                <a:lnTo>
                  <a:pt x="1331514" y="617725"/>
                </a:lnTo>
                <a:lnTo>
                  <a:pt x="1323461" y="579688"/>
                </a:lnTo>
                <a:lnTo>
                  <a:pt x="1303089" y="549179"/>
                </a:lnTo>
                <a:close/>
                <a:moveTo>
                  <a:pt x="1132198" y="413893"/>
                </a:moveTo>
                <a:lnTo>
                  <a:pt x="1101493" y="411084"/>
                </a:lnTo>
                <a:lnTo>
                  <a:pt x="1072382" y="421198"/>
                </a:lnTo>
                <a:lnTo>
                  <a:pt x="1048092" y="442343"/>
                </a:lnTo>
                <a:cubicBezTo>
                  <a:pt x="1041158" y="451022"/>
                  <a:pt x="1035564" y="461224"/>
                  <a:pt x="1031851" y="472634"/>
                </a:cubicBezTo>
                <a:cubicBezTo>
                  <a:pt x="1024426" y="495455"/>
                  <a:pt x="1025924" y="518791"/>
                  <a:pt x="1034351" y="538071"/>
                </a:cubicBezTo>
                <a:cubicBezTo>
                  <a:pt x="1038563" y="547712"/>
                  <a:pt x="1044509" y="556339"/>
                  <a:pt x="1051936" y="563380"/>
                </a:cubicBezTo>
                <a:cubicBezTo>
                  <a:pt x="1059363" y="570422"/>
                  <a:pt x="1068272" y="575878"/>
                  <a:pt x="1078414" y="579178"/>
                </a:cubicBezTo>
                <a:cubicBezTo>
                  <a:pt x="1098698" y="585779"/>
                  <a:pt x="1120071" y="582505"/>
                  <a:pt x="1138230" y="571874"/>
                </a:cubicBezTo>
                <a:cubicBezTo>
                  <a:pt x="1147310" y="566560"/>
                  <a:pt x="1155585" y="559405"/>
                  <a:pt x="1162520" y="550728"/>
                </a:cubicBezTo>
                <a:cubicBezTo>
                  <a:pt x="1169454" y="542050"/>
                  <a:pt x="1175047" y="531848"/>
                  <a:pt x="1178760" y="520437"/>
                </a:cubicBezTo>
                <a:lnTo>
                  <a:pt x="1183455" y="486390"/>
                </a:lnTo>
                <a:lnTo>
                  <a:pt x="1176261" y="455000"/>
                </a:lnTo>
                <a:lnTo>
                  <a:pt x="1158676" y="429691"/>
                </a:lnTo>
                <a:close/>
                <a:moveTo>
                  <a:pt x="1009245" y="311373"/>
                </a:moveTo>
                <a:lnTo>
                  <a:pt x="983978" y="309200"/>
                </a:lnTo>
                <a:lnTo>
                  <a:pt x="959946" y="317874"/>
                </a:lnTo>
                <a:lnTo>
                  <a:pt x="939817" y="335789"/>
                </a:lnTo>
                <a:cubicBezTo>
                  <a:pt x="934054" y="343122"/>
                  <a:pt x="929387" y="351727"/>
                  <a:pt x="926260" y="361336"/>
                </a:cubicBezTo>
                <a:cubicBezTo>
                  <a:pt x="920005" y="380555"/>
                  <a:pt x="921097" y="400152"/>
                  <a:pt x="927918" y="416300"/>
                </a:cubicBezTo>
                <a:cubicBezTo>
                  <a:pt x="931328" y="424373"/>
                  <a:pt x="936171" y="431585"/>
                  <a:pt x="942244" y="437456"/>
                </a:cubicBezTo>
                <a:cubicBezTo>
                  <a:pt x="948316" y="443326"/>
                  <a:pt x="955619" y="447857"/>
                  <a:pt x="963951" y="450567"/>
                </a:cubicBezTo>
                <a:cubicBezTo>
                  <a:pt x="980613" y="455989"/>
                  <a:pt x="998233" y="453108"/>
                  <a:pt x="1013249" y="444067"/>
                </a:cubicBezTo>
                <a:cubicBezTo>
                  <a:pt x="1020757" y="439546"/>
                  <a:pt x="1027616" y="433485"/>
                  <a:pt x="1033378" y="426152"/>
                </a:cubicBezTo>
                <a:cubicBezTo>
                  <a:pt x="1039141" y="418819"/>
                  <a:pt x="1043808" y="410214"/>
                  <a:pt x="1046936" y="400604"/>
                </a:cubicBezTo>
                <a:lnTo>
                  <a:pt x="1051009" y="371971"/>
                </a:lnTo>
                <a:lnTo>
                  <a:pt x="1045277" y="345641"/>
                </a:lnTo>
                <a:lnTo>
                  <a:pt x="1030951" y="324485"/>
                </a:lnTo>
                <a:close/>
                <a:moveTo>
                  <a:pt x="143350" y="161105"/>
                </a:moveTo>
                <a:lnTo>
                  <a:pt x="131339" y="163851"/>
                </a:lnTo>
                <a:cubicBezTo>
                  <a:pt x="127556" y="166732"/>
                  <a:pt x="124293" y="171350"/>
                  <a:pt x="122447" y="177023"/>
                </a:cubicBezTo>
                <a:cubicBezTo>
                  <a:pt x="118755" y="188370"/>
                  <a:pt x="122127" y="199639"/>
                  <a:pt x="129980" y="202195"/>
                </a:cubicBezTo>
                <a:cubicBezTo>
                  <a:pt x="137832" y="204750"/>
                  <a:pt x="147191" y="197623"/>
                  <a:pt x="150883" y="186277"/>
                </a:cubicBezTo>
                <a:lnTo>
                  <a:pt x="151446" y="170394"/>
                </a:lnTo>
                <a:close/>
                <a:moveTo>
                  <a:pt x="189141" y="145252"/>
                </a:moveTo>
                <a:lnTo>
                  <a:pt x="177130" y="147998"/>
                </a:lnTo>
                <a:cubicBezTo>
                  <a:pt x="173346" y="150879"/>
                  <a:pt x="170083" y="155497"/>
                  <a:pt x="168237" y="161170"/>
                </a:cubicBezTo>
                <a:cubicBezTo>
                  <a:pt x="164545" y="172517"/>
                  <a:pt x="167918" y="183786"/>
                  <a:pt x="175770" y="186341"/>
                </a:cubicBezTo>
                <a:cubicBezTo>
                  <a:pt x="183623" y="188897"/>
                  <a:pt x="192982" y="181770"/>
                  <a:pt x="196674" y="170423"/>
                </a:cubicBezTo>
                <a:lnTo>
                  <a:pt x="197237" y="154541"/>
                </a:lnTo>
                <a:close/>
                <a:moveTo>
                  <a:pt x="242382" y="139390"/>
                </a:moveTo>
                <a:lnTo>
                  <a:pt x="230369" y="142137"/>
                </a:lnTo>
                <a:cubicBezTo>
                  <a:pt x="226588" y="145017"/>
                  <a:pt x="223324" y="149636"/>
                  <a:pt x="221478" y="155309"/>
                </a:cubicBezTo>
                <a:cubicBezTo>
                  <a:pt x="217786" y="166654"/>
                  <a:pt x="221158" y="177925"/>
                  <a:pt x="229011" y="180480"/>
                </a:cubicBezTo>
                <a:cubicBezTo>
                  <a:pt x="236864" y="183035"/>
                  <a:pt x="246222" y="175908"/>
                  <a:pt x="249915" y="164561"/>
                </a:cubicBezTo>
                <a:lnTo>
                  <a:pt x="250478" y="148679"/>
                </a:lnTo>
                <a:close/>
                <a:moveTo>
                  <a:pt x="897136" y="235272"/>
                </a:moveTo>
                <a:lnTo>
                  <a:pt x="876913" y="234210"/>
                </a:lnTo>
                <a:lnTo>
                  <a:pt x="857299" y="242872"/>
                </a:lnTo>
                <a:lnTo>
                  <a:pt x="840492" y="259719"/>
                </a:lnTo>
                <a:lnTo>
                  <a:pt x="828698" y="283207"/>
                </a:lnTo>
                <a:cubicBezTo>
                  <a:pt x="820141" y="309503"/>
                  <a:pt x="824831" y="335980"/>
                  <a:pt x="838845" y="351197"/>
                </a:cubicBezTo>
                <a:cubicBezTo>
                  <a:pt x="843516" y="356269"/>
                  <a:pt x="849224" y="360091"/>
                  <a:pt x="855821" y="362238"/>
                </a:cubicBezTo>
                <a:cubicBezTo>
                  <a:pt x="869015" y="366532"/>
                  <a:pt x="883273" y="363313"/>
                  <a:pt x="895658" y="354638"/>
                </a:cubicBezTo>
                <a:cubicBezTo>
                  <a:pt x="901850" y="350301"/>
                  <a:pt x="907574" y="344600"/>
                  <a:pt x="912463" y="337792"/>
                </a:cubicBezTo>
                <a:cubicBezTo>
                  <a:pt x="917353" y="330983"/>
                  <a:pt x="921407" y="323069"/>
                  <a:pt x="924258" y="314303"/>
                </a:cubicBezTo>
                <a:cubicBezTo>
                  <a:pt x="927111" y="305538"/>
                  <a:pt x="928491" y="296753"/>
                  <a:pt x="928545" y="288371"/>
                </a:cubicBezTo>
                <a:cubicBezTo>
                  <a:pt x="928598" y="279989"/>
                  <a:pt x="927325" y="272011"/>
                  <a:pt x="924871" y="264861"/>
                </a:cubicBezTo>
                <a:lnTo>
                  <a:pt x="914110" y="246314"/>
                </a:lnTo>
                <a:close/>
                <a:moveTo>
                  <a:pt x="285736" y="129467"/>
                </a:moveTo>
                <a:lnTo>
                  <a:pt x="273724" y="132213"/>
                </a:lnTo>
                <a:cubicBezTo>
                  <a:pt x="269941" y="135093"/>
                  <a:pt x="266679" y="139712"/>
                  <a:pt x="264833" y="145385"/>
                </a:cubicBezTo>
                <a:cubicBezTo>
                  <a:pt x="261140" y="156732"/>
                  <a:pt x="264512" y="168001"/>
                  <a:pt x="272365" y="170556"/>
                </a:cubicBezTo>
                <a:cubicBezTo>
                  <a:pt x="280218" y="173112"/>
                  <a:pt x="289576" y="165984"/>
                  <a:pt x="293269" y="154638"/>
                </a:cubicBezTo>
                <a:lnTo>
                  <a:pt x="293831" y="138756"/>
                </a:lnTo>
                <a:close/>
                <a:moveTo>
                  <a:pt x="345524" y="123600"/>
                </a:moveTo>
                <a:lnTo>
                  <a:pt x="333512" y="126346"/>
                </a:lnTo>
                <a:cubicBezTo>
                  <a:pt x="329730" y="129227"/>
                  <a:pt x="326467" y="133845"/>
                  <a:pt x="324621" y="139519"/>
                </a:cubicBezTo>
                <a:cubicBezTo>
                  <a:pt x="320929" y="150865"/>
                  <a:pt x="324301" y="162135"/>
                  <a:pt x="332154" y="164690"/>
                </a:cubicBezTo>
                <a:cubicBezTo>
                  <a:pt x="340007" y="167245"/>
                  <a:pt x="349365" y="160118"/>
                  <a:pt x="353057" y="148772"/>
                </a:cubicBezTo>
                <a:lnTo>
                  <a:pt x="353621" y="132889"/>
                </a:lnTo>
                <a:close/>
                <a:moveTo>
                  <a:pt x="791783" y="192322"/>
                </a:moveTo>
                <a:lnTo>
                  <a:pt x="772558" y="190086"/>
                </a:lnTo>
                <a:lnTo>
                  <a:pt x="754597" y="195205"/>
                </a:lnTo>
                <a:lnTo>
                  <a:pt x="739879" y="206676"/>
                </a:lnTo>
                <a:cubicBezTo>
                  <a:pt x="735733" y="211447"/>
                  <a:pt x="732455" y="217109"/>
                  <a:pt x="730377" y="223495"/>
                </a:cubicBezTo>
                <a:cubicBezTo>
                  <a:pt x="726221" y="236269"/>
                  <a:pt x="727646" y="249522"/>
                  <a:pt x="733311" y="260622"/>
                </a:cubicBezTo>
                <a:cubicBezTo>
                  <a:pt x="736143" y="266172"/>
                  <a:pt x="740035" y="271184"/>
                  <a:pt x="744820" y="275329"/>
                </a:cubicBezTo>
                <a:cubicBezTo>
                  <a:pt x="749604" y="279475"/>
                  <a:pt x="755280" y="282753"/>
                  <a:pt x="761680" y="284836"/>
                </a:cubicBezTo>
                <a:cubicBezTo>
                  <a:pt x="774480" y="289001"/>
                  <a:pt x="787753" y="287595"/>
                  <a:pt x="798866" y="281954"/>
                </a:cubicBezTo>
                <a:cubicBezTo>
                  <a:pt x="804422" y="279133"/>
                  <a:pt x="809439" y="275253"/>
                  <a:pt x="813585" y="270483"/>
                </a:cubicBezTo>
                <a:cubicBezTo>
                  <a:pt x="817731" y="265712"/>
                  <a:pt x="821008" y="260050"/>
                  <a:pt x="823087" y="253663"/>
                </a:cubicBezTo>
                <a:lnTo>
                  <a:pt x="825303" y="234473"/>
                </a:lnTo>
                <a:lnTo>
                  <a:pt x="820153" y="216537"/>
                </a:lnTo>
                <a:lnTo>
                  <a:pt x="808644" y="201829"/>
                </a:lnTo>
                <a:close/>
                <a:moveTo>
                  <a:pt x="404564" y="119791"/>
                </a:moveTo>
                <a:lnTo>
                  <a:pt x="389743" y="121991"/>
                </a:lnTo>
                <a:cubicBezTo>
                  <a:pt x="385200" y="124853"/>
                  <a:pt x="381418" y="129616"/>
                  <a:pt x="379469" y="135603"/>
                </a:cubicBezTo>
                <a:cubicBezTo>
                  <a:pt x="375573" y="147578"/>
                  <a:pt x="380490" y="159913"/>
                  <a:pt x="390453" y="163155"/>
                </a:cubicBezTo>
                <a:cubicBezTo>
                  <a:pt x="400416" y="166397"/>
                  <a:pt x="411651" y="159318"/>
                  <a:pt x="415548" y="147343"/>
                </a:cubicBezTo>
                <a:lnTo>
                  <a:pt x="415253" y="130293"/>
                </a:lnTo>
                <a:close/>
                <a:moveTo>
                  <a:pt x="704203" y="159778"/>
                </a:moveTo>
                <a:lnTo>
                  <a:pt x="674010" y="162630"/>
                </a:lnTo>
                <a:cubicBezTo>
                  <a:pt x="664933" y="167509"/>
                  <a:pt x="657560" y="175931"/>
                  <a:pt x="654043" y="186738"/>
                </a:cubicBezTo>
                <a:cubicBezTo>
                  <a:pt x="647010" y="208354"/>
                  <a:pt x="658063" y="231328"/>
                  <a:pt x="678732" y="238054"/>
                </a:cubicBezTo>
                <a:cubicBezTo>
                  <a:pt x="699401" y="244780"/>
                  <a:pt x="721859" y="232709"/>
                  <a:pt x="728892" y="211094"/>
                </a:cubicBezTo>
                <a:lnTo>
                  <a:pt x="726936" y="179852"/>
                </a:lnTo>
                <a:close/>
                <a:moveTo>
                  <a:pt x="468878" y="110206"/>
                </a:moveTo>
                <a:lnTo>
                  <a:pt x="451711" y="113888"/>
                </a:lnTo>
                <a:cubicBezTo>
                  <a:pt x="446331" y="117863"/>
                  <a:pt x="441719" y="124273"/>
                  <a:pt x="439147" y="132174"/>
                </a:cubicBezTo>
                <a:cubicBezTo>
                  <a:pt x="434005" y="147976"/>
                  <a:pt x="438979" y="163761"/>
                  <a:pt x="450257" y="167431"/>
                </a:cubicBezTo>
                <a:cubicBezTo>
                  <a:pt x="461535" y="171101"/>
                  <a:pt x="474846" y="161266"/>
                  <a:pt x="479988" y="145463"/>
                </a:cubicBezTo>
                <a:lnTo>
                  <a:pt x="480590" y="123285"/>
                </a:lnTo>
                <a:close/>
                <a:moveTo>
                  <a:pt x="614106" y="129140"/>
                </a:moveTo>
                <a:lnTo>
                  <a:pt x="588795" y="133304"/>
                </a:lnTo>
                <a:cubicBezTo>
                  <a:pt x="580997" y="138429"/>
                  <a:pt x="574454" y="146884"/>
                  <a:pt x="571014" y="157455"/>
                </a:cubicBezTo>
                <a:cubicBezTo>
                  <a:pt x="564133" y="178599"/>
                  <a:pt x="572272" y="200203"/>
                  <a:pt x="589189" y="205709"/>
                </a:cubicBezTo>
                <a:cubicBezTo>
                  <a:pt x="606109" y="211213"/>
                  <a:pt x="625402" y="198536"/>
                  <a:pt x="632281" y="177392"/>
                </a:cubicBezTo>
                <a:lnTo>
                  <a:pt x="632118" y="147401"/>
                </a:lnTo>
                <a:close/>
                <a:moveTo>
                  <a:pt x="539934" y="114456"/>
                </a:moveTo>
                <a:lnTo>
                  <a:pt x="519071" y="118461"/>
                </a:lnTo>
                <a:cubicBezTo>
                  <a:pt x="512583" y="123018"/>
                  <a:pt x="507071" y="130438"/>
                  <a:pt x="504077" y="139639"/>
                </a:cubicBezTo>
                <a:cubicBezTo>
                  <a:pt x="498089" y="158042"/>
                  <a:pt x="504433" y="176605"/>
                  <a:pt x="518248" y="181100"/>
                </a:cubicBezTo>
                <a:cubicBezTo>
                  <a:pt x="532063" y="185596"/>
                  <a:pt x="548117" y="174321"/>
                  <a:pt x="554105" y="155918"/>
                </a:cubicBezTo>
                <a:lnTo>
                  <a:pt x="554446" y="129972"/>
                </a:lnTo>
                <a:close/>
                <a:moveTo>
                  <a:pt x="331875" y="24528"/>
                </a:moveTo>
                <a:lnTo>
                  <a:pt x="319770" y="26822"/>
                </a:lnTo>
                <a:cubicBezTo>
                  <a:pt x="315881" y="29559"/>
                  <a:pt x="312447" y="34051"/>
                  <a:pt x="310390" y="39651"/>
                </a:cubicBezTo>
                <a:cubicBezTo>
                  <a:pt x="306274" y="50851"/>
                  <a:pt x="309221" y="62239"/>
                  <a:pt x="316973" y="65088"/>
                </a:cubicBezTo>
                <a:cubicBezTo>
                  <a:pt x="324724" y="67935"/>
                  <a:pt x="334343" y="61165"/>
                  <a:pt x="338459" y="49965"/>
                </a:cubicBezTo>
                <a:lnTo>
                  <a:pt x="339617" y="34115"/>
                </a:lnTo>
                <a:close/>
                <a:moveTo>
                  <a:pt x="385298" y="20667"/>
                </a:moveTo>
                <a:lnTo>
                  <a:pt x="373192" y="22962"/>
                </a:lnTo>
                <a:cubicBezTo>
                  <a:pt x="369304" y="25698"/>
                  <a:pt x="365870" y="30191"/>
                  <a:pt x="363813" y="35791"/>
                </a:cubicBezTo>
                <a:cubicBezTo>
                  <a:pt x="359698" y="46990"/>
                  <a:pt x="362645" y="58379"/>
                  <a:pt x="370396" y="61227"/>
                </a:cubicBezTo>
                <a:cubicBezTo>
                  <a:pt x="378147" y="64075"/>
                  <a:pt x="387767" y="57304"/>
                  <a:pt x="391882" y="46103"/>
                </a:cubicBezTo>
                <a:lnTo>
                  <a:pt x="393040" y="30253"/>
                </a:lnTo>
                <a:close/>
                <a:moveTo>
                  <a:pt x="932328" y="94169"/>
                </a:moveTo>
                <a:lnTo>
                  <a:pt x="913200" y="91214"/>
                </a:lnTo>
                <a:lnTo>
                  <a:pt x="895060" y="95655"/>
                </a:lnTo>
                <a:lnTo>
                  <a:pt x="879921" y="106566"/>
                </a:lnTo>
                <a:cubicBezTo>
                  <a:pt x="875600" y="111178"/>
                  <a:pt x="872112" y="116713"/>
                  <a:pt x="869796" y="123017"/>
                </a:cubicBezTo>
                <a:cubicBezTo>
                  <a:pt x="865164" y="135626"/>
                  <a:pt x="866091" y="148923"/>
                  <a:pt x="871335" y="160228"/>
                </a:cubicBezTo>
                <a:cubicBezTo>
                  <a:pt x="873957" y="165880"/>
                  <a:pt x="877659" y="171035"/>
                  <a:pt x="882284" y="175356"/>
                </a:cubicBezTo>
                <a:cubicBezTo>
                  <a:pt x="886909" y="179678"/>
                  <a:pt x="892458" y="183167"/>
                  <a:pt x="898777" y="185489"/>
                </a:cubicBezTo>
                <a:cubicBezTo>
                  <a:pt x="911411" y="190131"/>
                  <a:pt x="924728" y="189224"/>
                  <a:pt x="936044" y="184003"/>
                </a:cubicBezTo>
                <a:cubicBezTo>
                  <a:pt x="941702" y="181392"/>
                  <a:pt x="946860" y="177704"/>
                  <a:pt x="951183" y="173093"/>
                </a:cubicBezTo>
                <a:lnTo>
                  <a:pt x="960041" y="158702"/>
                </a:lnTo>
                <a:lnTo>
                  <a:pt x="962734" y="147369"/>
                </a:lnTo>
                <a:lnTo>
                  <a:pt x="964243" y="137547"/>
                </a:lnTo>
                <a:lnTo>
                  <a:pt x="959769" y="119431"/>
                </a:lnTo>
                <a:lnTo>
                  <a:pt x="948820" y="104302"/>
                </a:lnTo>
                <a:close/>
                <a:moveTo>
                  <a:pt x="428994" y="12378"/>
                </a:moveTo>
                <a:lnTo>
                  <a:pt x="416888" y="14671"/>
                </a:lnTo>
                <a:cubicBezTo>
                  <a:pt x="412999" y="17408"/>
                  <a:pt x="409566" y="21900"/>
                  <a:pt x="407509" y="27500"/>
                </a:cubicBezTo>
                <a:cubicBezTo>
                  <a:pt x="403393" y="38700"/>
                  <a:pt x="406340" y="50088"/>
                  <a:pt x="414092" y="52936"/>
                </a:cubicBezTo>
                <a:cubicBezTo>
                  <a:pt x="421844" y="55785"/>
                  <a:pt x="431462" y="49013"/>
                  <a:pt x="435578" y="37814"/>
                </a:cubicBezTo>
                <a:lnTo>
                  <a:pt x="436735" y="21963"/>
                </a:lnTo>
                <a:close/>
                <a:moveTo>
                  <a:pt x="488961" y="8758"/>
                </a:moveTo>
                <a:lnTo>
                  <a:pt x="476854" y="11051"/>
                </a:lnTo>
                <a:cubicBezTo>
                  <a:pt x="472967" y="13788"/>
                  <a:pt x="469533" y="18281"/>
                  <a:pt x="467475" y="23881"/>
                </a:cubicBezTo>
                <a:cubicBezTo>
                  <a:pt x="463360" y="35080"/>
                  <a:pt x="466307" y="46468"/>
                  <a:pt x="474059" y="49317"/>
                </a:cubicBezTo>
                <a:cubicBezTo>
                  <a:pt x="481810" y="52165"/>
                  <a:pt x="491429" y="45394"/>
                  <a:pt x="495545" y="34194"/>
                </a:cubicBezTo>
                <a:lnTo>
                  <a:pt x="496703" y="18344"/>
                </a:lnTo>
                <a:close/>
                <a:moveTo>
                  <a:pt x="846030" y="58363"/>
                </a:moveTo>
                <a:lnTo>
                  <a:pt x="815751" y="60081"/>
                </a:lnTo>
                <a:cubicBezTo>
                  <a:pt x="806497" y="64616"/>
                  <a:pt x="798814" y="72755"/>
                  <a:pt x="794894" y="83423"/>
                </a:cubicBezTo>
                <a:cubicBezTo>
                  <a:pt x="787055" y="104759"/>
                  <a:pt x="797239" y="128132"/>
                  <a:pt x="817641" y="135629"/>
                </a:cubicBezTo>
                <a:cubicBezTo>
                  <a:pt x="838044" y="143125"/>
                  <a:pt x="860938" y="131905"/>
                  <a:pt x="868777" y="110569"/>
                </a:cubicBezTo>
                <a:lnTo>
                  <a:pt x="867994" y="79276"/>
                </a:lnTo>
                <a:close/>
                <a:moveTo>
                  <a:pt x="548102" y="7165"/>
                </a:moveTo>
                <a:lnTo>
                  <a:pt x="533208" y="8808"/>
                </a:lnTo>
                <a:cubicBezTo>
                  <a:pt x="528562" y="11497"/>
                  <a:pt x="524603" y="16115"/>
                  <a:pt x="522432" y="22025"/>
                </a:cubicBezTo>
                <a:cubicBezTo>
                  <a:pt x="518089" y="33845"/>
                  <a:pt x="522540" y="46356"/>
                  <a:pt x="532374" y="49970"/>
                </a:cubicBezTo>
                <a:cubicBezTo>
                  <a:pt x="542209" y="53583"/>
                  <a:pt x="553701" y="46930"/>
                  <a:pt x="558044" y="35110"/>
                </a:cubicBezTo>
                <a:lnTo>
                  <a:pt x="558389" y="18061"/>
                </a:lnTo>
                <a:close/>
                <a:moveTo>
                  <a:pt x="757146" y="24367"/>
                </a:moveTo>
                <a:lnTo>
                  <a:pt x="731696" y="27579"/>
                </a:lnTo>
                <a:cubicBezTo>
                  <a:pt x="723711" y="32407"/>
                  <a:pt x="716856" y="40611"/>
                  <a:pt x="713022" y="51046"/>
                </a:cubicBezTo>
                <a:cubicBezTo>
                  <a:pt x="705353" y="71917"/>
                  <a:pt x="712675" y="93812"/>
                  <a:pt x="729375" y="99947"/>
                </a:cubicBezTo>
                <a:cubicBezTo>
                  <a:pt x="746076" y="106083"/>
                  <a:pt x="765831" y="94138"/>
                  <a:pt x="773498" y="73267"/>
                </a:cubicBezTo>
                <a:lnTo>
                  <a:pt x="774460" y="43291"/>
                </a:lnTo>
                <a:close/>
                <a:moveTo>
                  <a:pt x="612730" y="0"/>
                </a:moveTo>
                <a:lnTo>
                  <a:pt x="595437" y="3035"/>
                </a:lnTo>
                <a:cubicBezTo>
                  <a:pt x="589912" y="6806"/>
                  <a:pt x="585062" y="13038"/>
                  <a:pt x="582196" y="20837"/>
                </a:cubicBezTo>
                <a:cubicBezTo>
                  <a:pt x="576465" y="36435"/>
                  <a:pt x="580843" y="52395"/>
                  <a:pt x="591976" y="56486"/>
                </a:cubicBezTo>
                <a:cubicBezTo>
                  <a:pt x="603108" y="60576"/>
                  <a:pt x="616778" y="51247"/>
                  <a:pt x="622509" y="35649"/>
                </a:cubicBezTo>
                <a:lnTo>
                  <a:pt x="623943" y="13509"/>
                </a:lnTo>
                <a:close/>
                <a:moveTo>
                  <a:pt x="683577" y="6911"/>
                </a:moveTo>
                <a:lnTo>
                  <a:pt x="662578" y="10131"/>
                </a:lnTo>
                <a:cubicBezTo>
                  <a:pt x="655924" y="14441"/>
                  <a:pt x="650138" y="21649"/>
                  <a:pt x="646801" y="30732"/>
                </a:cubicBezTo>
                <a:cubicBezTo>
                  <a:pt x="640126" y="48897"/>
                  <a:pt x="645770" y="67685"/>
                  <a:pt x="659406" y="72696"/>
                </a:cubicBezTo>
                <a:cubicBezTo>
                  <a:pt x="673043" y="77706"/>
                  <a:pt x="689508" y="67041"/>
                  <a:pt x="696183" y="48875"/>
                </a:cubicBezTo>
                <a:lnTo>
                  <a:pt x="697497" y="22961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7" name="13 O"/>
          <p:cNvSpPr/>
          <p:nvPr/>
        </p:nvSpPr>
        <p:spPr>
          <a:xfrm rot="13937036" flipH="1">
            <a:off x="7904984" y="3982766"/>
            <a:ext cx="998636" cy="1283424"/>
          </a:xfrm>
          <a:custGeom>
            <a:avLst/>
            <a:gdLst/>
            <a:ahLst/>
            <a:cxnLst/>
            <a:rect l="l" t="t" r="r" b="b"/>
            <a:pathLst>
              <a:path w="1331514" h="1283424">
                <a:moveTo>
                  <a:pt x="368445" y="1201773"/>
                </a:moveTo>
                <a:cubicBezTo>
                  <a:pt x="356593" y="1202217"/>
                  <a:pt x="347492" y="1216039"/>
                  <a:pt x="348115" y="1232646"/>
                </a:cubicBezTo>
                <a:cubicBezTo>
                  <a:pt x="348426" y="1240949"/>
                  <a:pt x="351110" y="1248375"/>
                  <a:pt x="355197" y="1253671"/>
                </a:cubicBezTo>
                <a:lnTo>
                  <a:pt x="370702" y="1261908"/>
                </a:lnTo>
                <a:lnTo>
                  <a:pt x="385545" y="1252532"/>
                </a:lnTo>
                <a:lnTo>
                  <a:pt x="391033" y="1231035"/>
                </a:lnTo>
                <a:cubicBezTo>
                  <a:pt x="390409" y="1214428"/>
                  <a:pt x="380297" y="1201328"/>
                  <a:pt x="368445" y="1201773"/>
                </a:cubicBezTo>
                <a:close/>
                <a:moveTo>
                  <a:pt x="309752" y="1189526"/>
                </a:moveTo>
                <a:cubicBezTo>
                  <a:pt x="299283" y="1189919"/>
                  <a:pt x="291179" y="1200439"/>
                  <a:pt x="291651" y="1213023"/>
                </a:cubicBezTo>
                <a:cubicBezTo>
                  <a:pt x="291887" y="1219314"/>
                  <a:pt x="294223" y="1224931"/>
                  <a:pt x="297809" y="1228926"/>
                </a:cubicBezTo>
                <a:lnTo>
                  <a:pt x="311463" y="1235096"/>
                </a:lnTo>
                <a:lnTo>
                  <a:pt x="324617" y="1227919"/>
                </a:lnTo>
                <a:lnTo>
                  <a:pt x="329564" y="1211600"/>
                </a:lnTo>
                <a:cubicBezTo>
                  <a:pt x="329092" y="1199016"/>
                  <a:pt x="320222" y="1189133"/>
                  <a:pt x="309752" y="1189526"/>
                </a:cubicBezTo>
                <a:close/>
                <a:moveTo>
                  <a:pt x="437582" y="1207223"/>
                </a:moveTo>
                <a:cubicBezTo>
                  <a:pt x="423064" y="1207768"/>
                  <a:pt x="411884" y="1223888"/>
                  <a:pt x="412610" y="1243227"/>
                </a:cubicBezTo>
                <a:cubicBezTo>
                  <a:pt x="412973" y="1252896"/>
                  <a:pt x="416245" y="1261541"/>
                  <a:pt x="421239" y="1267699"/>
                </a:cubicBezTo>
                <a:lnTo>
                  <a:pt x="440211" y="1277258"/>
                </a:lnTo>
                <a:lnTo>
                  <a:pt x="458414" y="1266303"/>
                </a:lnTo>
                <a:lnTo>
                  <a:pt x="465183" y="1241254"/>
                </a:lnTo>
                <a:cubicBezTo>
                  <a:pt x="464457" y="1221914"/>
                  <a:pt x="452100" y="1206678"/>
                  <a:pt x="437582" y="1207223"/>
                </a:cubicBezTo>
                <a:close/>
                <a:moveTo>
                  <a:pt x="254097" y="1172102"/>
                </a:moveTo>
                <a:cubicBezTo>
                  <a:pt x="245844" y="1172412"/>
                  <a:pt x="239518" y="1182329"/>
                  <a:pt x="239966" y="1194253"/>
                </a:cubicBezTo>
                <a:cubicBezTo>
                  <a:pt x="240189" y="1200215"/>
                  <a:pt x="242065" y="1205549"/>
                  <a:pt x="244914" y="1209355"/>
                </a:cubicBezTo>
                <a:lnTo>
                  <a:pt x="255717" y="1215282"/>
                </a:lnTo>
                <a:lnTo>
                  <a:pt x="266046" y="1208562"/>
                </a:lnTo>
                <a:lnTo>
                  <a:pt x="269849" y="1193132"/>
                </a:lnTo>
                <a:cubicBezTo>
                  <a:pt x="269401" y="1181208"/>
                  <a:pt x="262349" y="1171793"/>
                  <a:pt x="254097" y="1172102"/>
                </a:cubicBezTo>
                <a:close/>
                <a:moveTo>
                  <a:pt x="512549" y="1202959"/>
                </a:moveTo>
                <a:cubicBezTo>
                  <a:pt x="494770" y="1203626"/>
                  <a:pt x="481033" y="1222181"/>
                  <a:pt x="481868" y="1244400"/>
                </a:cubicBezTo>
                <a:cubicBezTo>
                  <a:pt x="482285" y="1255509"/>
                  <a:pt x="486265" y="1265432"/>
                  <a:pt x="492364" y="1272494"/>
                </a:cubicBezTo>
                <a:lnTo>
                  <a:pt x="515570" y="1283424"/>
                </a:lnTo>
                <a:lnTo>
                  <a:pt x="537891" y="1270785"/>
                </a:lnTo>
                <a:lnTo>
                  <a:pt x="546251" y="1241984"/>
                </a:lnTo>
                <a:cubicBezTo>
                  <a:pt x="545418" y="1219764"/>
                  <a:pt x="530329" y="1202293"/>
                  <a:pt x="512549" y="1202959"/>
                </a:cubicBezTo>
                <a:close/>
                <a:moveTo>
                  <a:pt x="198193" y="1150105"/>
                </a:moveTo>
                <a:cubicBezTo>
                  <a:pt x="189940" y="1150415"/>
                  <a:pt x="183615" y="1160332"/>
                  <a:pt x="184062" y="1172255"/>
                </a:cubicBezTo>
                <a:cubicBezTo>
                  <a:pt x="184286" y="1178217"/>
                  <a:pt x="186160" y="1183552"/>
                  <a:pt x="189011" y="1187357"/>
                </a:cubicBezTo>
                <a:lnTo>
                  <a:pt x="199814" y="1193284"/>
                </a:lnTo>
                <a:lnTo>
                  <a:pt x="210141" y="1186564"/>
                </a:lnTo>
                <a:lnTo>
                  <a:pt x="213945" y="1171134"/>
                </a:lnTo>
                <a:cubicBezTo>
                  <a:pt x="213497" y="1159210"/>
                  <a:pt x="206446" y="1149795"/>
                  <a:pt x="198193" y="1150105"/>
                </a:cubicBezTo>
                <a:close/>
                <a:moveTo>
                  <a:pt x="159207" y="1128700"/>
                </a:moveTo>
                <a:cubicBezTo>
                  <a:pt x="150955" y="1129010"/>
                  <a:pt x="144628" y="1138928"/>
                  <a:pt x="145076" y="1150851"/>
                </a:cubicBezTo>
                <a:cubicBezTo>
                  <a:pt x="145300" y="1156812"/>
                  <a:pt x="147175" y="1162148"/>
                  <a:pt x="150025" y="1165953"/>
                </a:cubicBezTo>
                <a:lnTo>
                  <a:pt x="160828" y="1171881"/>
                </a:lnTo>
                <a:lnTo>
                  <a:pt x="171156" y="1165161"/>
                </a:lnTo>
                <a:lnTo>
                  <a:pt x="174959" y="1149730"/>
                </a:lnTo>
                <a:cubicBezTo>
                  <a:pt x="174511" y="1137805"/>
                  <a:pt x="167459" y="1128390"/>
                  <a:pt x="159207" y="1128700"/>
                </a:cubicBezTo>
                <a:close/>
                <a:moveTo>
                  <a:pt x="607524" y="1196341"/>
                </a:moveTo>
                <a:cubicBezTo>
                  <a:pt x="585804" y="1197157"/>
                  <a:pt x="568887" y="1216231"/>
                  <a:pt x="569740" y="1238946"/>
                </a:cubicBezTo>
                <a:cubicBezTo>
                  <a:pt x="570166" y="1250303"/>
                  <a:pt x="574954" y="1260421"/>
                  <a:pt x="582351" y="1267597"/>
                </a:cubicBezTo>
                <a:lnTo>
                  <a:pt x="610612" y="1278599"/>
                </a:lnTo>
                <a:lnTo>
                  <a:pt x="637969" y="1265509"/>
                </a:lnTo>
                <a:lnTo>
                  <a:pt x="648397" y="1235994"/>
                </a:lnTo>
                <a:cubicBezTo>
                  <a:pt x="647544" y="1213279"/>
                  <a:pt x="629245" y="1195526"/>
                  <a:pt x="607524" y="1196341"/>
                </a:cubicBezTo>
                <a:close/>
                <a:moveTo>
                  <a:pt x="109600" y="1108498"/>
                </a:moveTo>
                <a:cubicBezTo>
                  <a:pt x="101348" y="1108808"/>
                  <a:pt x="95022" y="1118725"/>
                  <a:pt x="95469" y="1130649"/>
                </a:cubicBezTo>
                <a:cubicBezTo>
                  <a:pt x="95693" y="1136611"/>
                  <a:pt x="97569" y="1141945"/>
                  <a:pt x="100419" y="1145751"/>
                </a:cubicBezTo>
                <a:lnTo>
                  <a:pt x="111221" y="1151678"/>
                </a:lnTo>
                <a:lnTo>
                  <a:pt x="121549" y="1144958"/>
                </a:lnTo>
                <a:lnTo>
                  <a:pt x="125352" y="1129528"/>
                </a:lnTo>
                <a:cubicBezTo>
                  <a:pt x="124905" y="1117604"/>
                  <a:pt x="117853" y="1108189"/>
                  <a:pt x="109600" y="1108498"/>
                </a:cubicBezTo>
                <a:close/>
                <a:moveTo>
                  <a:pt x="700106" y="1174034"/>
                </a:moveTo>
                <a:cubicBezTo>
                  <a:pt x="693380" y="1174286"/>
                  <a:pt x="687023" y="1175887"/>
                  <a:pt x="681288" y="1178566"/>
                </a:cubicBezTo>
                <a:cubicBezTo>
                  <a:pt x="675552" y="1181244"/>
                  <a:pt x="670437" y="1185001"/>
                  <a:pt x="666195" y="1189564"/>
                </a:cubicBezTo>
                <a:cubicBezTo>
                  <a:pt x="657710" y="1198692"/>
                  <a:pt x="652714" y="1211049"/>
                  <a:pt x="653217" y="1224472"/>
                </a:cubicBezTo>
                <a:cubicBezTo>
                  <a:pt x="653469" y="1231184"/>
                  <a:pt x="655073" y="1237526"/>
                  <a:pt x="657755" y="1243249"/>
                </a:cubicBezTo>
                <a:lnTo>
                  <a:pt x="668775" y="1258308"/>
                </a:lnTo>
                <a:lnTo>
                  <a:pt x="684650" y="1268145"/>
                </a:lnTo>
                <a:lnTo>
                  <a:pt x="703754" y="1271254"/>
                </a:lnTo>
                <a:lnTo>
                  <a:pt x="722572" y="1266722"/>
                </a:lnTo>
                <a:lnTo>
                  <a:pt x="737665" y="1255723"/>
                </a:lnTo>
                <a:lnTo>
                  <a:pt x="747525" y="1239880"/>
                </a:lnTo>
                <a:lnTo>
                  <a:pt x="749129" y="1230073"/>
                </a:lnTo>
                <a:lnTo>
                  <a:pt x="750075" y="1218463"/>
                </a:lnTo>
                <a:lnTo>
                  <a:pt x="746105" y="1202037"/>
                </a:lnTo>
                <a:cubicBezTo>
                  <a:pt x="743421" y="1196315"/>
                  <a:pt x="739657" y="1191212"/>
                  <a:pt x="735085" y="1186978"/>
                </a:cubicBezTo>
                <a:cubicBezTo>
                  <a:pt x="725939" y="1178512"/>
                  <a:pt x="713557" y="1173529"/>
                  <a:pt x="700106" y="1174034"/>
                </a:cubicBezTo>
                <a:close/>
                <a:moveTo>
                  <a:pt x="308754" y="1062688"/>
                </a:moveTo>
                <a:cubicBezTo>
                  <a:pt x="296894" y="1062688"/>
                  <a:pt x="287280" y="1076159"/>
                  <a:pt x="287280" y="1092777"/>
                </a:cubicBezTo>
                <a:cubicBezTo>
                  <a:pt x="287280" y="1101086"/>
                  <a:pt x="289683" y="1108608"/>
                  <a:pt x="293569" y="1114053"/>
                </a:cubicBezTo>
                <a:lnTo>
                  <a:pt x="308754" y="1122866"/>
                </a:lnTo>
                <a:lnTo>
                  <a:pt x="323938" y="1114053"/>
                </a:lnTo>
                <a:lnTo>
                  <a:pt x="330228" y="1092777"/>
                </a:lnTo>
                <a:cubicBezTo>
                  <a:pt x="330228" y="1076159"/>
                  <a:pt x="320614" y="1062688"/>
                  <a:pt x="308754" y="1062688"/>
                </a:cubicBezTo>
                <a:close/>
                <a:moveTo>
                  <a:pt x="377638" y="1070728"/>
                </a:moveTo>
                <a:cubicBezTo>
                  <a:pt x="363110" y="1070728"/>
                  <a:pt x="351333" y="1086417"/>
                  <a:pt x="351333" y="1105770"/>
                </a:cubicBezTo>
                <a:cubicBezTo>
                  <a:pt x="351333" y="1115446"/>
                  <a:pt x="354278" y="1124207"/>
                  <a:pt x="359038" y="1130548"/>
                </a:cubicBezTo>
                <a:lnTo>
                  <a:pt x="377638" y="1140812"/>
                </a:lnTo>
                <a:lnTo>
                  <a:pt x="396239" y="1130548"/>
                </a:lnTo>
                <a:lnTo>
                  <a:pt x="403943" y="1105770"/>
                </a:lnTo>
                <a:cubicBezTo>
                  <a:pt x="403943" y="1086417"/>
                  <a:pt x="392166" y="1070728"/>
                  <a:pt x="377638" y="1070728"/>
                </a:cubicBezTo>
                <a:close/>
                <a:moveTo>
                  <a:pt x="250562" y="1048249"/>
                </a:moveTo>
                <a:cubicBezTo>
                  <a:pt x="240085" y="1048249"/>
                  <a:pt x="231592" y="1058457"/>
                  <a:pt x="231592" y="1071050"/>
                </a:cubicBezTo>
                <a:cubicBezTo>
                  <a:pt x="231592" y="1077346"/>
                  <a:pt x="233715" y="1083046"/>
                  <a:pt x="237149" y="1087173"/>
                </a:cubicBezTo>
                <a:lnTo>
                  <a:pt x="250562" y="1093851"/>
                </a:lnTo>
                <a:lnTo>
                  <a:pt x="263976" y="1087172"/>
                </a:lnTo>
                <a:lnTo>
                  <a:pt x="269532" y="1071050"/>
                </a:lnTo>
                <a:cubicBezTo>
                  <a:pt x="269532" y="1058457"/>
                  <a:pt x="261039" y="1048249"/>
                  <a:pt x="250562" y="1048249"/>
                </a:cubicBezTo>
                <a:close/>
                <a:moveTo>
                  <a:pt x="195599" y="1028750"/>
                </a:moveTo>
                <a:cubicBezTo>
                  <a:pt x="187341" y="1028750"/>
                  <a:pt x="180647" y="1038423"/>
                  <a:pt x="180647" y="1050355"/>
                </a:cubicBezTo>
                <a:cubicBezTo>
                  <a:pt x="180647" y="1056321"/>
                  <a:pt x="182321" y="1061722"/>
                  <a:pt x="185026" y="1065632"/>
                </a:cubicBezTo>
                <a:lnTo>
                  <a:pt x="195599" y="1071960"/>
                </a:lnTo>
                <a:lnTo>
                  <a:pt x="206172" y="1065632"/>
                </a:lnTo>
                <a:lnTo>
                  <a:pt x="210551" y="1050355"/>
                </a:lnTo>
                <a:cubicBezTo>
                  <a:pt x="210551" y="1038423"/>
                  <a:pt x="203857" y="1028750"/>
                  <a:pt x="195599" y="1028750"/>
                </a:cubicBezTo>
                <a:close/>
                <a:moveTo>
                  <a:pt x="452712" y="1069279"/>
                </a:moveTo>
                <a:cubicBezTo>
                  <a:pt x="434921" y="1069279"/>
                  <a:pt x="420497" y="1087305"/>
                  <a:pt x="420498" y="1109540"/>
                </a:cubicBezTo>
                <a:cubicBezTo>
                  <a:pt x="420498" y="1120657"/>
                  <a:pt x="424103" y="1130722"/>
                  <a:pt x="429933" y="1138008"/>
                </a:cubicBezTo>
                <a:lnTo>
                  <a:pt x="452713" y="1149800"/>
                </a:lnTo>
                <a:lnTo>
                  <a:pt x="475492" y="1138008"/>
                </a:lnTo>
                <a:lnTo>
                  <a:pt x="484927" y="1109540"/>
                </a:lnTo>
                <a:cubicBezTo>
                  <a:pt x="484928" y="1087305"/>
                  <a:pt x="470505" y="1069280"/>
                  <a:pt x="452712" y="1069279"/>
                </a:cubicBezTo>
                <a:close/>
                <a:moveTo>
                  <a:pt x="140560" y="1004671"/>
                </a:moveTo>
                <a:cubicBezTo>
                  <a:pt x="132301" y="1004671"/>
                  <a:pt x="125608" y="1014344"/>
                  <a:pt x="125608" y="1026276"/>
                </a:cubicBezTo>
                <a:cubicBezTo>
                  <a:pt x="125608" y="1032242"/>
                  <a:pt x="127281" y="1037643"/>
                  <a:pt x="129987" y="1041553"/>
                </a:cubicBezTo>
                <a:lnTo>
                  <a:pt x="140560" y="1047881"/>
                </a:lnTo>
                <a:lnTo>
                  <a:pt x="151132" y="1041553"/>
                </a:lnTo>
                <a:lnTo>
                  <a:pt x="155512" y="1026276"/>
                </a:lnTo>
                <a:cubicBezTo>
                  <a:pt x="155511" y="1014344"/>
                  <a:pt x="148818" y="1004671"/>
                  <a:pt x="140560" y="1004671"/>
                </a:cubicBezTo>
                <a:close/>
                <a:moveTo>
                  <a:pt x="547869" y="1066228"/>
                </a:moveTo>
                <a:cubicBezTo>
                  <a:pt x="526133" y="1066228"/>
                  <a:pt x="508513" y="1084655"/>
                  <a:pt x="508513" y="1107386"/>
                </a:cubicBezTo>
                <a:cubicBezTo>
                  <a:pt x="508513" y="1118751"/>
                  <a:pt x="512918" y="1129041"/>
                  <a:pt x="520040" y="1136489"/>
                </a:cubicBezTo>
                <a:lnTo>
                  <a:pt x="547869" y="1148544"/>
                </a:lnTo>
                <a:lnTo>
                  <a:pt x="575698" y="1136489"/>
                </a:lnTo>
                <a:lnTo>
                  <a:pt x="587225" y="1107386"/>
                </a:lnTo>
                <a:cubicBezTo>
                  <a:pt x="587225" y="1084655"/>
                  <a:pt x="569605" y="1066228"/>
                  <a:pt x="547869" y="1066228"/>
                </a:cubicBezTo>
                <a:close/>
                <a:moveTo>
                  <a:pt x="102404" y="981819"/>
                </a:moveTo>
                <a:cubicBezTo>
                  <a:pt x="94146" y="981819"/>
                  <a:pt x="87452" y="991493"/>
                  <a:pt x="87452" y="1003424"/>
                </a:cubicBezTo>
                <a:cubicBezTo>
                  <a:pt x="87452" y="1009390"/>
                  <a:pt x="89126" y="1014792"/>
                  <a:pt x="91831" y="1018701"/>
                </a:cubicBezTo>
                <a:lnTo>
                  <a:pt x="102404" y="1025030"/>
                </a:lnTo>
                <a:lnTo>
                  <a:pt x="112977" y="1018702"/>
                </a:lnTo>
                <a:lnTo>
                  <a:pt x="117356" y="1003425"/>
                </a:lnTo>
                <a:cubicBezTo>
                  <a:pt x="117356" y="991492"/>
                  <a:pt x="110662" y="981819"/>
                  <a:pt x="102404" y="981819"/>
                </a:cubicBezTo>
                <a:close/>
                <a:moveTo>
                  <a:pt x="53590" y="959771"/>
                </a:moveTo>
                <a:cubicBezTo>
                  <a:pt x="45332" y="959771"/>
                  <a:pt x="38638" y="969444"/>
                  <a:pt x="38638" y="981376"/>
                </a:cubicBezTo>
                <a:cubicBezTo>
                  <a:pt x="38638" y="987342"/>
                  <a:pt x="40312" y="992743"/>
                  <a:pt x="43018" y="996653"/>
                </a:cubicBezTo>
                <a:lnTo>
                  <a:pt x="53590" y="1002981"/>
                </a:lnTo>
                <a:lnTo>
                  <a:pt x="64163" y="996653"/>
                </a:lnTo>
                <a:lnTo>
                  <a:pt x="68542" y="981376"/>
                </a:lnTo>
                <a:cubicBezTo>
                  <a:pt x="68542" y="969444"/>
                  <a:pt x="61848" y="959771"/>
                  <a:pt x="53590" y="959771"/>
                </a:cubicBezTo>
                <a:close/>
                <a:moveTo>
                  <a:pt x="641222" y="1047409"/>
                </a:moveTo>
                <a:cubicBezTo>
                  <a:pt x="634491" y="1047409"/>
                  <a:pt x="628079" y="1048770"/>
                  <a:pt x="622247" y="1051232"/>
                </a:cubicBezTo>
                <a:cubicBezTo>
                  <a:pt x="616415" y="1053693"/>
                  <a:pt x="611163" y="1057255"/>
                  <a:pt x="606752" y="1061656"/>
                </a:cubicBezTo>
                <a:cubicBezTo>
                  <a:pt x="597931" y="1070459"/>
                  <a:pt x="592475" y="1082620"/>
                  <a:pt x="592474" y="1096053"/>
                </a:cubicBezTo>
                <a:cubicBezTo>
                  <a:pt x="592474" y="1102769"/>
                  <a:pt x="593839" y="1109167"/>
                  <a:pt x="596305" y="1114987"/>
                </a:cubicBezTo>
                <a:lnTo>
                  <a:pt x="606752" y="1130449"/>
                </a:lnTo>
                <a:lnTo>
                  <a:pt x="622247" y="1140874"/>
                </a:lnTo>
                <a:lnTo>
                  <a:pt x="641221" y="1144697"/>
                </a:lnTo>
                <a:lnTo>
                  <a:pt x="660196" y="1140874"/>
                </a:lnTo>
                <a:lnTo>
                  <a:pt x="675691" y="1130449"/>
                </a:lnTo>
                <a:lnTo>
                  <a:pt x="686138" y="1114987"/>
                </a:lnTo>
                <a:lnTo>
                  <a:pt x="689969" y="1096053"/>
                </a:lnTo>
                <a:lnTo>
                  <a:pt x="686138" y="1077118"/>
                </a:lnTo>
                <a:cubicBezTo>
                  <a:pt x="683671" y="1071299"/>
                  <a:pt x="680101" y="1066058"/>
                  <a:pt x="675691" y="1061656"/>
                </a:cubicBezTo>
                <a:cubicBezTo>
                  <a:pt x="666869" y="1052853"/>
                  <a:pt x="654682" y="1047409"/>
                  <a:pt x="641222" y="1047409"/>
                </a:cubicBezTo>
                <a:close/>
                <a:moveTo>
                  <a:pt x="14952" y="930527"/>
                </a:moveTo>
                <a:cubicBezTo>
                  <a:pt x="6694" y="930527"/>
                  <a:pt x="0" y="940200"/>
                  <a:pt x="0" y="952132"/>
                </a:cubicBezTo>
                <a:cubicBezTo>
                  <a:pt x="0" y="958098"/>
                  <a:pt x="1674" y="963499"/>
                  <a:pt x="4380" y="967409"/>
                </a:cubicBezTo>
                <a:lnTo>
                  <a:pt x="14952" y="973737"/>
                </a:lnTo>
                <a:lnTo>
                  <a:pt x="25525" y="967409"/>
                </a:lnTo>
                <a:lnTo>
                  <a:pt x="29904" y="952132"/>
                </a:lnTo>
                <a:cubicBezTo>
                  <a:pt x="29904" y="940200"/>
                  <a:pt x="23210" y="930527"/>
                  <a:pt x="14952" y="930527"/>
                </a:cubicBezTo>
                <a:close/>
                <a:moveTo>
                  <a:pt x="754693" y="1002936"/>
                </a:moveTo>
                <a:cubicBezTo>
                  <a:pt x="747755" y="1002936"/>
                  <a:pt x="741145" y="1004804"/>
                  <a:pt x="735134" y="1008182"/>
                </a:cubicBezTo>
                <a:cubicBezTo>
                  <a:pt x="717099" y="1018316"/>
                  <a:pt x="704446" y="1042042"/>
                  <a:pt x="704446" y="1069695"/>
                </a:cubicBezTo>
                <a:lnTo>
                  <a:pt x="708394" y="1095680"/>
                </a:lnTo>
                <a:lnTo>
                  <a:pt x="719163" y="1116900"/>
                </a:lnTo>
                <a:lnTo>
                  <a:pt x="735134" y="1131207"/>
                </a:lnTo>
                <a:lnTo>
                  <a:pt x="754693" y="1136454"/>
                </a:lnTo>
                <a:lnTo>
                  <a:pt x="774251" y="1131207"/>
                </a:lnTo>
                <a:lnTo>
                  <a:pt x="790223" y="1116900"/>
                </a:lnTo>
                <a:cubicBezTo>
                  <a:pt x="794769" y="1110860"/>
                  <a:pt x="798448" y="1103667"/>
                  <a:pt x="800991" y="1095680"/>
                </a:cubicBezTo>
                <a:lnTo>
                  <a:pt x="804939" y="1069694"/>
                </a:lnTo>
                <a:cubicBezTo>
                  <a:pt x="804940" y="1060477"/>
                  <a:pt x="803534" y="1051696"/>
                  <a:pt x="800991" y="1043709"/>
                </a:cubicBezTo>
                <a:cubicBezTo>
                  <a:pt x="798448" y="1035722"/>
                  <a:pt x="794769" y="1028529"/>
                  <a:pt x="790223" y="1022489"/>
                </a:cubicBezTo>
                <a:cubicBezTo>
                  <a:pt x="781130" y="1010408"/>
                  <a:pt x="768568" y="1002935"/>
                  <a:pt x="754693" y="1002936"/>
                </a:cubicBezTo>
                <a:close/>
                <a:moveTo>
                  <a:pt x="884848" y="952400"/>
                </a:moveTo>
                <a:cubicBezTo>
                  <a:pt x="876086" y="952399"/>
                  <a:pt x="867740" y="954448"/>
                  <a:pt x="860149" y="958151"/>
                </a:cubicBezTo>
                <a:cubicBezTo>
                  <a:pt x="852558" y="961855"/>
                  <a:pt x="845721" y="967214"/>
                  <a:pt x="839980" y="973836"/>
                </a:cubicBezTo>
                <a:cubicBezTo>
                  <a:pt x="828497" y="987081"/>
                  <a:pt x="821395" y="1005378"/>
                  <a:pt x="821396" y="1025589"/>
                </a:cubicBezTo>
                <a:cubicBezTo>
                  <a:pt x="821396" y="1035694"/>
                  <a:pt x="823171" y="1045321"/>
                  <a:pt x="826382" y="1054077"/>
                </a:cubicBezTo>
                <a:lnTo>
                  <a:pt x="839980" y="1077341"/>
                </a:lnTo>
                <a:lnTo>
                  <a:pt x="860149" y="1093026"/>
                </a:lnTo>
                <a:lnTo>
                  <a:pt x="884848" y="1098778"/>
                </a:lnTo>
                <a:lnTo>
                  <a:pt x="909546" y="1093026"/>
                </a:lnTo>
                <a:lnTo>
                  <a:pt x="929715" y="1077341"/>
                </a:lnTo>
                <a:lnTo>
                  <a:pt x="943313" y="1054077"/>
                </a:lnTo>
                <a:lnTo>
                  <a:pt x="948300" y="1025589"/>
                </a:lnTo>
                <a:lnTo>
                  <a:pt x="943313" y="997100"/>
                </a:lnTo>
                <a:cubicBezTo>
                  <a:pt x="940102" y="988344"/>
                  <a:pt x="935456" y="980458"/>
                  <a:pt x="929715" y="973836"/>
                </a:cubicBezTo>
                <a:cubicBezTo>
                  <a:pt x="918233" y="960592"/>
                  <a:pt x="902370" y="952400"/>
                  <a:pt x="884848" y="952400"/>
                </a:cubicBezTo>
                <a:close/>
                <a:moveTo>
                  <a:pt x="1033489" y="865519"/>
                </a:moveTo>
                <a:cubicBezTo>
                  <a:pt x="1022824" y="865519"/>
                  <a:pt x="1012664" y="867951"/>
                  <a:pt x="1003422" y="872349"/>
                </a:cubicBezTo>
                <a:cubicBezTo>
                  <a:pt x="994181" y="876746"/>
                  <a:pt x="985858" y="883110"/>
                  <a:pt x="978869" y="890974"/>
                </a:cubicBezTo>
                <a:cubicBezTo>
                  <a:pt x="964890" y="906701"/>
                  <a:pt x="956244" y="928428"/>
                  <a:pt x="956244" y="952427"/>
                </a:cubicBezTo>
                <a:cubicBezTo>
                  <a:pt x="956244" y="964426"/>
                  <a:pt x="958406" y="975858"/>
                  <a:pt x="962315" y="986256"/>
                </a:cubicBezTo>
                <a:lnTo>
                  <a:pt x="978869" y="1013880"/>
                </a:lnTo>
                <a:lnTo>
                  <a:pt x="1003422" y="1032505"/>
                </a:lnTo>
                <a:lnTo>
                  <a:pt x="1033489" y="1039335"/>
                </a:lnTo>
                <a:lnTo>
                  <a:pt x="1063556" y="1032505"/>
                </a:lnTo>
                <a:lnTo>
                  <a:pt x="1088110" y="1013880"/>
                </a:lnTo>
                <a:lnTo>
                  <a:pt x="1104664" y="986256"/>
                </a:lnTo>
                <a:lnTo>
                  <a:pt x="1110734" y="952427"/>
                </a:lnTo>
                <a:lnTo>
                  <a:pt x="1104664" y="918598"/>
                </a:lnTo>
                <a:cubicBezTo>
                  <a:pt x="1100755" y="908201"/>
                  <a:pt x="1095099" y="898837"/>
                  <a:pt x="1088110" y="890974"/>
                </a:cubicBezTo>
                <a:cubicBezTo>
                  <a:pt x="1074131" y="875246"/>
                  <a:pt x="1054820" y="865519"/>
                  <a:pt x="1033489" y="865519"/>
                </a:cubicBezTo>
                <a:close/>
                <a:moveTo>
                  <a:pt x="1202572" y="759982"/>
                </a:moveTo>
                <a:cubicBezTo>
                  <a:pt x="1190056" y="759982"/>
                  <a:pt x="1178133" y="762947"/>
                  <a:pt x="1167289" y="768309"/>
                </a:cubicBezTo>
                <a:cubicBezTo>
                  <a:pt x="1156444" y="773670"/>
                  <a:pt x="1146678" y="781429"/>
                  <a:pt x="1138476" y="791016"/>
                </a:cubicBezTo>
                <a:cubicBezTo>
                  <a:pt x="1122072" y="810190"/>
                  <a:pt x="1111926" y="836679"/>
                  <a:pt x="1111926" y="865938"/>
                </a:cubicBezTo>
                <a:cubicBezTo>
                  <a:pt x="1111926" y="880567"/>
                  <a:pt x="1114462" y="894504"/>
                  <a:pt x="1119049" y="907181"/>
                </a:cubicBezTo>
                <a:lnTo>
                  <a:pt x="1138476" y="940860"/>
                </a:lnTo>
                <a:lnTo>
                  <a:pt x="1167289" y="963568"/>
                </a:lnTo>
                <a:lnTo>
                  <a:pt x="1202572" y="971894"/>
                </a:lnTo>
                <a:lnTo>
                  <a:pt x="1237855" y="963567"/>
                </a:lnTo>
                <a:lnTo>
                  <a:pt x="1266668" y="940860"/>
                </a:lnTo>
                <a:lnTo>
                  <a:pt x="1286095" y="907181"/>
                </a:lnTo>
                <a:lnTo>
                  <a:pt x="1293218" y="865938"/>
                </a:lnTo>
                <a:lnTo>
                  <a:pt x="1286095" y="824695"/>
                </a:lnTo>
                <a:cubicBezTo>
                  <a:pt x="1281508" y="812019"/>
                  <a:pt x="1274870" y="800603"/>
                  <a:pt x="1266668" y="791016"/>
                </a:cubicBezTo>
                <a:cubicBezTo>
                  <a:pt x="1250264" y="771842"/>
                  <a:pt x="1227603" y="759982"/>
                  <a:pt x="1202572" y="759982"/>
                </a:cubicBezTo>
                <a:close/>
                <a:moveTo>
                  <a:pt x="1272114" y="530343"/>
                </a:moveTo>
                <a:lnTo>
                  <a:pt x="1235986" y="527343"/>
                </a:lnTo>
                <a:lnTo>
                  <a:pt x="1201561" y="540021"/>
                </a:lnTo>
                <a:lnTo>
                  <a:pt x="1172666" y="566036"/>
                </a:lnTo>
                <a:cubicBezTo>
                  <a:pt x="1164381" y="576671"/>
                  <a:pt x="1157657" y="589140"/>
                  <a:pt x="1153131" y="603051"/>
                </a:cubicBezTo>
                <a:cubicBezTo>
                  <a:pt x="1144077" y="630874"/>
                  <a:pt x="1145529" y="659202"/>
                  <a:pt x="1155195" y="682511"/>
                </a:cubicBezTo>
                <a:cubicBezTo>
                  <a:pt x="1160028" y="694165"/>
                  <a:pt x="1166913" y="704566"/>
                  <a:pt x="1175567" y="713019"/>
                </a:cubicBezTo>
                <a:cubicBezTo>
                  <a:pt x="1184220" y="721473"/>
                  <a:pt x="1194640" y="727982"/>
                  <a:pt x="1206542" y="731855"/>
                </a:cubicBezTo>
                <a:cubicBezTo>
                  <a:pt x="1230345" y="739601"/>
                  <a:pt x="1255563" y="735335"/>
                  <a:pt x="1277095" y="722178"/>
                </a:cubicBezTo>
                <a:cubicBezTo>
                  <a:pt x="1287861" y="715599"/>
                  <a:pt x="1297706" y="706797"/>
                  <a:pt x="1305990" y="696163"/>
                </a:cubicBezTo>
                <a:cubicBezTo>
                  <a:pt x="1314273" y="685528"/>
                  <a:pt x="1320998" y="673060"/>
                  <a:pt x="1325525" y="659148"/>
                </a:cubicBezTo>
                <a:lnTo>
                  <a:pt x="1331514" y="617725"/>
                </a:lnTo>
                <a:lnTo>
                  <a:pt x="1323461" y="579688"/>
                </a:lnTo>
                <a:lnTo>
                  <a:pt x="1303089" y="549179"/>
                </a:lnTo>
                <a:close/>
                <a:moveTo>
                  <a:pt x="1132198" y="413893"/>
                </a:moveTo>
                <a:lnTo>
                  <a:pt x="1101493" y="411084"/>
                </a:lnTo>
                <a:lnTo>
                  <a:pt x="1072382" y="421198"/>
                </a:lnTo>
                <a:lnTo>
                  <a:pt x="1048092" y="442343"/>
                </a:lnTo>
                <a:cubicBezTo>
                  <a:pt x="1041158" y="451022"/>
                  <a:pt x="1035564" y="461224"/>
                  <a:pt x="1031851" y="472634"/>
                </a:cubicBezTo>
                <a:cubicBezTo>
                  <a:pt x="1024426" y="495455"/>
                  <a:pt x="1025924" y="518791"/>
                  <a:pt x="1034351" y="538071"/>
                </a:cubicBezTo>
                <a:cubicBezTo>
                  <a:pt x="1038563" y="547712"/>
                  <a:pt x="1044509" y="556339"/>
                  <a:pt x="1051936" y="563380"/>
                </a:cubicBezTo>
                <a:cubicBezTo>
                  <a:pt x="1059363" y="570422"/>
                  <a:pt x="1068272" y="575878"/>
                  <a:pt x="1078414" y="579178"/>
                </a:cubicBezTo>
                <a:cubicBezTo>
                  <a:pt x="1098698" y="585779"/>
                  <a:pt x="1120071" y="582505"/>
                  <a:pt x="1138230" y="571874"/>
                </a:cubicBezTo>
                <a:cubicBezTo>
                  <a:pt x="1147310" y="566560"/>
                  <a:pt x="1155585" y="559405"/>
                  <a:pt x="1162520" y="550728"/>
                </a:cubicBezTo>
                <a:cubicBezTo>
                  <a:pt x="1169454" y="542050"/>
                  <a:pt x="1175047" y="531848"/>
                  <a:pt x="1178760" y="520437"/>
                </a:cubicBezTo>
                <a:lnTo>
                  <a:pt x="1183455" y="486390"/>
                </a:lnTo>
                <a:lnTo>
                  <a:pt x="1176261" y="455000"/>
                </a:lnTo>
                <a:lnTo>
                  <a:pt x="1158676" y="429691"/>
                </a:lnTo>
                <a:close/>
                <a:moveTo>
                  <a:pt x="1009245" y="311373"/>
                </a:moveTo>
                <a:lnTo>
                  <a:pt x="983978" y="309200"/>
                </a:lnTo>
                <a:lnTo>
                  <a:pt x="959946" y="317874"/>
                </a:lnTo>
                <a:lnTo>
                  <a:pt x="939817" y="335789"/>
                </a:lnTo>
                <a:cubicBezTo>
                  <a:pt x="934054" y="343122"/>
                  <a:pt x="929387" y="351727"/>
                  <a:pt x="926260" y="361336"/>
                </a:cubicBezTo>
                <a:cubicBezTo>
                  <a:pt x="920005" y="380555"/>
                  <a:pt x="921097" y="400152"/>
                  <a:pt x="927918" y="416300"/>
                </a:cubicBezTo>
                <a:cubicBezTo>
                  <a:pt x="931328" y="424373"/>
                  <a:pt x="936171" y="431585"/>
                  <a:pt x="942244" y="437456"/>
                </a:cubicBezTo>
                <a:cubicBezTo>
                  <a:pt x="948316" y="443326"/>
                  <a:pt x="955619" y="447857"/>
                  <a:pt x="963951" y="450567"/>
                </a:cubicBezTo>
                <a:cubicBezTo>
                  <a:pt x="980613" y="455989"/>
                  <a:pt x="998233" y="453108"/>
                  <a:pt x="1013249" y="444067"/>
                </a:cubicBezTo>
                <a:cubicBezTo>
                  <a:pt x="1020757" y="439546"/>
                  <a:pt x="1027616" y="433485"/>
                  <a:pt x="1033378" y="426152"/>
                </a:cubicBezTo>
                <a:cubicBezTo>
                  <a:pt x="1039141" y="418819"/>
                  <a:pt x="1043808" y="410214"/>
                  <a:pt x="1046936" y="400604"/>
                </a:cubicBezTo>
                <a:lnTo>
                  <a:pt x="1051009" y="371971"/>
                </a:lnTo>
                <a:lnTo>
                  <a:pt x="1045277" y="345641"/>
                </a:lnTo>
                <a:lnTo>
                  <a:pt x="1030951" y="324485"/>
                </a:lnTo>
                <a:close/>
                <a:moveTo>
                  <a:pt x="143350" y="161105"/>
                </a:moveTo>
                <a:lnTo>
                  <a:pt x="131339" y="163851"/>
                </a:lnTo>
                <a:cubicBezTo>
                  <a:pt x="127556" y="166732"/>
                  <a:pt x="124293" y="171350"/>
                  <a:pt x="122447" y="177023"/>
                </a:cubicBezTo>
                <a:cubicBezTo>
                  <a:pt x="118755" y="188370"/>
                  <a:pt x="122127" y="199639"/>
                  <a:pt x="129980" y="202195"/>
                </a:cubicBezTo>
                <a:cubicBezTo>
                  <a:pt x="137832" y="204750"/>
                  <a:pt x="147191" y="197623"/>
                  <a:pt x="150883" y="186277"/>
                </a:cubicBezTo>
                <a:lnTo>
                  <a:pt x="151446" y="170394"/>
                </a:lnTo>
                <a:close/>
                <a:moveTo>
                  <a:pt x="189141" y="145252"/>
                </a:moveTo>
                <a:lnTo>
                  <a:pt x="177130" y="147998"/>
                </a:lnTo>
                <a:cubicBezTo>
                  <a:pt x="173346" y="150879"/>
                  <a:pt x="170083" y="155497"/>
                  <a:pt x="168237" y="161170"/>
                </a:cubicBezTo>
                <a:cubicBezTo>
                  <a:pt x="164545" y="172517"/>
                  <a:pt x="167918" y="183786"/>
                  <a:pt x="175770" y="186341"/>
                </a:cubicBezTo>
                <a:cubicBezTo>
                  <a:pt x="183623" y="188897"/>
                  <a:pt x="192982" y="181770"/>
                  <a:pt x="196674" y="170423"/>
                </a:cubicBezTo>
                <a:lnTo>
                  <a:pt x="197237" y="154541"/>
                </a:lnTo>
                <a:close/>
                <a:moveTo>
                  <a:pt x="242382" y="139390"/>
                </a:moveTo>
                <a:lnTo>
                  <a:pt x="230369" y="142137"/>
                </a:lnTo>
                <a:cubicBezTo>
                  <a:pt x="226588" y="145017"/>
                  <a:pt x="223324" y="149636"/>
                  <a:pt x="221478" y="155309"/>
                </a:cubicBezTo>
                <a:cubicBezTo>
                  <a:pt x="217786" y="166654"/>
                  <a:pt x="221158" y="177925"/>
                  <a:pt x="229011" y="180480"/>
                </a:cubicBezTo>
                <a:cubicBezTo>
                  <a:pt x="236864" y="183035"/>
                  <a:pt x="246222" y="175908"/>
                  <a:pt x="249915" y="164561"/>
                </a:cubicBezTo>
                <a:lnTo>
                  <a:pt x="250478" y="148679"/>
                </a:lnTo>
                <a:close/>
                <a:moveTo>
                  <a:pt x="897136" y="235272"/>
                </a:moveTo>
                <a:lnTo>
                  <a:pt x="876913" y="234210"/>
                </a:lnTo>
                <a:lnTo>
                  <a:pt x="857299" y="242872"/>
                </a:lnTo>
                <a:lnTo>
                  <a:pt x="840492" y="259719"/>
                </a:lnTo>
                <a:lnTo>
                  <a:pt x="828698" y="283207"/>
                </a:lnTo>
                <a:cubicBezTo>
                  <a:pt x="820141" y="309503"/>
                  <a:pt x="824831" y="335980"/>
                  <a:pt x="838845" y="351197"/>
                </a:cubicBezTo>
                <a:cubicBezTo>
                  <a:pt x="843516" y="356269"/>
                  <a:pt x="849224" y="360091"/>
                  <a:pt x="855821" y="362238"/>
                </a:cubicBezTo>
                <a:cubicBezTo>
                  <a:pt x="869015" y="366532"/>
                  <a:pt x="883273" y="363313"/>
                  <a:pt x="895658" y="354638"/>
                </a:cubicBezTo>
                <a:cubicBezTo>
                  <a:pt x="901850" y="350301"/>
                  <a:pt x="907574" y="344600"/>
                  <a:pt x="912463" y="337792"/>
                </a:cubicBezTo>
                <a:cubicBezTo>
                  <a:pt x="917353" y="330983"/>
                  <a:pt x="921407" y="323069"/>
                  <a:pt x="924258" y="314303"/>
                </a:cubicBezTo>
                <a:cubicBezTo>
                  <a:pt x="927111" y="305538"/>
                  <a:pt x="928491" y="296753"/>
                  <a:pt x="928545" y="288371"/>
                </a:cubicBezTo>
                <a:cubicBezTo>
                  <a:pt x="928598" y="279989"/>
                  <a:pt x="927325" y="272011"/>
                  <a:pt x="924871" y="264861"/>
                </a:cubicBezTo>
                <a:lnTo>
                  <a:pt x="914110" y="246314"/>
                </a:lnTo>
                <a:close/>
                <a:moveTo>
                  <a:pt x="285736" y="129467"/>
                </a:moveTo>
                <a:lnTo>
                  <a:pt x="273724" y="132213"/>
                </a:lnTo>
                <a:cubicBezTo>
                  <a:pt x="269941" y="135093"/>
                  <a:pt x="266679" y="139712"/>
                  <a:pt x="264833" y="145385"/>
                </a:cubicBezTo>
                <a:cubicBezTo>
                  <a:pt x="261140" y="156732"/>
                  <a:pt x="264512" y="168001"/>
                  <a:pt x="272365" y="170556"/>
                </a:cubicBezTo>
                <a:cubicBezTo>
                  <a:pt x="280218" y="173112"/>
                  <a:pt x="289576" y="165984"/>
                  <a:pt x="293269" y="154638"/>
                </a:cubicBezTo>
                <a:lnTo>
                  <a:pt x="293831" y="138756"/>
                </a:lnTo>
                <a:close/>
                <a:moveTo>
                  <a:pt x="345524" y="123600"/>
                </a:moveTo>
                <a:lnTo>
                  <a:pt x="333512" y="126346"/>
                </a:lnTo>
                <a:cubicBezTo>
                  <a:pt x="329730" y="129227"/>
                  <a:pt x="326467" y="133845"/>
                  <a:pt x="324621" y="139519"/>
                </a:cubicBezTo>
                <a:cubicBezTo>
                  <a:pt x="320929" y="150865"/>
                  <a:pt x="324301" y="162135"/>
                  <a:pt x="332154" y="164690"/>
                </a:cubicBezTo>
                <a:cubicBezTo>
                  <a:pt x="340007" y="167245"/>
                  <a:pt x="349365" y="160118"/>
                  <a:pt x="353057" y="148772"/>
                </a:cubicBezTo>
                <a:lnTo>
                  <a:pt x="353621" y="132889"/>
                </a:lnTo>
                <a:close/>
                <a:moveTo>
                  <a:pt x="791783" y="192322"/>
                </a:moveTo>
                <a:lnTo>
                  <a:pt x="772558" y="190086"/>
                </a:lnTo>
                <a:lnTo>
                  <a:pt x="754597" y="195205"/>
                </a:lnTo>
                <a:lnTo>
                  <a:pt x="739879" y="206676"/>
                </a:lnTo>
                <a:cubicBezTo>
                  <a:pt x="735733" y="211447"/>
                  <a:pt x="732455" y="217109"/>
                  <a:pt x="730377" y="223495"/>
                </a:cubicBezTo>
                <a:cubicBezTo>
                  <a:pt x="726221" y="236269"/>
                  <a:pt x="727646" y="249522"/>
                  <a:pt x="733311" y="260622"/>
                </a:cubicBezTo>
                <a:cubicBezTo>
                  <a:pt x="736143" y="266172"/>
                  <a:pt x="740035" y="271184"/>
                  <a:pt x="744820" y="275329"/>
                </a:cubicBezTo>
                <a:cubicBezTo>
                  <a:pt x="749604" y="279475"/>
                  <a:pt x="755280" y="282753"/>
                  <a:pt x="761680" y="284836"/>
                </a:cubicBezTo>
                <a:cubicBezTo>
                  <a:pt x="774480" y="289001"/>
                  <a:pt x="787753" y="287595"/>
                  <a:pt x="798866" y="281954"/>
                </a:cubicBezTo>
                <a:cubicBezTo>
                  <a:pt x="804422" y="279133"/>
                  <a:pt x="809439" y="275253"/>
                  <a:pt x="813585" y="270483"/>
                </a:cubicBezTo>
                <a:cubicBezTo>
                  <a:pt x="817731" y="265712"/>
                  <a:pt x="821008" y="260050"/>
                  <a:pt x="823087" y="253663"/>
                </a:cubicBezTo>
                <a:lnTo>
                  <a:pt x="825303" y="234473"/>
                </a:lnTo>
                <a:lnTo>
                  <a:pt x="820153" y="216537"/>
                </a:lnTo>
                <a:lnTo>
                  <a:pt x="808644" y="201829"/>
                </a:lnTo>
                <a:close/>
                <a:moveTo>
                  <a:pt x="404564" y="119791"/>
                </a:moveTo>
                <a:lnTo>
                  <a:pt x="389743" y="121991"/>
                </a:lnTo>
                <a:cubicBezTo>
                  <a:pt x="385200" y="124853"/>
                  <a:pt x="381418" y="129616"/>
                  <a:pt x="379469" y="135603"/>
                </a:cubicBezTo>
                <a:cubicBezTo>
                  <a:pt x="375573" y="147578"/>
                  <a:pt x="380490" y="159913"/>
                  <a:pt x="390453" y="163155"/>
                </a:cubicBezTo>
                <a:cubicBezTo>
                  <a:pt x="400416" y="166397"/>
                  <a:pt x="411651" y="159318"/>
                  <a:pt x="415548" y="147343"/>
                </a:cubicBezTo>
                <a:lnTo>
                  <a:pt x="415253" y="130293"/>
                </a:lnTo>
                <a:close/>
                <a:moveTo>
                  <a:pt x="704203" y="159778"/>
                </a:moveTo>
                <a:lnTo>
                  <a:pt x="674010" y="162630"/>
                </a:lnTo>
                <a:cubicBezTo>
                  <a:pt x="664933" y="167509"/>
                  <a:pt x="657560" y="175931"/>
                  <a:pt x="654043" y="186738"/>
                </a:cubicBezTo>
                <a:cubicBezTo>
                  <a:pt x="647010" y="208354"/>
                  <a:pt x="658063" y="231328"/>
                  <a:pt x="678732" y="238054"/>
                </a:cubicBezTo>
                <a:cubicBezTo>
                  <a:pt x="699401" y="244780"/>
                  <a:pt x="721859" y="232709"/>
                  <a:pt x="728892" y="211094"/>
                </a:cubicBezTo>
                <a:lnTo>
                  <a:pt x="726936" y="179852"/>
                </a:lnTo>
                <a:close/>
                <a:moveTo>
                  <a:pt x="468878" y="110206"/>
                </a:moveTo>
                <a:lnTo>
                  <a:pt x="451711" y="113888"/>
                </a:lnTo>
                <a:cubicBezTo>
                  <a:pt x="446331" y="117863"/>
                  <a:pt x="441719" y="124273"/>
                  <a:pt x="439147" y="132174"/>
                </a:cubicBezTo>
                <a:cubicBezTo>
                  <a:pt x="434005" y="147976"/>
                  <a:pt x="438979" y="163761"/>
                  <a:pt x="450257" y="167431"/>
                </a:cubicBezTo>
                <a:cubicBezTo>
                  <a:pt x="461535" y="171101"/>
                  <a:pt x="474846" y="161266"/>
                  <a:pt x="479988" y="145463"/>
                </a:cubicBezTo>
                <a:lnTo>
                  <a:pt x="480590" y="123285"/>
                </a:lnTo>
                <a:close/>
                <a:moveTo>
                  <a:pt x="614106" y="129140"/>
                </a:moveTo>
                <a:lnTo>
                  <a:pt x="588795" y="133304"/>
                </a:lnTo>
                <a:cubicBezTo>
                  <a:pt x="580997" y="138429"/>
                  <a:pt x="574454" y="146884"/>
                  <a:pt x="571014" y="157455"/>
                </a:cubicBezTo>
                <a:cubicBezTo>
                  <a:pt x="564133" y="178599"/>
                  <a:pt x="572272" y="200203"/>
                  <a:pt x="589189" y="205709"/>
                </a:cubicBezTo>
                <a:cubicBezTo>
                  <a:pt x="606109" y="211213"/>
                  <a:pt x="625402" y="198536"/>
                  <a:pt x="632281" y="177392"/>
                </a:cubicBezTo>
                <a:lnTo>
                  <a:pt x="632118" y="147401"/>
                </a:lnTo>
                <a:close/>
                <a:moveTo>
                  <a:pt x="539934" y="114456"/>
                </a:moveTo>
                <a:lnTo>
                  <a:pt x="519071" y="118461"/>
                </a:lnTo>
                <a:cubicBezTo>
                  <a:pt x="512583" y="123018"/>
                  <a:pt x="507071" y="130438"/>
                  <a:pt x="504077" y="139639"/>
                </a:cubicBezTo>
                <a:cubicBezTo>
                  <a:pt x="498089" y="158042"/>
                  <a:pt x="504433" y="176605"/>
                  <a:pt x="518248" y="181100"/>
                </a:cubicBezTo>
                <a:cubicBezTo>
                  <a:pt x="532063" y="185596"/>
                  <a:pt x="548117" y="174321"/>
                  <a:pt x="554105" y="155918"/>
                </a:cubicBezTo>
                <a:lnTo>
                  <a:pt x="554446" y="129972"/>
                </a:lnTo>
                <a:close/>
                <a:moveTo>
                  <a:pt x="331875" y="24528"/>
                </a:moveTo>
                <a:lnTo>
                  <a:pt x="319770" y="26822"/>
                </a:lnTo>
                <a:cubicBezTo>
                  <a:pt x="315881" y="29559"/>
                  <a:pt x="312447" y="34051"/>
                  <a:pt x="310390" y="39651"/>
                </a:cubicBezTo>
                <a:cubicBezTo>
                  <a:pt x="306274" y="50851"/>
                  <a:pt x="309221" y="62239"/>
                  <a:pt x="316973" y="65088"/>
                </a:cubicBezTo>
                <a:cubicBezTo>
                  <a:pt x="324724" y="67935"/>
                  <a:pt x="334343" y="61165"/>
                  <a:pt x="338459" y="49965"/>
                </a:cubicBezTo>
                <a:lnTo>
                  <a:pt x="339617" y="34115"/>
                </a:lnTo>
                <a:close/>
                <a:moveTo>
                  <a:pt x="385298" y="20667"/>
                </a:moveTo>
                <a:lnTo>
                  <a:pt x="373192" y="22962"/>
                </a:lnTo>
                <a:cubicBezTo>
                  <a:pt x="369304" y="25698"/>
                  <a:pt x="365870" y="30191"/>
                  <a:pt x="363813" y="35791"/>
                </a:cubicBezTo>
                <a:cubicBezTo>
                  <a:pt x="359698" y="46990"/>
                  <a:pt x="362645" y="58379"/>
                  <a:pt x="370396" y="61227"/>
                </a:cubicBezTo>
                <a:cubicBezTo>
                  <a:pt x="378147" y="64075"/>
                  <a:pt x="387767" y="57304"/>
                  <a:pt x="391882" y="46103"/>
                </a:cubicBezTo>
                <a:lnTo>
                  <a:pt x="393040" y="30253"/>
                </a:lnTo>
                <a:close/>
                <a:moveTo>
                  <a:pt x="932328" y="94169"/>
                </a:moveTo>
                <a:lnTo>
                  <a:pt x="913200" y="91214"/>
                </a:lnTo>
                <a:lnTo>
                  <a:pt x="895060" y="95655"/>
                </a:lnTo>
                <a:lnTo>
                  <a:pt x="879921" y="106566"/>
                </a:lnTo>
                <a:cubicBezTo>
                  <a:pt x="875600" y="111178"/>
                  <a:pt x="872112" y="116713"/>
                  <a:pt x="869796" y="123017"/>
                </a:cubicBezTo>
                <a:cubicBezTo>
                  <a:pt x="865164" y="135626"/>
                  <a:pt x="866091" y="148923"/>
                  <a:pt x="871335" y="160228"/>
                </a:cubicBezTo>
                <a:cubicBezTo>
                  <a:pt x="873957" y="165880"/>
                  <a:pt x="877659" y="171035"/>
                  <a:pt x="882284" y="175356"/>
                </a:cubicBezTo>
                <a:cubicBezTo>
                  <a:pt x="886909" y="179678"/>
                  <a:pt x="892458" y="183167"/>
                  <a:pt x="898777" y="185489"/>
                </a:cubicBezTo>
                <a:cubicBezTo>
                  <a:pt x="911411" y="190131"/>
                  <a:pt x="924728" y="189224"/>
                  <a:pt x="936044" y="184003"/>
                </a:cubicBezTo>
                <a:cubicBezTo>
                  <a:pt x="941702" y="181392"/>
                  <a:pt x="946860" y="177704"/>
                  <a:pt x="951183" y="173093"/>
                </a:cubicBezTo>
                <a:lnTo>
                  <a:pt x="960041" y="158702"/>
                </a:lnTo>
                <a:lnTo>
                  <a:pt x="962734" y="147369"/>
                </a:lnTo>
                <a:lnTo>
                  <a:pt x="964243" y="137547"/>
                </a:lnTo>
                <a:lnTo>
                  <a:pt x="959769" y="119431"/>
                </a:lnTo>
                <a:lnTo>
                  <a:pt x="948820" y="104302"/>
                </a:lnTo>
                <a:close/>
                <a:moveTo>
                  <a:pt x="428994" y="12378"/>
                </a:moveTo>
                <a:lnTo>
                  <a:pt x="416888" y="14671"/>
                </a:lnTo>
                <a:cubicBezTo>
                  <a:pt x="412999" y="17408"/>
                  <a:pt x="409566" y="21900"/>
                  <a:pt x="407509" y="27500"/>
                </a:cubicBezTo>
                <a:cubicBezTo>
                  <a:pt x="403393" y="38700"/>
                  <a:pt x="406340" y="50088"/>
                  <a:pt x="414092" y="52936"/>
                </a:cubicBezTo>
                <a:cubicBezTo>
                  <a:pt x="421844" y="55785"/>
                  <a:pt x="431462" y="49013"/>
                  <a:pt x="435578" y="37814"/>
                </a:cubicBezTo>
                <a:lnTo>
                  <a:pt x="436735" y="21963"/>
                </a:lnTo>
                <a:close/>
                <a:moveTo>
                  <a:pt x="488961" y="8758"/>
                </a:moveTo>
                <a:lnTo>
                  <a:pt x="476854" y="11051"/>
                </a:lnTo>
                <a:cubicBezTo>
                  <a:pt x="472967" y="13788"/>
                  <a:pt x="469533" y="18281"/>
                  <a:pt x="467475" y="23881"/>
                </a:cubicBezTo>
                <a:cubicBezTo>
                  <a:pt x="463360" y="35080"/>
                  <a:pt x="466307" y="46468"/>
                  <a:pt x="474059" y="49317"/>
                </a:cubicBezTo>
                <a:cubicBezTo>
                  <a:pt x="481810" y="52165"/>
                  <a:pt x="491429" y="45394"/>
                  <a:pt x="495545" y="34194"/>
                </a:cubicBezTo>
                <a:lnTo>
                  <a:pt x="496703" y="18344"/>
                </a:lnTo>
                <a:close/>
                <a:moveTo>
                  <a:pt x="846030" y="58363"/>
                </a:moveTo>
                <a:lnTo>
                  <a:pt x="815751" y="60081"/>
                </a:lnTo>
                <a:cubicBezTo>
                  <a:pt x="806497" y="64616"/>
                  <a:pt x="798814" y="72755"/>
                  <a:pt x="794894" y="83423"/>
                </a:cubicBezTo>
                <a:cubicBezTo>
                  <a:pt x="787055" y="104759"/>
                  <a:pt x="797239" y="128132"/>
                  <a:pt x="817641" y="135629"/>
                </a:cubicBezTo>
                <a:cubicBezTo>
                  <a:pt x="838044" y="143125"/>
                  <a:pt x="860938" y="131905"/>
                  <a:pt x="868777" y="110569"/>
                </a:cubicBezTo>
                <a:lnTo>
                  <a:pt x="867994" y="79276"/>
                </a:lnTo>
                <a:close/>
                <a:moveTo>
                  <a:pt x="548102" y="7165"/>
                </a:moveTo>
                <a:lnTo>
                  <a:pt x="533208" y="8808"/>
                </a:lnTo>
                <a:cubicBezTo>
                  <a:pt x="528562" y="11497"/>
                  <a:pt x="524603" y="16115"/>
                  <a:pt x="522432" y="22025"/>
                </a:cubicBezTo>
                <a:cubicBezTo>
                  <a:pt x="518089" y="33845"/>
                  <a:pt x="522540" y="46356"/>
                  <a:pt x="532374" y="49970"/>
                </a:cubicBezTo>
                <a:cubicBezTo>
                  <a:pt x="542209" y="53583"/>
                  <a:pt x="553701" y="46930"/>
                  <a:pt x="558044" y="35110"/>
                </a:cubicBezTo>
                <a:lnTo>
                  <a:pt x="558389" y="18061"/>
                </a:lnTo>
                <a:close/>
                <a:moveTo>
                  <a:pt x="757146" y="24367"/>
                </a:moveTo>
                <a:lnTo>
                  <a:pt x="731696" y="27579"/>
                </a:lnTo>
                <a:cubicBezTo>
                  <a:pt x="723711" y="32407"/>
                  <a:pt x="716856" y="40611"/>
                  <a:pt x="713022" y="51046"/>
                </a:cubicBezTo>
                <a:cubicBezTo>
                  <a:pt x="705353" y="71917"/>
                  <a:pt x="712675" y="93812"/>
                  <a:pt x="729375" y="99947"/>
                </a:cubicBezTo>
                <a:cubicBezTo>
                  <a:pt x="746076" y="106083"/>
                  <a:pt x="765831" y="94138"/>
                  <a:pt x="773498" y="73267"/>
                </a:cubicBezTo>
                <a:lnTo>
                  <a:pt x="774460" y="43291"/>
                </a:lnTo>
                <a:close/>
                <a:moveTo>
                  <a:pt x="612730" y="0"/>
                </a:moveTo>
                <a:lnTo>
                  <a:pt x="595437" y="3035"/>
                </a:lnTo>
                <a:cubicBezTo>
                  <a:pt x="589912" y="6806"/>
                  <a:pt x="585062" y="13038"/>
                  <a:pt x="582196" y="20837"/>
                </a:cubicBezTo>
                <a:cubicBezTo>
                  <a:pt x="576465" y="36435"/>
                  <a:pt x="580843" y="52395"/>
                  <a:pt x="591976" y="56486"/>
                </a:cubicBezTo>
                <a:cubicBezTo>
                  <a:pt x="603108" y="60576"/>
                  <a:pt x="616778" y="51247"/>
                  <a:pt x="622509" y="35649"/>
                </a:cubicBezTo>
                <a:lnTo>
                  <a:pt x="623943" y="13509"/>
                </a:lnTo>
                <a:close/>
                <a:moveTo>
                  <a:pt x="683577" y="6911"/>
                </a:moveTo>
                <a:lnTo>
                  <a:pt x="662578" y="10131"/>
                </a:lnTo>
                <a:cubicBezTo>
                  <a:pt x="655924" y="14441"/>
                  <a:pt x="650138" y="21649"/>
                  <a:pt x="646801" y="30732"/>
                </a:cubicBezTo>
                <a:cubicBezTo>
                  <a:pt x="640126" y="48897"/>
                  <a:pt x="645770" y="67685"/>
                  <a:pt x="659406" y="72696"/>
                </a:cubicBezTo>
                <a:cubicBezTo>
                  <a:pt x="673043" y="77706"/>
                  <a:pt x="689508" y="67041"/>
                  <a:pt x="696183" y="48875"/>
                </a:cubicBezTo>
                <a:lnTo>
                  <a:pt x="697497" y="22961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8" name="13 O"/>
          <p:cNvSpPr/>
          <p:nvPr/>
        </p:nvSpPr>
        <p:spPr>
          <a:xfrm rot="13937036" flipH="1">
            <a:off x="7666289" y="2981648"/>
            <a:ext cx="998636" cy="1283424"/>
          </a:xfrm>
          <a:custGeom>
            <a:avLst/>
            <a:gdLst/>
            <a:ahLst/>
            <a:cxnLst/>
            <a:rect l="l" t="t" r="r" b="b"/>
            <a:pathLst>
              <a:path w="1331514" h="1283424">
                <a:moveTo>
                  <a:pt x="368445" y="1201773"/>
                </a:moveTo>
                <a:cubicBezTo>
                  <a:pt x="356593" y="1202217"/>
                  <a:pt x="347492" y="1216039"/>
                  <a:pt x="348115" y="1232646"/>
                </a:cubicBezTo>
                <a:cubicBezTo>
                  <a:pt x="348426" y="1240949"/>
                  <a:pt x="351110" y="1248375"/>
                  <a:pt x="355197" y="1253671"/>
                </a:cubicBezTo>
                <a:lnTo>
                  <a:pt x="370702" y="1261908"/>
                </a:lnTo>
                <a:lnTo>
                  <a:pt x="385545" y="1252532"/>
                </a:lnTo>
                <a:lnTo>
                  <a:pt x="391033" y="1231035"/>
                </a:lnTo>
                <a:cubicBezTo>
                  <a:pt x="390409" y="1214428"/>
                  <a:pt x="380297" y="1201328"/>
                  <a:pt x="368445" y="1201773"/>
                </a:cubicBezTo>
                <a:close/>
                <a:moveTo>
                  <a:pt x="309752" y="1189526"/>
                </a:moveTo>
                <a:cubicBezTo>
                  <a:pt x="299283" y="1189919"/>
                  <a:pt x="291179" y="1200439"/>
                  <a:pt x="291651" y="1213023"/>
                </a:cubicBezTo>
                <a:cubicBezTo>
                  <a:pt x="291887" y="1219314"/>
                  <a:pt x="294223" y="1224931"/>
                  <a:pt x="297809" y="1228926"/>
                </a:cubicBezTo>
                <a:lnTo>
                  <a:pt x="311463" y="1235096"/>
                </a:lnTo>
                <a:lnTo>
                  <a:pt x="324617" y="1227919"/>
                </a:lnTo>
                <a:lnTo>
                  <a:pt x="329564" y="1211600"/>
                </a:lnTo>
                <a:cubicBezTo>
                  <a:pt x="329092" y="1199016"/>
                  <a:pt x="320222" y="1189133"/>
                  <a:pt x="309752" y="1189526"/>
                </a:cubicBezTo>
                <a:close/>
                <a:moveTo>
                  <a:pt x="437582" y="1207223"/>
                </a:moveTo>
                <a:cubicBezTo>
                  <a:pt x="423064" y="1207768"/>
                  <a:pt x="411884" y="1223888"/>
                  <a:pt x="412610" y="1243227"/>
                </a:cubicBezTo>
                <a:cubicBezTo>
                  <a:pt x="412973" y="1252896"/>
                  <a:pt x="416245" y="1261541"/>
                  <a:pt x="421239" y="1267699"/>
                </a:cubicBezTo>
                <a:lnTo>
                  <a:pt x="440211" y="1277258"/>
                </a:lnTo>
                <a:lnTo>
                  <a:pt x="458414" y="1266303"/>
                </a:lnTo>
                <a:lnTo>
                  <a:pt x="465183" y="1241254"/>
                </a:lnTo>
                <a:cubicBezTo>
                  <a:pt x="464457" y="1221914"/>
                  <a:pt x="452100" y="1206678"/>
                  <a:pt x="437582" y="1207223"/>
                </a:cubicBezTo>
                <a:close/>
                <a:moveTo>
                  <a:pt x="254097" y="1172102"/>
                </a:moveTo>
                <a:cubicBezTo>
                  <a:pt x="245844" y="1172412"/>
                  <a:pt x="239518" y="1182329"/>
                  <a:pt x="239966" y="1194253"/>
                </a:cubicBezTo>
                <a:cubicBezTo>
                  <a:pt x="240189" y="1200215"/>
                  <a:pt x="242065" y="1205549"/>
                  <a:pt x="244914" y="1209355"/>
                </a:cubicBezTo>
                <a:lnTo>
                  <a:pt x="255717" y="1215282"/>
                </a:lnTo>
                <a:lnTo>
                  <a:pt x="266046" y="1208562"/>
                </a:lnTo>
                <a:lnTo>
                  <a:pt x="269849" y="1193132"/>
                </a:lnTo>
                <a:cubicBezTo>
                  <a:pt x="269401" y="1181208"/>
                  <a:pt x="262349" y="1171793"/>
                  <a:pt x="254097" y="1172102"/>
                </a:cubicBezTo>
                <a:close/>
                <a:moveTo>
                  <a:pt x="512549" y="1202959"/>
                </a:moveTo>
                <a:cubicBezTo>
                  <a:pt x="494770" y="1203626"/>
                  <a:pt x="481033" y="1222181"/>
                  <a:pt x="481868" y="1244400"/>
                </a:cubicBezTo>
                <a:cubicBezTo>
                  <a:pt x="482285" y="1255509"/>
                  <a:pt x="486265" y="1265432"/>
                  <a:pt x="492364" y="1272494"/>
                </a:cubicBezTo>
                <a:lnTo>
                  <a:pt x="515570" y="1283424"/>
                </a:lnTo>
                <a:lnTo>
                  <a:pt x="537891" y="1270785"/>
                </a:lnTo>
                <a:lnTo>
                  <a:pt x="546251" y="1241984"/>
                </a:lnTo>
                <a:cubicBezTo>
                  <a:pt x="545418" y="1219764"/>
                  <a:pt x="530329" y="1202293"/>
                  <a:pt x="512549" y="1202959"/>
                </a:cubicBezTo>
                <a:close/>
                <a:moveTo>
                  <a:pt x="198193" y="1150105"/>
                </a:moveTo>
                <a:cubicBezTo>
                  <a:pt x="189940" y="1150415"/>
                  <a:pt x="183615" y="1160332"/>
                  <a:pt x="184062" y="1172255"/>
                </a:cubicBezTo>
                <a:cubicBezTo>
                  <a:pt x="184286" y="1178217"/>
                  <a:pt x="186160" y="1183552"/>
                  <a:pt x="189011" y="1187357"/>
                </a:cubicBezTo>
                <a:lnTo>
                  <a:pt x="199814" y="1193284"/>
                </a:lnTo>
                <a:lnTo>
                  <a:pt x="210141" y="1186564"/>
                </a:lnTo>
                <a:lnTo>
                  <a:pt x="213945" y="1171134"/>
                </a:lnTo>
                <a:cubicBezTo>
                  <a:pt x="213497" y="1159210"/>
                  <a:pt x="206446" y="1149795"/>
                  <a:pt x="198193" y="1150105"/>
                </a:cubicBezTo>
                <a:close/>
                <a:moveTo>
                  <a:pt x="159207" y="1128700"/>
                </a:moveTo>
                <a:cubicBezTo>
                  <a:pt x="150955" y="1129010"/>
                  <a:pt x="144628" y="1138928"/>
                  <a:pt x="145076" y="1150851"/>
                </a:cubicBezTo>
                <a:cubicBezTo>
                  <a:pt x="145300" y="1156812"/>
                  <a:pt x="147175" y="1162148"/>
                  <a:pt x="150025" y="1165953"/>
                </a:cubicBezTo>
                <a:lnTo>
                  <a:pt x="160828" y="1171881"/>
                </a:lnTo>
                <a:lnTo>
                  <a:pt x="171156" y="1165161"/>
                </a:lnTo>
                <a:lnTo>
                  <a:pt x="174959" y="1149730"/>
                </a:lnTo>
                <a:cubicBezTo>
                  <a:pt x="174511" y="1137805"/>
                  <a:pt x="167459" y="1128390"/>
                  <a:pt x="159207" y="1128700"/>
                </a:cubicBezTo>
                <a:close/>
                <a:moveTo>
                  <a:pt x="607524" y="1196341"/>
                </a:moveTo>
                <a:cubicBezTo>
                  <a:pt x="585804" y="1197157"/>
                  <a:pt x="568887" y="1216231"/>
                  <a:pt x="569740" y="1238946"/>
                </a:cubicBezTo>
                <a:cubicBezTo>
                  <a:pt x="570166" y="1250303"/>
                  <a:pt x="574954" y="1260421"/>
                  <a:pt x="582351" y="1267597"/>
                </a:cubicBezTo>
                <a:lnTo>
                  <a:pt x="610612" y="1278599"/>
                </a:lnTo>
                <a:lnTo>
                  <a:pt x="637969" y="1265509"/>
                </a:lnTo>
                <a:lnTo>
                  <a:pt x="648397" y="1235994"/>
                </a:lnTo>
                <a:cubicBezTo>
                  <a:pt x="647544" y="1213279"/>
                  <a:pt x="629245" y="1195526"/>
                  <a:pt x="607524" y="1196341"/>
                </a:cubicBezTo>
                <a:close/>
                <a:moveTo>
                  <a:pt x="109600" y="1108498"/>
                </a:moveTo>
                <a:cubicBezTo>
                  <a:pt x="101348" y="1108808"/>
                  <a:pt x="95022" y="1118725"/>
                  <a:pt x="95469" y="1130649"/>
                </a:cubicBezTo>
                <a:cubicBezTo>
                  <a:pt x="95693" y="1136611"/>
                  <a:pt x="97569" y="1141945"/>
                  <a:pt x="100419" y="1145751"/>
                </a:cubicBezTo>
                <a:lnTo>
                  <a:pt x="111221" y="1151678"/>
                </a:lnTo>
                <a:lnTo>
                  <a:pt x="121549" y="1144958"/>
                </a:lnTo>
                <a:lnTo>
                  <a:pt x="125352" y="1129528"/>
                </a:lnTo>
                <a:cubicBezTo>
                  <a:pt x="124905" y="1117604"/>
                  <a:pt x="117853" y="1108189"/>
                  <a:pt x="109600" y="1108498"/>
                </a:cubicBezTo>
                <a:close/>
                <a:moveTo>
                  <a:pt x="700106" y="1174034"/>
                </a:moveTo>
                <a:cubicBezTo>
                  <a:pt x="693380" y="1174286"/>
                  <a:pt x="687023" y="1175887"/>
                  <a:pt x="681288" y="1178566"/>
                </a:cubicBezTo>
                <a:cubicBezTo>
                  <a:pt x="675552" y="1181244"/>
                  <a:pt x="670437" y="1185001"/>
                  <a:pt x="666195" y="1189564"/>
                </a:cubicBezTo>
                <a:cubicBezTo>
                  <a:pt x="657710" y="1198692"/>
                  <a:pt x="652714" y="1211049"/>
                  <a:pt x="653217" y="1224472"/>
                </a:cubicBezTo>
                <a:cubicBezTo>
                  <a:pt x="653469" y="1231184"/>
                  <a:pt x="655073" y="1237526"/>
                  <a:pt x="657755" y="1243249"/>
                </a:cubicBezTo>
                <a:lnTo>
                  <a:pt x="668775" y="1258308"/>
                </a:lnTo>
                <a:lnTo>
                  <a:pt x="684650" y="1268145"/>
                </a:lnTo>
                <a:lnTo>
                  <a:pt x="703754" y="1271254"/>
                </a:lnTo>
                <a:lnTo>
                  <a:pt x="722572" y="1266722"/>
                </a:lnTo>
                <a:lnTo>
                  <a:pt x="737665" y="1255723"/>
                </a:lnTo>
                <a:lnTo>
                  <a:pt x="747525" y="1239880"/>
                </a:lnTo>
                <a:lnTo>
                  <a:pt x="749129" y="1230073"/>
                </a:lnTo>
                <a:lnTo>
                  <a:pt x="750075" y="1218463"/>
                </a:lnTo>
                <a:lnTo>
                  <a:pt x="746105" y="1202037"/>
                </a:lnTo>
                <a:cubicBezTo>
                  <a:pt x="743421" y="1196315"/>
                  <a:pt x="739657" y="1191212"/>
                  <a:pt x="735085" y="1186978"/>
                </a:cubicBezTo>
                <a:cubicBezTo>
                  <a:pt x="725939" y="1178512"/>
                  <a:pt x="713557" y="1173529"/>
                  <a:pt x="700106" y="1174034"/>
                </a:cubicBezTo>
                <a:close/>
                <a:moveTo>
                  <a:pt x="308754" y="1062688"/>
                </a:moveTo>
                <a:cubicBezTo>
                  <a:pt x="296894" y="1062688"/>
                  <a:pt x="287280" y="1076159"/>
                  <a:pt x="287280" y="1092777"/>
                </a:cubicBezTo>
                <a:cubicBezTo>
                  <a:pt x="287280" y="1101086"/>
                  <a:pt x="289683" y="1108608"/>
                  <a:pt x="293569" y="1114053"/>
                </a:cubicBezTo>
                <a:lnTo>
                  <a:pt x="308754" y="1122866"/>
                </a:lnTo>
                <a:lnTo>
                  <a:pt x="323938" y="1114053"/>
                </a:lnTo>
                <a:lnTo>
                  <a:pt x="330228" y="1092777"/>
                </a:lnTo>
                <a:cubicBezTo>
                  <a:pt x="330228" y="1076159"/>
                  <a:pt x="320614" y="1062688"/>
                  <a:pt x="308754" y="1062688"/>
                </a:cubicBezTo>
                <a:close/>
                <a:moveTo>
                  <a:pt x="377638" y="1070728"/>
                </a:moveTo>
                <a:cubicBezTo>
                  <a:pt x="363110" y="1070728"/>
                  <a:pt x="351333" y="1086417"/>
                  <a:pt x="351333" y="1105770"/>
                </a:cubicBezTo>
                <a:cubicBezTo>
                  <a:pt x="351333" y="1115446"/>
                  <a:pt x="354278" y="1124207"/>
                  <a:pt x="359038" y="1130548"/>
                </a:cubicBezTo>
                <a:lnTo>
                  <a:pt x="377638" y="1140812"/>
                </a:lnTo>
                <a:lnTo>
                  <a:pt x="396239" y="1130548"/>
                </a:lnTo>
                <a:lnTo>
                  <a:pt x="403943" y="1105770"/>
                </a:lnTo>
                <a:cubicBezTo>
                  <a:pt x="403943" y="1086417"/>
                  <a:pt x="392166" y="1070728"/>
                  <a:pt x="377638" y="1070728"/>
                </a:cubicBezTo>
                <a:close/>
                <a:moveTo>
                  <a:pt x="250562" y="1048249"/>
                </a:moveTo>
                <a:cubicBezTo>
                  <a:pt x="240085" y="1048249"/>
                  <a:pt x="231592" y="1058457"/>
                  <a:pt x="231592" y="1071050"/>
                </a:cubicBezTo>
                <a:cubicBezTo>
                  <a:pt x="231592" y="1077346"/>
                  <a:pt x="233715" y="1083046"/>
                  <a:pt x="237149" y="1087173"/>
                </a:cubicBezTo>
                <a:lnTo>
                  <a:pt x="250562" y="1093851"/>
                </a:lnTo>
                <a:lnTo>
                  <a:pt x="263976" y="1087172"/>
                </a:lnTo>
                <a:lnTo>
                  <a:pt x="269532" y="1071050"/>
                </a:lnTo>
                <a:cubicBezTo>
                  <a:pt x="269532" y="1058457"/>
                  <a:pt x="261039" y="1048249"/>
                  <a:pt x="250562" y="1048249"/>
                </a:cubicBezTo>
                <a:close/>
                <a:moveTo>
                  <a:pt x="195599" y="1028750"/>
                </a:moveTo>
                <a:cubicBezTo>
                  <a:pt x="187341" y="1028750"/>
                  <a:pt x="180647" y="1038423"/>
                  <a:pt x="180647" y="1050355"/>
                </a:cubicBezTo>
                <a:cubicBezTo>
                  <a:pt x="180647" y="1056321"/>
                  <a:pt x="182321" y="1061722"/>
                  <a:pt x="185026" y="1065632"/>
                </a:cubicBezTo>
                <a:lnTo>
                  <a:pt x="195599" y="1071960"/>
                </a:lnTo>
                <a:lnTo>
                  <a:pt x="206172" y="1065632"/>
                </a:lnTo>
                <a:lnTo>
                  <a:pt x="210551" y="1050355"/>
                </a:lnTo>
                <a:cubicBezTo>
                  <a:pt x="210551" y="1038423"/>
                  <a:pt x="203857" y="1028750"/>
                  <a:pt x="195599" y="1028750"/>
                </a:cubicBezTo>
                <a:close/>
                <a:moveTo>
                  <a:pt x="452712" y="1069279"/>
                </a:moveTo>
                <a:cubicBezTo>
                  <a:pt x="434921" y="1069279"/>
                  <a:pt x="420497" y="1087305"/>
                  <a:pt x="420498" y="1109540"/>
                </a:cubicBezTo>
                <a:cubicBezTo>
                  <a:pt x="420498" y="1120657"/>
                  <a:pt x="424103" y="1130722"/>
                  <a:pt x="429933" y="1138008"/>
                </a:cubicBezTo>
                <a:lnTo>
                  <a:pt x="452713" y="1149800"/>
                </a:lnTo>
                <a:lnTo>
                  <a:pt x="475492" y="1138008"/>
                </a:lnTo>
                <a:lnTo>
                  <a:pt x="484927" y="1109540"/>
                </a:lnTo>
                <a:cubicBezTo>
                  <a:pt x="484928" y="1087305"/>
                  <a:pt x="470505" y="1069280"/>
                  <a:pt x="452712" y="1069279"/>
                </a:cubicBezTo>
                <a:close/>
                <a:moveTo>
                  <a:pt x="140560" y="1004671"/>
                </a:moveTo>
                <a:cubicBezTo>
                  <a:pt x="132301" y="1004671"/>
                  <a:pt x="125608" y="1014344"/>
                  <a:pt x="125608" y="1026276"/>
                </a:cubicBezTo>
                <a:cubicBezTo>
                  <a:pt x="125608" y="1032242"/>
                  <a:pt x="127281" y="1037643"/>
                  <a:pt x="129987" y="1041553"/>
                </a:cubicBezTo>
                <a:lnTo>
                  <a:pt x="140560" y="1047881"/>
                </a:lnTo>
                <a:lnTo>
                  <a:pt x="151132" y="1041553"/>
                </a:lnTo>
                <a:lnTo>
                  <a:pt x="155512" y="1026276"/>
                </a:lnTo>
                <a:cubicBezTo>
                  <a:pt x="155511" y="1014344"/>
                  <a:pt x="148818" y="1004671"/>
                  <a:pt x="140560" y="1004671"/>
                </a:cubicBezTo>
                <a:close/>
                <a:moveTo>
                  <a:pt x="547869" y="1066228"/>
                </a:moveTo>
                <a:cubicBezTo>
                  <a:pt x="526133" y="1066228"/>
                  <a:pt x="508513" y="1084655"/>
                  <a:pt x="508513" y="1107386"/>
                </a:cubicBezTo>
                <a:cubicBezTo>
                  <a:pt x="508513" y="1118751"/>
                  <a:pt x="512918" y="1129041"/>
                  <a:pt x="520040" y="1136489"/>
                </a:cubicBezTo>
                <a:lnTo>
                  <a:pt x="547869" y="1148544"/>
                </a:lnTo>
                <a:lnTo>
                  <a:pt x="575698" y="1136489"/>
                </a:lnTo>
                <a:lnTo>
                  <a:pt x="587225" y="1107386"/>
                </a:lnTo>
                <a:cubicBezTo>
                  <a:pt x="587225" y="1084655"/>
                  <a:pt x="569605" y="1066228"/>
                  <a:pt x="547869" y="1066228"/>
                </a:cubicBezTo>
                <a:close/>
                <a:moveTo>
                  <a:pt x="102404" y="981819"/>
                </a:moveTo>
                <a:cubicBezTo>
                  <a:pt x="94146" y="981819"/>
                  <a:pt x="87452" y="991493"/>
                  <a:pt x="87452" y="1003424"/>
                </a:cubicBezTo>
                <a:cubicBezTo>
                  <a:pt x="87452" y="1009390"/>
                  <a:pt x="89126" y="1014792"/>
                  <a:pt x="91831" y="1018701"/>
                </a:cubicBezTo>
                <a:lnTo>
                  <a:pt x="102404" y="1025030"/>
                </a:lnTo>
                <a:lnTo>
                  <a:pt x="112977" y="1018702"/>
                </a:lnTo>
                <a:lnTo>
                  <a:pt x="117356" y="1003425"/>
                </a:lnTo>
                <a:cubicBezTo>
                  <a:pt x="117356" y="991492"/>
                  <a:pt x="110662" y="981819"/>
                  <a:pt x="102404" y="981819"/>
                </a:cubicBezTo>
                <a:close/>
                <a:moveTo>
                  <a:pt x="53590" y="959771"/>
                </a:moveTo>
                <a:cubicBezTo>
                  <a:pt x="45332" y="959771"/>
                  <a:pt x="38638" y="969444"/>
                  <a:pt x="38638" y="981376"/>
                </a:cubicBezTo>
                <a:cubicBezTo>
                  <a:pt x="38638" y="987342"/>
                  <a:pt x="40312" y="992743"/>
                  <a:pt x="43018" y="996653"/>
                </a:cubicBezTo>
                <a:lnTo>
                  <a:pt x="53590" y="1002981"/>
                </a:lnTo>
                <a:lnTo>
                  <a:pt x="64163" y="996653"/>
                </a:lnTo>
                <a:lnTo>
                  <a:pt x="68542" y="981376"/>
                </a:lnTo>
                <a:cubicBezTo>
                  <a:pt x="68542" y="969444"/>
                  <a:pt x="61848" y="959771"/>
                  <a:pt x="53590" y="959771"/>
                </a:cubicBezTo>
                <a:close/>
                <a:moveTo>
                  <a:pt x="641222" y="1047409"/>
                </a:moveTo>
                <a:cubicBezTo>
                  <a:pt x="634491" y="1047409"/>
                  <a:pt x="628079" y="1048770"/>
                  <a:pt x="622247" y="1051232"/>
                </a:cubicBezTo>
                <a:cubicBezTo>
                  <a:pt x="616415" y="1053693"/>
                  <a:pt x="611163" y="1057255"/>
                  <a:pt x="606752" y="1061656"/>
                </a:cubicBezTo>
                <a:cubicBezTo>
                  <a:pt x="597931" y="1070459"/>
                  <a:pt x="592475" y="1082620"/>
                  <a:pt x="592474" y="1096053"/>
                </a:cubicBezTo>
                <a:cubicBezTo>
                  <a:pt x="592474" y="1102769"/>
                  <a:pt x="593839" y="1109167"/>
                  <a:pt x="596305" y="1114987"/>
                </a:cubicBezTo>
                <a:lnTo>
                  <a:pt x="606752" y="1130449"/>
                </a:lnTo>
                <a:lnTo>
                  <a:pt x="622247" y="1140874"/>
                </a:lnTo>
                <a:lnTo>
                  <a:pt x="641221" y="1144697"/>
                </a:lnTo>
                <a:lnTo>
                  <a:pt x="660196" y="1140874"/>
                </a:lnTo>
                <a:lnTo>
                  <a:pt x="675691" y="1130449"/>
                </a:lnTo>
                <a:lnTo>
                  <a:pt x="686138" y="1114987"/>
                </a:lnTo>
                <a:lnTo>
                  <a:pt x="689969" y="1096053"/>
                </a:lnTo>
                <a:lnTo>
                  <a:pt x="686138" y="1077118"/>
                </a:lnTo>
                <a:cubicBezTo>
                  <a:pt x="683671" y="1071299"/>
                  <a:pt x="680101" y="1066058"/>
                  <a:pt x="675691" y="1061656"/>
                </a:cubicBezTo>
                <a:cubicBezTo>
                  <a:pt x="666869" y="1052853"/>
                  <a:pt x="654682" y="1047409"/>
                  <a:pt x="641222" y="1047409"/>
                </a:cubicBezTo>
                <a:close/>
                <a:moveTo>
                  <a:pt x="14952" y="930527"/>
                </a:moveTo>
                <a:cubicBezTo>
                  <a:pt x="6694" y="930527"/>
                  <a:pt x="0" y="940200"/>
                  <a:pt x="0" y="952132"/>
                </a:cubicBezTo>
                <a:cubicBezTo>
                  <a:pt x="0" y="958098"/>
                  <a:pt x="1674" y="963499"/>
                  <a:pt x="4380" y="967409"/>
                </a:cubicBezTo>
                <a:lnTo>
                  <a:pt x="14952" y="973737"/>
                </a:lnTo>
                <a:lnTo>
                  <a:pt x="25525" y="967409"/>
                </a:lnTo>
                <a:lnTo>
                  <a:pt x="29904" y="952132"/>
                </a:lnTo>
                <a:cubicBezTo>
                  <a:pt x="29904" y="940200"/>
                  <a:pt x="23210" y="930527"/>
                  <a:pt x="14952" y="930527"/>
                </a:cubicBezTo>
                <a:close/>
                <a:moveTo>
                  <a:pt x="754693" y="1002936"/>
                </a:moveTo>
                <a:cubicBezTo>
                  <a:pt x="747755" y="1002936"/>
                  <a:pt x="741145" y="1004804"/>
                  <a:pt x="735134" y="1008182"/>
                </a:cubicBezTo>
                <a:cubicBezTo>
                  <a:pt x="717099" y="1018316"/>
                  <a:pt x="704446" y="1042042"/>
                  <a:pt x="704446" y="1069695"/>
                </a:cubicBezTo>
                <a:lnTo>
                  <a:pt x="708394" y="1095680"/>
                </a:lnTo>
                <a:lnTo>
                  <a:pt x="719163" y="1116900"/>
                </a:lnTo>
                <a:lnTo>
                  <a:pt x="735134" y="1131207"/>
                </a:lnTo>
                <a:lnTo>
                  <a:pt x="754693" y="1136454"/>
                </a:lnTo>
                <a:lnTo>
                  <a:pt x="774251" y="1131207"/>
                </a:lnTo>
                <a:lnTo>
                  <a:pt x="790223" y="1116900"/>
                </a:lnTo>
                <a:cubicBezTo>
                  <a:pt x="794769" y="1110860"/>
                  <a:pt x="798448" y="1103667"/>
                  <a:pt x="800991" y="1095680"/>
                </a:cubicBezTo>
                <a:lnTo>
                  <a:pt x="804939" y="1069694"/>
                </a:lnTo>
                <a:cubicBezTo>
                  <a:pt x="804940" y="1060477"/>
                  <a:pt x="803534" y="1051696"/>
                  <a:pt x="800991" y="1043709"/>
                </a:cubicBezTo>
                <a:cubicBezTo>
                  <a:pt x="798448" y="1035722"/>
                  <a:pt x="794769" y="1028529"/>
                  <a:pt x="790223" y="1022489"/>
                </a:cubicBezTo>
                <a:cubicBezTo>
                  <a:pt x="781130" y="1010408"/>
                  <a:pt x="768568" y="1002935"/>
                  <a:pt x="754693" y="1002936"/>
                </a:cubicBezTo>
                <a:close/>
                <a:moveTo>
                  <a:pt x="884848" y="952400"/>
                </a:moveTo>
                <a:cubicBezTo>
                  <a:pt x="876086" y="952399"/>
                  <a:pt x="867740" y="954448"/>
                  <a:pt x="860149" y="958151"/>
                </a:cubicBezTo>
                <a:cubicBezTo>
                  <a:pt x="852558" y="961855"/>
                  <a:pt x="845721" y="967214"/>
                  <a:pt x="839980" y="973836"/>
                </a:cubicBezTo>
                <a:cubicBezTo>
                  <a:pt x="828497" y="987081"/>
                  <a:pt x="821395" y="1005378"/>
                  <a:pt x="821396" y="1025589"/>
                </a:cubicBezTo>
                <a:cubicBezTo>
                  <a:pt x="821396" y="1035694"/>
                  <a:pt x="823171" y="1045321"/>
                  <a:pt x="826382" y="1054077"/>
                </a:cubicBezTo>
                <a:lnTo>
                  <a:pt x="839980" y="1077341"/>
                </a:lnTo>
                <a:lnTo>
                  <a:pt x="860149" y="1093026"/>
                </a:lnTo>
                <a:lnTo>
                  <a:pt x="884848" y="1098778"/>
                </a:lnTo>
                <a:lnTo>
                  <a:pt x="909546" y="1093026"/>
                </a:lnTo>
                <a:lnTo>
                  <a:pt x="929715" y="1077341"/>
                </a:lnTo>
                <a:lnTo>
                  <a:pt x="943313" y="1054077"/>
                </a:lnTo>
                <a:lnTo>
                  <a:pt x="948300" y="1025589"/>
                </a:lnTo>
                <a:lnTo>
                  <a:pt x="943313" y="997100"/>
                </a:lnTo>
                <a:cubicBezTo>
                  <a:pt x="940102" y="988344"/>
                  <a:pt x="935456" y="980458"/>
                  <a:pt x="929715" y="973836"/>
                </a:cubicBezTo>
                <a:cubicBezTo>
                  <a:pt x="918233" y="960592"/>
                  <a:pt x="902370" y="952400"/>
                  <a:pt x="884848" y="952400"/>
                </a:cubicBezTo>
                <a:close/>
                <a:moveTo>
                  <a:pt x="1033489" y="865519"/>
                </a:moveTo>
                <a:cubicBezTo>
                  <a:pt x="1022824" y="865519"/>
                  <a:pt x="1012664" y="867951"/>
                  <a:pt x="1003422" y="872349"/>
                </a:cubicBezTo>
                <a:cubicBezTo>
                  <a:pt x="994181" y="876746"/>
                  <a:pt x="985858" y="883110"/>
                  <a:pt x="978869" y="890974"/>
                </a:cubicBezTo>
                <a:cubicBezTo>
                  <a:pt x="964890" y="906701"/>
                  <a:pt x="956244" y="928428"/>
                  <a:pt x="956244" y="952427"/>
                </a:cubicBezTo>
                <a:cubicBezTo>
                  <a:pt x="956244" y="964426"/>
                  <a:pt x="958406" y="975858"/>
                  <a:pt x="962315" y="986256"/>
                </a:cubicBezTo>
                <a:lnTo>
                  <a:pt x="978869" y="1013880"/>
                </a:lnTo>
                <a:lnTo>
                  <a:pt x="1003422" y="1032505"/>
                </a:lnTo>
                <a:lnTo>
                  <a:pt x="1033489" y="1039335"/>
                </a:lnTo>
                <a:lnTo>
                  <a:pt x="1063556" y="1032505"/>
                </a:lnTo>
                <a:lnTo>
                  <a:pt x="1088110" y="1013880"/>
                </a:lnTo>
                <a:lnTo>
                  <a:pt x="1104664" y="986256"/>
                </a:lnTo>
                <a:lnTo>
                  <a:pt x="1110734" y="952427"/>
                </a:lnTo>
                <a:lnTo>
                  <a:pt x="1104664" y="918598"/>
                </a:lnTo>
                <a:cubicBezTo>
                  <a:pt x="1100755" y="908201"/>
                  <a:pt x="1095099" y="898837"/>
                  <a:pt x="1088110" y="890974"/>
                </a:cubicBezTo>
                <a:cubicBezTo>
                  <a:pt x="1074131" y="875246"/>
                  <a:pt x="1054820" y="865519"/>
                  <a:pt x="1033489" y="865519"/>
                </a:cubicBezTo>
                <a:close/>
                <a:moveTo>
                  <a:pt x="1202572" y="759982"/>
                </a:moveTo>
                <a:cubicBezTo>
                  <a:pt x="1190056" y="759982"/>
                  <a:pt x="1178133" y="762947"/>
                  <a:pt x="1167289" y="768309"/>
                </a:cubicBezTo>
                <a:cubicBezTo>
                  <a:pt x="1156444" y="773670"/>
                  <a:pt x="1146678" y="781429"/>
                  <a:pt x="1138476" y="791016"/>
                </a:cubicBezTo>
                <a:cubicBezTo>
                  <a:pt x="1122072" y="810190"/>
                  <a:pt x="1111926" y="836679"/>
                  <a:pt x="1111926" y="865938"/>
                </a:cubicBezTo>
                <a:cubicBezTo>
                  <a:pt x="1111926" y="880567"/>
                  <a:pt x="1114462" y="894504"/>
                  <a:pt x="1119049" y="907181"/>
                </a:cubicBezTo>
                <a:lnTo>
                  <a:pt x="1138476" y="940860"/>
                </a:lnTo>
                <a:lnTo>
                  <a:pt x="1167289" y="963568"/>
                </a:lnTo>
                <a:lnTo>
                  <a:pt x="1202572" y="971894"/>
                </a:lnTo>
                <a:lnTo>
                  <a:pt x="1237855" y="963567"/>
                </a:lnTo>
                <a:lnTo>
                  <a:pt x="1266668" y="940860"/>
                </a:lnTo>
                <a:lnTo>
                  <a:pt x="1286095" y="907181"/>
                </a:lnTo>
                <a:lnTo>
                  <a:pt x="1293218" y="865938"/>
                </a:lnTo>
                <a:lnTo>
                  <a:pt x="1286095" y="824695"/>
                </a:lnTo>
                <a:cubicBezTo>
                  <a:pt x="1281508" y="812019"/>
                  <a:pt x="1274870" y="800603"/>
                  <a:pt x="1266668" y="791016"/>
                </a:cubicBezTo>
                <a:cubicBezTo>
                  <a:pt x="1250264" y="771842"/>
                  <a:pt x="1227603" y="759982"/>
                  <a:pt x="1202572" y="759982"/>
                </a:cubicBezTo>
                <a:close/>
                <a:moveTo>
                  <a:pt x="1272114" y="530343"/>
                </a:moveTo>
                <a:lnTo>
                  <a:pt x="1235986" y="527343"/>
                </a:lnTo>
                <a:lnTo>
                  <a:pt x="1201561" y="540021"/>
                </a:lnTo>
                <a:lnTo>
                  <a:pt x="1172666" y="566036"/>
                </a:lnTo>
                <a:cubicBezTo>
                  <a:pt x="1164381" y="576671"/>
                  <a:pt x="1157657" y="589140"/>
                  <a:pt x="1153131" y="603051"/>
                </a:cubicBezTo>
                <a:cubicBezTo>
                  <a:pt x="1144077" y="630874"/>
                  <a:pt x="1145529" y="659202"/>
                  <a:pt x="1155195" y="682511"/>
                </a:cubicBezTo>
                <a:cubicBezTo>
                  <a:pt x="1160028" y="694165"/>
                  <a:pt x="1166913" y="704566"/>
                  <a:pt x="1175567" y="713019"/>
                </a:cubicBezTo>
                <a:cubicBezTo>
                  <a:pt x="1184220" y="721473"/>
                  <a:pt x="1194640" y="727982"/>
                  <a:pt x="1206542" y="731855"/>
                </a:cubicBezTo>
                <a:cubicBezTo>
                  <a:pt x="1230345" y="739601"/>
                  <a:pt x="1255563" y="735335"/>
                  <a:pt x="1277095" y="722178"/>
                </a:cubicBezTo>
                <a:cubicBezTo>
                  <a:pt x="1287861" y="715599"/>
                  <a:pt x="1297706" y="706797"/>
                  <a:pt x="1305990" y="696163"/>
                </a:cubicBezTo>
                <a:cubicBezTo>
                  <a:pt x="1314273" y="685528"/>
                  <a:pt x="1320998" y="673060"/>
                  <a:pt x="1325525" y="659148"/>
                </a:cubicBezTo>
                <a:lnTo>
                  <a:pt x="1331514" y="617725"/>
                </a:lnTo>
                <a:lnTo>
                  <a:pt x="1323461" y="579688"/>
                </a:lnTo>
                <a:lnTo>
                  <a:pt x="1303089" y="549179"/>
                </a:lnTo>
                <a:close/>
                <a:moveTo>
                  <a:pt x="1132198" y="413893"/>
                </a:moveTo>
                <a:lnTo>
                  <a:pt x="1101493" y="411084"/>
                </a:lnTo>
                <a:lnTo>
                  <a:pt x="1072382" y="421198"/>
                </a:lnTo>
                <a:lnTo>
                  <a:pt x="1048092" y="442343"/>
                </a:lnTo>
                <a:cubicBezTo>
                  <a:pt x="1041158" y="451022"/>
                  <a:pt x="1035564" y="461224"/>
                  <a:pt x="1031851" y="472634"/>
                </a:cubicBezTo>
                <a:cubicBezTo>
                  <a:pt x="1024426" y="495455"/>
                  <a:pt x="1025924" y="518791"/>
                  <a:pt x="1034351" y="538071"/>
                </a:cubicBezTo>
                <a:cubicBezTo>
                  <a:pt x="1038563" y="547712"/>
                  <a:pt x="1044509" y="556339"/>
                  <a:pt x="1051936" y="563380"/>
                </a:cubicBezTo>
                <a:cubicBezTo>
                  <a:pt x="1059363" y="570422"/>
                  <a:pt x="1068272" y="575878"/>
                  <a:pt x="1078414" y="579178"/>
                </a:cubicBezTo>
                <a:cubicBezTo>
                  <a:pt x="1098698" y="585779"/>
                  <a:pt x="1120071" y="582505"/>
                  <a:pt x="1138230" y="571874"/>
                </a:cubicBezTo>
                <a:cubicBezTo>
                  <a:pt x="1147310" y="566560"/>
                  <a:pt x="1155585" y="559405"/>
                  <a:pt x="1162520" y="550728"/>
                </a:cubicBezTo>
                <a:cubicBezTo>
                  <a:pt x="1169454" y="542050"/>
                  <a:pt x="1175047" y="531848"/>
                  <a:pt x="1178760" y="520437"/>
                </a:cubicBezTo>
                <a:lnTo>
                  <a:pt x="1183455" y="486390"/>
                </a:lnTo>
                <a:lnTo>
                  <a:pt x="1176261" y="455000"/>
                </a:lnTo>
                <a:lnTo>
                  <a:pt x="1158676" y="429691"/>
                </a:lnTo>
                <a:close/>
                <a:moveTo>
                  <a:pt x="1009245" y="311373"/>
                </a:moveTo>
                <a:lnTo>
                  <a:pt x="983978" y="309200"/>
                </a:lnTo>
                <a:lnTo>
                  <a:pt x="959946" y="317874"/>
                </a:lnTo>
                <a:lnTo>
                  <a:pt x="939817" y="335789"/>
                </a:lnTo>
                <a:cubicBezTo>
                  <a:pt x="934054" y="343122"/>
                  <a:pt x="929387" y="351727"/>
                  <a:pt x="926260" y="361336"/>
                </a:cubicBezTo>
                <a:cubicBezTo>
                  <a:pt x="920005" y="380555"/>
                  <a:pt x="921097" y="400152"/>
                  <a:pt x="927918" y="416300"/>
                </a:cubicBezTo>
                <a:cubicBezTo>
                  <a:pt x="931328" y="424373"/>
                  <a:pt x="936171" y="431585"/>
                  <a:pt x="942244" y="437456"/>
                </a:cubicBezTo>
                <a:cubicBezTo>
                  <a:pt x="948316" y="443326"/>
                  <a:pt x="955619" y="447857"/>
                  <a:pt x="963951" y="450567"/>
                </a:cubicBezTo>
                <a:cubicBezTo>
                  <a:pt x="980613" y="455989"/>
                  <a:pt x="998233" y="453108"/>
                  <a:pt x="1013249" y="444067"/>
                </a:cubicBezTo>
                <a:cubicBezTo>
                  <a:pt x="1020757" y="439546"/>
                  <a:pt x="1027616" y="433485"/>
                  <a:pt x="1033378" y="426152"/>
                </a:cubicBezTo>
                <a:cubicBezTo>
                  <a:pt x="1039141" y="418819"/>
                  <a:pt x="1043808" y="410214"/>
                  <a:pt x="1046936" y="400604"/>
                </a:cubicBezTo>
                <a:lnTo>
                  <a:pt x="1051009" y="371971"/>
                </a:lnTo>
                <a:lnTo>
                  <a:pt x="1045277" y="345641"/>
                </a:lnTo>
                <a:lnTo>
                  <a:pt x="1030951" y="324485"/>
                </a:lnTo>
                <a:close/>
                <a:moveTo>
                  <a:pt x="143350" y="161105"/>
                </a:moveTo>
                <a:lnTo>
                  <a:pt x="131339" y="163851"/>
                </a:lnTo>
                <a:cubicBezTo>
                  <a:pt x="127556" y="166732"/>
                  <a:pt x="124293" y="171350"/>
                  <a:pt x="122447" y="177023"/>
                </a:cubicBezTo>
                <a:cubicBezTo>
                  <a:pt x="118755" y="188370"/>
                  <a:pt x="122127" y="199639"/>
                  <a:pt x="129980" y="202195"/>
                </a:cubicBezTo>
                <a:cubicBezTo>
                  <a:pt x="137832" y="204750"/>
                  <a:pt x="147191" y="197623"/>
                  <a:pt x="150883" y="186277"/>
                </a:cubicBezTo>
                <a:lnTo>
                  <a:pt x="151446" y="170394"/>
                </a:lnTo>
                <a:close/>
                <a:moveTo>
                  <a:pt x="189141" y="145252"/>
                </a:moveTo>
                <a:lnTo>
                  <a:pt x="177130" y="147998"/>
                </a:lnTo>
                <a:cubicBezTo>
                  <a:pt x="173346" y="150879"/>
                  <a:pt x="170083" y="155497"/>
                  <a:pt x="168237" y="161170"/>
                </a:cubicBezTo>
                <a:cubicBezTo>
                  <a:pt x="164545" y="172517"/>
                  <a:pt x="167918" y="183786"/>
                  <a:pt x="175770" y="186341"/>
                </a:cubicBezTo>
                <a:cubicBezTo>
                  <a:pt x="183623" y="188897"/>
                  <a:pt x="192982" y="181770"/>
                  <a:pt x="196674" y="170423"/>
                </a:cubicBezTo>
                <a:lnTo>
                  <a:pt x="197237" y="154541"/>
                </a:lnTo>
                <a:close/>
                <a:moveTo>
                  <a:pt x="242382" y="139390"/>
                </a:moveTo>
                <a:lnTo>
                  <a:pt x="230369" y="142137"/>
                </a:lnTo>
                <a:cubicBezTo>
                  <a:pt x="226588" y="145017"/>
                  <a:pt x="223324" y="149636"/>
                  <a:pt x="221478" y="155309"/>
                </a:cubicBezTo>
                <a:cubicBezTo>
                  <a:pt x="217786" y="166654"/>
                  <a:pt x="221158" y="177925"/>
                  <a:pt x="229011" y="180480"/>
                </a:cubicBezTo>
                <a:cubicBezTo>
                  <a:pt x="236864" y="183035"/>
                  <a:pt x="246222" y="175908"/>
                  <a:pt x="249915" y="164561"/>
                </a:cubicBezTo>
                <a:lnTo>
                  <a:pt x="250478" y="148679"/>
                </a:lnTo>
                <a:close/>
                <a:moveTo>
                  <a:pt x="897136" y="235272"/>
                </a:moveTo>
                <a:lnTo>
                  <a:pt x="876913" y="234210"/>
                </a:lnTo>
                <a:lnTo>
                  <a:pt x="857299" y="242872"/>
                </a:lnTo>
                <a:lnTo>
                  <a:pt x="840492" y="259719"/>
                </a:lnTo>
                <a:lnTo>
                  <a:pt x="828698" y="283207"/>
                </a:lnTo>
                <a:cubicBezTo>
                  <a:pt x="820141" y="309503"/>
                  <a:pt x="824831" y="335980"/>
                  <a:pt x="838845" y="351197"/>
                </a:cubicBezTo>
                <a:cubicBezTo>
                  <a:pt x="843516" y="356269"/>
                  <a:pt x="849224" y="360091"/>
                  <a:pt x="855821" y="362238"/>
                </a:cubicBezTo>
                <a:cubicBezTo>
                  <a:pt x="869015" y="366532"/>
                  <a:pt x="883273" y="363313"/>
                  <a:pt x="895658" y="354638"/>
                </a:cubicBezTo>
                <a:cubicBezTo>
                  <a:pt x="901850" y="350301"/>
                  <a:pt x="907574" y="344600"/>
                  <a:pt x="912463" y="337792"/>
                </a:cubicBezTo>
                <a:cubicBezTo>
                  <a:pt x="917353" y="330983"/>
                  <a:pt x="921407" y="323069"/>
                  <a:pt x="924258" y="314303"/>
                </a:cubicBezTo>
                <a:cubicBezTo>
                  <a:pt x="927111" y="305538"/>
                  <a:pt x="928491" y="296753"/>
                  <a:pt x="928545" y="288371"/>
                </a:cubicBezTo>
                <a:cubicBezTo>
                  <a:pt x="928598" y="279989"/>
                  <a:pt x="927325" y="272011"/>
                  <a:pt x="924871" y="264861"/>
                </a:cubicBezTo>
                <a:lnTo>
                  <a:pt x="914110" y="246314"/>
                </a:lnTo>
                <a:close/>
                <a:moveTo>
                  <a:pt x="285736" y="129467"/>
                </a:moveTo>
                <a:lnTo>
                  <a:pt x="273724" y="132213"/>
                </a:lnTo>
                <a:cubicBezTo>
                  <a:pt x="269941" y="135093"/>
                  <a:pt x="266679" y="139712"/>
                  <a:pt x="264833" y="145385"/>
                </a:cubicBezTo>
                <a:cubicBezTo>
                  <a:pt x="261140" y="156732"/>
                  <a:pt x="264512" y="168001"/>
                  <a:pt x="272365" y="170556"/>
                </a:cubicBezTo>
                <a:cubicBezTo>
                  <a:pt x="280218" y="173112"/>
                  <a:pt x="289576" y="165984"/>
                  <a:pt x="293269" y="154638"/>
                </a:cubicBezTo>
                <a:lnTo>
                  <a:pt x="293831" y="138756"/>
                </a:lnTo>
                <a:close/>
                <a:moveTo>
                  <a:pt x="345524" y="123600"/>
                </a:moveTo>
                <a:lnTo>
                  <a:pt x="333512" y="126346"/>
                </a:lnTo>
                <a:cubicBezTo>
                  <a:pt x="329730" y="129227"/>
                  <a:pt x="326467" y="133845"/>
                  <a:pt x="324621" y="139519"/>
                </a:cubicBezTo>
                <a:cubicBezTo>
                  <a:pt x="320929" y="150865"/>
                  <a:pt x="324301" y="162135"/>
                  <a:pt x="332154" y="164690"/>
                </a:cubicBezTo>
                <a:cubicBezTo>
                  <a:pt x="340007" y="167245"/>
                  <a:pt x="349365" y="160118"/>
                  <a:pt x="353057" y="148772"/>
                </a:cubicBezTo>
                <a:lnTo>
                  <a:pt x="353621" y="132889"/>
                </a:lnTo>
                <a:close/>
                <a:moveTo>
                  <a:pt x="791783" y="192322"/>
                </a:moveTo>
                <a:lnTo>
                  <a:pt x="772558" y="190086"/>
                </a:lnTo>
                <a:lnTo>
                  <a:pt x="754597" y="195205"/>
                </a:lnTo>
                <a:lnTo>
                  <a:pt x="739879" y="206676"/>
                </a:lnTo>
                <a:cubicBezTo>
                  <a:pt x="735733" y="211447"/>
                  <a:pt x="732455" y="217109"/>
                  <a:pt x="730377" y="223495"/>
                </a:cubicBezTo>
                <a:cubicBezTo>
                  <a:pt x="726221" y="236269"/>
                  <a:pt x="727646" y="249522"/>
                  <a:pt x="733311" y="260622"/>
                </a:cubicBezTo>
                <a:cubicBezTo>
                  <a:pt x="736143" y="266172"/>
                  <a:pt x="740035" y="271184"/>
                  <a:pt x="744820" y="275329"/>
                </a:cubicBezTo>
                <a:cubicBezTo>
                  <a:pt x="749604" y="279475"/>
                  <a:pt x="755280" y="282753"/>
                  <a:pt x="761680" y="284836"/>
                </a:cubicBezTo>
                <a:cubicBezTo>
                  <a:pt x="774480" y="289001"/>
                  <a:pt x="787753" y="287595"/>
                  <a:pt x="798866" y="281954"/>
                </a:cubicBezTo>
                <a:cubicBezTo>
                  <a:pt x="804422" y="279133"/>
                  <a:pt x="809439" y="275253"/>
                  <a:pt x="813585" y="270483"/>
                </a:cubicBezTo>
                <a:cubicBezTo>
                  <a:pt x="817731" y="265712"/>
                  <a:pt x="821008" y="260050"/>
                  <a:pt x="823087" y="253663"/>
                </a:cubicBezTo>
                <a:lnTo>
                  <a:pt x="825303" y="234473"/>
                </a:lnTo>
                <a:lnTo>
                  <a:pt x="820153" y="216537"/>
                </a:lnTo>
                <a:lnTo>
                  <a:pt x="808644" y="201829"/>
                </a:lnTo>
                <a:close/>
                <a:moveTo>
                  <a:pt x="404564" y="119791"/>
                </a:moveTo>
                <a:lnTo>
                  <a:pt x="389743" y="121991"/>
                </a:lnTo>
                <a:cubicBezTo>
                  <a:pt x="385200" y="124853"/>
                  <a:pt x="381418" y="129616"/>
                  <a:pt x="379469" y="135603"/>
                </a:cubicBezTo>
                <a:cubicBezTo>
                  <a:pt x="375573" y="147578"/>
                  <a:pt x="380490" y="159913"/>
                  <a:pt x="390453" y="163155"/>
                </a:cubicBezTo>
                <a:cubicBezTo>
                  <a:pt x="400416" y="166397"/>
                  <a:pt x="411651" y="159318"/>
                  <a:pt x="415548" y="147343"/>
                </a:cubicBezTo>
                <a:lnTo>
                  <a:pt x="415253" y="130293"/>
                </a:lnTo>
                <a:close/>
                <a:moveTo>
                  <a:pt x="704203" y="159778"/>
                </a:moveTo>
                <a:lnTo>
                  <a:pt x="674010" y="162630"/>
                </a:lnTo>
                <a:cubicBezTo>
                  <a:pt x="664933" y="167509"/>
                  <a:pt x="657560" y="175931"/>
                  <a:pt x="654043" y="186738"/>
                </a:cubicBezTo>
                <a:cubicBezTo>
                  <a:pt x="647010" y="208354"/>
                  <a:pt x="658063" y="231328"/>
                  <a:pt x="678732" y="238054"/>
                </a:cubicBezTo>
                <a:cubicBezTo>
                  <a:pt x="699401" y="244780"/>
                  <a:pt x="721859" y="232709"/>
                  <a:pt x="728892" y="211094"/>
                </a:cubicBezTo>
                <a:lnTo>
                  <a:pt x="726936" y="179852"/>
                </a:lnTo>
                <a:close/>
                <a:moveTo>
                  <a:pt x="468878" y="110206"/>
                </a:moveTo>
                <a:lnTo>
                  <a:pt x="451711" y="113888"/>
                </a:lnTo>
                <a:cubicBezTo>
                  <a:pt x="446331" y="117863"/>
                  <a:pt x="441719" y="124273"/>
                  <a:pt x="439147" y="132174"/>
                </a:cubicBezTo>
                <a:cubicBezTo>
                  <a:pt x="434005" y="147976"/>
                  <a:pt x="438979" y="163761"/>
                  <a:pt x="450257" y="167431"/>
                </a:cubicBezTo>
                <a:cubicBezTo>
                  <a:pt x="461535" y="171101"/>
                  <a:pt x="474846" y="161266"/>
                  <a:pt x="479988" y="145463"/>
                </a:cubicBezTo>
                <a:lnTo>
                  <a:pt x="480590" y="123285"/>
                </a:lnTo>
                <a:close/>
                <a:moveTo>
                  <a:pt x="614106" y="129140"/>
                </a:moveTo>
                <a:lnTo>
                  <a:pt x="588795" y="133304"/>
                </a:lnTo>
                <a:cubicBezTo>
                  <a:pt x="580997" y="138429"/>
                  <a:pt x="574454" y="146884"/>
                  <a:pt x="571014" y="157455"/>
                </a:cubicBezTo>
                <a:cubicBezTo>
                  <a:pt x="564133" y="178599"/>
                  <a:pt x="572272" y="200203"/>
                  <a:pt x="589189" y="205709"/>
                </a:cubicBezTo>
                <a:cubicBezTo>
                  <a:pt x="606109" y="211213"/>
                  <a:pt x="625402" y="198536"/>
                  <a:pt x="632281" y="177392"/>
                </a:cubicBezTo>
                <a:lnTo>
                  <a:pt x="632118" y="147401"/>
                </a:lnTo>
                <a:close/>
                <a:moveTo>
                  <a:pt x="539934" y="114456"/>
                </a:moveTo>
                <a:lnTo>
                  <a:pt x="519071" y="118461"/>
                </a:lnTo>
                <a:cubicBezTo>
                  <a:pt x="512583" y="123018"/>
                  <a:pt x="507071" y="130438"/>
                  <a:pt x="504077" y="139639"/>
                </a:cubicBezTo>
                <a:cubicBezTo>
                  <a:pt x="498089" y="158042"/>
                  <a:pt x="504433" y="176605"/>
                  <a:pt x="518248" y="181100"/>
                </a:cubicBezTo>
                <a:cubicBezTo>
                  <a:pt x="532063" y="185596"/>
                  <a:pt x="548117" y="174321"/>
                  <a:pt x="554105" y="155918"/>
                </a:cubicBezTo>
                <a:lnTo>
                  <a:pt x="554446" y="129972"/>
                </a:lnTo>
                <a:close/>
                <a:moveTo>
                  <a:pt x="331875" y="24528"/>
                </a:moveTo>
                <a:lnTo>
                  <a:pt x="319770" y="26822"/>
                </a:lnTo>
                <a:cubicBezTo>
                  <a:pt x="315881" y="29559"/>
                  <a:pt x="312447" y="34051"/>
                  <a:pt x="310390" y="39651"/>
                </a:cubicBezTo>
                <a:cubicBezTo>
                  <a:pt x="306274" y="50851"/>
                  <a:pt x="309221" y="62239"/>
                  <a:pt x="316973" y="65088"/>
                </a:cubicBezTo>
                <a:cubicBezTo>
                  <a:pt x="324724" y="67935"/>
                  <a:pt x="334343" y="61165"/>
                  <a:pt x="338459" y="49965"/>
                </a:cubicBezTo>
                <a:lnTo>
                  <a:pt x="339617" y="34115"/>
                </a:lnTo>
                <a:close/>
                <a:moveTo>
                  <a:pt x="385298" y="20667"/>
                </a:moveTo>
                <a:lnTo>
                  <a:pt x="373192" y="22962"/>
                </a:lnTo>
                <a:cubicBezTo>
                  <a:pt x="369304" y="25698"/>
                  <a:pt x="365870" y="30191"/>
                  <a:pt x="363813" y="35791"/>
                </a:cubicBezTo>
                <a:cubicBezTo>
                  <a:pt x="359698" y="46990"/>
                  <a:pt x="362645" y="58379"/>
                  <a:pt x="370396" y="61227"/>
                </a:cubicBezTo>
                <a:cubicBezTo>
                  <a:pt x="378147" y="64075"/>
                  <a:pt x="387767" y="57304"/>
                  <a:pt x="391882" y="46103"/>
                </a:cubicBezTo>
                <a:lnTo>
                  <a:pt x="393040" y="30253"/>
                </a:lnTo>
                <a:close/>
                <a:moveTo>
                  <a:pt x="932328" y="94169"/>
                </a:moveTo>
                <a:lnTo>
                  <a:pt x="913200" y="91214"/>
                </a:lnTo>
                <a:lnTo>
                  <a:pt x="895060" y="95655"/>
                </a:lnTo>
                <a:lnTo>
                  <a:pt x="879921" y="106566"/>
                </a:lnTo>
                <a:cubicBezTo>
                  <a:pt x="875600" y="111178"/>
                  <a:pt x="872112" y="116713"/>
                  <a:pt x="869796" y="123017"/>
                </a:cubicBezTo>
                <a:cubicBezTo>
                  <a:pt x="865164" y="135626"/>
                  <a:pt x="866091" y="148923"/>
                  <a:pt x="871335" y="160228"/>
                </a:cubicBezTo>
                <a:cubicBezTo>
                  <a:pt x="873957" y="165880"/>
                  <a:pt x="877659" y="171035"/>
                  <a:pt x="882284" y="175356"/>
                </a:cubicBezTo>
                <a:cubicBezTo>
                  <a:pt x="886909" y="179678"/>
                  <a:pt x="892458" y="183167"/>
                  <a:pt x="898777" y="185489"/>
                </a:cubicBezTo>
                <a:cubicBezTo>
                  <a:pt x="911411" y="190131"/>
                  <a:pt x="924728" y="189224"/>
                  <a:pt x="936044" y="184003"/>
                </a:cubicBezTo>
                <a:cubicBezTo>
                  <a:pt x="941702" y="181392"/>
                  <a:pt x="946860" y="177704"/>
                  <a:pt x="951183" y="173093"/>
                </a:cubicBezTo>
                <a:lnTo>
                  <a:pt x="960041" y="158702"/>
                </a:lnTo>
                <a:lnTo>
                  <a:pt x="962734" y="147369"/>
                </a:lnTo>
                <a:lnTo>
                  <a:pt x="964243" y="137547"/>
                </a:lnTo>
                <a:lnTo>
                  <a:pt x="959769" y="119431"/>
                </a:lnTo>
                <a:lnTo>
                  <a:pt x="948820" y="104302"/>
                </a:lnTo>
                <a:close/>
                <a:moveTo>
                  <a:pt x="428994" y="12378"/>
                </a:moveTo>
                <a:lnTo>
                  <a:pt x="416888" y="14671"/>
                </a:lnTo>
                <a:cubicBezTo>
                  <a:pt x="412999" y="17408"/>
                  <a:pt x="409566" y="21900"/>
                  <a:pt x="407509" y="27500"/>
                </a:cubicBezTo>
                <a:cubicBezTo>
                  <a:pt x="403393" y="38700"/>
                  <a:pt x="406340" y="50088"/>
                  <a:pt x="414092" y="52936"/>
                </a:cubicBezTo>
                <a:cubicBezTo>
                  <a:pt x="421844" y="55785"/>
                  <a:pt x="431462" y="49013"/>
                  <a:pt x="435578" y="37814"/>
                </a:cubicBezTo>
                <a:lnTo>
                  <a:pt x="436735" y="21963"/>
                </a:lnTo>
                <a:close/>
                <a:moveTo>
                  <a:pt x="488961" y="8758"/>
                </a:moveTo>
                <a:lnTo>
                  <a:pt x="476854" y="11051"/>
                </a:lnTo>
                <a:cubicBezTo>
                  <a:pt x="472967" y="13788"/>
                  <a:pt x="469533" y="18281"/>
                  <a:pt x="467475" y="23881"/>
                </a:cubicBezTo>
                <a:cubicBezTo>
                  <a:pt x="463360" y="35080"/>
                  <a:pt x="466307" y="46468"/>
                  <a:pt x="474059" y="49317"/>
                </a:cubicBezTo>
                <a:cubicBezTo>
                  <a:pt x="481810" y="52165"/>
                  <a:pt x="491429" y="45394"/>
                  <a:pt x="495545" y="34194"/>
                </a:cubicBezTo>
                <a:lnTo>
                  <a:pt x="496703" y="18344"/>
                </a:lnTo>
                <a:close/>
                <a:moveTo>
                  <a:pt x="846030" y="58363"/>
                </a:moveTo>
                <a:lnTo>
                  <a:pt x="815751" y="60081"/>
                </a:lnTo>
                <a:cubicBezTo>
                  <a:pt x="806497" y="64616"/>
                  <a:pt x="798814" y="72755"/>
                  <a:pt x="794894" y="83423"/>
                </a:cubicBezTo>
                <a:cubicBezTo>
                  <a:pt x="787055" y="104759"/>
                  <a:pt x="797239" y="128132"/>
                  <a:pt x="817641" y="135629"/>
                </a:cubicBezTo>
                <a:cubicBezTo>
                  <a:pt x="838044" y="143125"/>
                  <a:pt x="860938" y="131905"/>
                  <a:pt x="868777" y="110569"/>
                </a:cubicBezTo>
                <a:lnTo>
                  <a:pt x="867994" y="79276"/>
                </a:lnTo>
                <a:close/>
                <a:moveTo>
                  <a:pt x="548102" y="7165"/>
                </a:moveTo>
                <a:lnTo>
                  <a:pt x="533208" y="8808"/>
                </a:lnTo>
                <a:cubicBezTo>
                  <a:pt x="528562" y="11497"/>
                  <a:pt x="524603" y="16115"/>
                  <a:pt x="522432" y="22025"/>
                </a:cubicBezTo>
                <a:cubicBezTo>
                  <a:pt x="518089" y="33845"/>
                  <a:pt x="522540" y="46356"/>
                  <a:pt x="532374" y="49970"/>
                </a:cubicBezTo>
                <a:cubicBezTo>
                  <a:pt x="542209" y="53583"/>
                  <a:pt x="553701" y="46930"/>
                  <a:pt x="558044" y="35110"/>
                </a:cubicBezTo>
                <a:lnTo>
                  <a:pt x="558389" y="18061"/>
                </a:lnTo>
                <a:close/>
                <a:moveTo>
                  <a:pt x="757146" y="24367"/>
                </a:moveTo>
                <a:lnTo>
                  <a:pt x="731696" y="27579"/>
                </a:lnTo>
                <a:cubicBezTo>
                  <a:pt x="723711" y="32407"/>
                  <a:pt x="716856" y="40611"/>
                  <a:pt x="713022" y="51046"/>
                </a:cubicBezTo>
                <a:cubicBezTo>
                  <a:pt x="705353" y="71917"/>
                  <a:pt x="712675" y="93812"/>
                  <a:pt x="729375" y="99947"/>
                </a:cubicBezTo>
                <a:cubicBezTo>
                  <a:pt x="746076" y="106083"/>
                  <a:pt x="765831" y="94138"/>
                  <a:pt x="773498" y="73267"/>
                </a:cubicBezTo>
                <a:lnTo>
                  <a:pt x="774460" y="43291"/>
                </a:lnTo>
                <a:close/>
                <a:moveTo>
                  <a:pt x="612730" y="0"/>
                </a:moveTo>
                <a:lnTo>
                  <a:pt x="595437" y="3035"/>
                </a:lnTo>
                <a:cubicBezTo>
                  <a:pt x="589912" y="6806"/>
                  <a:pt x="585062" y="13038"/>
                  <a:pt x="582196" y="20837"/>
                </a:cubicBezTo>
                <a:cubicBezTo>
                  <a:pt x="576465" y="36435"/>
                  <a:pt x="580843" y="52395"/>
                  <a:pt x="591976" y="56486"/>
                </a:cubicBezTo>
                <a:cubicBezTo>
                  <a:pt x="603108" y="60576"/>
                  <a:pt x="616778" y="51247"/>
                  <a:pt x="622509" y="35649"/>
                </a:cubicBezTo>
                <a:lnTo>
                  <a:pt x="623943" y="13509"/>
                </a:lnTo>
                <a:close/>
                <a:moveTo>
                  <a:pt x="683577" y="6911"/>
                </a:moveTo>
                <a:lnTo>
                  <a:pt x="662578" y="10131"/>
                </a:lnTo>
                <a:cubicBezTo>
                  <a:pt x="655924" y="14441"/>
                  <a:pt x="650138" y="21649"/>
                  <a:pt x="646801" y="30732"/>
                </a:cubicBezTo>
                <a:cubicBezTo>
                  <a:pt x="640126" y="48897"/>
                  <a:pt x="645770" y="67685"/>
                  <a:pt x="659406" y="72696"/>
                </a:cubicBezTo>
                <a:cubicBezTo>
                  <a:pt x="673043" y="77706"/>
                  <a:pt x="689508" y="67041"/>
                  <a:pt x="696183" y="48875"/>
                </a:cubicBezTo>
                <a:lnTo>
                  <a:pt x="697497" y="22961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9" name="13 O"/>
          <p:cNvSpPr/>
          <p:nvPr/>
        </p:nvSpPr>
        <p:spPr>
          <a:xfrm rot="13937036" flipH="1">
            <a:off x="6562640" y="3776616"/>
            <a:ext cx="998636" cy="1283424"/>
          </a:xfrm>
          <a:custGeom>
            <a:avLst/>
            <a:gdLst/>
            <a:ahLst/>
            <a:cxnLst/>
            <a:rect l="l" t="t" r="r" b="b"/>
            <a:pathLst>
              <a:path w="1331514" h="1283424">
                <a:moveTo>
                  <a:pt x="368445" y="1201773"/>
                </a:moveTo>
                <a:cubicBezTo>
                  <a:pt x="356593" y="1202217"/>
                  <a:pt x="347492" y="1216039"/>
                  <a:pt x="348115" y="1232646"/>
                </a:cubicBezTo>
                <a:cubicBezTo>
                  <a:pt x="348426" y="1240949"/>
                  <a:pt x="351110" y="1248375"/>
                  <a:pt x="355197" y="1253671"/>
                </a:cubicBezTo>
                <a:lnTo>
                  <a:pt x="370702" y="1261908"/>
                </a:lnTo>
                <a:lnTo>
                  <a:pt x="385545" y="1252532"/>
                </a:lnTo>
                <a:lnTo>
                  <a:pt x="391033" y="1231035"/>
                </a:lnTo>
                <a:cubicBezTo>
                  <a:pt x="390409" y="1214428"/>
                  <a:pt x="380297" y="1201328"/>
                  <a:pt x="368445" y="1201773"/>
                </a:cubicBezTo>
                <a:close/>
                <a:moveTo>
                  <a:pt x="309752" y="1189526"/>
                </a:moveTo>
                <a:cubicBezTo>
                  <a:pt x="299283" y="1189919"/>
                  <a:pt x="291179" y="1200439"/>
                  <a:pt x="291651" y="1213023"/>
                </a:cubicBezTo>
                <a:cubicBezTo>
                  <a:pt x="291887" y="1219314"/>
                  <a:pt x="294223" y="1224931"/>
                  <a:pt x="297809" y="1228926"/>
                </a:cubicBezTo>
                <a:lnTo>
                  <a:pt x="311463" y="1235096"/>
                </a:lnTo>
                <a:lnTo>
                  <a:pt x="324617" y="1227919"/>
                </a:lnTo>
                <a:lnTo>
                  <a:pt x="329564" y="1211600"/>
                </a:lnTo>
                <a:cubicBezTo>
                  <a:pt x="329092" y="1199016"/>
                  <a:pt x="320222" y="1189133"/>
                  <a:pt x="309752" y="1189526"/>
                </a:cubicBezTo>
                <a:close/>
                <a:moveTo>
                  <a:pt x="437582" y="1207223"/>
                </a:moveTo>
                <a:cubicBezTo>
                  <a:pt x="423064" y="1207768"/>
                  <a:pt x="411884" y="1223888"/>
                  <a:pt x="412610" y="1243227"/>
                </a:cubicBezTo>
                <a:cubicBezTo>
                  <a:pt x="412973" y="1252896"/>
                  <a:pt x="416245" y="1261541"/>
                  <a:pt x="421239" y="1267699"/>
                </a:cubicBezTo>
                <a:lnTo>
                  <a:pt x="440211" y="1277258"/>
                </a:lnTo>
                <a:lnTo>
                  <a:pt x="458414" y="1266303"/>
                </a:lnTo>
                <a:lnTo>
                  <a:pt x="465183" y="1241254"/>
                </a:lnTo>
                <a:cubicBezTo>
                  <a:pt x="464457" y="1221914"/>
                  <a:pt x="452100" y="1206678"/>
                  <a:pt x="437582" y="1207223"/>
                </a:cubicBezTo>
                <a:close/>
                <a:moveTo>
                  <a:pt x="254097" y="1172102"/>
                </a:moveTo>
                <a:cubicBezTo>
                  <a:pt x="245844" y="1172412"/>
                  <a:pt x="239518" y="1182329"/>
                  <a:pt x="239966" y="1194253"/>
                </a:cubicBezTo>
                <a:cubicBezTo>
                  <a:pt x="240189" y="1200215"/>
                  <a:pt x="242065" y="1205549"/>
                  <a:pt x="244914" y="1209355"/>
                </a:cubicBezTo>
                <a:lnTo>
                  <a:pt x="255717" y="1215282"/>
                </a:lnTo>
                <a:lnTo>
                  <a:pt x="266046" y="1208562"/>
                </a:lnTo>
                <a:lnTo>
                  <a:pt x="269849" y="1193132"/>
                </a:lnTo>
                <a:cubicBezTo>
                  <a:pt x="269401" y="1181208"/>
                  <a:pt x="262349" y="1171793"/>
                  <a:pt x="254097" y="1172102"/>
                </a:cubicBezTo>
                <a:close/>
                <a:moveTo>
                  <a:pt x="512549" y="1202959"/>
                </a:moveTo>
                <a:cubicBezTo>
                  <a:pt x="494770" y="1203626"/>
                  <a:pt x="481033" y="1222181"/>
                  <a:pt x="481868" y="1244400"/>
                </a:cubicBezTo>
                <a:cubicBezTo>
                  <a:pt x="482285" y="1255509"/>
                  <a:pt x="486265" y="1265432"/>
                  <a:pt x="492364" y="1272494"/>
                </a:cubicBezTo>
                <a:lnTo>
                  <a:pt x="515570" y="1283424"/>
                </a:lnTo>
                <a:lnTo>
                  <a:pt x="537891" y="1270785"/>
                </a:lnTo>
                <a:lnTo>
                  <a:pt x="546251" y="1241984"/>
                </a:lnTo>
                <a:cubicBezTo>
                  <a:pt x="545418" y="1219764"/>
                  <a:pt x="530329" y="1202293"/>
                  <a:pt x="512549" y="1202959"/>
                </a:cubicBezTo>
                <a:close/>
                <a:moveTo>
                  <a:pt x="198193" y="1150105"/>
                </a:moveTo>
                <a:cubicBezTo>
                  <a:pt x="189940" y="1150415"/>
                  <a:pt x="183615" y="1160332"/>
                  <a:pt x="184062" y="1172255"/>
                </a:cubicBezTo>
                <a:cubicBezTo>
                  <a:pt x="184286" y="1178217"/>
                  <a:pt x="186160" y="1183552"/>
                  <a:pt x="189011" y="1187357"/>
                </a:cubicBezTo>
                <a:lnTo>
                  <a:pt x="199814" y="1193284"/>
                </a:lnTo>
                <a:lnTo>
                  <a:pt x="210141" y="1186564"/>
                </a:lnTo>
                <a:lnTo>
                  <a:pt x="213945" y="1171134"/>
                </a:lnTo>
                <a:cubicBezTo>
                  <a:pt x="213497" y="1159210"/>
                  <a:pt x="206446" y="1149795"/>
                  <a:pt x="198193" y="1150105"/>
                </a:cubicBezTo>
                <a:close/>
                <a:moveTo>
                  <a:pt x="159207" y="1128700"/>
                </a:moveTo>
                <a:cubicBezTo>
                  <a:pt x="150955" y="1129010"/>
                  <a:pt x="144628" y="1138928"/>
                  <a:pt x="145076" y="1150851"/>
                </a:cubicBezTo>
                <a:cubicBezTo>
                  <a:pt x="145300" y="1156812"/>
                  <a:pt x="147175" y="1162148"/>
                  <a:pt x="150025" y="1165953"/>
                </a:cubicBezTo>
                <a:lnTo>
                  <a:pt x="160828" y="1171881"/>
                </a:lnTo>
                <a:lnTo>
                  <a:pt x="171156" y="1165161"/>
                </a:lnTo>
                <a:lnTo>
                  <a:pt x="174959" y="1149730"/>
                </a:lnTo>
                <a:cubicBezTo>
                  <a:pt x="174511" y="1137805"/>
                  <a:pt x="167459" y="1128390"/>
                  <a:pt x="159207" y="1128700"/>
                </a:cubicBezTo>
                <a:close/>
                <a:moveTo>
                  <a:pt x="607524" y="1196341"/>
                </a:moveTo>
                <a:cubicBezTo>
                  <a:pt x="585804" y="1197157"/>
                  <a:pt x="568887" y="1216231"/>
                  <a:pt x="569740" y="1238946"/>
                </a:cubicBezTo>
                <a:cubicBezTo>
                  <a:pt x="570166" y="1250303"/>
                  <a:pt x="574954" y="1260421"/>
                  <a:pt x="582351" y="1267597"/>
                </a:cubicBezTo>
                <a:lnTo>
                  <a:pt x="610612" y="1278599"/>
                </a:lnTo>
                <a:lnTo>
                  <a:pt x="637969" y="1265509"/>
                </a:lnTo>
                <a:lnTo>
                  <a:pt x="648397" y="1235994"/>
                </a:lnTo>
                <a:cubicBezTo>
                  <a:pt x="647544" y="1213279"/>
                  <a:pt x="629245" y="1195526"/>
                  <a:pt x="607524" y="1196341"/>
                </a:cubicBezTo>
                <a:close/>
                <a:moveTo>
                  <a:pt x="109600" y="1108498"/>
                </a:moveTo>
                <a:cubicBezTo>
                  <a:pt x="101348" y="1108808"/>
                  <a:pt x="95022" y="1118725"/>
                  <a:pt x="95469" y="1130649"/>
                </a:cubicBezTo>
                <a:cubicBezTo>
                  <a:pt x="95693" y="1136611"/>
                  <a:pt x="97569" y="1141945"/>
                  <a:pt x="100419" y="1145751"/>
                </a:cubicBezTo>
                <a:lnTo>
                  <a:pt x="111221" y="1151678"/>
                </a:lnTo>
                <a:lnTo>
                  <a:pt x="121549" y="1144958"/>
                </a:lnTo>
                <a:lnTo>
                  <a:pt x="125352" y="1129528"/>
                </a:lnTo>
                <a:cubicBezTo>
                  <a:pt x="124905" y="1117604"/>
                  <a:pt x="117853" y="1108189"/>
                  <a:pt x="109600" y="1108498"/>
                </a:cubicBezTo>
                <a:close/>
                <a:moveTo>
                  <a:pt x="700106" y="1174034"/>
                </a:moveTo>
                <a:cubicBezTo>
                  <a:pt x="693380" y="1174286"/>
                  <a:pt x="687023" y="1175887"/>
                  <a:pt x="681288" y="1178566"/>
                </a:cubicBezTo>
                <a:cubicBezTo>
                  <a:pt x="675552" y="1181244"/>
                  <a:pt x="670437" y="1185001"/>
                  <a:pt x="666195" y="1189564"/>
                </a:cubicBezTo>
                <a:cubicBezTo>
                  <a:pt x="657710" y="1198692"/>
                  <a:pt x="652714" y="1211049"/>
                  <a:pt x="653217" y="1224472"/>
                </a:cubicBezTo>
                <a:cubicBezTo>
                  <a:pt x="653469" y="1231184"/>
                  <a:pt x="655073" y="1237526"/>
                  <a:pt x="657755" y="1243249"/>
                </a:cubicBezTo>
                <a:lnTo>
                  <a:pt x="668775" y="1258308"/>
                </a:lnTo>
                <a:lnTo>
                  <a:pt x="684650" y="1268145"/>
                </a:lnTo>
                <a:lnTo>
                  <a:pt x="703754" y="1271254"/>
                </a:lnTo>
                <a:lnTo>
                  <a:pt x="722572" y="1266722"/>
                </a:lnTo>
                <a:lnTo>
                  <a:pt x="737665" y="1255723"/>
                </a:lnTo>
                <a:lnTo>
                  <a:pt x="747525" y="1239880"/>
                </a:lnTo>
                <a:lnTo>
                  <a:pt x="749129" y="1230073"/>
                </a:lnTo>
                <a:lnTo>
                  <a:pt x="750075" y="1218463"/>
                </a:lnTo>
                <a:lnTo>
                  <a:pt x="746105" y="1202037"/>
                </a:lnTo>
                <a:cubicBezTo>
                  <a:pt x="743421" y="1196315"/>
                  <a:pt x="739657" y="1191212"/>
                  <a:pt x="735085" y="1186978"/>
                </a:cubicBezTo>
                <a:cubicBezTo>
                  <a:pt x="725939" y="1178512"/>
                  <a:pt x="713557" y="1173529"/>
                  <a:pt x="700106" y="1174034"/>
                </a:cubicBezTo>
                <a:close/>
                <a:moveTo>
                  <a:pt x="308754" y="1062688"/>
                </a:moveTo>
                <a:cubicBezTo>
                  <a:pt x="296894" y="1062688"/>
                  <a:pt x="287280" y="1076159"/>
                  <a:pt x="287280" y="1092777"/>
                </a:cubicBezTo>
                <a:cubicBezTo>
                  <a:pt x="287280" y="1101086"/>
                  <a:pt x="289683" y="1108608"/>
                  <a:pt x="293569" y="1114053"/>
                </a:cubicBezTo>
                <a:lnTo>
                  <a:pt x="308754" y="1122866"/>
                </a:lnTo>
                <a:lnTo>
                  <a:pt x="323938" y="1114053"/>
                </a:lnTo>
                <a:lnTo>
                  <a:pt x="330228" y="1092777"/>
                </a:lnTo>
                <a:cubicBezTo>
                  <a:pt x="330228" y="1076159"/>
                  <a:pt x="320614" y="1062688"/>
                  <a:pt x="308754" y="1062688"/>
                </a:cubicBezTo>
                <a:close/>
                <a:moveTo>
                  <a:pt x="377638" y="1070728"/>
                </a:moveTo>
                <a:cubicBezTo>
                  <a:pt x="363110" y="1070728"/>
                  <a:pt x="351333" y="1086417"/>
                  <a:pt x="351333" y="1105770"/>
                </a:cubicBezTo>
                <a:cubicBezTo>
                  <a:pt x="351333" y="1115446"/>
                  <a:pt x="354278" y="1124207"/>
                  <a:pt x="359038" y="1130548"/>
                </a:cubicBezTo>
                <a:lnTo>
                  <a:pt x="377638" y="1140812"/>
                </a:lnTo>
                <a:lnTo>
                  <a:pt x="396239" y="1130548"/>
                </a:lnTo>
                <a:lnTo>
                  <a:pt x="403943" y="1105770"/>
                </a:lnTo>
                <a:cubicBezTo>
                  <a:pt x="403943" y="1086417"/>
                  <a:pt x="392166" y="1070728"/>
                  <a:pt x="377638" y="1070728"/>
                </a:cubicBezTo>
                <a:close/>
                <a:moveTo>
                  <a:pt x="250562" y="1048249"/>
                </a:moveTo>
                <a:cubicBezTo>
                  <a:pt x="240085" y="1048249"/>
                  <a:pt x="231592" y="1058457"/>
                  <a:pt x="231592" y="1071050"/>
                </a:cubicBezTo>
                <a:cubicBezTo>
                  <a:pt x="231592" y="1077346"/>
                  <a:pt x="233715" y="1083046"/>
                  <a:pt x="237149" y="1087173"/>
                </a:cubicBezTo>
                <a:lnTo>
                  <a:pt x="250562" y="1093851"/>
                </a:lnTo>
                <a:lnTo>
                  <a:pt x="263976" y="1087172"/>
                </a:lnTo>
                <a:lnTo>
                  <a:pt x="269532" y="1071050"/>
                </a:lnTo>
                <a:cubicBezTo>
                  <a:pt x="269532" y="1058457"/>
                  <a:pt x="261039" y="1048249"/>
                  <a:pt x="250562" y="1048249"/>
                </a:cubicBezTo>
                <a:close/>
                <a:moveTo>
                  <a:pt x="195599" y="1028750"/>
                </a:moveTo>
                <a:cubicBezTo>
                  <a:pt x="187341" y="1028750"/>
                  <a:pt x="180647" y="1038423"/>
                  <a:pt x="180647" y="1050355"/>
                </a:cubicBezTo>
                <a:cubicBezTo>
                  <a:pt x="180647" y="1056321"/>
                  <a:pt x="182321" y="1061722"/>
                  <a:pt x="185026" y="1065632"/>
                </a:cubicBezTo>
                <a:lnTo>
                  <a:pt x="195599" y="1071960"/>
                </a:lnTo>
                <a:lnTo>
                  <a:pt x="206172" y="1065632"/>
                </a:lnTo>
                <a:lnTo>
                  <a:pt x="210551" y="1050355"/>
                </a:lnTo>
                <a:cubicBezTo>
                  <a:pt x="210551" y="1038423"/>
                  <a:pt x="203857" y="1028750"/>
                  <a:pt x="195599" y="1028750"/>
                </a:cubicBezTo>
                <a:close/>
                <a:moveTo>
                  <a:pt x="452712" y="1069279"/>
                </a:moveTo>
                <a:cubicBezTo>
                  <a:pt x="434921" y="1069279"/>
                  <a:pt x="420497" y="1087305"/>
                  <a:pt x="420498" y="1109540"/>
                </a:cubicBezTo>
                <a:cubicBezTo>
                  <a:pt x="420498" y="1120657"/>
                  <a:pt x="424103" y="1130722"/>
                  <a:pt x="429933" y="1138008"/>
                </a:cubicBezTo>
                <a:lnTo>
                  <a:pt x="452713" y="1149800"/>
                </a:lnTo>
                <a:lnTo>
                  <a:pt x="475492" y="1138008"/>
                </a:lnTo>
                <a:lnTo>
                  <a:pt x="484927" y="1109540"/>
                </a:lnTo>
                <a:cubicBezTo>
                  <a:pt x="484928" y="1087305"/>
                  <a:pt x="470505" y="1069280"/>
                  <a:pt x="452712" y="1069279"/>
                </a:cubicBezTo>
                <a:close/>
                <a:moveTo>
                  <a:pt x="140560" y="1004671"/>
                </a:moveTo>
                <a:cubicBezTo>
                  <a:pt x="132301" y="1004671"/>
                  <a:pt x="125608" y="1014344"/>
                  <a:pt x="125608" y="1026276"/>
                </a:cubicBezTo>
                <a:cubicBezTo>
                  <a:pt x="125608" y="1032242"/>
                  <a:pt x="127281" y="1037643"/>
                  <a:pt x="129987" y="1041553"/>
                </a:cubicBezTo>
                <a:lnTo>
                  <a:pt x="140560" y="1047881"/>
                </a:lnTo>
                <a:lnTo>
                  <a:pt x="151132" y="1041553"/>
                </a:lnTo>
                <a:lnTo>
                  <a:pt x="155512" y="1026276"/>
                </a:lnTo>
                <a:cubicBezTo>
                  <a:pt x="155511" y="1014344"/>
                  <a:pt x="148818" y="1004671"/>
                  <a:pt x="140560" y="1004671"/>
                </a:cubicBezTo>
                <a:close/>
                <a:moveTo>
                  <a:pt x="547869" y="1066228"/>
                </a:moveTo>
                <a:cubicBezTo>
                  <a:pt x="526133" y="1066228"/>
                  <a:pt x="508513" y="1084655"/>
                  <a:pt x="508513" y="1107386"/>
                </a:cubicBezTo>
                <a:cubicBezTo>
                  <a:pt x="508513" y="1118751"/>
                  <a:pt x="512918" y="1129041"/>
                  <a:pt x="520040" y="1136489"/>
                </a:cubicBezTo>
                <a:lnTo>
                  <a:pt x="547869" y="1148544"/>
                </a:lnTo>
                <a:lnTo>
                  <a:pt x="575698" y="1136489"/>
                </a:lnTo>
                <a:lnTo>
                  <a:pt x="587225" y="1107386"/>
                </a:lnTo>
                <a:cubicBezTo>
                  <a:pt x="587225" y="1084655"/>
                  <a:pt x="569605" y="1066228"/>
                  <a:pt x="547869" y="1066228"/>
                </a:cubicBezTo>
                <a:close/>
                <a:moveTo>
                  <a:pt x="102404" y="981819"/>
                </a:moveTo>
                <a:cubicBezTo>
                  <a:pt x="94146" y="981819"/>
                  <a:pt x="87452" y="991493"/>
                  <a:pt x="87452" y="1003424"/>
                </a:cubicBezTo>
                <a:cubicBezTo>
                  <a:pt x="87452" y="1009390"/>
                  <a:pt x="89126" y="1014792"/>
                  <a:pt x="91831" y="1018701"/>
                </a:cubicBezTo>
                <a:lnTo>
                  <a:pt x="102404" y="1025030"/>
                </a:lnTo>
                <a:lnTo>
                  <a:pt x="112977" y="1018702"/>
                </a:lnTo>
                <a:lnTo>
                  <a:pt x="117356" y="1003425"/>
                </a:lnTo>
                <a:cubicBezTo>
                  <a:pt x="117356" y="991492"/>
                  <a:pt x="110662" y="981819"/>
                  <a:pt x="102404" y="981819"/>
                </a:cubicBezTo>
                <a:close/>
                <a:moveTo>
                  <a:pt x="53590" y="959771"/>
                </a:moveTo>
                <a:cubicBezTo>
                  <a:pt x="45332" y="959771"/>
                  <a:pt x="38638" y="969444"/>
                  <a:pt x="38638" y="981376"/>
                </a:cubicBezTo>
                <a:cubicBezTo>
                  <a:pt x="38638" y="987342"/>
                  <a:pt x="40312" y="992743"/>
                  <a:pt x="43018" y="996653"/>
                </a:cubicBezTo>
                <a:lnTo>
                  <a:pt x="53590" y="1002981"/>
                </a:lnTo>
                <a:lnTo>
                  <a:pt x="64163" y="996653"/>
                </a:lnTo>
                <a:lnTo>
                  <a:pt x="68542" y="981376"/>
                </a:lnTo>
                <a:cubicBezTo>
                  <a:pt x="68542" y="969444"/>
                  <a:pt x="61848" y="959771"/>
                  <a:pt x="53590" y="959771"/>
                </a:cubicBezTo>
                <a:close/>
                <a:moveTo>
                  <a:pt x="641222" y="1047409"/>
                </a:moveTo>
                <a:cubicBezTo>
                  <a:pt x="634491" y="1047409"/>
                  <a:pt x="628079" y="1048770"/>
                  <a:pt x="622247" y="1051232"/>
                </a:cubicBezTo>
                <a:cubicBezTo>
                  <a:pt x="616415" y="1053693"/>
                  <a:pt x="611163" y="1057255"/>
                  <a:pt x="606752" y="1061656"/>
                </a:cubicBezTo>
                <a:cubicBezTo>
                  <a:pt x="597931" y="1070459"/>
                  <a:pt x="592475" y="1082620"/>
                  <a:pt x="592474" y="1096053"/>
                </a:cubicBezTo>
                <a:cubicBezTo>
                  <a:pt x="592474" y="1102769"/>
                  <a:pt x="593839" y="1109167"/>
                  <a:pt x="596305" y="1114987"/>
                </a:cubicBezTo>
                <a:lnTo>
                  <a:pt x="606752" y="1130449"/>
                </a:lnTo>
                <a:lnTo>
                  <a:pt x="622247" y="1140874"/>
                </a:lnTo>
                <a:lnTo>
                  <a:pt x="641221" y="1144697"/>
                </a:lnTo>
                <a:lnTo>
                  <a:pt x="660196" y="1140874"/>
                </a:lnTo>
                <a:lnTo>
                  <a:pt x="675691" y="1130449"/>
                </a:lnTo>
                <a:lnTo>
                  <a:pt x="686138" y="1114987"/>
                </a:lnTo>
                <a:lnTo>
                  <a:pt x="689969" y="1096053"/>
                </a:lnTo>
                <a:lnTo>
                  <a:pt x="686138" y="1077118"/>
                </a:lnTo>
                <a:cubicBezTo>
                  <a:pt x="683671" y="1071299"/>
                  <a:pt x="680101" y="1066058"/>
                  <a:pt x="675691" y="1061656"/>
                </a:cubicBezTo>
                <a:cubicBezTo>
                  <a:pt x="666869" y="1052853"/>
                  <a:pt x="654682" y="1047409"/>
                  <a:pt x="641222" y="1047409"/>
                </a:cubicBezTo>
                <a:close/>
                <a:moveTo>
                  <a:pt x="14952" y="930527"/>
                </a:moveTo>
                <a:cubicBezTo>
                  <a:pt x="6694" y="930527"/>
                  <a:pt x="0" y="940200"/>
                  <a:pt x="0" y="952132"/>
                </a:cubicBezTo>
                <a:cubicBezTo>
                  <a:pt x="0" y="958098"/>
                  <a:pt x="1674" y="963499"/>
                  <a:pt x="4380" y="967409"/>
                </a:cubicBezTo>
                <a:lnTo>
                  <a:pt x="14952" y="973737"/>
                </a:lnTo>
                <a:lnTo>
                  <a:pt x="25525" y="967409"/>
                </a:lnTo>
                <a:lnTo>
                  <a:pt x="29904" y="952132"/>
                </a:lnTo>
                <a:cubicBezTo>
                  <a:pt x="29904" y="940200"/>
                  <a:pt x="23210" y="930527"/>
                  <a:pt x="14952" y="930527"/>
                </a:cubicBezTo>
                <a:close/>
                <a:moveTo>
                  <a:pt x="754693" y="1002936"/>
                </a:moveTo>
                <a:cubicBezTo>
                  <a:pt x="747755" y="1002936"/>
                  <a:pt x="741145" y="1004804"/>
                  <a:pt x="735134" y="1008182"/>
                </a:cubicBezTo>
                <a:cubicBezTo>
                  <a:pt x="717099" y="1018316"/>
                  <a:pt x="704446" y="1042042"/>
                  <a:pt x="704446" y="1069695"/>
                </a:cubicBezTo>
                <a:lnTo>
                  <a:pt x="708394" y="1095680"/>
                </a:lnTo>
                <a:lnTo>
                  <a:pt x="719163" y="1116900"/>
                </a:lnTo>
                <a:lnTo>
                  <a:pt x="735134" y="1131207"/>
                </a:lnTo>
                <a:lnTo>
                  <a:pt x="754693" y="1136454"/>
                </a:lnTo>
                <a:lnTo>
                  <a:pt x="774251" y="1131207"/>
                </a:lnTo>
                <a:lnTo>
                  <a:pt x="790223" y="1116900"/>
                </a:lnTo>
                <a:cubicBezTo>
                  <a:pt x="794769" y="1110860"/>
                  <a:pt x="798448" y="1103667"/>
                  <a:pt x="800991" y="1095680"/>
                </a:cubicBezTo>
                <a:lnTo>
                  <a:pt x="804939" y="1069694"/>
                </a:lnTo>
                <a:cubicBezTo>
                  <a:pt x="804940" y="1060477"/>
                  <a:pt x="803534" y="1051696"/>
                  <a:pt x="800991" y="1043709"/>
                </a:cubicBezTo>
                <a:cubicBezTo>
                  <a:pt x="798448" y="1035722"/>
                  <a:pt x="794769" y="1028529"/>
                  <a:pt x="790223" y="1022489"/>
                </a:cubicBezTo>
                <a:cubicBezTo>
                  <a:pt x="781130" y="1010408"/>
                  <a:pt x="768568" y="1002935"/>
                  <a:pt x="754693" y="1002936"/>
                </a:cubicBezTo>
                <a:close/>
                <a:moveTo>
                  <a:pt x="884848" y="952400"/>
                </a:moveTo>
                <a:cubicBezTo>
                  <a:pt x="876086" y="952399"/>
                  <a:pt x="867740" y="954448"/>
                  <a:pt x="860149" y="958151"/>
                </a:cubicBezTo>
                <a:cubicBezTo>
                  <a:pt x="852558" y="961855"/>
                  <a:pt x="845721" y="967214"/>
                  <a:pt x="839980" y="973836"/>
                </a:cubicBezTo>
                <a:cubicBezTo>
                  <a:pt x="828497" y="987081"/>
                  <a:pt x="821395" y="1005378"/>
                  <a:pt x="821396" y="1025589"/>
                </a:cubicBezTo>
                <a:cubicBezTo>
                  <a:pt x="821396" y="1035694"/>
                  <a:pt x="823171" y="1045321"/>
                  <a:pt x="826382" y="1054077"/>
                </a:cubicBezTo>
                <a:lnTo>
                  <a:pt x="839980" y="1077341"/>
                </a:lnTo>
                <a:lnTo>
                  <a:pt x="860149" y="1093026"/>
                </a:lnTo>
                <a:lnTo>
                  <a:pt x="884848" y="1098778"/>
                </a:lnTo>
                <a:lnTo>
                  <a:pt x="909546" y="1093026"/>
                </a:lnTo>
                <a:lnTo>
                  <a:pt x="929715" y="1077341"/>
                </a:lnTo>
                <a:lnTo>
                  <a:pt x="943313" y="1054077"/>
                </a:lnTo>
                <a:lnTo>
                  <a:pt x="948300" y="1025589"/>
                </a:lnTo>
                <a:lnTo>
                  <a:pt x="943313" y="997100"/>
                </a:lnTo>
                <a:cubicBezTo>
                  <a:pt x="940102" y="988344"/>
                  <a:pt x="935456" y="980458"/>
                  <a:pt x="929715" y="973836"/>
                </a:cubicBezTo>
                <a:cubicBezTo>
                  <a:pt x="918233" y="960592"/>
                  <a:pt x="902370" y="952400"/>
                  <a:pt x="884848" y="952400"/>
                </a:cubicBezTo>
                <a:close/>
                <a:moveTo>
                  <a:pt x="1033489" y="865519"/>
                </a:moveTo>
                <a:cubicBezTo>
                  <a:pt x="1022824" y="865519"/>
                  <a:pt x="1012664" y="867951"/>
                  <a:pt x="1003422" y="872349"/>
                </a:cubicBezTo>
                <a:cubicBezTo>
                  <a:pt x="994181" y="876746"/>
                  <a:pt x="985858" y="883110"/>
                  <a:pt x="978869" y="890974"/>
                </a:cubicBezTo>
                <a:cubicBezTo>
                  <a:pt x="964890" y="906701"/>
                  <a:pt x="956244" y="928428"/>
                  <a:pt x="956244" y="952427"/>
                </a:cubicBezTo>
                <a:cubicBezTo>
                  <a:pt x="956244" y="964426"/>
                  <a:pt x="958406" y="975858"/>
                  <a:pt x="962315" y="986256"/>
                </a:cubicBezTo>
                <a:lnTo>
                  <a:pt x="978869" y="1013880"/>
                </a:lnTo>
                <a:lnTo>
                  <a:pt x="1003422" y="1032505"/>
                </a:lnTo>
                <a:lnTo>
                  <a:pt x="1033489" y="1039335"/>
                </a:lnTo>
                <a:lnTo>
                  <a:pt x="1063556" y="1032505"/>
                </a:lnTo>
                <a:lnTo>
                  <a:pt x="1088110" y="1013880"/>
                </a:lnTo>
                <a:lnTo>
                  <a:pt x="1104664" y="986256"/>
                </a:lnTo>
                <a:lnTo>
                  <a:pt x="1110734" y="952427"/>
                </a:lnTo>
                <a:lnTo>
                  <a:pt x="1104664" y="918598"/>
                </a:lnTo>
                <a:cubicBezTo>
                  <a:pt x="1100755" y="908201"/>
                  <a:pt x="1095099" y="898837"/>
                  <a:pt x="1088110" y="890974"/>
                </a:cubicBezTo>
                <a:cubicBezTo>
                  <a:pt x="1074131" y="875246"/>
                  <a:pt x="1054820" y="865519"/>
                  <a:pt x="1033489" y="865519"/>
                </a:cubicBezTo>
                <a:close/>
                <a:moveTo>
                  <a:pt x="1202572" y="759982"/>
                </a:moveTo>
                <a:cubicBezTo>
                  <a:pt x="1190056" y="759982"/>
                  <a:pt x="1178133" y="762947"/>
                  <a:pt x="1167289" y="768309"/>
                </a:cubicBezTo>
                <a:cubicBezTo>
                  <a:pt x="1156444" y="773670"/>
                  <a:pt x="1146678" y="781429"/>
                  <a:pt x="1138476" y="791016"/>
                </a:cubicBezTo>
                <a:cubicBezTo>
                  <a:pt x="1122072" y="810190"/>
                  <a:pt x="1111926" y="836679"/>
                  <a:pt x="1111926" y="865938"/>
                </a:cubicBezTo>
                <a:cubicBezTo>
                  <a:pt x="1111926" y="880567"/>
                  <a:pt x="1114462" y="894504"/>
                  <a:pt x="1119049" y="907181"/>
                </a:cubicBezTo>
                <a:lnTo>
                  <a:pt x="1138476" y="940860"/>
                </a:lnTo>
                <a:lnTo>
                  <a:pt x="1167289" y="963568"/>
                </a:lnTo>
                <a:lnTo>
                  <a:pt x="1202572" y="971894"/>
                </a:lnTo>
                <a:lnTo>
                  <a:pt x="1237855" y="963567"/>
                </a:lnTo>
                <a:lnTo>
                  <a:pt x="1266668" y="940860"/>
                </a:lnTo>
                <a:lnTo>
                  <a:pt x="1286095" y="907181"/>
                </a:lnTo>
                <a:lnTo>
                  <a:pt x="1293218" y="865938"/>
                </a:lnTo>
                <a:lnTo>
                  <a:pt x="1286095" y="824695"/>
                </a:lnTo>
                <a:cubicBezTo>
                  <a:pt x="1281508" y="812019"/>
                  <a:pt x="1274870" y="800603"/>
                  <a:pt x="1266668" y="791016"/>
                </a:cubicBezTo>
                <a:cubicBezTo>
                  <a:pt x="1250264" y="771842"/>
                  <a:pt x="1227603" y="759982"/>
                  <a:pt x="1202572" y="759982"/>
                </a:cubicBezTo>
                <a:close/>
                <a:moveTo>
                  <a:pt x="1272114" y="530343"/>
                </a:moveTo>
                <a:lnTo>
                  <a:pt x="1235986" y="527343"/>
                </a:lnTo>
                <a:lnTo>
                  <a:pt x="1201561" y="540021"/>
                </a:lnTo>
                <a:lnTo>
                  <a:pt x="1172666" y="566036"/>
                </a:lnTo>
                <a:cubicBezTo>
                  <a:pt x="1164381" y="576671"/>
                  <a:pt x="1157657" y="589140"/>
                  <a:pt x="1153131" y="603051"/>
                </a:cubicBezTo>
                <a:cubicBezTo>
                  <a:pt x="1144077" y="630874"/>
                  <a:pt x="1145529" y="659202"/>
                  <a:pt x="1155195" y="682511"/>
                </a:cubicBezTo>
                <a:cubicBezTo>
                  <a:pt x="1160028" y="694165"/>
                  <a:pt x="1166913" y="704566"/>
                  <a:pt x="1175567" y="713019"/>
                </a:cubicBezTo>
                <a:cubicBezTo>
                  <a:pt x="1184220" y="721473"/>
                  <a:pt x="1194640" y="727982"/>
                  <a:pt x="1206542" y="731855"/>
                </a:cubicBezTo>
                <a:cubicBezTo>
                  <a:pt x="1230345" y="739601"/>
                  <a:pt x="1255563" y="735335"/>
                  <a:pt x="1277095" y="722178"/>
                </a:cubicBezTo>
                <a:cubicBezTo>
                  <a:pt x="1287861" y="715599"/>
                  <a:pt x="1297706" y="706797"/>
                  <a:pt x="1305990" y="696163"/>
                </a:cubicBezTo>
                <a:cubicBezTo>
                  <a:pt x="1314273" y="685528"/>
                  <a:pt x="1320998" y="673060"/>
                  <a:pt x="1325525" y="659148"/>
                </a:cubicBezTo>
                <a:lnTo>
                  <a:pt x="1331514" y="617725"/>
                </a:lnTo>
                <a:lnTo>
                  <a:pt x="1323461" y="579688"/>
                </a:lnTo>
                <a:lnTo>
                  <a:pt x="1303089" y="549179"/>
                </a:lnTo>
                <a:close/>
                <a:moveTo>
                  <a:pt x="1132198" y="413893"/>
                </a:moveTo>
                <a:lnTo>
                  <a:pt x="1101493" y="411084"/>
                </a:lnTo>
                <a:lnTo>
                  <a:pt x="1072382" y="421198"/>
                </a:lnTo>
                <a:lnTo>
                  <a:pt x="1048092" y="442343"/>
                </a:lnTo>
                <a:cubicBezTo>
                  <a:pt x="1041158" y="451022"/>
                  <a:pt x="1035564" y="461224"/>
                  <a:pt x="1031851" y="472634"/>
                </a:cubicBezTo>
                <a:cubicBezTo>
                  <a:pt x="1024426" y="495455"/>
                  <a:pt x="1025924" y="518791"/>
                  <a:pt x="1034351" y="538071"/>
                </a:cubicBezTo>
                <a:cubicBezTo>
                  <a:pt x="1038563" y="547712"/>
                  <a:pt x="1044509" y="556339"/>
                  <a:pt x="1051936" y="563380"/>
                </a:cubicBezTo>
                <a:cubicBezTo>
                  <a:pt x="1059363" y="570422"/>
                  <a:pt x="1068272" y="575878"/>
                  <a:pt x="1078414" y="579178"/>
                </a:cubicBezTo>
                <a:cubicBezTo>
                  <a:pt x="1098698" y="585779"/>
                  <a:pt x="1120071" y="582505"/>
                  <a:pt x="1138230" y="571874"/>
                </a:cubicBezTo>
                <a:cubicBezTo>
                  <a:pt x="1147310" y="566560"/>
                  <a:pt x="1155585" y="559405"/>
                  <a:pt x="1162520" y="550728"/>
                </a:cubicBezTo>
                <a:cubicBezTo>
                  <a:pt x="1169454" y="542050"/>
                  <a:pt x="1175047" y="531848"/>
                  <a:pt x="1178760" y="520437"/>
                </a:cubicBezTo>
                <a:lnTo>
                  <a:pt x="1183455" y="486390"/>
                </a:lnTo>
                <a:lnTo>
                  <a:pt x="1176261" y="455000"/>
                </a:lnTo>
                <a:lnTo>
                  <a:pt x="1158676" y="429691"/>
                </a:lnTo>
                <a:close/>
                <a:moveTo>
                  <a:pt x="1009245" y="311373"/>
                </a:moveTo>
                <a:lnTo>
                  <a:pt x="983978" y="309200"/>
                </a:lnTo>
                <a:lnTo>
                  <a:pt x="959946" y="317874"/>
                </a:lnTo>
                <a:lnTo>
                  <a:pt x="939817" y="335789"/>
                </a:lnTo>
                <a:cubicBezTo>
                  <a:pt x="934054" y="343122"/>
                  <a:pt x="929387" y="351727"/>
                  <a:pt x="926260" y="361336"/>
                </a:cubicBezTo>
                <a:cubicBezTo>
                  <a:pt x="920005" y="380555"/>
                  <a:pt x="921097" y="400152"/>
                  <a:pt x="927918" y="416300"/>
                </a:cubicBezTo>
                <a:cubicBezTo>
                  <a:pt x="931328" y="424373"/>
                  <a:pt x="936171" y="431585"/>
                  <a:pt x="942244" y="437456"/>
                </a:cubicBezTo>
                <a:cubicBezTo>
                  <a:pt x="948316" y="443326"/>
                  <a:pt x="955619" y="447857"/>
                  <a:pt x="963951" y="450567"/>
                </a:cubicBezTo>
                <a:cubicBezTo>
                  <a:pt x="980613" y="455989"/>
                  <a:pt x="998233" y="453108"/>
                  <a:pt x="1013249" y="444067"/>
                </a:cubicBezTo>
                <a:cubicBezTo>
                  <a:pt x="1020757" y="439546"/>
                  <a:pt x="1027616" y="433485"/>
                  <a:pt x="1033378" y="426152"/>
                </a:cubicBezTo>
                <a:cubicBezTo>
                  <a:pt x="1039141" y="418819"/>
                  <a:pt x="1043808" y="410214"/>
                  <a:pt x="1046936" y="400604"/>
                </a:cubicBezTo>
                <a:lnTo>
                  <a:pt x="1051009" y="371971"/>
                </a:lnTo>
                <a:lnTo>
                  <a:pt x="1045277" y="345641"/>
                </a:lnTo>
                <a:lnTo>
                  <a:pt x="1030951" y="324485"/>
                </a:lnTo>
                <a:close/>
                <a:moveTo>
                  <a:pt x="143350" y="161105"/>
                </a:moveTo>
                <a:lnTo>
                  <a:pt x="131339" y="163851"/>
                </a:lnTo>
                <a:cubicBezTo>
                  <a:pt x="127556" y="166732"/>
                  <a:pt x="124293" y="171350"/>
                  <a:pt x="122447" y="177023"/>
                </a:cubicBezTo>
                <a:cubicBezTo>
                  <a:pt x="118755" y="188370"/>
                  <a:pt x="122127" y="199639"/>
                  <a:pt x="129980" y="202195"/>
                </a:cubicBezTo>
                <a:cubicBezTo>
                  <a:pt x="137832" y="204750"/>
                  <a:pt x="147191" y="197623"/>
                  <a:pt x="150883" y="186277"/>
                </a:cubicBezTo>
                <a:lnTo>
                  <a:pt x="151446" y="170394"/>
                </a:lnTo>
                <a:close/>
                <a:moveTo>
                  <a:pt x="189141" y="145252"/>
                </a:moveTo>
                <a:lnTo>
                  <a:pt x="177130" y="147998"/>
                </a:lnTo>
                <a:cubicBezTo>
                  <a:pt x="173346" y="150879"/>
                  <a:pt x="170083" y="155497"/>
                  <a:pt x="168237" y="161170"/>
                </a:cubicBezTo>
                <a:cubicBezTo>
                  <a:pt x="164545" y="172517"/>
                  <a:pt x="167918" y="183786"/>
                  <a:pt x="175770" y="186341"/>
                </a:cubicBezTo>
                <a:cubicBezTo>
                  <a:pt x="183623" y="188897"/>
                  <a:pt x="192982" y="181770"/>
                  <a:pt x="196674" y="170423"/>
                </a:cubicBezTo>
                <a:lnTo>
                  <a:pt x="197237" y="154541"/>
                </a:lnTo>
                <a:close/>
                <a:moveTo>
                  <a:pt x="242382" y="139390"/>
                </a:moveTo>
                <a:lnTo>
                  <a:pt x="230369" y="142137"/>
                </a:lnTo>
                <a:cubicBezTo>
                  <a:pt x="226588" y="145017"/>
                  <a:pt x="223324" y="149636"/>
                  <a:pt x="221478" y="155309"/>
                </a:cubicBezTo>
                <a:cubicBezTo>
                  <a:pt x="217786" y="166654"/>
                  <a:pt x="221158" y="177925"/>
                  <a:pt x="229011" y="180480"/>
                </a:cubicBezTo>
                <a:cubicBezTo>
                  <a:pt x="236864" y="183035"/>
                  <a:pt x="246222" y="175908"/>
                  <a:pt x="249915" y="164561"/>
                </a:cubicBezTo>
                <a:lnTo>
                  <a:pt x="250478" y="148679"/>
                </a:lnTo>
                <a:close/>
                <a:moveTo>
                  <a:pt x="897136" y="235272"/>
                </a:moveTo>
                <a:lnTo>
                  <a:pt x="876913" y="234210"/>
                </a:lnTo>
                <a:lnTo>
                  <a:pt x="857299" y="242872"/>
                </a:lnTo>
                <a:lnTo>
                  <a:pt x="840492" y="259719"/>
                </a:lnTo>
                <a:lnTo>
                  <a:pt x="828698" y="283207"/>
                </a:lnTo>
                <a:cubicBezTo>
                  <a:pt x="820141" y="309503"/>
                  <a:pt x="824831" y="335980"/>
                  <a:pt x="838845" y="351197"/>
                </a:cubicBezTo>
                <a:cubicBezTo>
                  <a:pt x="843516" y="356269"/>
                  <a:pt x="849224" y="360091"/>
                  <a:pt x="855821" y="362238"/>
                </a:cubicBezTo>
                <a:cubicBezTo>
                  <a:pt x="869015" y="366532"/>
                  <a:pt x="883273" y="363313"/>
                  <a:pt x="895658" y="354638"/>
                </a:cubicBezTo>
                <a:cubicBezTo>
                  <a:pt x="901850" y="350301"/>
                  <a:pt x="907574" y="344600"/>
                  <a:pt x="912463" y="337792"/>
                </a:cubicBezTo>
                <a:cubicBezTo>
                  <a:pt x="917353" y="330983"/>
                  <a:pt x="921407" y="323069"/>
                  <a:pt x="924258" y="314303"/>
                </a:cubicBezTo>
                <a:cubicBezTo>
                  <a:pt x="927111" y="305538"/>
                  <a:pt x="928491" y="296753"/>
                  <a:pt x="928545" y="288371"/>
                </a:cubicBezTo>
                <a:cubicBezTo>
                  <a:pt x="928598" y="279989"/>
                  <a:pt x="927325" y="272011"/>
                  <a:pt x="924871" y="264861"/>
                </a:cubicBezTo>
                <a:lnTo>
                  <a:pt x="914110" y="246314"/>
                </a:lnTo>
                <a:close/>
                <a:moveTo>
                  <a:pt x="285736" y="129467"/>
                </a:moveTo>
                <a:lnTo>
                  <a:pt x="273724" y="132213"/>
                </a:lnTo>
                <a:cubicBezTo>
                  <a:pt x="269941" y="135093"/>
                  <a:pt x="266679" y="139712"/>
                  <a:pt x="264833" y="145385"/>
                </a:cubicBezTo>
                <a:cubicBezTo>
                  <a:pt x="261140" y="156732"/>
                  <a:pt x="264512" y="168001"/>
                  <a:pt x="272365" y="170556"/>
                </a:cubicBezTo>
                <a:cubicBezTo>
                  <a:pt x="280218" y="173112"/>
                  <a:pt x="289576" y="165984"/>
                  <a:pt x="293269" y="154638"/>
                </a:cubicBezTo>
                <a:lnTo>
                  <a:pt x="293831" y="138756"/>
                </a:lnTo>
                <a:close/>
                <a:moveTo>
                  <a:pt x="345524" y="123600"/>
                </a:moveTo>
                <a:lnTo>
                  <a:pt x="333512" y="126346"/>
                </a:lnTo>
                <a:cubicBezTo>
                  <a:pt x="329730" y="129227"/>
                  <a:pt x="326467" y="133845"/>
                  <a:pt x="324621" y="139519"/>
                </a:cubicBezTo>
                <a:cubicBezTo>
                  <a:pt x="320929" y="150865"/>
                  <a:pt x="324301" y="162135"/>
                  <a:pt x="332154" y="164690"/>
                </a:cubicBezTo>
                <a:cubicBezTo>
                  <a:pt x="340007" y="167245"/>
                  <a:pt x="349365" y="160118"/>
                  <a:pt x="353057" y="148772"/>
                </a:cubicBezTo>
                <a:lnTo>
                  <a:pt x="353621" y="132889"/>
                </a:lnTo>
                <a:close/>
                <a:moveTo>
                  <a:pt x="791783" y="192322"/>
                </a:moveTo>
                <a:lnTo>
                  <a:pt x="772558" y="190086"/>
                </a:lnTo>
                <a:lnTo>
                  <a:pt x="754597" y="195205"/>
                </a:lnTo>
                <a:lnTo>
                  <a:pt x="739879" y="206676"/>
                </a:lnTo>
                <a:cubicBezTo>
                  <a:pt x="735733" y="211447"/>
                  <a:pt x="732455" y="217109"/>
                  <a:pt x="730377" y="223495"/>
                </a:cubicBezTo>
                <a:cubicBezTo>
                  <a:pt x="726221" y="236269"/>
                  <a:pt x="727646" y="249522"/>
                  <a:pt x="733311" y="260622"/>
                </a:cubicBezTo>
                <a:cubicBezTo>
                  <a:pt x="736143" y="266172"/>
                  <a:pt x="740035" y="271184"/>
                  <a:pt x="744820" y="275329"/>
                </a:cubicBezTo>
                <a:cubicBezTo>
                  <a:pt x="749604" y="279475"/>
                  <a:pt x="755280" y="282753"/>
                  <a:pt x="761680" y="284836"/>
                </a:cubicBezTo>
                <a:cubicBezTo>
                  <a:pt x="774480" y="289001"/>
                  <a:pt x="787753" y="287595"/>
                  <a:pt x="798866" y="281954"/>
                </a:cubicBezTo>
                <a:cubicBezTo>
                  <a:pt x="804422" y="279133"/>
                  <a:pt x="809439" y="275253"/>
                  <a:pt x="813585" y="270483"/>
                </a:cubicBezTo>
                <a:cubicBezTo>
                  <a:pt x="817731" y="265712"/>
                  <a:pt x="821008" y="260050"/>
                  <a:pt x="823087" y="253663"/>
                </a:cubicBezTo>
                <a:lnTo>
                  <a:pt x="825303" y="234473"/>
                </a:lnTo>
                <a:lnTo>
                  <a:pt x="820153" y="216537"/>
                </a:lnTo>
                <a:lnTo>
                  <a:pt x="808644" y="201829"/>
                </a:lnTo>
                <a:close/>
                <a:moveTo>
                  <a:pt x="404564" y="119791"/>
                </a:moveTo>
                <a:lnTo>
                  <a:pt x="389743" y="121991"/>
                </a:lnTo>
                <a:cubicBezTo>
                  <a:pt x="385200" y="124853"/>
                  <a:pt x="381418" y="129616"/>
                  <a:pt x="379469" y="135603"/>
                </a:cubicBezTo>
                <a:cubicBezTo>
                  <a:pt x="375573" y="147578"/>
                  <a:pt x="380490" y="159913"/>
                  <a:pt x="390453" y="163155"/>
                </a:cubicBezTo>
                <a:cubicBezTo>
                  <a:pt x="400416" y="166397"/>
                  <a:pt x="411651" y="159318"/>
                  <a:pt x="415548" y="147343"/>
                </a:cubicBezTo>
                <a:lnTo>
                  <a:pt x="415253" y="130293"/>
                </a:lnTo>
                <a:close/>
                <a:moveTo>
                  <a:pt x="704203" y="159778"/>
                </a:moveTo>
                <a:lnTo>
                  <a:pt x="674010" y="162630"/>
                </a:lnTo>
                <a:cubicBezTo>
                  <a:pt x="664933" y="167509"/>
                  <a:pt x="657560" y="175931"/>
                  <a:pt x="654043" y="186738"/>
                </a:cubicBezTo>
                <a:cubicBezTo>
                  <a:pt x="647010" y="208354"/>
                  <a:pt x="658063" y="231328"/>
                  <a:pt x="678732" y="238054"/>
                </a:cubicBezTo>
                <a:cubicBezTo>
                  <a:pt x="699401" y="244780"/>
                  <a:pt x="721859" y="232709"/>
                  <a:pt x="728892" y="211094"/>
                </a:cubicBezTo>
                <a:lnTo>
                  <a:pt x="726936" y="179852"/>
                </a:lnTo>
                <a:close/>
                <a:moveTo>
                  <a:pt x="468878" y="110206"/>
                </a:moveTo>
                <a:lnTo>
                  <a:pt x="451711" y="113888"/>
                </a:lnTo>
                <a:cubicBezTo>
                  <a:pt x="446331" y="117863"/>
                  <a:pt x="441719" y="124273"/>
                  <a:pt x="439147" y="132174"/>
                </a:cubicBezTo>
                <a:cubicBezTo>
                  <a:pt x="434005" y="147976"/>
                  <a:pt x="438979" y="163761"/>
                  <a:pt x="450257" y="167431"/>
                </a:cubicBezTo>
                <a:cubicBezTo>
                  <a:pt x="461535" y="171101"/>
                  <a:pt x="474846" y="161266"/>
                  <a:pt x="479988" y="145463"/>
                </a:cubicBezTo>
                <a:lnTo>
                  <a:pt x="480590" y="123285"/>
                </a:lnTo>
                <a:close/>
                <a:moveTo>
                  <a:pt x="614106" y="129140"/>
                </a:moveTo>
                <a:lnTo>
                  <a:pt x="588795" y="133304"/>
                </a:lnTo>
                <a:cubicBezTo>
                  <a:pt x="580997" y="138429"/>
                  <a:pt x="574454" y="146884"/>
                  <a:pt x="571014" y="157455"/>
                </a:cubicBezTo>
                <a:cubicBezTo>
                  <a:pt x="564133" y="178599"/>
                  <a:pt x="572272" y="200203"/>
                  <a:pt x="589189" y="205709"/>
                </a:cubicBezTo>
                <a:cubicBezTo>
                  <a:pt x="606109" y="211213"/>
                  <a:pt x="625402" y="198536"/>
                  <a:pt x="632281" y="177392"/>
                </a:cubicBezTo>
                <a:lnTo>
                  <a:pt x="632118" y="147401"/>
                </a:lnTo>
                <a:close/>
                <a:moveTo>
                  <a:pt x="539934" y="114456"/>
                </a:moveTo>
                <a:lnTo>
                  <a:pt x="519071" y="118461"/>
                </a:lnTo>
                <a:cubicBezTo>
                  <a:pt x="512583" y="123018"/>
                  <a:pt x="507071" y="130438"/>
                  <a:pt x="504077" y="139639"/>
                </a:cubicBezTo>
                <a:cubicBezTo>
                  <a:pt x="498089" y="158042"/>
                  <a:pt x="504433" y="176605"/>
                  <a:pt x="518248" y="181100"/>
                </a:cubicBezTo>
                <a:cubicBezTo>
                  <a:pt x="532063" y="185596"/>
                  <a:pt x="548117" y="174321"/>
                  <a:pt x="554105" y="155918"/>
                </a:cubicBezTo>
                <a:lnTo>
                  <a:pt x="554446" y="129972"/>
                </a:lnTo>
                <a:close/>
                <a:moveTo>
                  <a:pt x="331875" y="24528"/>
                </a:moveTo>
                <a:lnTo>
                  <a:pt x="319770" y="26822"/>
                </a:lnTo>
                <a:cubicBezTo>
                  <a:pt x="315881" y="29559"/>
                  <a:pt x="312447" y="34051"/>
                  <a:pt x="310390" y="39651"/>
                </a:cubicBezTo>
                <a:cubicBezTo>
                  <a:pt x="306274" y="50851"/>
                  <a:pt x="309221" y="62239"/>
                  <a:pt x="316973" y="65088"/>
                </a:cubicBezTo>
                <a:cubicBezTo>
                  <a:pt x="324724" y="67935"/>
                  <a:pt x="334343" y="61165"/>
                  <a:pt x="338459" y="49965"/>
                </a:cubicBezTo>
                <a:lnTo>
                  <a:pt x="339617" y="34115"/>
                </a:lnTo>
                <a:close/>
                <a:moveTo>
                  <a:pt x="385298" y="20667"/>
                </a:moveTo>
                <a:lnTo>
                  <a:pt x="373192" y="22962"/>
                </a:lnTo>
                <a:cubicBezTo>
                  <a:pt x="369304" y="25698"/>
                  <a:pt x="365870" y="30191"/>
                  <a:pt x="363813" y="35791"/>
                </a:cubicBezTo>
                <a:cubicBezTo>
                  <a:pt x="359698" y="46990"/>
                  <a:pt x="362645" y="58379"/>
                  <a:pt x="370396" y="61227"/>
                </a:cubicBezTo>
                <a:cubicBezTo>
                  <a:pt x="378147" y="64075"/>
                  <a:pt x="387767" y="57304"/>
                  <a:pt x="391882" y="46103"/>
                </a:cubicBezTo>
                <a:lnTo>
                  <a:pt x="393040" y="30253"/>
                </a:lnTo>
                <a:close/>
                <a:moveTo>
                  <a:pt x="932328" y="94169"/>
                </a:moveTo>
                <a:lnTo>
                  <a:pt x="913200" y="91214"/>
                </a:lnTo>
                <a:lnTo>
                  <a:pt x="895060" y="95655"/>
                </a:lnTo>
                <a:lnTo>
                  <a:pt x="879921" y="106566"/>
                </a:lnTo>
                <a:cubicBezTo>
                  <a:pt x="875600" y="111178"/>
                  <a:pt x="872112" y="116713"/>
                  <a:pt x="869796" y="123017"/>
                </a:cubicBezTo>
                <a:cubicBezTo>
                  <a:pt x="865164" y="135626"/>
                  <a:pt x="866091" y="148923"/>
                  <a:pt x="871335" y="160228"/>
                </a:cubicBezTo>
                <a:cubicBezTo>
                  <a:pt x="873957" y="165880"/>
                  <a:pt x="877659" y="171035"/>
                  <a:pt x="882284" y="175356"/>
                </a:cubicBezTo>
                <a:cubicBezTo>
                  <a:pt x="886909" y="179678"/>
                  <a:pt x="892458" y="183167"/>
                  <a:pt x="898777" y="185489"/>
                </a:cubicBezTo>
                <a:cubicBezTo>
                  <a:pt x="911411" y="190131"/>
                  <a:pt x="924728" y="189224"/>
                  <a:pt x="936044" y="184003"/>
                </a:cubicBezTo>
                <a:cubicBezTo>
                  <a:pt x="941702" y="181392"/>
                  <a:pt x="946860" y="177704"/>
                  <a:pt x="951183" y="173093"/>
                </a:cubicBezTo>
                <a:lnTo>
                  <a:pt x="960041" y="158702"/>
                </a:lnTo>
                <a:lnTo>
                  <a:pt x="962734" y="147369"/>
                </a:lnTo>
                <a:lnTo>
                  <a:pt x="964243" y="137547"/>
                </a:lnTo>
                <a:lnTo>
                  <a:pt x="959769" y="119431"/>
                </a:lnTo>
                <a:lnTo>
                  <a:pt x="948820" y="104302"/>
                </a:lnTo>
                <a:close/>
                <a:moveTo>
                  <a:pt x="428994" y="12378"/>
                </a:moveTo>
                <a:lnTo>
                  <a:pt x="416888" y="14671"/>
                </a:lnTo>
                <a:cubicBezTo>
                  <a:pt x="412999" y="17408"/>
                  <a:pt x="409566" y="21900"/>
                  <a:pt x="407509" y="27500"/>
                </a:cubicBezTo>
                <a:cubicBezTo>
                  <a:pt x="403393" y="38700"/>
                  <a:pt x="406340" y="50088"/>
                  <a:pt x="414092" y="52936"/>
                </a:cubicBezTo>
                <a:cubicBezTo>
                  <a:pt x="421844" y="55785"/>
                  <a:pt x="431462" y="49013"/>
                  <a:pt x="435578" y="37814"/>
                </a:cubicBezTo>
                <a:lnTo>
                  <a:pt x="436735" y="21963"/>
                </a:lnTo>
                <a:close/>
                <a:moveTo>
                  <a:pt x="488961" y="8758"/>
                </a:moveTo>
                <a:lnTo>
                  <a:pt x="476854" y="11051"/>
                </a:lnTo>
                <a:cubicBezTo>
                  <a:pt x="472967" y="13788"/>
                  <a:pt x="469533" y="18281"/>
                  <a:pt x="467475" y="23881"/>
                </a:cubicBezTo>
                <a:cubicBezTo>
                  <a:pt x="463360" y="35080"/>
                  <a:pt x="466307" y="46468"/>
                  <a:pt x="474059" y="49317"/>
                </a:cubicBezTo>
                <a:cubicBezTo>
                  <a:pt x="481810" y="52165"/>
                  <a:pt x="491429" y="45394"/>
                  <a:pt x="495545" y="34194"/>
                </a:cubicBezTo>
                <a:lnTo>
                  <a:pt x="496703" y="18344"/>
                </a:lnTo>
                <a:close/>
                <a:moveTo>
                  <a:pt x="846030" y="58363"/>
                </a:moveTo>
                <a:lnTo>
                  <a:pt x="815751" y="60081"/>
                </a:lnTo>
                <a:cubicBezTo>
                  <a:pt x="806497" y="64616"/>
                  <a:pt x="798814" y="72755"/>
                  <a:pt x="794894" y="83423"/>
                </a:cubicBezTo>
                <a:cubicBezTo>
                  <a:pt x="787055" y="104759"/>
                  <a:pt x="797239" y="128132"/>
                  <a:pt x="817641" y="135629"/>
                </a:cubicBezTo>
                <a:cubicBezTo>
                  <a:pt x="838044" y="143125"/>
                  <a:pt x="860938" y="131905"/>
                  <a:pt x="868777" y="110569"/>
                </a:cubicBezTo>
                <a:lnTo>
                  <a:pt x="867994" y="79276"/>
                </a:lnTo>
                <a:close/>
                <a:moveTo>
                  <a:pt x="548102" y="7165"/>
                </a:moveTo>
                <a:lnTo>
                  <a:pt x="533208" y="8808"/>
                </a:lnTo>
                <a:cubicBezTo>
                  <a:pt x="528562" y="11497"/>
                  <a:pt x="524603" y="16115"/>
                  <a:pt x="522432" y="22025"/>
                </a:cubicBezTo>
                <a:cubicBezTo>
                  <a:pt x="518089" y="33845"/>
                  <a:pt x="522540" y="46356"/>
                  <a:pt x="532374" y="49970"/>
                </a:cubicBezTo>
                <a:cubicBezTo>
                  <a:pt x="542209" y="53583"/>
                  <a:pt x="553701" y="46930"/>
                  <a:pt x="558044" y="35110"/>
                </a:cubicBezTo>
                <a:lnTo>
                  <a:pt x="558389" y="18061"/>
                </a:lnTo>
                <a:close/>
                <a:moveTo>
                  <a:pt x="757146" y="24367"/>
                </a:moveTo>
                <a:lnTo>
                  <a:pt x="731696" y="27579"/>
                </a:lnTo>
                <a:cubicBezTo>
                  <a:pt x="723711" y="32407"/>
                  <a:pt x="716856" y="40611"/>
                  <a:pt x="713022" y="51046"/>
                </a:cubicBezTo>
                <a:cubicBezTo>
                  <a:pt x="705353" y="71917"/>
                  <a:pt x="712675" y="93812"/>
                  <a:pt x="729375" y="99947"/>
                </a:cubicBezTo>
                <a:cubicBezTo>
                  <a:pt x="746076" y="106083"/>
                  <a:pt x="765831" y="94138"/>
                  <a:pt x="773498" y="73267"/>
                </a:cubicBezTo>
                <a:lnTo>
                  <a:pt x="774460" y="43291"/>
                </a:lnTo>
                <a:close/>
                <a:moveTo>
                  <a:pt x="612730" y="0"/>
                </a:moveTo>
                <a:lnTo>
                  <a:pt x="595437" y="3035"/>
                </a:lnTo>
                <a:cubicBezTo>
                  <a:pt x="589912" y="6806"/>
                  <a:pt x="585062" y="13038"/>
                  <a:pt x="582196" y="20837"/>
                </a:cubicBezTo>
                <a:cubicBezTo>
                  <a:pt x="576465" y="36435"/>
                  <a:pt x="580843" y="52395"/>
                  <a:pt x="591976" y="56486"/>
                </a:cubicBezTo>
                <a:cubicBezTo>
                  <a:pt x="603108" y="60576"/>
                  <a:pt x="616778" y="51247"/>
                  <a:pt x="622509" y="35649"/>
                </a:cubicBezTo>
                <a:lnTo>
                  <a:pt x="623943" y="13509"/>
                </a:lnTo>
                <a:close/>
                <a:moveTo>
                  <a:pt x="683577" y="6911"/>
                </a:moveTo>
                <a:lnTo>
                  <a:pt x="662578" y="10131"/>
                </a:lnTo>
                <a:cubicBezTo>
                  <a:pt x="655924" y="14441"/>
                  <a:pt x="650138" y="21649"/>
                  <a:pt x="646801" y="30732"/>
                </a:cubicBezTo>
                <a:cubicBezTo>
                  <a:pt x="640126" y="48897"/>
                  <a:pt x="645770" y="67685"/>
                  <a:pt x="659406" y="72696"/>
                </a:cubicBezTo>
                <a:cubicBezTo>
                  <a:pt x="673043" y="77706"/>
                  <a:pt x="689508" y="67041"/>
                  <a:pt x="696183" y="48875"/>
                </a:cubicBezTo>
                <a:lnTo>
                  <a:pt x="697497" y="22961"/>
                </a:ln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pic>
        <p:nvPicPr>
          <p:cNvPr id="20" name="19 Imagen" descr="Diapositiva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20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78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52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Forma libre"/>
          <p:cNvSpPr/>
          <p:nvPr/>
        </p:nvSpPr>
        <p:spPr bwMode="auto">
          <a:xfrm rot="1631041">
            <a:off x="439645" y="205357"/>
            <a:ext cx="1766954" cy="1763921"/>
          </a:xfrm>
          <a:custGeom>
            <a:avLst/>
            <a:gdLst/>
            <a:ahLst/>
            <a:cxnLst/>
            <a:rect l="l" t="t" r="r" b="b"/>
            <a:pathLst>
              <a:path w="6744585" h="5463822">
                <a:moveTo>
                  <a:pt x="5714061" y="2044993"/>
                </a:moveTo>
                <a:cubicBezTo>
                  <a:pt x="7387827" y="2844817"/>
                  <a:pt x="6549229" y="3353494"/>
                  <a:pt x="6424772" y="3667825"/>
                </a:cubicBezTo>
                <a:lnTo>
                  <a:pt x="6427326" y="3668470"/>
                </a:lnTo>
                <a:cubicBezTo>
                  <a:pt x="6424691" y="3672049"/>
                  <a:pt x="6422070" y="3675616"/>
                  <a:pt x="6419655" y="3679312"/>
                </a:cubicBezTo>
                <a:lnTo>
                  <a:pt x="6416980" y="3685316"/>
                </a:lnTo>
                <a:lnTo>
                  <a:pt x="6415629" y="3685002"/>
                </a:lnTo>
                <a:cubicBezTo>
                  <a:pt x="5669046" y="4704930"/>
                  <a:pt x="6071943" y="4782481"/>
                  <a:pt x="6148586" y="5031571"/>
                </a:cubicBezTo>
                <a:cubicBezTo>
                  <a:pt x="4615457" y="4331735"/>
                  <a:pt x="5264203" y="3734758"/>
                  <a:pt x="5425771" y="3455137"/>
                </a:cubicBezTo>
                <a:lnTo>
                  <a:pt x="5420763" y="3453974"/>
                </a:lnTo>
                <a:cubicBezTo>
                  <a:pt x="5427427" y="3445546"/>
                  <a:pt x="5434016" y="3437182"/>
                  <a:pt x="5440320" y="3428716"/>
                </a:cubicBezTo>
                <a:lnTo>
                  <a:pt x="5444940" y="3420324"/>
                </a:lnTo>
                <a:lnTo>
                  <a:pt x="5446510" y="3420721"/>
                </a:lnTo>
                <a:cubicBezTo>
                  <a:pt x="5991658" y="2724946"/>
                  <a:pt x="6009380" y="2473939"/>
                  <a:pt x="5714061" y="2044993"/>
                </a:cubicBezTo>
                <a:close/>
                <a:moveTo>
                  <a:pt x="4120197" y="1524001"/>
                </a:moveTo>
                <a:cubicBezTo>
                  <a:pt x="4383533" y="2087452"/>
                  <a:pt x="5584275" y="2420865"/>
                  <a:pt x="4628410" y="3691681"/>
                </a:cubicBezTo>
                <a:lnTo>
                  <a:pt x="4626991" y="3690989"/>
                </a:lnTo>
                <a:cubicBezTo>
                  <a:pt x="4386294" y="4054413"/>
                  <a:pt x="4116772" y="4591334"/>
                  <a:pt x="4328082" y="5225266"/>
                </a:cubicBezTo>
                <a:cubicBezTo>
                  <a:pt x="4234150" y="4826534"/>
                  <a:pt x="3087795" y="4462307"/>
                  <a:pt x="3747236" y="3154926"/>
                </a:cubicBezTo>
                <a:lnTo>
                  <a:pt x="3759644" y="3161169"/>
                </a:lnTo>
                <a:cubicBezTo>
                  <a:pt x="3954189" y="2722973"/>
                  <a:pt x="4476318" y="2375856"/>
                  <a:pt x="4120197" y="1524001"/>
                </a:cubicBezTo>
                <a:close/>
                <a:moveTo>
                  <a:pt x="665797" y="0"/>
                </a:moveTo>
                <a:cubicBezTo>
                  <a:pt x="1067107" y="401310"/>
                  <a:pt x="4341476" y="505408"/>
                  <a:pt x="3247571" y="2594005"/>
                </a:cubicBezTo>
                <a:lnTo>
                  <a:pt x="3273530" y="2596445"/>
                </a:lnTo>
                <a:cubicBezTo>
                  <a:pt x="1132404" y="5290727"/>
                  <a:pt x="2919812" y="5207941"/>
                  <a:pt x="2878419" y="5463822"/>
                </a:cubicBezTo>
                <a:cubicBezTo>
                  <a:pt x="605589" y="4684888"/>
                  <a:pt x="-922174" y="4176889"/>
                  <a:pt x="631930" y="2348089"/>
                </a:cubicBezTo>
                <a:lnTo>
                  <a:pt x="646152" y="2349426"/>
                </a:lnTo>
                <a:cubicBezTo>
                  <a:pt x="1769204" y="742843"/>
                  <a:pt x="998189" y="456156"/>
                  <a:pt x="665797" y="0"/>
                </a:cubicBezTo>
                <a:close/>
              </a:path>
            </a:pathLst>
          </a:custGeom>
          <a:solidFill>
            <a:srgbClr val="4E67C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 bwMode="auto">
          <a:xfrm rot="19968959" flipH="1">
            <a:off x="6883853" y="182650"/>
            <a:ext cx="1766954" cy="1763921"/>
          </a:xfrm>
          <a:custGeom>
            <a:avLst/>
            <a:gdLst/>
            <a:ahLst/>
            <a:cxnLst/>
            <a:rect l="l" t="t" r="r" b="b"/>
            <a:pathLst>
              <a:path w="6744585" h="5463822">
                <a:moveTo>
                  <a:pt x="5714061" y="2044993"/>
                </a:moveTo>
                <a:cubicBezTo>
                  <a:pt x="7387827" y="2844817"/>
                  <a:pt x="6549229" y="3353494"/>
                  <a:pt x="6424772" y="3667825"/>
                </a:cubicBezTo>
                <a:lnTo>
                  <a:pt x="6427326" y="3668470"/>
                </a:lnTo>
                <a:cubicBezTo>
                  <a:pt x="6424691" y="3672049"/>
                  <a:pt x="6422070" y="3675616"/>
                  <a:pt x="6419655" y="3679312"/>
                </a:cubicBezTo>
                <a:lnTo>
                  <a:pt x="6416980" y="3685316"/>
                </a:lnTo>
                <a:lnTo>
                  <a:pt x="6415629" y="3685002"/>
                </a:lnTo>
                <a:cubicBezTo>
                  <a:pt x="5669046" y="4704930"/>
                  <a:pt x="6071943" y="4782481"/>
                  <a:pt x="6148586" y="5031571"/>
                </a:cubicBezTo>
                <a:cubicBezTo>
                  <a:pt x="4615457" y="4331735"/>
                  <a:pt x="5264203" y="3734758"/>
                  <a:pt x="5425771" y="3455137"/>
                </a:cubicBezTo>
                <a:lnTo>
                  <a:pt x="5420763" y="3453974"/>
                </a:lnTo>
                <a:cubicBezTo>
                  <a:pt x="5427427" y="3445546"/>
                  <a:pt x="5434016" y="3437182"/>
                  <a:pt x="5440320" y="3428716"/>
                </a:cubicBezTo>
                <a:lnTo>
                  <a:pt x="5444940" y="3420324"/>
                </a:lnTo>
                <a:lnTo>
                  <a:pt x="5446510" y="3420721"/>
                </a:lnTo>
                <a:cubicBezTo>
                  <a:pt x="5991658" y="2724946"/>
                  <a:pt x="6009380" y="2473939"/>
                  <a:pt x="5714061" y="2044993"/>
                </a:cubicBezTo>
                <a:close/>
                <a:moveTo>
                  <a:pt x="4120197" y="1524001"/>
                </a:moveTo>
                <a:cubicBezTo>
                  <a:pt x="4383533" y="2087452"/>
                  <a:pt x="5584275" y="2420865"/>
                  <a:pt x="4628410" y="3691681"/>
                </a:cubicBezTo>
                <a:lnTo>
                  <a:pt x="4626991" y="3690989"/>
                </a:lnTo>
                <a:cubicBezTo>
                  <a:pt x="4386294" y="4054413"/>
                  <a:pt x="4116772" y="4591334"/>
                  <a:pt x="4328082" y="5225266"/>
                </a:cubicBezTo>
                <a:cubicBezTo>
                  <a:pt x="4234150" y="4826534"/>
                  <a:pt x="3087795" y="4462307"/>
                  <a:pt x="3747236" y="3154926"/>
                </a:cubicBezTo>
                <a:lnTo>
                  <a:pt x="3759644" y="3161169"/>
                </a:lnTo>
                <a:cubicBezTo>
                  <a:pt x="3954189" y="2722973"/>
                  <a:pt x="4476318" y="2375856"/>
                  <a:pt x="4120197" y="1524001"/>
                </a:cubicBezTo>
                <a:close/>
                <a:moveTo>
                  <a:pt x="665797" y="0"/>
                </a:moveTo>
                <a:cubicBezTo>
                  <a:pt x="1067107" y="401310"/>
                  <a:pt x="4341476" y="505408"/>
                  <a:pt x="3247571" y="2594005"/>
                </a:cubicBezTo>
                <a:lnTo>
                  <a:pt x="3273530" y="2596445"/>
                </a:lnTo>
                <a:cubicBezTo>
                  <a:pt x="1132404" y="5290727"/>
                  <a:pt x="2919812" y="5207941"/>
                  <a:pt x="2878419" y="5463822"/>
                </a:cubicBezTo>
                <a:cubicBezTo>
                  <a:pt x="605589" y="4684888"/>
                  <a:pt x="-922174" y="4176889"/>
                  <a:pt x="631930" y="2348089"/>
                </a:cubicBezTo>
                <a:lnTo>
                  <a:pt x="646152" y="2349426"/>
                </a:lnTo>
                <a:cubicBezTo>
                  <a:pt x="1769204" y="742843"/>
                  <a:pt x="998189" y="456156"/>
                  <a:pt x="665797" y="0"/>
                </a:cubicBezTo>
                <a:close/>
              </a:path>
            </a:pathLst>
          </a:custGeom>
          <a:solidFill>
            <a:srgbClr val="4E67C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0" name="9 Forma libre"/>
          <p:cNvSpPr/>
          <p:nvPr/>
        </p:nvSpPr>
        <p:spPr bwMode="auto">
          <a:xfrm rot="8739910" flipH="1">
            <a:off x="528074" y="3124506"/>
            <a:ext cx="1766954" cy="1763921"/>
          </a:xfrm>
          <a:custGeom>
            <a:avLst/>
            <a:gdLst/>
            <a:ahLst/>
            <a:cxnLst/>
            <a:rect l="l" t="t" r="r" b="b"/>
            <a:pathLst>
              <a:path w="6744585" h="5463822">
                <a:moveTo>
                  <a:pt x="5714061" y="2044993"/>
                </a:moveTo>
                <a:cubicBezTo>
                  <a:pt x="7387827" y="2844817"/>
                  <a:pt x="6549229" y="3353494"/>
                  <a:pt x="6424772" y="3667825"/>
                </a:cubicBezTo>
                <a:lnTo>
                  <a:pt x="6427326" y="3668470"/>
                </a:lnTo>
                <a:cubicBezTo>
                  <a:pt x="6424691" y="3672049"/>
                  <a:pt x="6422070" y="3675616"/>
                  <a:pt x="6419655" y="3679312"/>
                </a:cubicBezTo>
                <a:lnTo>
                  <a:pt x="6416980" y="3685316"/>
                </a:lnTo>
                <a:lnTo>
                  <a:pt x="6415629" y="3685002"/>
                </a:lnTo>
                <a:cubicBezTo>
                  <a:pt x="5669046" y="4704930"/>
                  <a:pt x="6071943" y="4782481"/>
                  <a:pt x="6148586" y="5031571"/>
                </a:cubicBezTo>
                <a:cubicBezTo>
                  <a:pt x="4615457" y="4331735"/>
                  <a:pt x="5264203" y="3734758"/>
                  <a:pt x="5425771" y="3455137"/>
                </a:cubicBezTo>
                <a:lnTo>
                  <a:pt x="5420763" y="3453974"/>
                </a:lnTo>
                <a:cubicBezTo>
                  <a:pt x="5427427" y="3445546"/>
                  <a:pt x="5434016" y="3437182"/>
                  <a:pt x="5440320" y="3428716"/>
                </a:cubicBezTo>
                <a:lnTo>
                  <a:pt x="5444940" y="3420324"/>
                </a:lnTo>
                <a:lnTo>
                  <a:pt x="5446510" y="3420721"/>
                </a:lnTo>
                <a:cubicBezTo>
                  <a:pt x="5991658" y="2724946"/>
                  <a:pt x="6009380" y="2473939"/>
                  <a:pt x="5714061" y="2044993"/>
                </a:cubicBezTo>
                <a:close/>
                <a:moveTo>
                  <a:pt x="4120197" y="1524001"/>
                </a:moveTo>
                <a:cubicBezTo>
                  <a:pt x="4383533" y="2087452"/>
                  <a:pt x="5584275" y="2420865"/>
                  <a:pt x="4628410" y="3691681"/>
                </a:cubicBezTo>
                <a:lnTo>
                  <a:pt x="4626991" y="3690989"/>
                </a:lnTo>
                <a:cubicBezTo>
                  <a:pt x="4386294" y="4054413"/>
                  <a:pt x="4116772" y="4591334"/>
                  <a:pt x="4328082" y="5225266"/>
                </a:cubicBezTo>
                <a:cubicBezTo>
                  <a:pt x="4234150" y="4826534"/>
                  <a:pt x="3087795" y="4462307"/>
                  <a:pt x="3747236" y="3154926"/>
                </a:cubicBezTo>
                <a:lnTo>
                  <a:pt x="3759644" y="3161169"/>
                </a:lnTo>
                <a:cubicBezTo>
                  <a:pt x="3954189" y="2722973"/>
                  <a:pt x="4476318" y="2375856"/>
                  <a:pt x="4120197" y="1524001"/>
                </a:cubicBezTo>
                <a:close/>
                <a:moveTo>
                  <a:pt x="665797" y="0"/>
                </a:moveTo>
                <a:cubicBezTo>
                  <a:pt x="1067107" y="401310"/>
                  <a:pt x="4341476" y="505408"/>
                  <a:pt x="3247571" y="2594005"/>
                </a:cubicBezTo>
                <a:lnTo>
                  <a:pt x="3273530" y="2596445"/>
                </a:lnTo>
                <a:cubicBezTo>
                  <a:pt x="1132404" y="5290727"/>
                  <a:pt x="2919812" y="5207941"/>
                  <a:pt x="2878419" y="5463822"/>
                </a:cubicBezTo>
                <a:cubicBezTo>
                  <a:pt x="605589" y="4684888"/>
                  <a:pt x="-922174" y="4176889"/>
                  <a:pt x="631930" y="2348089"/>
                </a:cubicBezTo>
                <a:lnTo>
                  <a:pt x="646152" y="2349426"/>
                </a:lnTo>
                <a:cubicBezTo>
                  <a:pt x="1769204" y="742843"/>
                  <a:pt x="998189" y="456156"/>
                  <a:pt x="665797" y="0"/>
                </a:cubicBezTo>
                <a:close/>
              </a:path>
            </a:pathLst>
          </a:custGeom>
          <a:solidFill>
            <a:srgbClr val="4E67C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1" name="10 Forma libre"/>
          <p:cNvSpPr/>
          <p:nvPr/>
        </p:nvSpPr>
        <p:spPr bwMode="auto">
          <a:xfrm rot="13035966">
            <a:off x="6849825" y="3158491"/>
            <a:ext cx="1766954" cy="1763921"/>
          </a:xfrm>
          <a:custGeom>
            <a:avLst/>
            <a:gdLst/>
            <a:ahLst/>
            <a:cxnLst/>
            <a:rect l="l" t="t" r="r" b="b"/>
            <a:pathLst>
              <a:path w="6744585" h="5463822">
                <a:moveTo>
                  <a:pt x="5714061" y="2044993"/>
                </a:moveTo>
                <a:cubicBezTo>
                  <a:pt x="7387827" y="2844817"/>
                  <a:pt x="6549229" y="3353494"/>
                  <a:pt x="6424772" y="3667825"/>
                </a:cubicBezTo>
                <a:lnTo>
                  <a:pt x="6427326" y="3668470"/>
                </a:lnTo>
                <a:cubicBezTo>
                  <a:pt x="6424691" y="3672049"/>
                  <a:pt x="6422070" y="3675616"/>
                  <a:pt x="6419655" y="3679312"/>
                </a:cubicBezTo>
                <a:lnTo>
                  <a:pt x="6416980" y="3685316"/>
                </a:lnTo>
                <a:lnTo>
                  <a:pt x="6415629" y="3685002"/>
                </a:lnTo>
                <a:cubicBezTo>
                  <a:pt x="5669046" y="4704930"/>
                  <a:pt x="6071943" y="4782481"/>
                  <a:pt x="6148586" y="5031571"/>
                </a:cubicBezTo>
                <a:cubicBezTo>
                  <a:pt x="4615457" y="4331735"/>
                  <a:pt x="5264203" y="3734758"/>
                  <a:pt x="5425771" y="3455137"/>
                </a:cubicBezTo>
                <a:lnTo>
                  <a:pt x="5420763" y="3453974"/>
                </a:lnTo>
                <a:cubicBezTo>
                  <a:pt x="5427427" y="3445546"/>
                  <a:pt x="5434016" y="3437182"/>
                  <a:pt x="5440320" y="3428716"/>
                </a:cubicBezTo>
                <a:lnTo>
                  <a:pt x="5444940" y="3420324"/>
                </a:lnTo>
                <a:lnTo>
                  <a:pt x="5446510" y="3420721"/>
                </a:lnTo>
                <a:cubicBezTo>
                  <a:pt x="5991658" y="2724946"/>
                  <a:pt x="6009380" y="2473939"/>
                  <a:pt x="5714061" y="2044993"/>
                </a:cubicBezTo>
                <a:close/>
                <a:moveTo>
                  <a:pt x="4120197" y="1524001"/>
                </a:moveTo>
                <a:cubicBezTo>
                  <a:pt x="4383533" y="2087452"/>
                  <a:pt x="5584275" y="2420865"/>
                  <a:pt x="4628410" y="3691681"/>
                </a:cubicBezTo>
                <a:lnTo>
                  <a:pt x="4626991" y="3690989"/>
                </a:lnTo>
                <a:cubicBezTo>
                  <a:pt x="4386294" y="4054413"/>
                  <a:pt x="4116772" y="4591334"/>
                  <a:pt x="4328082" y="5225266"/>
                </a:cubicBezTo>
                <a:cubicBezTo>
                  <a:pt x="4234150" y="4826534"/>
                  <a:pt x="3087795" y="4462307"/>
                  <a:pt x="3747236" y="3154926"/>
                </a:cubicBezTo>
                <a:lnTo>
                  <a:pt x="3759644" y="3161169"/>
                </a:lnTo>
                <a:cubicBezTo>
                  <a:pt x="3954189" y="2722973"/>
                  <a:pt x="4476318" y="2375856"/>
                  <a:pt x="4120197" y="1524001"/>
                </a:cubicBezTo>
                <a:close/>
                <a:moveTo>
                  <a:pt x="665797" y="0"/>
                </a:moveTo>
                <a:cubicBezTo>
                  <a:pt x="1067107" y="401310"/>
                  <a:pt x="4341476" y="505408"/>
                  <a:pt x="3247571" y="2594005"/>
                </a:cubicBezTo>
                <a:lnTo>
                  <a:pt x="3273530" y="2596445"/>
                </a:lnTo>
                <a:cubicBezTo>
                  <a:pt x="1132404" y="5290727"/>
                  <a:pt x="2919812" y="5207941"/>
                  <a:pt x="2878419" y="5463822"/>
                </a:cubicBezTo>
                <a:cubicBezTo>
                  <a:pt x="605589" y="4684888"/>
                  <a:pt x="-922174" y="4176889"/>
                  <a:pt x="631930" y="2348089"/>
                </a:cubicBezTo>
                <a:lnTo>
                  <a:pt x="646152" y="2349426"/>
                </a:lnTo>
                <a:cubicBezTo>
                  <a:pt x="1769204" y="742843"/>
                  <a:pt x="998189" y="456156"/>
                  <a:pt x="665797" y="0"/>
                </a:cubicBezTo>
                <a:close/>
              </a:path>
            </a:pathLst>
          </a:custGeom>
          <a:solidFill>
            <a:srgbClr val="4E67C8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6" name="5 Imagen" descr="Diapositiva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8658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2220306" y="2548195"/>
            <a:ext cx="4708831" cy="3648852"/>
            <a:chOff x="2220287" y="3356992"/>
            <a:chExt cx="4708831" cy="3648852"/>
          </a:xfrm>
        </p:grpSpPr>
        <p:sp>
          <p:nvSpPr>
            <p:cNvPr id="3" name="8 O"/>
            <p:cNvSpPr/>
            <p:nvPr/>
          </p:nvSpPr>
          <p:spPr>
            <a:xfrm rot="8018929" flipV="1">
              <a:off x="3069096" y="3934531"/>
              <a:ext cx="3011210" cy="3131416"/>
            </a:xfrm>
            <a:custGeom>
              <a:avLst/>
              <a:gdLst/>
              <a:ahLst/>
              <a:cxnLst/>
              <a:rect l="l" t="t" r="r" b="b"/>
              <a:pathLst>
                <a:path w="3011210" h="3131416">
                  <a:moveTo>
                    <a:pt x="69197" y="2632421"/>
                  </a:moveTo>
                  <a:cubicBezTo>
                    <a:pt x="58508" y="2645645"/>
                    <a:pt x="48839" y="2660132"/>
                    <a:pt x="40349" y="2675682"/>
                  </a:cubicBezTo>
                  <a:cubicBezTo>
                    <a:pt x="31857" y="2691233"/>
                    <a:pt x="24543" y="2707848"/>
                    <a:pt x="18566" y="2725334"/>
                  </a:cubicBezTo>
                  <a:cubicBezTo>
                    <a:pt x="6611" y="2760305"/>
                    <a:pt x="0" y="2798754"/>
                    <a:pt x="0" y="2839112"/>
                  </a:cubicBezTo>
                  <a:cubicBezTo>
                    <a:pt x="0" y="2859292"/>
                    <a:pt x="1653" y="2878993"/>
                    <a:pt x="4800" y="2898021"/>
                  </a:cubicBezTo>
                  <a:cubicBezTo>
                    <a:pt x="7948" y="2917050"/>
                    <a:pt x="12589" y="2935405"/>
                    <a:pt x="18566" y="2952890"/>
                  </a:cubicBezTo>
                  <a:cubicBezTo>
                    <a:pt x="24543" y="2970375"/>
                    <a:pt x="31857" y="2986991"/>
                    <a:pt x="40348" y="3002542"/>
                  </a:cubicBezTo>
                  <a:cubicBezTo>
                    <a:pt x="48840" y="3018093"/>
                    <a:pt x="58508" y="3032578"/>
                    <a:pt x="69197" y="3045802"/>
                  </a:cubicBezTo>
                  <a:cubicBezTo>
                    <a:pt x="79885" y="3059026"/>
                    <a:pt x="91592" y="3070989"/>
                    <a:pt x="104161" y="3081495"/>
                  </a:cubicBezTo>
                  <a:cubicBezTo>
                    <a:pt x="116730" y="3092002"/>
                    <a:pt x="130159" y="3101050"/>
                    <a:pt x="144292" y="3108445"/>
                  </a:cubicBezTo>
                  <a:cubicBezTo>
                    <a:pt x="172557" y="3123238"/>
                    <a:pt x="203632" y="3131416"/>
                    <a:pt x="236251" y="3131416"/>
                  </a:cubicBezTo>
                  <a:cubicBezTo>
                    <a:pt x="252561" y="3131416"/>
                    <a:pt x="268484" y="3129371"/>
                    <a:pt x="283864" y="3125478"/>
                  </a:cubicBezTo>
                  <a:lnTo>
                    <a:pt x="328211" y="3108445"/>
                  </a:lnTo>
                  <a:lnTo>
                    <a:pt x="368341" y="3081495"/>
                  </a:lnTo>
                  <a:lnTo>
                    <a:pt x="403306" y="3045802"/>
                  </a:lnTo>
                  <a:lnTo>
                    <a:pt x="432154" y="3002542"/>
                  </a:lnTo>
                  <a:lnTo>
                    <a:pt x="453936" y="2952890"/>
                  </a:lnTo>
                  <a:lnTo>
                    <a:pt x="467702" y="2898022"/>
                  </a:lnTo>
                  <a:lnTo>
                    <a:pt x="472502" y="2839112"/>
                  </a:lnTo>
                  <a:lnTo>
                    <a:pt x="467703" y="2780203"/>
                  </a:lnTo>
                  <a:lnTo>
                    <a:pt x="453936" y="2725334"/>
                  </a:lnTo>
                  <a:lnTo>
                    <a:pt x="432154" y="2675682"/>
                  </a:lnTo>
                  <a:lnTo>
                    <a:pt x="403306" y="2632422"/>
                  </a:lnTo>
                  <a:lnTo>
                    <a:pt x="368341" y="2596728"/>
                  </a:lnTo>
                  <a:lnTo>
                    <a:pt x="328210" y="2569778"/>
                  </a:lnTo>
                  <a:lnTo>
                    <a:pt x="283863" y="2552746"/>
                  </a:lnTo>
                  <a:lnTo>
                    <a:pt x="236251" y="2546807"/>
                  </a:lnTo>
                  <a:lnTo>
                    <a:pt x="188639" y="2552746"/>
                  </a:lnTo>
                  <a:cubicBezTo>
                    <a:pt x="173259" y="2556640"/>
                    <a:pt x="158424" y="2562382"/>
                    <a:pt x="144292" y="2569778"/>
                  </a:cubicBezTo>
                  <a:cubicBezTo>
                    <a:pt x="130159" y="2577174"/>
                    <a:pt x="116730" y="2586223"/>
                    <a:pt x="104161" y="2596728"/>
                  </a:cubicBezTo>
                  <a:cubicBezTo>
                    <a:pt x="91592" y="2607234"/>
                    <a:pt x="79885" y="2619197"/>
                    <a:pt x="69197" y="2632421"/>
                  </a:cubicBezTo>
                  <a:close/>
                  <a:moveTo>
                    <a:pt x="2504678" y="79273"/>
                  </a:moveTo>
                  <a:cubicBezTo>
                    <a:pt x="2491973" y="90573"/>
                    <a:pt x="2480575" y="102831"/>
                    <a:pt x="2470673" y="115881"/>
                  </a:cubicBezTo>
                  <a:cubicBezTo>
                    <a:pt x="2460772" y="128931"/>
                    <a:pt x="2452366" y="142772"/>
                    <a:pt x="2445645" y="157238"/>
                  </a:cubicBezTo>
                  <a:cubicBezTo>
                    <a:pt x="2438924" y="171703"/>
                    <a:pt x="2433888" y="186793"/>
                    <a:pt x="2430723" y="202339"/>
                  </a:cubicBezTo>
                  <a:lnTo>
                    <a:pt x="2427036" y="250178"/>
                  </a:lnTo>
                  <a:lnTo>
                    <a:pt x="2435213" y="297458"/>
                  </a:lnTo>
                  <a:lnTo>
                    <a:pt x="2454316" y="340952"/>
                  </a:lnTo>
                  <a:lnTo>
                    <a:pt x="2483129" y="379768"/>
                  </a:lnTo>
                  <a:lnTo>
                    <a:pt x="2520431" y="413011"/>
                  </a:lnTo>
                  <a:lnTo>
                    <a:pt x="2565003" y="439788"/>
                  </a:lnTo>
                  <a:lnTo>
                    <a:pt x="2615627" y="459204"/>
                  </a:lnTo>
                  <a:lnTo>
                    <a:pt x="2671084" y="470368"/>
                  </a:lnTo>
                  <a:lnTo>
                    <a:pt x="2730154" y="472385"/>
                  </a:lnTo>
                  <a:lnTo>
                    <a:pt x="2788772" y="464813"/>
                  </a:lnTo>
                  <a:lnTo>
                    <a:pt x="2842930" y="448475"/>
                  </a:lnTo>
                  <a:lnTo>
                    <a:pt x="2891500" y="424377"/>
                  </a:lnTo>
                  <a:lnTo>
                    <a:pt x="2933352" y="393521"/>
                  </a:lnTo>
                  <a:lnTo>
                    <a:pt x="2967357" y="356912"/>
                  </a:lnTo>
                  <a:lnTo>
                    <a:pt x="2992385" y="315555"/>
                  </a:lnTo>
                  <a:lnTo>
                    <a:pt x="3007308" y="270455"/>
                  </a:lnTo>
                  <a:cubicBezTo>
                    <a:pt x="3010471" y="254909"/>
                    <a:pt x="3011763" y="238907"/>
                    <a:pt x="3010994" y="222615"/>
                  </a:cubicBezTo>
                  <a:cubicBezTo>
                    <a:pt x="3009456" y="190032"/>
                    <a:pt x="2999822" y="159377"/>
                    <a:pt x="2983713" y="131841"/>
                  </a:cubicBezTo>
                  <a:cubicBezTo>
                    <a:pt x="2975660" y="118073"/>
                    <a:pt x="2965989" y="105085"/>
                    <a:pt x="2954901" y="93026"/>
                  </a:cubicBezTo>
                  <a:cubicBezTo>
                    <a:pt x="2943814" y="80966"/>
                    <a:pt x="2931313" y="69836"/>
                    <a:pt x="2917599" y="59783"/>
                  </a:cubicBezTo>
                  <a:cubicBezTo>
                    <a:pt x="2903886" y="49730"/>
                    <a:pt x="2888961" y="40755"/>
                    <a:pt x="2873027" y="33007"/>
                  </a:cubicBezTo>
                  <a:cubicBezTo>
                    <a:pt x="2857093" y="25258"/>
                    <a:pt x="2840151" y="18736"/>
                    <a:pt x="2822403" y="13589"/>
                  </a:cubicBezTo>
                  <a:cubicBezTo>
                    <a:pt x="2804656" y="8443"/>
                    <a:pt x="2786103" y="4672"/>
                    <a:pt x="2766947" y="2425"/>
                  </a:cubicBezTo>
                  <a:cubicBezTo>
                    <a:pt x="2747791" y="179"/>
                    <a:pt x="2728034" y="-543"/>
                    <a:pt x="2707876" y="408"/>
                  </a:cubicBezTo>
                  <a:cubicBezTo>
                    <a:pt x="2667563" y="2311"/>
                    <a:pt x="2629469" y="10727"/>
                    <a:pt x="2595100" y="24318"/>
                  </a:cubicBezTo>
                  <a:cubicBezTo>
                    <a:pt x="2577916" y="31113"/>
                    <a:pt x="2561664" y="39203"/>
                    <a:pt x="2546530" y="48417"/>
                  </a:cubicBezTo>
                  <a:cubicBezTo>
                    <a:pt x="2531398" y="57632"/>
                    <a:pt x="2517384" y="67973"/>
                    <a:pt x="2504678" y="79273"/>
                  </a:cubicBezTo>
                  <a:close/>
                  <a:moveTo>
                    <a:pt x="84078" y="1982196"/>
                  </a:moveTo>
                  <a:cubicBezTo>
                    <a:pt x="74870" y="1993588"/>
                    <a:pt x="66541" y="2006066"/>
                    <a:pt x="59226" y="2019463"/>
                  </a:cubicBezTo>
                  <a:cubicBezTo>
                    <a:pt x="51912" y="2032859"/>
                    <a:pt x="45612" y="2047172"/>
                    <a:pt x="40463" y="2062234"/>
                  </a:cubicBezTo>
                  <a:cubicBezTo>
                    <a:pt x="30164" y="2092360"/>
                    <a:pt x="24469" y="2125481"/>
                    <a:pt x="24469" y="2160247"/>
                  </a:cubicBezTo>
                  <a:cubicBezTo>
                    <a:pt x="24469" y="2177630"/>
                    <a:pt x="25893" y="2194602"/>
                    <a:pt x="28604" y="2210993"/>
                  </a:cubicBezTo>
                  <a:cubicBezTo>
                    <a:pt x="31315" y="2227384"/>
                    <a:pt x="35313" y="2243196"/>
                    <a:pt x="40463" y="2258258"/>
                  </a:cubicBezTo>
                  <a:cubicBezTo>
                    <a:pt x="45612" y="2273321"/>
                    <a:pt x="51912" y="2287635"/>
                    <a:pt x="59226" y="2301031"/>
                  </a:cubicBezTo>
                  <a:cubicBezTo>
                    <a:pt x="66541" y="2314427"/>
                    <a:pt x="74870" y="2326905"/>
                    <a:pt x="84078" y="2338296"/>
                  </a:cubicBezTo>
                  <a:cubicBezTo>
                    <a:pt x="93285" y="2349688"/>
                    <a:pt x="103370" y="2359993"/>
                    <a:pt x="114197" y="2369043"/>
                  </a:cubicBezTo>
                  <a:cubicBezTo>
                    <a:pt x="125024" y="2378094"/>
                    <a:pt x="136593" y="2385889"/>
                    <a:pt x="148767" y="2392259"/>
                  </a:cubicBezTo>
                  <a:cubicBezTo>
                    <a:pt x="173115" y="2405002"/>
                    <a:pt x="199885" y="2412047"/>
                    <a:pt x="227984" y="2412047"/>
                  </a:cubicBezTo>
                  <a:cubicBezTo>
                    <a:pt x="242033" y="2412048"/>
                    <a:pt x="255751" y="2410286"/>
                    <a:pt x="268999" y="2406932"/>
                  </a:cubicBezTo>
                  <a:lnTo>
                    <a:pt x="307201" y="2392259"/>
                  </a:lnTo>
                  <a:lnTo>
                    <a:pt x="341770" y="2369043"/>
                  </a:lnTo>
                  <a:lnTo>
                    <a:pt x="371890" y="2338296"/>
                  </a:lnTo>
                  <a:lnTo>
                    <a:pt x="396741" y="2301030"/>
                  </a:lnTo>
                  <a:lnTo>
                    <a:pt x="415505" y="2258258"/>
                  </a:lnTo>
                  <a:lnTo>
                    <a:pt x="427363" y="2210993"/>
                  </a:lnTo>
                  <a:lnTo>
                    <a:pt x="431498" y="2160247"/>
                  </a:lnTo>
                  <a:lnTo>
                    <a:pt x="427363" y="2109500"/>
                  </a:lnTo>
                  <a:lnTo>
                    <a:pt x="415505" y="2062234"/>
                  </a:lnTo>
                  <a:lnTo>
                    <a:pt x="396741" y="2019463"/>
                  </a:lnTo>
                  <a:lnTo>
                    <a:pt x="371890" y="1982196"/>
                  </a:lnTo>
                  <a:lnTo>
                    <a:pt x="341770" y="1951449"/>
                  </a:lnTo>
                  <a:lnTo>
                    <a:pt x="307201" y="1928233"/>
                  </a:lnTo>
                  <a:lnTo>
                    <a:pt x="268999" y="1913561"/>
                  </a:lnTo>
                  <a:lnTo>
                    <a:pt x="227984" y="1908446"/>
                  </a:lnTo>
                  <a:lnTo>
                    <a:pt x="186968" y="1913561"/>
                  </a:lnTo>
                  <a:cubicBezTo>
                    <a:pt x="173720" y="1916916"/>
                    <a:pt x="160941" y="1921862"/>
                    <a:pt x="148767" y="1928234"/>
                  </a:cubicBezTo>
                  <a:cubicBezTo>
                    <a:pt x="136593" y="1934605"/>
                    <a:pt x="125024" y="1942399"/>
                    <a:pt x="114197" y="1951449"/>
                  </a:cubicBezTo>
                  <a:cubicBezTo>
                    <a:pt x="103370" y="1960499"/>
                    <a:pt x="93284" y="1970805"/>
                    <a:pt x="84078" y="1982196"/>
                  </a:cubicBezTo>
                  <a:close/>
                  <a:moveTo>
                    <a:pt x="1855878" y="124794"/>
                  </a:moveTo>
                  <a:cubicBezTo>
                    <a:pt x="1844933" y="134528"/>
                    <a:pt x="1835114" y="145088"/>
                    <a:pt x="1826585" y="156330"/>
                  </a:cubicBezTo>
                  <a:cubicBezTo>
                    <a:pt x="1818056" y="167571"/>
                    <a:pt x="1810815" y="179495"/>
                    <a:pt x="1805025" y="191955"/>
                  </a:cubicBezTo>
                  <a:cubicBezTo>
                    <a:pt x="1799235" y="204417"/>
                    <a:pt x="1794897" y="217415"/>
                    <a:pt x="1792170" y="230806"/>
                  </a:cubicBezTo>
                  <a:lnTo>
                    <a:pt x="1788994" y="272017"/>
                  </a:lnTo>
                  <a:lnTo>
                    <a:pt x="1796038" y="312746"/>
                  </a:lnTo>
                  <a:lnTo>
                    <a:pt x="1812495" y="350213"/>
                  </a:lnTo>
                  <a:lnTo>
                    <a:pt x="1837315" y="383650"/>
                  </a:lnTo>
                  <a:lnTo>
                    <a:pt x="1869447" y="412286"/>
                  </a:lnTo>
                  <a:lnTo>
                    <a:pt x="1907844" y="435352"/>
                  </a:lnTo>
                  <a:lnTo>
                    <a:pt x="1951453" y="452079"/>
                  </a:lnTo>
                  <a:lnTo>
                    <a:pt x="1999225" y="461696"/>
                  </a:lnTo>
                  <a:lnTo>
                    <a:pt x="2050110" y="463433"/>
                  </a:lnTo>
                  <a:lnTo>
                    <a:pt x="2100605" y="456911"/>
                  </a:lnTo>
                  <a:lnTo>
                    <a:pt x="2147259" y="442837"/>
                  </a:lnTo>
                  <a:lnTo>
                    <a:pt x="2189099" y="422077"/>
                  </a:lnTo>
                  <a:lnTo>
                    <a:pt x="2225152" y="395497"/>
                  </a:lnTo>
                  <a:lnTo>
                    <a:pt x="2254444" y="363961"/>
                  </a:lnTo>
                  <a:lnTo>
                    <a:pt x="2276004" y="328335"/>
                  </a:lnTo>
                  <a:lnTo>
                    <a:pt x="2288859" y="289484"/>
                  </a:lnTo>
                  <a:cubicBezTo>
                    <a:pt x="2291585" y="276093"/>
                    <a:pt x="2292698" y="262308"/>
                    <a:pt x="2292036" y="248273"/>
                  </a:cubicBezTo>
                  <a:cubicBezTo>
                    <a:pt x="2290711" y="220206"/>
                    <a:pt x="2282411" y="193798"/>
                    <a:pt x="2268535" y="170078"/>
                  </a:cubicBezTo>
                  <a:cubicBezTo>
                    <a:pt x="2261597" y="158218"/>
                    <a:pt x="2253266" y="147029"/>
                    <a:pt x="2243715" y="136641"/>
                  </a:cubicBezTo>
                  <a:cubicBezTo>
                    <a:pt x="2234164" y="126252"/>
                    <a:pt x="2223395" y="116664"/>
                    <a:pt x="2211582" y="108005"/>
                  </a:cubicBezTo>
                  <a:cubicBezTo>
                    <a:pt x="2199769" y="99345"/>
                    <a:pt x="2186912" y="91613"/>
                    <a:pt x="2173186" y="84938"/>
                  </a:cubicBezTo>
                  <a:cubicBezTo>
                    <a:pt x="2159460" y="78263"/>
                    <a:pt x="2144866" y="72645"/>
                    <a:pt x="2129577" y="68212"/>
                  </a:cubicBezTo>
                  <a:cubicBezTo>
                    <a:pt x="2114288" y="63779"/>
                    <a:pt x="2098306" y="60530"/>
                    <a:pt x="2081804" y="58595"/>
                  </a:cubicBezTo>
                  <a:cubicBezTo>
                    <a:pt x="2065304" y="56660"/>
                    <a:pt x="2048283" y="56038"/>
                    <a:pt x="2030920" y="56857"/>
                  </a:cubicBezTo>
                  <a:cubicBezTo>
                    <a:pt x="1996192" y="58496"/>
                    <a:pt x="1963376" y="65747"/>
                    <a:pt x="1933770" y="77454"/>
                  </a:cubicBezTo>
                  <a:cubicBezTo>
                    <a:pt x="1918968" y="83308"/>
                    <a:pt x="1904967" y="90275"/>
                    <a:pt x="1891931" y="98214"/>
                  </a:cubicBezTo>
                  <a:cubicBezTo>
                    <a:pt x="1878894" y="106152"/>
                    <a:pt x="1866823" y="115060"/>
                    <a:pt x="1855878" y="124794"/>
                  </a:cubicBezTo>
                  <a:close/>
                  <a:moveTo>
                    <a:pt x="134781" y="1414950"/>
                  </a:moveTo>
                  <a:cubicBezTo>
                    <a:pt x="127101" y="1424453"/>
                    <a:pt x="120152" y="1434862"/>
                    <a:pt x="114050" y="1446038"/>
                  </a:cubicBezTo>
                  <a:cubicBezTo>
                    <a:pt x="107949" y="1457212"/>
                    <a:pt x="102693" y="1469153"/>
                    <a:pt x="98398" y="1481718"/>
                  </a:cubicBezTo>
                  <a:cubicBezTo>
                    <a:pt x="89806" y="1506849"/>
                    <a:pt x="85056" y="1534479"/>
                    <a:pt x="85056" y="1563481"/>
                  </a:cubicBezTo>
                  <a:cubicBezTo>
                    <a:pt x="85056" y="1577982"/>
                    <a:pt x="86244" y="1592141"/>
                    <a:pt x="88505" y="1605815"/>
                  </a:cubicBezTo>
                  <a:cubicBezTo>
                    <a:pt x="90766" y="1619489"/>
                    <a:pt x="94102" y="1632679"/>
                    <a:pt x="98398" y="1645244"/>
                  </a:cubicBezTo>
                  <a:cubicBezTo>
                    <a:pt x="102693" y="1657810"/>
                    <a:pt x="107949" y="1669750"/>
                    <a:pt x="114050" y="1680925"/>
                  </a:cubicBezTo>
                  <a:cubicBezTo>
                    <a:pt x="120152" y="1692100"/>
                    <a:pt x="127101" y="1702509"/>
                    <a:pt x="134781" y="1712013"/>
                  </a:cubicBezTo>
                  <a:cubicBezTo>
                    <a:pt x="142462" y="1721516"/>
                    <a:pt x="150875" y="1730113"/>
                    <a:pt x="159907" y="1737662"/>
                  </a:cubicBezTo>
                  <a:cubicBezTo>
                    <a:pt x="168940" y="1745212"/>
                    <a:pt x="178590" y="1751714"/>
                    <a:pt x="188746" y="1757028"/>
                  </a:cubicBezTo>
                  <a:cubicBezTo>
                    <a:pt x="209057" y="1767658"/>
                    <a:pt x="231389" y="1773536"/>
                    <a:pt x="254829" y="1773536"/>
                  </a:cubicBezTo>
                  <a:cubicBezTo>
                    <a:pt x="266551" y="1773536"/>
                    <a:pt x="277993" y="1772066"/>
                    <a:pt x="289045" y="1769268"/>
                  </a:cubicBezTo>
                  <a:lnTo>
                    <a:pt x="320913" y="1757028"/>
                  </a:lnTo>
                  <a:lnTo>
                    <a:pt x="349752" y="1737662"/>
                  </a:lnTo>
                  <a:lnTo>
                    <a:pt x="374878" y="1712013"/>
                  </a:lnTo>
                  <a:lnTo>
                    <a:pt x="395608" y="1680925"/>
                  </a:lnTo>
                  <a:lnTo>
                    <a:pt x="411262" y="1645244"/>
                  </a:lnTo>
                  <a:lnTo>
                    <a:pt x="421154" y="1605815"/>
                  </a:lnTo>
                  <a:lnTo>
                    <a:pt x="424603" y="1563482"/>
                  </a:lnTo>
                  <a:lnTo>
                    <a:pt x="421154" y="1521148"/>
                  </a:lnTo>
                  <a:lnTo>
                    <a:pt x="411262" y="1481719"/>
                  </a:lnTo>
                  <a:lnTo>
                    <a:pt x="395608" y="1446038"/>
                  </a:lnTo>
                  <a:lnTo>
                    <a:pt x="374878" y="1414950"/>
                  </a:lnTo>
                  <a:lnTo>
                    <a:pt x="349752" y="1389301"/>
                  </a:lnTo>
                  <a:lnTo>
                    <a:pt x="320913" y="1369934"/>
                  </a:lnTo>
                  <a:lnTo>
                    <a:pt x="289045" y="1357694"/>
                  </a:lnTo>
                  <a:lnTo>
                    <a:pt x="254829" y="1353427"/>
                  </a:lnTo>
                  <a:lnTo>
                    <a:pt x="220614" y="1357694"/>
                  </a:lnTo>
                  <a:cubicBezTo>
                    <a:pt x="209562" y="1360492"/>
                    <a:pt x="198902" y="1364619"/>
                    <a:pt x="188746" y="1369934"/>
                  </a:cubicBezTo>
                  <a:cubicBezTo>
                    <a:pt x="178590" y="1375248"/>
                    <a:pt x="168940" y="1381751"/>
                    <a:pt x="159907" y="1389301"/>
                  </a:cubicBezTo>
                  <a:cubicBezTo>
                    <a:pt x="150875" y="1396850"/>
                    <a:pt x="142462" y="1405447"/>
                    <a:pt x="134781" y="1414950"/>
                  </a:cubicBezTo>
                  <a:close/>
                  <a:moveTo>
                    <a:pt x="1291653" y="202186"/>
                  </a:moveTo>
                  <a:cubicBezTo>
                    <a:pt x="1282522" y="210306"/>
                    <a:pt x="1274332" y="219115"/>
                    <a:pt x="1267217" y="228493"/>
                  </a:cubicBezTo>
                  <a:cubicBezTo>
                    <a:pt x="1260102" y="237871"/>
                    <a:pt x="1254061" y="247818"/>
                    <a:pt x="1249231" y="258212"/>
                  </a:cubicBezTo>
                  <a:cubicBezTo>
                    <a:pt x="1244401" y="268608"/>
                    <a:pt x="1240781" y="279451"/>
                    <a:pt x="1238507" y="290622"/>
                  </a:cubicBezTo>
                  <a:lnTo>
                    <a:pt x="1235858" y="325001"/>
                  </a:lnTo>
                  <a:lnTo>
                    <a:pt x="1241734" y="358977"/>
                  </a:lnTo>
                  <a:lnTo>
                    <a:pt x="1255462" y="390233"/>
                  </a:lnTo>
                  <a:lnTo>
                    <a:pt x="1276168" y="418127"/>
                  </a:lnTo>
                  <a:lnTo>
                    <a:pt x="1302973" y="442015"/>
                  </a:lnTo>
                  <a:lnTo>
                    <a:pt x="1335003" y="461257"/>
                  </a:lnTo>
                  <a:lnTo>
                    <a:pt x="1371383" y="475211"/>
                  </a:lnTo>
                  <a:lnTo>
                    <a:pt x="1411235" y="483233"/>
                  </a:lnTo>
                  <a:lnTo>
                    <a:pt x="1453684" y="484682"/>
                  </a:lnTo>
                  <a:lnTo>
                    <a:pt x="1495807" y="479241"/>
                  </a:lnTo>
                  <a:lnTo>
                    <a:pt x="1534727" y="467501"/>
                  </a:lnTo>
                  <a:lnTo>
                    <a:pt x="1569630" y="450183"/>
                  </a:lnTo>
                  <a:lnTo>
                    <a:pt x="1599705" y="428009"/>
                  </a:lnTo>
                  <a:lnTo>
                    <a:pt x="1624142" y="401702"/>
                  </a:lnTo>
                  <a:lnTo>
                    <a:pt x="1642127" y="371982"/>
                  </a:lnTo>
                  <a:lnTo>
                    <a:pt x="1652850" y="339573"/>
                  </a:lnTo>
                  <a:cubicBezTo>
                    <a:pt x="1655124" y="328401"/>
                    <a:pt x="1656053" y="316902"/>
                    <a:pt x="1655500" y="305194"/>
                  </a:cubicBezTo>
                  <a:cubicBezTo>
                    <a:pt x="1654395" y="281779"/>
                    <a:pt x="1647471" y="259750"/>
                    <a:pt x="1635895" y="239962"/>
                  </a:cubicBezTo>
                  <a:cubicBezTo>
                    <a:pt x="1630108" y="230068"/>
                    <a:pt x="1623158" y="220735"/>
                    <a:pt x="1615191" y="212068"/>
                  </a:cubicBezTo>
                  <a:cubicBezTo>
                    <a:pt x="1607224" y="203403"/>
                    <a:pt x="1598240" y="195404"/>
                    <a:pt x="1588385" y="188180"/>
                  </a:cubicBezTo>
                  <a:cubicBezTo>
                    <a:pt x="1578530" y="180956"/>
                    <a:pt x="1567805" y="174506"/>
                    <a:pt x="1556355" y="168938"/>
                  </a:cubicBezTo>
                  <a:cubicBezTo>
                    <a:pt x="1544904" y="163370"/>
                    <a:pt x="1532730" y="158683"/>
                    <a:pt x="1519976" y="154985"/>
                  </a:cubicBezTo>
                  <a:cubicBezTo>
                    <a:pt x="1507222" y="151286"/>
                    <a:pt x="1493889" y="148576"/>
                    <a:pt x="1480124" y="146963"/>
                  </a:cubicBezTo>
                  <a:cubicBezTo>
                    <a:pt x="1466358" y="145348"/>
                    <a:pt x="1452159" y="144829"/>
                    <a:pt x="1437675" y="145513"/>
                  </a:cubicBezTo>
                  <a:cubicBezTo>
                    <a:pt x="1408704" y="146880"/>
                    <a:pt x="1381329" y="152928"/>
                    <a:pt x="1356632" y="162695"/>
                  </a:cubicBezTo>
                  <a:cubicBezTo>
                    <a:pt x="1344283" y="167578"/>
                    <a:pt x="1332603" y="173390"/>
                    <a:pt x="1321729" y="180012"/>
                  </a:cubicBezTo>
                  <a:cubicBezTo>
                    <a:pt x="1310853" y="186634"/>
                    <a:pt x="1300783" y="194066"/>
                    <a:pt x="1291653" y="202186"/>
                  </a:cubicBezTo>
                  <a:close/>
                  <a:moveTo>
                    <a:pt x="163122" y="913605"/>
                  </a:moveTo>
                  <a:cubicBezTo>
                    <a:pt x="149851" y="930024"/>
                    <a:pt x="139112" y="949575"/>
                    <a:pt x="131691" y="971285"/>
                  </a:cubicBezTo>
                  <a:cubicBezTo>
                    <a:pt x="124269" y="992995"/>
                    <a:pt x="120165" y="1016864"/>
                    <a:pt x="120165" y="1041918"/>
                  </a:cubicBezTo>
                  <a:cubicBezTo>
                    <a:pt x="120165" y="1054446"/>
                    <a:pt x="121191" y="1066676"/>
                    <a:pt x="123145" y="1078489"/>
                  </a:cubicBezTo>
                  <a:cubicBezTo>
                    <a:pt x="125099" y="1090302"/>
                    <a:pt x="127979" y="1101697"/>
                    <a:pt x="131691" y="1112552"/>
                  </a:cubicBezTo>
                  <a:cubicBezTo>
                    <a:pt x="139113" y="1134261"/>
                    <a:pt x="149851" y="1153812"/>
                    <a:pt x="163122" y="1170232"/>
                  </a:cubicBezTo>
                  <a:cubicBezTo>
                    <a:pt x="176392" y="1186650"/>
                    <a:pt x="192194" y="1199937"/>
                    <a:pt x="209741" y="1209120"/>
                  </a:cubicBezTo>
                  <a:cubicBezTo>
                    <a:pt x="227287" y="1218303"/>
                    <a:pt x="246579" y="1223380"/>
                    <a:pt x="266829" y="1223380"/>
                  </a:cubicBezTo>
                  <a:cubicBezTo>
                    <a:pt x="276954" y="1223381"/>
                    <a:pt x="286839" y="1222111"/>
                    <a:pt x="296387" y="1219693"/>
                  </a:cubicBezTo>
                  <a:lnTo>
                    <a:pt x="323917" y="1209120"/>
                  </a:lnTo>
                  <a:lnTo>
                    <a:pt x="370536" y="1170232"/>
                  </a:lnTo>
                  <a:lnTo>
                    <a:pt x="401967" y="1112552"/>
                  </a:lnTo>
                  <a:lnTo>
                    <a:pt x="410513" y="1078489"/>
                  </a:lnTo>
                  <a:lnTo>
                    <a:pt x="413493" y="1041918"/>
                  </a:lnTo>
                  <a:lnTo>
                    <a:pt x="410513" y="1005348"/>
                  </a:lnTo>
                  <a:lnTo>
                    <a:pt x="401968" y="971285"/>
                  </a:lnTo>
                  <a:lnTo>
                    <a:pt x="370536" y="913605"/>
                  </a:lnTo>
                  <a:lnTo>
                    <a:pt x="323917" y="874717"/>
                  </a:lnTo>
                  <a:lnTo>
                    <a:pt x="296387" y="864142"/>
                  </a:lnTo>
                  <a:lnTo>
                    <a:pt x="266829" y="860456"/>
                  </a:lnTo>
                  <a:lnTo>
                    <a:pt x="237271" y="864142"/>
                  </a:lnTo>
                  <a:cubicBezTo>
                    <a:pt x="227723" y="866560"/>
                    <a:pt x="218514" y="870125"/>
                    <a:pt x="209741" y="874717"/>
                  </a:cubicBezTo>
                  <a:cubicBezTo>
                    <a:pt x="192194" y="883898"/>
                    <a:pt x="176392" y="897186"/>
                    <a:pt x="163122" y="913605"/>
                  </a:cubicBezTo>
                  <a:close/>
                  <a:moveTo>
                    <a:pt x="792202" y="254132"/>
                  </a:moveTo>
                  <a:cubicBezTo>
                    <a:pt x="776426" y="268162"/>
                    <a:pt x="763899" y="284572"/>
                    <a:pt x="755555" y="302533"/>
                  </a:cubicBezTo>
                  <a:cubicBezTo>
                    <a:pt x="751382" y="311513"/>
                    <a:pt x="748255" y="320880"/>
                    <a:pt x="746290" y="330531"/>
                  </a:cubicBezTo>
                  <a:lnTo>
                    <a:pt x="744002" y="360230"/>
                  </a:lnTo>
                  <a:lnTo>
                    <a:pt x="749077" y="389581"/>
                  </a:lnTo>
                  <a:lnTo>
                    <a:pt x="760938" y="416582"/>
                  </a:lnTo>
                  <a:lnTo>
                    <a:pt x="801981" y="461316"/>
                  </a:lnTo>
                  <a:lnTo>
                    <a:pt x="861078" y="489993"/>
                  </a:lnTo>
                  <a:lnTo>
                    <a:pt x="895506" y="496923"/>
                  </a:lnTo>
                  <a:lnTo>
                    <a:pt x="932177" y="498175"/>
                  </a:lnTo>
                  <a:lnTo>
                    <a:pt x="968566" y="493474"/>
                  </a:lnTo>
                  <a:lnTo>
                    <a:pt x="1002188" y="483332"/>
                  </a:lnTo>
                  <a:lnTo>
                    <a:pt x="1058322" y="449216"/>
                  </a:lnTo>
                  <a:lnTo>
                    <a:pt x="1094969" y="400816"/>
                  </a:lnTo>
                  <a:lnTo>
                    <a:pt x="1104233" y="372818"/>
                  </a:lnTo>
                  <a:cubicBezTo>
                    <a:pt x="1106198" y="363166"/>
                    <a:pt x="1107000" y="353233"/>
                    <a:pt x="1106522" y="343118"/>
                  </a:cubicBezTo>
                  <a:cubicBezTo>
                    <a:pt x="1105567" y="322891"/>
                    <a:pt x="1099586" y="303860"/>
                    <a:pt x="1089586" y="286767"/>
                  </a:cubicBezTo>
                  <a:cubicBezTo>
                    <a:pt x="1079586" y="269672"/>
                    <a:pt x="1065569" y="254514"/>
                    <a:pt x="1048543" y="242033"/>
                  </a:cubicBezTo>
                  <a:cubicBezTo>
                    <a:pt x="1031516" y="229551"/>
                    <a:pt x="1011480" y="219746"/>
                    <a:pt x="989446" y="213356"/>
                  </a:cubicBezTo>
                  <a:cubicBezTo>
                    <a:pt x="978427" y="210161"/>
                    <a:pt x="966910" y="207820"/>
                    <a:pt x="955018" y="206426"/>
                  </a:cubicBezTo>
                  <a:cubicBezTo>
                    <a:pt x="943126" y="205031"/>
                    <a:pt x="930860" y="204582"/>
                    <a:pt x="918347" y="205173"/>
                  </a:cubicBezTo>
                  <a:cubicBezTo>
                    <a:pt x="893320" y="206354"/>
                    <a:pt x="869671" y="211579"/>
                    <a:pt x="848335" y="220016"/>
                  </a:cubicBezTo>
                  <a:cubicBezTo>
                    <a:pt x="826999" y="228453"/>
                    <a:pt x="807977" y="240102"/>
                    <a:pt x="792202" y="254132"/>
                  </a:cubicBezTo>
                  <a:close/>
                  <a:moveTo>
                    <a:pt x="186506" y="502873"/>
                  </a:moveTo>
                  <a:cubicBezTo>
                    <a:pt x="165949" y="528307"/>
                    <a:pt x="153235" y="563443"/>
                    <a:pt x="153235" y="602253"/>
                  </a:cubicBezTo>
                  <a:cubicBezTo>
                    <a:pt x="153235" y="621659"/>
                    <a:pt x="156413" y="640146"/>
                    <a:pt x="162162" y="656960"/>
                  </a:cubicBezTo>
                  <a:cubicBezTo>
                    <a:pt x="167910" y="673774"/>
                    <a:pt x="176227" y="688917"/>
                    <a:pt x="186506" y="701634"/>
                  </a:cubicBezTo>
                  <a:cubicBezTo>
                    <a:pt x="207062" y="727068"/>
                    <a:pt x="235461" y="742799"/>
                    <a:pt x="266830" y="742799"/>
                  </a:cubicBezTo>
                  <a:cubicBezTo>
                    <a:pt x="282514" y="742799"/>
                    <a:pt x="297456" y="738866"/>
                    <a:pt x="311046" y="731754"/>
                  </a:cubicBezTo>
                  <a:lnTo>
                    <a:pt x="347153" y="701634"/>
                  </a:lnTo>
                  <a:lnTo>
                    <a:pt x="371498" y="656960"/>
                  </a:lnTo>
                  <a:lnTo>
                    <a:pt x="380424" y="602253"/>
                  </a:lnTo>
                  <a:lnTo>
                    <a:pt x="371498" y="547547"/>
                  </a:lnTo>
                  <a:lnTo>
                    <a:pt x="347153" y="502873"/>
                  </a:lnTo>
                  <a:lnTo>
                    <a:pt x="311046" y="472753"/>
                  </a:lnTo>
                  <a:lnTo>
                    <a:pt x="266830" y="461708"/>
                  </a:lnTo>
                  <a:lnTo>
                    <a:pt x="222613" y="472753"/>
                  </a:lnTo>
                  <a:cubicBezTo>
                    <a:pt x="209024" y="479864"/>
                    <a:pt x="196785" y="490156"/>
                    <a:pt x="186506" y="502873"/>
                  </a:cubicBezTo>
                  <a:close/>
                  <a:moveTo>
                    <a:pt x="383029" y="296855"/>
                  </a:moveTo>
                  <a:cubicBezTo>
                    <a:pt x="370810" y="307722"/>
                    <a:pt x="361107" y="320433"/>
                    <a:pt x="354644" y="334343"/>
                  </a:cubicBezTo>
                  <a:lnTo>
                    <a:pt x="345697" y="379031"/>
                  </a:lnTo>
                  <a:lnTo>
                    <a:pt x="358814" y="422677"/>
                  </a:lnTo>
                  <a:lnTo>
                    <a:pt x="390603" y="457324"/>
                  </a:lnTo>
                  <a:lnTo>
                    <a:pt x="436375" y="479535"/>
                  </a:lnTo>
                  <a:lnTo>
                    <a:pt x="491442" y="485872"/>
                  </a:lnTo>
                  <a:lnTo>
                    <a:pt x="545667" y="474376"/>
                  </a:lnTo>
                  <a:lnTo>
                    <a:pt x="589143" y="447952"/>
                  </a:lnTo>
                  <a:lnTo>
                    <a:pt x="617527" y="410466"/>
                  </a:lnTo>
                  <a:cubicBezTo>
                    <a:pt x="623991" y="396555"/>
                    <a:pt x="627215" y="381444"/>
                    <a:pt x="626475" y="365778"/>
                  </a:cubicBezTo>
                  <a:cubicBezTo>
                    <a:pt x="624996" y="334444"/>
                    <a:pt x="607944" y="306818"/>
                    <a:pt x="581569" y="287484"/>
                  </a:cubicBezTo>
                  <a:cubicBezTo>
                    <a:pt x="568382" y="277816"/>
                    <a:pt x="552863" y="270223"/>
                    <a:pt x="535797" y="265274"/>
                  </a:cubicBezTo>
                  <a:cubicBezTo>
                    <a:pt x="518730" y="260324"/>
                    <a:pt x="500114" y="258021"/>
                    <a:pt x="480730" y="258936"/>
                  </a:cubicBezTo>
                  <a:cubicBezTo>
                    <a:pt x="441963" y="260766"/>
                    <a:pt x="407465" y="275123"/>
                    <a:pt x="383029" y="296855"/>
                  </a:cubicBezTo>
                  <a:close/>
                </a:path>
              </a:pathLst>
            </a:custGeom>
            <a:solidFill>
              <a:srgbClr val="956251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woPt" dir="t"/>
            </a:scene3d>
            <a:sp3d prstMaterial="flat">
              <a:bevelT w="1778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4" name="3 Forma libre"/>
            <p:cNvSpPr/>
            <p:nvPr/>
          </p:nvSpPr>
          <p:spPr>
            <a:xfrm rot="16200000" flipH="1">
              <a:off x="3443341" y="2133938"/>
              <a:ext cx="2262724" cy="4708831"/>
            </a:xfrm>
            <a:custGeom>
              <a:avLst/>
              <a:gdLst/>
              <a:ahLst/>
              <a:cxnLst/>
              <a:rect l="l" t="t" r="r" b="b"/>
              <a:pathLst>
                <a:path w="2262724" h="4708831">
                  <a:moveTo>
                    <a:pt x="867" y="2413134"/>
                  </a:moveTo>
                  <a:cubicBezTo>
                    <a:pt x="-12449" y="2411469"/>
                    <a:pt x="130147" y="2455303"/>
                    <a:pt x="243890" y="2529652"/>
                  </a:cubicBezTo>
                  <a:cubicBezTo>
                    <a:pt x="357634" y="2604002"/>
                    <a:pt x="538515" y="2709978"/>
                    <a:pt x="683330" y="2859232"/>
                  </a:cubicBezTo>
                  <a:cubicBezTo>
                    <a:pt x="828145" y="3008486"/>
                    <a:pt x="974626" y="3226541"/>
                    <a:pt x="1112783" y="3425177"/>
                  </a:cubicBezTo>
                  <a:cubicBezTo>
                    <a:pt x="1250940" y="3623813"/>
                    <a:pt x="1377445" y="3872385"/>
                    <a:pt x="1512273" y="4051046"/>
                  </a:cubicBezTo>
                  <a:cubicBezTo>
                    <a:pt x="1647101" y="4229707"/>
                    <a:pt x="1796910" y="4387839"/>
                    <a:pt x="1921751" y="4497143"/>
                  </a:cubicBezTo>
                  <a:cubicBezTo>
                    <a:pt x="2046592" y="4606448"/>
                    <a:pt x="2245144" y="4725597"/>
                    <a:pt x="2261318" y="4706876"/>
                  </a:cubicBezTo>
                  <a:cubicBezTo>
                    <a:pt x="2277492" y="4688156"/>
                    <a:pt x="2161028" y="4760031"/>
                    <a:pt x="1552222" y="3977806"/>
                  </a:cubicBezTo>
                  <a:cubicBezTo>
                    <a:pt x="1460117" y="3835765"/>
                    <a:pt x="1349148" y="3603283"/>
                    <a:pt x="1219313" y="3418519"/>
                  </a:cubicBezTo>
                  <a:cubicBezTo>
                    <a:pt x="1089479" y="3233754"/>
                    <a:pt x="922469" y="3015699"/>
                    <a:pt x="773215" y="2869219"/>
                  </a:cubicBezTo>
                  <a:cubicBezTo>
                    <a:pt x="623961" y="2722739"/>
                    <a:pt x="452513" y="2615653"/>
                    <a:pt x="323789" y="2539639"/>
                  </a:cubicBezTo>
                  <a:cubicBezTo>
                    <a:pt x="195064" y="2463625"/>
                    <a:pt x="14184" y="2414798"/>
                    <a:pt x="867" y="2413134"/>
                  </a:cubicBezTo>
                  <a:close/>
                  <a:moveTo>
                    <a:pt x="867" y="2295698"/>
                  </a:moveTo>
                  <a:cubicBezTo>
                    <a:pt x="14184" y="2294034"/>
                    <a:pt x="195064" y="2245207"/>
                    <a:pt x="323789" y="2169193"/>
                  </a:cubicBezTo>
                  <a:cubicBezTo>
                    <a:pt x="452513" y="2093179"/>
                    <a:pt x="623961" y="1986093"/>
                    <a:pt x="773215" y="1839613"/>
                  </a:cubicBezTo>
                  <a:cubicBezTo>
                    <a:pt x="922469" y="1693134"/>
                    <a:pt x="1089479" y="1475078"/>
                    <a:pt x="1219313" y="1290314"/>
                  </a:cubicBezTo>
                  <a:cubicBezTo>
                    <a:pt x="1349148" y="1105549"/>
                    <a:pt x="1460117" y="873068"/>
                    <a:pt x="1552222" y="731026"/>
                  </a:cubicBezTo>
                  <a:cubicBezTo>
                    <a:pt x="2161028" y="-51199"/>
                    <a:pt x="2277492" y="20676"/>
                    <a:pt x="2261318" y="1956"/>
                  </a:cubicBezTo>
                  <a:cubicBezTo>
                    <a:pt x="2245144" y="-16764"/>
                    <a:pt x="2046592" y="102384"/>
                    <a:pt x="1921751" y="211689"/>
                  </a:cubicBezTo>
                  <a:cubicBezTo>
                    <a:pt x="1796910" y="320994"/>
                    <a:pt x="1647101" y="479125"/>
                    <a:pt x="1512273" y="657787"/>
                  </a:cubicBezTo>
                  <a:cubicBezTo>
                    <a:pt x="1377445" y="836448"/>
                    <a:pt x="1250940" y="1085020"/>
                    <a:pt x="1112783" y="1283655"/>
                  </a:cubicBezTo>
                  <a:cubicBezTo>
                    <a:pt x="974626" y="1482291"/>
                    <a:pt x="828145" y="1700346"/>
                    <a:pt x="683330" y="1849600"/>
                  </a:cubicBezTo>
                  <a:cubicBezTo>
                    <a:pt x="538515" y="1998854"/>
                    <a:pt x="357634" y="2104831"/>
                    <a:pt x="243890" y="2179180"/>
                  </a:cubicBezTo>
                  <a:cubicBezTo>
                    <a:pt x="130147" y="2253530"/>
                    <a:pt x="-12449" y="2297363"/>
                    <a:pt x="867" y="2295698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BFBFBF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" name="4 Grupo"/>
          <p:cNvGrpSpPr/>
          <p:nvPr/>
        </p:nvGrpSpPr>
        <p:grpSpPr>
          <a:xfrm>
            <a:off x="2220306" y="-1100656"/>
            <a:ext cx="4708831" cy="3648853"/>
            <a:chOff x="2220288" y="-291861"/>
            <a:chExt cx="4708831" cy="3648853"/>
          </a:xfrm>
        </p:grpSpPr>
        <p:sp>
          <p:nvSpPr>
            <p:cNvPr id="6" name="8 O"/>
            <p:cNvSpPr/>
            <p:nvPr/>
          </p:nvSpPr>
          <p:spPr>
            <a:xfrm rot="13581071">
              <a:off x="3069097" y="-351964"/>
              <a:ext cx="3011210" cy="3131416"/>
            </a:xfrm>
            <a:custGeom>
              <a:avLst/>
              <a:gdLst/>
              <a:ahLst/>
              <a:cxnLst/>
              <a:rect l="l" t="t" r="r" b="b"/>
              <a:pathLst>
                <a:path w="3011210" h="3131416">
                  <a:moveTo>
                    <a:pt x="69197" y="2632421"/>
                  </a:moveTo>
                  <a:cubicBezTo>
                    <a:pt x="58508" y="2645645"/>
                    <a:pt x="48839" y="2660132"/>
                    <a:pt x="40349" y="2675682"/>
                  </a:cubicBezTo>
                  <a:cubicBezTo>
                    <a:pt x="31857" y="2691233"/>
                    <a:pt x="24543" y="2707848"/>
                    <a:pt x="18566" y="2725334"/>
                  </a:cubicBezTo>
                  <a:cubicBezTo>
                    <a:pt x="6611" y="2760305"/>
                    <a:pt x="0" y="2798754"/>
                    <a:pt x="0" y="2839112"/>
                  </a:cubicBezTo>
                  <a:cubicBezTo>
                    <a:pt x="0" y="2859292"/>
                    <a:pt x="1653" y="2878993"/>
                    <a:pt x="4800" y="2898021"/>
                  </a:cubicBezTo>
                  <a:cubicBezTo>
                    <a:pt x="7948" y="2917050"/>
                    <a:pt x="12589" y="2935405"/>
                    <a:pt x="18566" y="2952890"/>
                  </a:cubicBezTo>
                  <a:cubicBezTo>
                    <a:pt x="24543" y="2970375"/>
                    <a:pt x="31857" y="2986991"/>
                    <a:pt x="40348" y="3002542"/>
                  </a:cubicBezTo>
                  <a:cubicBezTo>
                    <a:pt x="48840" y="3018093"/>
                    <a:pt x="58508" y="3032578"/>
                    <a:pt x="69197" y="3045802"/>
                  </a:cubicBezTo>
                  <a:cubicBezTo>
                    <a:pt x="79885" y="3059026"/>
                    <a:pt x="91592" y="3070989"/>
                    <a:pt x="104161" y="3081495"/>
                  </a:cubicBezTo>
                  <a:cubicBezTo>
                    <a:pt x="116730" y="3092002"/>
                    <a:pt x="130159" y="3101050"/>
                    <a:pt x="144292" y="3108445"/>
                  </a:cubicBezTo>
                  <a:cubicBezTo>
                    <a:pt x="172557" y="3123238"/>
                    <a:pt x="203632" y="3131416"/>
                    <a:pt x="236251" y="3131416"/>
                  </a:cubicBezTo>
                  <a:cubicBezTo>
                    <a:pt x="252561" y="3131416"/>
                    <a:pt x="268484" y="3129371"/>
                    <a:pt x="283864" y="3125478"/>
                  </a:cubicBezTo>
                  <a:lnTo>
                    <a:pt x="328211" y="3108445"/>
                  </a:lnTo>
                  <a:lnTo>
                    <a:pt x="368341" y="3081495"/>
                  </a:lnTo>
                  <a:lnTo>
                    <a:pt x="403306" y="3045802"/>
                  </a:lnTo>
                  <a:lnTo>
                    <a:pt x="432154" y="3002542"/>
                  </a:lnTo>
                  <a:lnTo>
                    <a:pt x="453936" y="2952890"/>
                  </a:lnTo>
                  <a:lnTo>
                    <a:pt x="467702" y="2898022"/>
                  </a:lnTo>
                  <a:lnTo>
                    <a:pt x="472502" y="2839112"/>
                  </a:lnTo>
                  <a:lnTo>
                    <a:pt x="467703" y="2780203"/>
                  </a:lnTo>
                  <a:lnTo>
                    <a:pt x="453936" y="2725334"/>
                  </a:lnTo>
                  <a:lnTo>
                    <a:pt x="432154" y="2675682"/>
                  </a:lnTo>
                  <a:lnTo>
                    <a:pt x="403306" y="2632422"/>
                  </a:lnTo>
                  <a:lnTo>
                    <a:pt x="368341" y="2596728"/>
                  </a:lnTo>
                  <a:lnTo>
                    <a:pt x="328210" y="2569778"/>
                  </a:lnTo>
                  <a:lnTo>
                    <a:pt x="283863" y="2552746"/>
                  </a:lnTo>
                  <a:lnTo>
                    <a:pt x="236251" y="2546807"/>
                  </a:lnTo>
                  <a:lnTo>
                    <a:pt x="188639" y="2552746"/>
                  </a:lnTo>
                  <a:cubicBezTo>
                    <a:pt x="173259" y="2556640"/>
                    <a:pt x="158424" y="2562382"/>
                    <a:pt x="144292" y="2569778"/>
                  </a:cubicBezTo>
                  <a:cubicBezTo>
                    <a:pt x="130159" y="2577174"/>
                    <a:pt x="116730" y="2586223"/>
                    <a:pt x="104161" y="2596728"/>
                  </a:cubicBezTo>
                  <a:cubicBezTo>
                    <a:pt x="91592" y="2607234"/>
                    <a:pt x="79885" y="2619197"/>
                    <a:pt x="69197" y="2632421"/>
                  </a:cubicBezTo>
                  <a:close/>
                  <a:moveTo>
                    <a:pt x="2504678" y="79273"/>
                  </a:moveTo>
                  <a:cubicBezTo>
                    <a:pt x="2491973" y="90573"/>
                    <a:pt x="2480575" y="102831"/>
                    <a:pt x="2470673" y="115881"/>
                  </a:cubicBezTo>
                  <a:cubicBezTo>
                    <a:pt x="2460772" y="128931"/>
                    <a:pt x="2452366" y="142772"/>
                    <a:pt x="2445645" y="157238"/>
                  </a:cubicBezTo>
                  <a:cubicBezTo>
                    <a:pt x="2438924" y="171703"/>
                    <a:pt x="2433888" y="186793"/>
                    <a:pt x="2430723" y="202339"/>
                  </a:cubicBezTo>
                  <a:lnTo>
                    <a:pt x="2427036" y="250178"/>
                  </a:lnTo>
                  <a:lnTo>
                    <a:pt x="2435213" y="297458"/>
                  </a:lnTo>
                  <a:lnTo>
                    <a:pt x="2454316" y="340952"/>
                  </a:lnTo>
                  <a:lnTo>
                    <a:pt x="2483129" y="379768"/>
                  </a:lnTo>
                  <a:lnTo>
                    <a:pt x="2520431" y="413011"/>
                  </a:lnTo>
                  <a:lnTo>
                    <a:pt x="2565003" y="439788"/>
                  </a:lnTo>
                  <a:lnTo>
                    <a:pt x="2615627" y="459204"/>
                  </a:lnTo>
                  <a:lnTo>
                    <a:pt x="2671084" y="470368"/>
                  </a:lnTo>
                  <a:lnTo>
                    <a:pt x="2730154" y="472385"/>
                  </a:lnTo>
                  <a:lnTo>
                    <a:pt x="2788772" y="464813"/>
                  </a:lnTo>
                  <a:lnTo>
                    <a:pt x="2842930" y="448475"/>
                  </a:lnTo>
                  <a:lnTo>
                    <a:pt x="2891500" y="424377"/>
                  </a:lnTo>
                  <a:lnTo>
                    <a:pt x="2933352" y="393521"/>
                  </a:lnTo>
                  <a:lnTo>
                    <a:pt x="2967357" y="356912"/>
                  </a:lnTo>
                  <a:lnTo>
                    <a:pt x="2992385" y="315555"/>
                  </a:lnTo>
                  <a:lnTo>
                    <a:pt x="3007308" y="270455"/>
                  </a:lnTo>
                  <a:cubicBezTo>
                    <a:pt x="3010471" y="254909"/>
                    <a:pt x="3011763" y="238907"/>
                    <a:pt x="3010994" y="222615"/>
                  </a:cubicBezTo>
                  <a:cubicBezTo>
                    <a:pt x="3009456" y="190032"/>
                    <a:pt x="2999822" y="159377"/>
                    <a:pt x="2983713" y="131841"/>
                  </a:cubicBezTo>
                  <a:cubicBezTo>
                    <a:pt x="2975660" y="118073"/>
                    <a:pt x="2965989" y="105085"/>
                    <a:pt x="2954901" y="93026"/>
                  </a:cubicBezTo>
                  <a:cubicBezTo>
                    <a:pt x="2943814" y="80966"/>
                    <a:pt x="2931313" y="69836"/>
                    <a:pt x="2917599" y="59783"/>
                  </a:cubicBezTo>
                  <a:cubicBezTo>
                    <a:pt x="2903886" y="49730"/>
                    <a:pt x="2888961" y="40755"/>
                    <a:pt x="2873027" y="33007"/>
                  </a:cubicBezTo>
                  <a:cubicBezTo>
                    <a:pt x="2857093" y="25258"/>
                    <a:pt x="2840151" y="18736"/>
                    <a:pt x="2822403" y="13589"/>
                  </a:cubicBezTo>
                  <a:cubicBezTo>
                    <a:pt x="2804656" y="8443"/>
                    <a:pt x="2786103" y="4672"/>
                    <a:pt x="2766947" y="2425"/>
                  </a:cubicBezTo>
                  <a:cubicBezTo>
                    <a:pt x="2747791" y="179"/>
                    <a:pt x="2728034" y="-543"/>
                    <a:pt x="2707876" y="408"/>
                  </a:cubicBezTo>
                  <a:cubicBezTo>
                    <a:pt x="2667563" y="2311"/>
                    <a:pt x="2629469" y="10727"/>
                    <a:pt x="2595100" y="24318"/>
                  </a:cubicBezTo>
                  <a:cubicBezTo>
                    <a:pt x="2577916" y="31113"/>
                    <a:pt x="2561664" y="39203"/>
                    <a:pt x="2546530" y="48417"/>
                  </a:cubicBezTo>
                  <a:cubicBezTo>
                    <a:pt x="2531398" y="57632"/>
                    <a:pt x="2517384" y="67973"/>
                    <a:pt x="2504678" y="79273"/>
                  </a:cubicBezTo>
                  <a:close/>
                  <a:moveTo>
                    <a:pt x="84078" y="1982196"/>
                  </a:moveTo>
                  <a:cubicBezTo>
                    <a:pt x="74870" y="1993588"/>
                    <a:pt x="66541" y="2006066"/>
                    <a:pt x="59226" y="2019463"/>
                  </a:cubicBezTo>
                  <a:cubicBezTo>
                    <a:pt x="51912" y="2032859"/>
                    <a:pt x="45612" y="2047172"/>
                    <a:pt x="40463" y="2062234"/>
                  </a:cubicBezTo>
                  <a:cubicBezTo>
                    <a:pt x="30164" y="2092360"/>
                    <a:pt x="24469" y="2125481"/>
                    <a:pt x="24469" y="2160247"/>
                  </a:cubicBezTo>
                  <a:cubicBezTo>
                    <a:pt x="24469" y="2177630"/>
                    <a:pt x="25893" y="2194602"/>
                    <a:pt x="28604" y="2210993"/>
                  </a:cubicBezTo>
                  <a:cubicBezTo>
                    <a:pt x="31315" y="2227384"/>
                    <a:pt x="35313" y="2243196"/>
                    <a:pt x="40463" y="2258258"/>
                  </a:cubicBezTo>
                  <a:cubicBezTo>
                    <a:pt x="45612" y="2273321"/>
                    <a:pt x="51912" y="2287635"/>
                    <a:pt x="59226" y="2301031"/>
                  </a:cubicBezTo>
                  <a:cubicBezTo>
                    <a:pt x="66541" y="2314427"/>
                    <a:pt x="74870" y="2326905"/>
                    <a:pt x="84078" y="2338296"/>
                  </a:cubicBezTo>
                  <a:cubicBezTo>
                    <a:pt x="93285" y="2349688"/>
                    <a:pt x="103370" y="2359993"/>
                    <a:pt x="114197" y="2369043"/>
                  </a:cubicBezTo>
                  <a:cubicBezTo>
                    <a:pt x="125024" y="2378094"/>
                    <a:pt x="136593" y="2385889"/>
                    <a:pt x="148767" y="2392259"/>
                  </a:cubicBezTo>
                  <a:cubicBezTo>
                    <a:pt x="173115" y="2405002"/>
                    <a:pt x="199885" y="2412047"/>
                    <a:pt x="227984" y="2412047"/>
                  </a:cubicBezTo>
                  <a:cubicBezTo>
                    <a:pt x="242033" y="2412048"/>
                    <a:pt x="255751" y="2410286"/>
                    <a:pt x="268999" y="2406932"/>
                  </a:cubicBezTo>
                  <a:lnTo>
                    <a:pt x="307201" y="2392259"/>
                  </a:lnTo>
                  <a:lnTo>
                    <a:pt x="341770" y="2369043"/>
                  </a:lnTo>
                  <a:lnTo>
                    <a:pt x="371890" y="2338296"/>
                  </a:lnTo>
                  <a:lnTo>
                    <a:pt x="396741" y="2301030"/>
                  </a:lnTo>
                  <a:lnTo>
                    <a:pt x="415505" y="2258258"/>
                  </a:lnTo>
                  <a:lnTo>
                    <a:pt x="427363" y="2210993"/>
                  </a:lnTo>
                  <a:lnTo>
                    <a:pt x="431498" y="2160247"/>
                  </a:lnTo>
                  <a:lnTo>
                    <a:pt x="427363" y="2109500"/>
                  </a:lnTo>
                  <a:lnTo>
                    <a:pt x="415505" y="2062234"/>
                  </a:lnTo>
                  <a:lnTo>
                    <a:pt x="396741" y="2019463"/>
                  </a:lnTo>
                  <a:lnTo>
                    <a:pt x="371890" y="1982196"/>
                  </a:lnTo>
                  <a:lnTo>
                    <a:pt x="341770" y="1951449"/>
                  </a:lnTo>
                  <a:lnTo>
                    <a:pt x="307201" y="1928233"/>
                  </a:lnTo>
                  <a:lnTo>
                    <a:pt x="268999" y="1913561"/>
                  </a:lnTo>
                  <a:lnTo>
                    <a:pt x="227984" y="1908446"/>
                  </a:lnTo>
                  <a:lnTo>
                    <a:pt x="186968" y="1913561"/>
                  </a:lnTo>
                  <a:cubicBezTo>
                    <a:pt x="173720" y="1916916"/>
                    <a:pt x="160941" y="1921862"/>
                    <a:pt x="148767" y="1928234"/>
                  </a:cubicBezTo>
                  <a:cubicBezTo>
                    <a:pt x="136593" y="1934605"/>
                    <a:pt x="125024" y="1942399"/>
                    <a:pt x="114197" y="1951449"/>
                  </a:cubicBezTo>
                  <a:cubicBezTo>
                    <a:pt x="103370" y="1960499"/>
                    <a:pt x="93284" y="1970805"/>
                    <a:pt x="84078" y="1982196"/>
                  </a:cubicBezTo>
                  <a:close/>
                  <a:moveTo>
                    <a:pt x="1855878" y="124794"/>
                  </a:moveTo>
                  <a:cubicBezTo>
                    <a:pt x="1844933" y="134528"/>
                    <a:pt x="1835114" y="145088"/>
                    <a:pt x="1826585" y="156330"/>
                  </a:cubicBezTo>
                  <a:cubicBezTo>
                    <a:pt x="1818056" y="167571"/>
                    <a:pt x="1810815" y="179495"/>
                    <a:pt x="1805025" y="191955"/>
                  </a:cubicBezTo>
                  <a:cubicBezTo>
                    <a:pt x="1799235" y="204417"/>
                    <a:pt x="1794897" y="217415"/>
                    <a:pt x="1792170" y="230806"/>
                  </a:cubicBezTo>
                  <a:lnTo>
                    <a:pt x="1788994" y="272017"/>
                  </a:lnTo>
                  <a:lnTo>
                    <a:pt x="1796038" y="312746"/>
                  </a:lnTo>
                  <a:lnTo>
                    <a:pt x="1812495" y="350213"/>
                  </a:lnTo>
                  <a:lnTo>
                    <a:pt x="1837315" y="383650"/>
                  </a:lnTo>
                  <a:lnTo>
                    <a:pt x="1869447" y="412286"/>
                  </a:lnTo>
                  <a:lnTo>
                    <a:pt x="1907844" y="435352"/>
                  </a:lnTo>
                  <a:lnTo>
                    <a:pt x="1951453" y="452079"/>
                  </a:lnTo>
                  <a:lnTo>
                    <a:pt x="1999225" y="461696"/>
                  </a:lnTo>
                  <a:lnTo>
                    <a:pt x="2050110" y="463433"/>
                  </a:lnTo>
                  <a:lnTo>
                    <a:pt x="2100605" y="456911"/>
                  </a:lnTo>
                  <a:lnTo>
                    <a:pt x="2147259" y="442837"/>
                  </a:lnTo>
                  <a:lnTo>
                    <a:pt x="2189099" y="422077"/>
                  </a:lnTo>
                  <a:lnTo>
                    <a:pt x="2225152" y="395497"/>
                  </a:lnTo>
                  <a:lnTo>
                    <a:pt x="2254444" y="363961"/>
                  </a:lnTo>
                  <a:lnTo>
                    <a:pt x="2276004" y="328335"/>
                  </a:lnTo>
                  <a:lnTo>
                    <a:pt x="2288859" y="289484"/>
                  </a:lnTo>
                  <a:cubicBezTo>
                    <a:pt x="2291585" y="276093"/>
                    <a:pt x="2292698" y="262308"/>
                    <a:pt x="2292036" y="248273"/>
                  </a:cubicBezTo>
                  <a:cubicBezTo>
                    <a:pt x="2290711" y="220206"/>
                    <a:pt x="2282411" y="193798"/>
                    <a:pt x="2268535" y="170078"/>
                  </a:cubicBezTo>
                  <a:cubicBezTo>
                    <a:pt x="2261597" y="158218"/>
                    <a:pt x="2253266" y="147029"/>
                    <a:pt x="2243715" y="136641"/>
                  </a:cubicBezTo>
                  <a:cubicBezTo>
                    <a:pt x="2234164" y="126252"/>
                    <a:pt x="2223395" y="116664"/>
                    <a:pt x="2211582" y="108005"/>
                  </a:cubicBezTo>
                  <a:cubicBezTo>
                    <a:pt x="2199769" y="99345"/>
                    <a:pt x="2186912" y="91613"/>
                    <a:pt x="2173186" y="84938"/>
                  </a:cubicBezTo>
                  <a:cubicBezTo>
                    <a:pt x="2159460" y="78263"/>
                    <a:pt x="2144866" y="72645"/>
                    <a:pt x="2129577" y="68212"/>
                  </a:cubicBezTo>
                  <a:cubicBezTo>
                    <a:pt x="2114288" y="63779"/>
                    <a:pt x="2098306" y="60530"/>
                    <a:pt x="2081804" y="58595"/>
                  </a:cubicBezTo>
                  <a:cubicBezTo>
                    <a:pt x="2065304" y="56660"/>
                    <a:pt x="2048283" y="56038"/>
                    <a:pt x="2030920" y="56857"/>
                  </a:cubicBezTo>
                  <a:cubicBezTo>
                    <a:pt x="1996192" y="58496"/>
                    <a:pt x="1963376" y="65747"/>
                    <a:pt x="1933770" y="77454"/>
                  </a:cubicBezTo>
                  <a:cubicBezTo>
                    <a:pt x="1918968" y="83308"/>
                    <a:pt x="1904967" y="90275"/>
                    <a:pt x="1891931" y="98214"/>
                  </a:cubicBezTo>
                  <a:cubicBezTo>
                    <a:pt x="1878894" y="106152"/>
                    <a:pt x="1866823" y="115060"/>
                    <a:pt x="1855878" y="124794"/>
                  </a:cubicBezTo>
                  <a:close/>
                  <a:moveTo>
                    <a:pt x="134781" y="1414950"/>
                  </a:moveTo>
                  <a:cubicBezTo>
                    <a:pt x="127101" y="1424453"/>
                    <a:pt x="120152" y="1434862"/>
                    <a:pt x="114050" y="1446038"/>
                  </a:cubicBezTo>
                  <a:cubicBezTo>
                    <a:pt x="107949" y="1457212"/>
                    <a:pt x="102693" y="1469153"/>
                    <a:pt x="98398" y="1481718"/>
                  </a:cubicBezTo>
                  <a:cubicBezTo>
                    <a:pt x="89806" y="1506849"/>
                    <a:pt x="85056" y="1534479"/>
                    <a:pt x="85056" y="1563481"/>
                  </a:cubicBezTo>
                  <a:cubicBezTo>
                    <a:pt x="85056" y="1577982"/>
                    <a:pt x="86244" y="1592141"/>
                    <a:pt x="88505" y="1605815"/>
                  </a:cubicBezTo>
                  <a:cubicBezTo>
                    <a:pt x="90766" y="1619489"/>
                    <a:pt x="94102" y="1632679"/>
                    <a:pt x="98398" y="1645244"/>
                  </a:cubicBezTo>
                  <a:cubicBezTo>
                    <a:pt x="102693" y="1657810"/>
                    <a:pt x="107949" y="1669750"/>
                    <a:pt x="114050" y="1680925"/>
                  </a:cubicBezTo>
                  <a:cubicBezTo>
                    <a:pt x="120152" y="1692100"/>
                    <a:pt x="127101" y="1702509"/>
                    <a:pt x="134781" y="1712013"/>
                  </a:cubicBezTo>
                  <a:cubicBezTo>
                    <a:pt x="142462" y="1721516"/>
                    <a:pt x="150875" y="1730113"/>
                    <a:pt x="159907" y="1737662"/>
                  </a:cubicBezTo>
                  <a:cubicBezTo>
                    <a:pt x="168940" y="1745212"/>
                    <a:pt x="178590" y="1751714"/>
                    <a:pt x="188746" y="1757028"/>
                  </a:cubicBezTo>
                  <a:cubicBezTo>
                    <a:pt x="209057" y="1767658"/>
                    <a:pt x="231389" y="1773536"/>
                    <a:pt x="254829" y="1773536"/>
                  </a:cubicBezTo>
                  <a:cubicBezTo>
                    <a:pt x="266551" y="1773536"/>
                    <a:pt x="277993" y="1772066"/>
                    <a:pt x="289045" y="1769268"/>
                  </a:cubicBezTo>
                  <a:lnTo>
                    <a:pt x="320913" y="1757028"/>
                  </a:lnTo>
                  <a:lnTo>
                    <a:pt x="349752" y="1737662"/>
                  </a:lnTo>
                  <a:lnTo>
                    <a:pt x="374878" y="1712013"/>
                  </a:lnTo>
                  <a:lnTo>
                    <a:pt x="395608" y="1680925"/>
                  </a:lnTo>
                  <a:lnTo>
                    <a:pt x="411262" y="1645244"/>
                  </a:lnTo>
                  <a:lnTo>
                    <a:pt x="421154" y="1605815"/>
                  </a:lnTo>
                  <a:lnTo>
                    <a:pt x="424603" y="1563482"/>
                  </a:lnTo>
                  <a:lnTo>
                    <a:pt x="421154" y="1521148"/>
                  </a:lnTo>
                  <a:lnTo>
                    <a:pt x="411262" y="1481719"/>
                  </a:lnTo>
                  <a:lnTo>
                    <a:pt x="395608" y="1446038"/>
                  </a:lnTo>
                  <a:lnTo>
                    <a:pt x="374878" y="1414950"/>
                  </a:lnTo>
                  <a:lnTo>
                    <a:pt x="349752" y="1389301"/>
                  </a:lnTo>
                  <a:lnTo>
                    <a:pt x="320913" y="1369934"/>
                  </a:lnTo>
                  <a:lnTo>
                    <a:pt x="289045" y="1357694"/>
                  </a:lnTo>
                  <a:lnTo>
                    <a:pt x="254829" y="1353427"/>
                  </a:lnTo>
                  <a:lnTo>
                    <a:pt x="220614" y="1357694"/>
                  </a:lnTo>
                  <a:cubicBezTo>
                    <a:pt x="209562" y="1360492"/>
                    <a:pt x="198902" y="1364619"/>
                    <a:pt x="188746" y="1369934"/>
                  </a:cubicBezTo>
                  <a:cubicBezTo>
                    <a:pt x="178590" y="1375248"/>
                    <a:pt x="168940" y="1381751"/>
                    <a:pt x="159907" y="1389301"/>
                  </a:cubicBezTo>
                  <a:cubicBezTo>
                    <a:pt x="150875" y="1396850"/>
                    <a:pt x="142462" y="1405447"/>
                    <a:pt x="134781" y="1414950"/>
                  </a:cubicBezTo>
                  <a:close/>
                  <a:moveTo>
                    <a:pt x="1291653" y="202186"/>
                  </a:moveTo>
                  <a:cubicBezTo>
                    <a:pt x="1282522" y="210306"/>
                    <a:pt x="1274332" y="219115"/>
                    <a:pt x="1267217" y="228493"/>
                  </a:cubicBezTo>
                  <a:cubicBezTo>
                    <a:pt x="1260102" y="237871"/>
                    <a:pt x="1254061" y="247818"/>
                    <a:pt x="1249231" y="258212"/>
                  </a:cubicBezTo>
                  <a:cubicBezTo>
                    <a:pt x="1244401" y="268608"/>
                    <a:pt x="1240781" y="279451"/>
                    <a:pt x="1238507" y="290622"/>
                  </a:cubicBezTo>
                  <a:lnTo>
                    <a:pt x="1235858" y="325001"/>
                  </a:lnTo>
                  <a:lnTo>
                    <a:pt x="1241734" y="358977"/>
                  </a:lnTo>
                  <a:lnTo>
                    <a:pt x="1255462" y="390233"/>
                  </a:lnTo>
                  <a:lnTo>
                    <a:pt x="1276168" y="418127"/>
                  </a:lnTo>
                  <a:lnTo>
                    <a:pt x="1302973" y="442015"/>
                  </a:lnTo>
                  <a:lnTo>
                    <a:pt x="1335003" y="461257"/>
                  </a:lnTo>
                  <a:lnTo>
                    <a:pt x="1371383" y="475211"/>
                  </a:lnTo>
                  <a:lnTo>
                    <a:pt x="1411235" y="483233"/>
                  </a:lnTo>
                  <a:lnTo>
                    <a:pt x="1453684" y="484682"/>
                  </a:lnTo>
                  <a:lnTo>
                    <a:pt x="1495807" y="479241"/>
                  </a:lnTo>
                  <a:lnTo>
                    <a:pt x="1534727" y="467501"/>
                  </a:lnTo>
                  <a:lnTo>
                    <a:pt x="1569630" y="450183"/>
                  </a:lnTo>
                  <a:lnTo>
                    <a:pt x="1599705" y="428009"/>
                  </a:lnTo>
                  <a:lnTo>
                    <a:pt x="1624142" y="401702"/>
                  </a:lnTo>
                  <a:lnTo>
                    <a:pt x="1642127" y="371982"/>
                  </a:lnTo>
                  <a:lnTo>
                    <a:pt x="1652850" y="339573"/>
                  </a:lnTo>
                  <a:cubicBezTo>
                    <a:pt x="1655124" y="328401"/>
                    <a:pt x="1656053" y="316902"/>
                    <a:pt x="1655500" y="305194"/>
                  </a:cubicBezTo>
                  <a:cubicBezTo>
                    <a:pt x="1654395" y="281779"/>
                    <a:pt x="1647471" y="259750"/>
                    <a:pt x="1635895" y="239962"/>
                  </a:cubicBezTo>
                  <a:cubicBezTo>
                    <a:pt x="1630108" y="230068"/>
                    <a:pt x="1623158" y="220735"/>
                    <a:pt x="1615191" y="212068"/>
                  </a:cubicBezTo>
                  <a:cubicBezTo>
                    <a:pt x="1607224" y="203403"/>
                    <a:pt x="1598240" y="195404"/>
                    <a:pt x="1588385" y="188180"/>
                  </a:cubicBezTo>
                  <a:cubicBezTo>
                    <a:pt x="1578530" y="180956"/>
                    <a:pt x="1567805" y="174506"/>
                    <a:pt x="1556355" y="168938"/>
                  </a:cubicBezTo>
                  <a:cubicBezTo>
                    <a:pt x="1544904" y="163370"/>
                    <a:pt x="1532730" y="158683"/>
                    <a:pt x="1519976" y="154985"/>
                  </a:cubicBezTo>
                  <a:cubicBezTo>
                    <a:pt x="1507222" y="151286"/>
                    <a:pt x="1493889" y="148576"/>
                    <a:pt x="1480124" y="146963"/>
                  </a:cubicBezTo>
                  <a:cubicBezTo>
                    <a:pt x="1466358" y="145348"/>
                    <a:pt x="1452159" y="144829"/>
                    <a:pt x="1437675" y="145513"/>
                  </a:cubicBezTo>
                  <a:cubicBezTo>
                    <a:pt x="1408704" y="146880"/>
                    <a:pt x="1381329" y="152928"/>
                    <a:pt x="1356632" y="162695"/>
                  </a:cubicBezTo>
                  <a:cubicBezTo>
                    <a:pt x="1344283" y="167578"/>
                    <a:pt x="1332603" y="173390"/>
                    <a:pt x="1321729" y="180012"/>
                  </a:cubicBezTo>
                  <a:cubicBezTo>
                    <a:pt x="1310853" y="186634"/>
                    <a:pt x="1300783" y="194066"/>
                    <a:pt x="1291653" y="202186"/>
                  </a:cubicBezTo>
                  <a:close/>
                  <a:moveTo>
                    <a:pt x="163122" y="913605"/>
                  </a:moveTo>
                  <a:cubicBezTo>
                    <a:pt x="149851" y="930024"/>
                    <a:pt x="139112" y="949575"/>
                    <a:pt x="131691" y="971285"/>
                  </a:cubicBezTo>
                  <a:cubicBezTo>
                    <a:pt x="124269" y="992995"/>
                    <a:pt x="120165" y="1016864"/>
                    <a:pt x="120165" y="1041918"/>
                  </a:cubicBezTo>
                  <a:cubicBezTo>
                    <a:pt x="120165" y="1054446"/>
                    <a:pt x="121191" y="1066676"/>
                    <a:pt x="123145" y="1078489"/>
                  </a:cubicBezTo>
                  <a:cubicBezTo>
                    <a:pt x="125099" y="1090302"/>
                    <a:pt x="127979" y="1101697"/>
                    <a:pt x="131691" y="1112552"/>
                  </a:cubicBezTo>
                  <a:cubicBezTo>
                    <a:pt x="139113" y="1134261"/>
                    <a:pt x="149851" y="1153812"/>
                    <a:pt x="163122" y="1170232"/>
                  </a:cubicBezTo>
                  <a:cubicBezTo>
                    <a:pt x="176392" y="1186650"/>
                    <a:pt x="192194" y="1199937"/>
                    <a:pt x="209741" y="1209120"/>
                  </a:cubicBezTo>
                  <a:cubicBezTo>
                    <a:pt x="227287" y="1218303"/>
                    <a:pt x="246579" y="1223380"/>
                    <a:pt x="266829" y="1223380"/>
                  </a:cubicBezTo>
                  <a:cubicBezTo>
                    <a:pt x="276954" y="1223381"/>
                    <a:pt x="286839" y="1222111"/>
                    <a:pt x="296387" y="1219693"/>
                  </a:cubicBezTo>
                  <a:lnTo>
                    <a:pt x="323917" y="1209120"/>
                  </a:lnTo>
                  <a:lnTo>
                    <a:pt x="370536" y="1170232"/>
                  </a:lnTo>
                  <a:lnTo>
                    <a:pt x="401967" y="1112552"/>
                  </a:lnTo>
                  <a:lnTo>
                    <a:pt x="410513" y="1078489"/>
                  </a:lnTo>
                  <a:lnTo>
                    <a:pt x="413493" y="1041918"/>
                  </a:lnTo>
                  <a:lnTo>
                    <a:pt x="410513" y="1005348"/>
                  </a:lnTo>
                  <a:lnTo>
                    <a:pt x="401968" y="971285"/>
                  </a:lnTo>
                  <a:lnTo>
                    <a:pt x="370536" y="913605"/>
                  </a:lnTo>
                  <a:lnTo>
                    <a:pt x="323917" y="874717"/>
                  </a:lnTo>
                  <a:lnTo>
                    <a:pt x="296387" y="864142"/>
                  </a:lnTo>
                  <a:lnTo>
                    <a:pt x="266829" y="860456"/>
                  </a:lnTo>
                  <a:lnTo>
                    <a:pt x="237271" y="864142"/>
                  </a:lnTo>
                  <a:cubicBezTo>
                    <a:pt x="227723" y="866560"/>
                    <a:pt x="218514" y="870125"/>
                    <a:pt x="209741" y="874717"/>
                  </a:cubicBezTo>
                  <a:cubicBezTo>
                    <a:pt x="192194" y="883898"/>
                    <a:pt x="176392" y="897186"/>
                    <a:pt x="163122" y="913605"/>
                  </a:cubicBezTo>
                  <a:close/>
                  <a:moveTo>
                    <a:pt x="792202" y="254132"/>
                  </a:moveTo>
                  <a:cubicBezTo>
                    <a:pt x="776426" y="268162"/>
                    <a:pt x="763899" y="284572"/>
                    <a:pt x="755555" y="302533"/>
                  </a:cubicBezTo>
                  <a:cubicBezTo>
                    <a:pt x="751382" y="311513"/>
                    <a:pt x="748255" y="320880"/>
                    <a:pt x="746290" y="330531"/>
                  </a:cubicBezTo>
                  <a:lnTo>
                    <a:pt x="744002" y="360230"/>
                  </a:lnTo>
                  <a:lnTo>
                    <a:pt x="749077" y="389581"/>
                  </a:lnTo>
                  <a:lnTo>
                    <a:pt x="760938" y="416582"/>
                  </a:lnTo>
                  <a:lnTo>
                    <a:pt x="801981" y="461316"/>
                  </a:lnTo>
                  <a:lnTo>
                    <a:pt x="861078" y="489993"/>
                  </a:lnTo>
                  <a:lnTo>
                    <a:pt x="895506" y="496923"/>
                  </a:lnTo>
                  <a:lnTo>
                    <a:pt x="932177" y="498175"/>
                  </a:lnTo>
                  <a:lnTo>
                    <a:pt x="968566" y="493474"/>
                  </a:lnTo>
                  <a:lnTo>
                    <a:pt x="1002188" y="483332"/>
                  </a:lnTo>
                  <a:lnTo>
                    <a:pt x="1058322" y="449216"/>
                  </a:lnTo>
                  <a:lnTo>
                    <a:pt x="1094969" y="400816"/>
                  </a:lnTo>
                  <a:lnTo>
                    <a:pt x="1104233" y="372818"/>
                  </a:lnTo>
                  <a:cubicBezTo>
                    <a:pt x="1106198" y="363166"/>
                    <a:pt x="1107000" y="353233"/>
                    <a:pt x="1106522" y="343118"/>
                  </a:cubicBezTo>
                  <a:cubicBezTo>
                    <a:pt x="1105567" y="322891"/>
                    <a:pt x="1099586" y="303860"/>
                    <a:pt x="1089586" y="286767"/>
                  </a:cubicBezTo>
                  <a:cubicBezTo>
                    <a:pt x="1079586" y="269672"/>
                    <a:pt x="1065569" y="254514"/>
                    <a:pt x="1048543" y="242033"/>
                  </a:cubicBezTo>
                  <a:cubicBezTo>
                    <a:pt x="1031516" y="229551"/>
                    <a:pt x="1011480" y="219746"/>
                    <a:pt x="989446" y="213356"/>
                  </a:cubicBezTo>
                  <a:cubicBezTo>
                    <a:pt x="978427" y="210161"/>
                    <a:pt x="966910" y="207820"/>
                    <a:pt x="955018" y="206426"/>
                  </a:cubicBezTo>
                  <a:cubicBezTo>
                    <a:pt x="943126" y="205031"/>
                    <a:pt x="930860" y="204582"/>
                    <a:pt x="918347" y="205173"/>
                  </a:cubicBezTo>
                  <a:cubicBezTo>
                    <a:pt x="893320" y="206354"/>
                    <a:pt x="869671" y="211579"/>
                    <a:pt x="848335" y="220016"/>
                  </a:cubicBezTo>
                  <a:cubicBezTo>
                    <a:pt x="826999" y="228453"/>
                    <a:pt x="807977" y="240102"/>
                    <a:pt x="792202" y="254132"/>
                  </a:cubicBezTo>
                  <a:close/>
                  <a:moveTo>
                    <a:pt x="186506" y="502873"/>
                  </a:moveTo>
                  <a:cubicBezTo>
                    <a:pt x="165949" y="528307"/>
                    <a:pt x="153235" y="563443"/>
                    <a:pt x="153235" y="602253"/>
                  </a:cubicBezTo>
                  <a:cubicBezTo>
                    <a:pt x="153235" y="621659"/>
                    <a:pt x="156413" y="640146"/>
                    <a:pt x="162162" y="656960"/>
                  </a:cubicBezTo>
                  <a:cubicBezTo>
                    <a:pt x="167910" y="673774"/>
                    <a:pt x="176227" y="688917"/>
                    <a:pt x="186506" y="701634"/>
                  </a:cubicBezTo>
                  <a:cubicBezTo>
                    <a:pt x="207062" y="727068"/>
                    <a:pt x="235461" y="742799"/>
                    <a:pt x="266830" y="742799"/>
                  </a:cubicBezTo>
                  <a:cubicBezTo>
                    <a:pt x="282514" y="742799"/>
                    <a:pt x="297456" y="738866"/>
                    <a:pt x="311046" y="731754"/>
                  </a:cubicBezTo>
                  <a:lnTo>
                    <a:pt x="347153" y="701634"/>
                  </a:lnTo>
                  <a:lnTo>
                    <a:pt x="371498" y="656960"/>
                  </a:lnTo>
                  <a:lnTo>
                    <a:pt x="380424" y="602253"/>
                  </a:lnTo>
                  <a:lnTo>
                    <a:pt x="371498" y="547547"/>
                  </a:lnTo>
                  <a:lnTo>
                    <a:pt x="347153" y="502873"/>
                  </a:lnTo>
                  <a:lnTo>
                    <a:pt x="311046" y="472753"/>
                  </a:lnTo>
                  <a:lnTo>
                    <a:pt x="266830" y="461708"/>
                  </a:lnTo>
                  <a:lnTo>
                    <a:pt x="222613" y="472753"/>
                  </a:lnTo>
                  <a:cubicBezTo>
                    <a:pt x="209024" y="479864"/>
                    <a:pt x="196785" y="490156"/>
                    <a:pt x="186506" y="502873"/>
                  </a:cubicBezTo>
                  <a:close/>
                  <a:moveTo>
                    <a:pt x="383029" y="296855"/>
                  </a:moveTo>
                  <a:cubicBezTo>
                    <a:pt x="370810" y="307722"/>
                    <a:pt x="361107" y="320433"/>
                    <a:pt x="354644" y="334343"/>
                  </a:cubicBezTo>
                  <a:lnTo>
                    <a:pt x="345697" y="379031"/>
                  </a:lnTo>
                  <a:lnTo>
                    <a:pt x="358814" y="422677"/>
                  </a:lnTo>
                  <a:lnTo>
                    <a:pt x="390603" y="457324"/>
                  </a:lnTo>
                  <a:lnTo>
                    <a:pt x="436375" y="479535"/>
                  </a:lnTo>
                  <a:lnTo>
                    <a:pt x="491442" y="485872"/>
                  </a:lnTo>
                  <a:lnTo>
                    <a:pt x="545667" y="474376"/>
                  </a:lnTo>
                  <a:lnTo>
                    <a:pt x="589143" y="447952"/>
                  </a:lnTo>
                  <a:lnTo>
                    <a:pt x="617527" y="410466"/>
                  </a:lnTo>
                  <a:cubicBezTo>
                    <a:pt x="623991" y="396555"/>
                    <a:pt x="627215" y="381444"/>
                    <a:pt x="626475" y="365778"/>
                  </a:cubicBezTo>
                  <a:cubicBezTo>
                    <a:pt x="624996" y="334444"/>
                    <a:pt x="607944" y="306818"/>
                    <a:pt x="581569" y="287484"/>
                  </a:cubicBezTo>
                  <a:cubicBezTo>
                    <a:pt x="568382" y="277816"/>
                    <a:pt x="552863" y="270223"/>
                    <a:pt x="535797" y="265274"/>
                  </a:cubicBezTo>
                  <a:cubicBezTo>
                    <a:pt x="518730" y="260324"/>
                    <a:pt x="500114" y="258021"/>
                    <a:pt x="480730" y="258936"/>
                  </a:cubicBezTo>
                  <a:cubicBezTo>
                    <a:pt x="441963" y="260766"/>
                    <a:pt x="407465" y="275123"/>
                    <a:pt x="383029" y="296855"/>
                  </a:cubicBezTo>
                  <a:close/>
                </a:path>
              </a:pathLst>
            </a:custGeom>
            <a:solidFill>
              <a:srgbClr val="956251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woPt" dir="t"/>
            </a:scene3d>
            <a:sp3d prstMaterial="flat">
              <a:bevelT w="1778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7" name="6 Forma libre"/>
            <p:cNvSpPr/>
            <p:nvPr/>
          </p:nvSpPr>
          <p:spPr>
            <a:xfrm rot="5400000" flipH="1" flipV="1">
              <a:off x="3443342" y="-128786"/>
              <a:ext cx="2262724" cy="4708831"/>
            </a:xfrm>
            <a:custGeom>
              <a:avLst/>
              <a:gdLst/>
              <a:ahLst/>
              <a:cxnLst/>
              <a:rect l="l" t="t" r="r" b="b"/>
              <a:pathLst>
                <a:path w="2262724" h="4708831">
                  <a:moveTo>
                    <a:pt x="867" y="2413134"/>
                  </a:moveTo>
                  <a:cubicBezTo>
                    <a:pt x="-12449" y="2411469"/>
                    <a:pt x="130147" y="2455303"/>
                    <a:pt x="243890" y="2529652"/>
                  </a:cubicBezTo>
                  <a:cubicBezTo>
                    <a:pt x="357634" y="2604002"/>
                    <a:pt x="538515" y="2709978"/>
                    <a:pt x="683330" y="2859232"/>
                  </a:cubicBezTo>
                  <a:cubicBezTo>
                    <a:pt x="828145" y="3008486"/>
                    <a:pt x="974626" y="3226541"/>
                    <a:pt x="1112783" y="3425177"/>
                  </a:cubicBezTo>
                  <a:cubicBezTo>
                    <a:pt x="1250940" y="3623813"/>
                    <a:pt x="1377445" y="3872385"/>
                    <a:pt x="1512273" y="4051046"/>
                  </a:cubicBezTo>
                  <a:cubicBezTo>
                    <a:pt x="1647101" y="4229707"/>
                    <a:pt x="1796910" y="4387839"/>
                    <a:pt x="1921751" y="4497143"/>
                  </a:cubicBezTo>
                  <a:cubicBezTo>
                    <a:pt x="2046592" y="4606448"/>
                    <a:pt x="2245144" y="4725597"/>
                    <a:pt x="2261318" y="4706876"/>
                  </a:cubicBezTo>
                  <a:cubicBezTo>
                    <a:pt x="2277492" y="4688156"/>
                    <a:pt x="2161028" y="4760031"/>
                    <a:pt x="1552222" y="3977806"/>
                  </a:cubicBezTo>
                  <a:cubicBezTo>
                    <a:pt x="1460117" y="3835765"/>
                    <a:pt x="1349148" y="3603283"/>
                    <a:pt x="1219313" y="3418519"/>
                  </a:cubicBezTo>
                  <a:cubicBezTo>
                    <a:pt x="1089479" y="3233754"/>
                    <a:pt x="922469" y="3015699"/>
                    <a:pt x="773215" y="2869219"/>
                  </a:cubicBezTo>
                  <a:cubicBezTo>
                    <a:pt x="623961" y="2722739"/>
                    <a:pt x="452513" y="2615653"/>
                    <a:pt x="323789" y="2539639"/>
                  </a:cubicBezTo>
                  <a:cubicBezTo>
                    <a:pt x="195064" y="2463625"/>
                    <a:pt x="14184" y="2414798"/>
                    <a:pt x="867" y="2413134"/>
                  </a:cubicBezTo>
                  <a:close/>
                  <a:moveTo>
                    <a:pt x="867" y="2295698"/>
                  </a:moveTo>
                  <a:cubicBezTo>
                    <a:pt x="14184" y="2294034"/>
                    <a:pt x="195064" y="2245207"/>
                    <a:pt x="323789" y="2169193"/>
                  </a:cubicBezTo>
                  <a:cubicBezTo>
                    <a:pt x="452513" y="2093179"/>
                    <a:pt x="623961" y="1986093"/>
                    <a:pt x="773215" y="1839613"/>
                  </a:cubicBezTo>
                  <a:cubicBezTo>
                    <a:pt x="922469" y="1693134"/>
                    <a:pt x="1089479" y="1475078"/>
                    <a:pt x="1219313" y="1290314"/>
                  </a:cubicBezTo>
                  <a:cubicBezTo>
                    <a:pt x="1349148" y="1105549"/>
                    <a:pt x="1460117" y="873068"/>
                    <a:pt x="1552222" y="731026"/>
                  </a:cubicBezTo>
                  <a:cubicBezTo>
                    <a:pt x="2161028" y="-51199"/>
                    <a:pt x="2277492" y="20676"/>
                    <a:pt x="2261318" y="1956"/>
                  </a:cubicBezTo>
                  <a:cubicBezTo>
                    <a:pt x="2245144" y="-16764"/>
                    <a:pt x="2046592" y="102384"/>
                    <a:pt x="1921751" y="211689"/>
                  </a:cubicBezTo>
                  <a:cubicBezTo>
                    <a:pt x="1796910" y="320994"/>
                    <a:pt x="1647101" y="479125"/>
                    <a:pt x="1512273" y="657787"/>
                  </a:cubicBezTo>
                  <a:cubicBezTo>
                    <a:pt x="1377445" y="836448"/>
                    <a:pt x="1250940" y="1085020"/>
                    <a:pt x="1112783" y="1283655"/>
                  </a:cubicBezTo>
                  <a:cubicBezTo>
                    <a:pt x="974626" y="1482291"/>
                    <a:pt x="828145" y="1700346"/>
                    <a:pt x="683330" y="1849600"/>
                  </a:cubicBezTo>
                  <a:cubicBezTo>
                    <a:pt x="538515" y="1998854"/>
                    <a:pt x="357634" y="2104831"/>
                    <a:pt x="243890" y="2179180"/>
                  </a:cubicBezTo>
                  <a:cubicBezTo>
                    <a:pt x="130147" y="2253530"/>
                    <a:pt x="-12449" y="2297363"/>
                    <a:pt x="867" y="2295698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BFBFBF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" name="7 Grupo"/>
          <p:cNvGrpSpPr/>
          <p:nvPr/>
        </p:nvGrpSpPr>
        <p:grpSpPr>
          <a:xfrm>
            <a:off x="971600" y="220673"/>
            <a:ext cx="3648852" cy="4708831"/>
            <a:chOff x="971600" y="1029469"/>
            <a:chExt cx="3648852" cy="4708831"/>
          </a:xfrm>
        </p:grpSpPr>
        <p:sp>
          <p:nvSpPr>
            <p:cNvPr id="9" name="8 O"/>
            <p:cNvSpPr/>
            <p:nvPr/>
          </p:nvSpPr>
          <p:spPr>
            <a:xfrm rot="13418929" flipV="1">
              <a:off x="971600" y="1818175"/>
              <a:ext cx="3011210" cy="3131416"/>
            </a:xfrm>
            <a:custGeom>
              <a:avLst/>
              <a:gdLst/>
              <a:ahLst/>
              <a:cxnLst/>
              <a:rect l="l" t="t" r="r" b="b"/>
              <a:pathLst>
                <a:path w="3011210" h="3131416">
                  <a:moveTo>
                    <a:pt x="69197" y="2632421"/>
                  </a:moveTo>
                  <a:cubicBezTo>
                    <a:pt x="58508" y="2645645"/>
                    <a:pt x="48839" y="2660132"/>
                    <a:pt x="40349" y="2675682"/>
                  </a:cubicBezTo>
                  <a:cubicBezTo>
                    <a:pt x="31857" y="2691233"/>
                    <a:pt x="24543" y="2707848"/>
                    <a:pt x="18566" y="2725334"/>
                  </a:cubicBezTo>
                  <a:cubicBezTo>
                    <a:pt x="6611" y="2760305"/>
                    <a:pt x="0" y="2798754"/>
                    <a:pt x="0" y="2839112"/>
                  </a:cubicBezTo>
                  <a:cubicBezTo>
                    <a:pt x="0" y="2859292"/>
                    <a:pt x="1653" y="2878993"/>
                    <a:pt x="4800" y="2898021"/>
                  </a:cubicBezTo>
                  <a:cubicBezTo>
                    <a:pt x="7948" y="2917050"/>
                    <a:pt x="12589" y="2935405"/>
                    <a:pt x="18566" y="2952890"/>
                  </a:cubicBezTo>
                  <a:cubicBezTo>
                    <a:pt x="24543" y="2970375"/>
                    <a:pt x="31857" y="2986991"/>
                    <a:pt x="40348" y="3002542"/>
                  </a:cubicBezTo>
                  <a:cubicBezTo>
                    <a:pt x="48840" y="3018093"/>
                    <a:pt x="58508" y="3032578"/>
                    <a:pt x="69197" y="3045802"/>
                  </a:cubicBezTo>
                  <a:cubicBezTo>
                    <a:pt x="79885" y="3059026"/>
                    <a:pt x="91592" y="3070989"/>
                    <a:pt x="104161" y="3081495"/>
                  </a:cubicBezTo>
                  <a:cubicBezTo>
                    <a:pt x="116730" y="3092002"/>
                    <a:pt x="130159" y="3101050"/>
                    <a:pt x="144292" y="3108445"/>
                  </a:cubicBezTo>
                  <a:cubicBezTo>
                    <a:pt x="172557" y="3123238"/>
                    <a:pt x="203632" y="3131416"/>
                    <a:pt x="236251" y="3131416"/>
                  </a:cubicBezTo>
                  <a:cubicBezTo>
                    <a:pt x="252561" y="3131416"/>
                    <a:pt x="268484" y="3129371"/>
                    <a:pt x="283864" y="3125478"/>
                  </a:cubicBezTo>
                  <a:lnTo>
                    <a:pt x="328211" y="3108445"/>
                  </a:lnTo>
                  <a:lnTo>
                    <a:pt x="368341" y="3081495"/>
                  </a:lnTo>
                  <a:lnTo>
                    <a:pt x="403306" y="3045802"/>
                  </a:lnTo>
                  <a:lnTo>
                    <a:pt x="432154" y="3002542"/>
                  </a:lnTo>
                  <a:lnTo>
                    <a:pt x="453936" y="2952890"/>
                  </a:lnTo>
                  <a:lnTo>
                    <a:pt x="467702" y="2898022"/>
                  </a:lnTo>
                  <a:lnTo>
                    <a:pt x="472502" y="2839112"/>
                  </a:lnTo>
                  <a:lnTo>
                    <a:pt x="467703" y="2780203"/>
                  </a:lnTo>
                  <a:lnTo>
                    <a:pt x="453936" y="2725334"/>
                  </a:lnTo>
                  <a:lnTo>
                    <a:pt x="432154" y="2675682"/>
                  </a:lnTo>
                  <a:lnTo>
                    <a:pt x="403306" y="2632422"/>
                  </a:lnTo>
                  <a:lnTo>
                    <a:pt x="368341" y="2596728"/>
                  </a:lnTo>
                  <a:lnTo>
                    <a:pt x="328210" y="2569778"/>
                  </a:lnTo>
                  <a:lnTo>
                    <a:pt x="283863" y="2552746"/>
                  </a:lnTo>
                  <a:lnTo>
                    <a:pt x="236251" y="2546807"/>
                  </a:lnTo>
                  <a:lnTo>
                    <a:pt x="188639" y="2552746"/>
                  </a:lnTo>
                  <a:cubicBezTo>
                    <a:pt x="173259" y="2556640"/>
                    <a:pt x="158424" y="2562382"/>
                    <a:pt x="144292" y="2569778"/>
                  </a:cubicBezTo>
                  <a:cubicBezTo>
                    <a:pt x="130159" y="2577174"/>
                    <a:pt x="116730" y="2586223"/>
                    <a:pt x="104161" y="2596728"/>
                  </a:cubicBezTo>
                  <a:cubicBezTo>
                    <a:pt x="91592" y="2607234"/>
                    <a:pt x="79885" y="2619197"/>
                    <a:pt x="69197" y="2632421"/>
                  </a:cubicBezTo>
                  <a:close/>
                  <a:moveTo>
                    <a:pt x="2504678" y="79273"/>
                  </a:moveTo>
                  <a:cubicBezTo>
                    <a:pt x="2491973" y="90573"/>
                    <a:pt x="2480575" y="102831"/>
                    <a:pt x="2470673" y="115881"/>
                  </a:cubicBezTo>
                  <a:cubicBezTo>
                    <a:pt x="2460772" y="128931"/>
                    <a:pt x="2452366" y="142772"/>
                    <a:pt x="2445645" y="157238"/>
                  </a:cubicBezTo>
                  <a:cubicBezTo>
                    <a:pt x="2438924" y="171703"/>
                    <a:pt x="2433888" y="186793"/>
                    <a:pt x="2430723" y="202339"/>
                  </a:cubicBezTo>
                  <a:lnTo>
                    <a:pt x="2427036" y="250178"/>
                  </a:lnTo>
                  <a:lnTo>
                    <a:pt x="2435213" y="297458"/>
                  </a:lnTo>
                  <a:lnTo>
                    <a:pt x="2454316" y="340952"/>
                  </a:lnTo>
                  <a:lnTo>
                    <a:pt x="2483129" y="379768"/>
                  </a:lnTo>
                  <a:lnTo>
                    <a:pt x="2520431" y="413011"/>
                  </a:lnTo>
                  <a:lnTo>
                    <a:pt x="2565003" y="439788"/>
                  </a:lnTo>
                  <a:lnTo>
                    <a:pt x="2615627" y="459204"/>
                  </a:lnTo>
                  <a:lnTo>
                    <a:pt x="2671084" y="470368"/>
                  </a:lnTo>
                  <a:lnTo>
                    <a:pt x="2730154" y="472385"/>
                  </a:lnTo>
                  <a:lnTo>
                    <a:pt x="2788772" y="464813"/>
                  </a:lnTo>
                  <a:lnTo>
                    <a:pt x="2842930" y="448475"/>
                  </a:lnTo>
                  <a:lnTo>
                    <a:pt x="2891500" y="424377"/>
                  </a:lnTo>
                  <a:lnTo>
                    <a:pt x="2933352" y="393521"/>
                  </a:lnTo>
                  <a:lnTo>
                    <a:pt x="2967357" y="356912"/>
                  </a:lnTo>
                  <a:lnTo>
                    <a:pt x="2992385" y="315555"/>
                  </a:lnTo>
                  <a:lnTo>
                    <a:pt x="3007308" y="270455"/>
                  </a:lnTo>
                  <a:cubicBezTo>
                    <a:pt x="3010471" y="254909"/>
                    <a:pt x="3011763" y="238907"/>
                    <a:pt x="3010994" y="222615"/>
                  </a:cubicBezTo>
                  <a:cubicBezTo>
                    <a:pt x="3009456" y="190032"/>
                    <a:pt x="2999822" y="159377"/>
                    <a:pt x="2983713" y="131841"/>
                  </a:cubicBezTo>
                  <a:cubicBezTo>
                    <a:pt x="2975660" y="118073"/>
                    <a:pt x="2965989" y="105085"/>
                    <a:pt x="2954901" y="93026"/>
                  </a:cubicBezTo>
                  <a:cubicBezTo>
                    <a:pt x="2943814" y="80966"/>
                    <a:pt x="2931313" y="69836"/>
                    <a:pt x="2917599" y="59783"/>
                  </a:cubicBezTo>
                  <a:cubicBezTo>
                    <a:pt x="2903886" y="49730"/>
                    <a:pt x="2888961" y="40755"/>
                    <a:pt x="2873027" y="33007"/>
                  </a:cubicBezTo>
                  <a:cubicBezTo>
                    <a:pt x="2857093" y="25258"/>
                    <a:pt x="2840151" y="18736"/>
                    <a:pt x="2822403" y="13589"/>
                  </a:cubicBezTo>
                  <a:cubicBezTo>
                    <a:pt x="2804656" y="8443"/>
                    <a:pt x="2786103" y="4672"/>
                    <a:pt x="2766947" y="2425"/>
                  </a:cubicBezTo>
                  <a:cubicBezTo>
                    <a:pt x="2747791" y="179"/>
                    <a:pt x="2728034" y="-543"/>
                    <a:pt x="2707876" y="408"/>
                  </a:cubicBezTo>
                  <a:cubicBezTo>
                    <a:pt x="2667563" y="2311"/>
                    <a:pt x="2629469" y="10727"/>
                    <a:pt x="2595100" y="24318"/>
                  </a:cubicBezTo>
                  <a:cubicBezTo>
                    <a:pt x="2577916" y="31113"/>
                    <a:pt x="2561664" y="39203"/>
                    <a:pt x="2546530" y="48417"/>
                  </a:cubicBezTo>
                  <a:cubicBezTo>
                    <a:pt x="2531398" y="57632"/>
                    <a:pt x="2517384" y="67973"/>
                    <a:pt x="2504678" y="79273"/>
                  </a:cubicBezTo>
                  <a:close/>
                  <a:moveTo>
                    <a:pt x="84078" y="1982196"/>
                  </a:moveTo>
                  <a:cubicBezTo>
                    <a:pt x="74870" y="1993588"/>
                    <a:pt x="66541" y="2006066"/>
                    <a:pt x="59226" y="2019463"/>
                  </a:cubicBezTo>
                  <a:cubicBezTo>
                    <a:pt x="51912" y="2032859"/>
                    <a:pt x="45612" y="2047172"/>
                    <a:pt x="40463" y="2062234"/>
                  </a:cubicBezTo>
                  <a:cubicBezTo>
                    <a:pt x="30164" y="2092360"/>
                    <a:pt x="24469" y="2125481"/>
                    <a:pt x="24469" y="2160247"/>
                  </a:cubicBezTo>
                  <a:cubicBezTo>
                    <a:pt x="24469" y="2177630"/>
                    <a:pt x="25893" y="2194602"/>
                    <a:pt x="28604" y="2210993"/>
                  </a:cubicBezTo>
                  <a:cubicBezTo>
                    <a:pt x="31315" y="2227384"/>
                    <a:pt x="35313" y="2243196"/>
                    <a:pt x="40463" y="2258258"/>
                  </a:cubicBezTo>
                  <a:cubicBezTo>
                    <a:pt x="45612" y="2273321"/>
                    <a:pt x="51912" y="2287635"/>
                    <a:pt x="59226" y="2301031"/>
                  </a:cubicBezTo>
                  <a:cubicBezTo>
                    <a:pt x="66541" y="2314427"/>
                    <a:pt x="74870" y="2326905"/>
                    <a:pt x="84078" y="2338296"/>
                  </a:cubicBezTo>
                  <a:cubicBezTo>
                    <a:pt x="93285" y="2349688"/>
                    <a:pt x="103370" y="2359993"/>
                    <a:pt x="114197" y="2369043"/>
                  </a:cubicBezTo>
                  <a:cubicBezTo>
                    <a:pt x="125024" y="2378094"/>
                    <a:pt x="136593" y="2385889"/>
                    <a:pt x="148767" y="2392259"/>
                  </a:cubicBezTo>
                  <a:cubicBezTo>
                    <a:pt x="173115" y="2405002"/>
                    <a:pt x="199885" y="2412047"/>
                    <a:pt x="227984" y="2412047"/>
                  </a:cubicBezTo>
                  <a:cubicBezTo>
                    <a:pt x="242033" y="2412048"/>
                    <a:pt x="255751" y="2410286"/>
                    <a:pt x="268999" y="2406932"/>
                  </a:cubicBezTo>
                  <a:lnTo>
                    <a:pt x="307201" y="2392259"/>
                  </a:lnTo>
                  <a:lnTo>
                    <a:pt x="341770" y="2369043"/>
                  </a:lnTo>
                  <a:lnTo>
                    <a:pt x="371890" y="2338296"/>
                  </a:lnTo>
                  <a:lnTo>
                    <a:pt x="396741" y="2301030"/>
                  </a:lnTo>
                  <a:lnTo>
                    <a:pt x="415505" y="2258258"/>
                  </a:lnTo>
                  <a:lnTo>
                    <a:pt x="427363" y="2210993"/>
                  </a:lnTo>
                  <a:lnTo>
                    <a:pt x="431498" y="2160247"/>
                  </a:lnTo>
                  <a:lnTo>
                    <a:pt x="427363" y="2109500"/>
                  </a:lnTo>
                  <a:lnTo>
                    <a:pt x="415505" y="2062234"/>
                  </a:lnTo>
                  <a:lnTo>
                    <a:pt x="396741" y="2019463"/>
                  </a:lnTo>
                  <a:lnTo>
                    <a:pt x="371890" y="1982196"/>
                  </a:lnTo>
                  <a:lnTo>
                    <a:pt x="341770" y="1951449"/>
                  </a:lnTo>
                  <a:lnTo>
                    <a:pt x="307201" y="1928233"/>
                  </a:lnTo>
                  <a:lnTo>
                    <a:pt x="268999" y="1913561"/>
                  </a:lnTo>
                  <a:lnTo>
                    <a:pt x="227984" y="1908446"/>
                  </a:lnTo>
                  <a:lnTo>
                    <a:pt x="186968" y="1913561"/>
                  </a:lnTo>
                  <a:cubicBezTo>
                    <a:pt x="173720" y="1916916"/>
                    <a:pt x="160941" y="1921862"/>
                    <a:pt x="148767" y="1928234"/>
                  </a:cubicBezTo>
                  <a:cubicBezTo>
                    <a:pt x="136593" y="1934605"/>
                    <a:pt x="125024" y="1942399"/>
                    <a:pt x="114197" y="1951449"/>
                  </a:cubicBezTo>
                  <a:cubicBezTo>
                    <a:pt x="103370" y="1960499"/>
                    <a:pt x="93284" y="1970805"/>
                    <a:pt x="84078" y="1982196"/>
                  </a:cubicBezTo>
                  <a:close/>
                  <a:moveTo>
                    <a:pt x="1855878" y="124794"/>
                  </a:moveTo>
                  <a:cubicBezTo>
                    <a:pt x="1844933" y="134528"/>
                    <a:pt x="1835114" y="145088"/>
                    <a:pt x="1826585" y="156330"/>
                  </a:cubicBezTo>
                  <a:cubicBezTo>
                    <a:pt x="1818056" y="167571"/>
                    <a:pt x="1810815" y="179495"/>
                    <a:pt x="1805025" y="191955"/>
                  </a:cubicBezTo>
                  <a:cubicBezTo>
                    <a:pt x="1799235" y="204417"/>
                    <a:pt x="1794897" y="217415"/>
                    <a:pt x="1792170" y="230806"/>
                  </a:cubicBezTo>
                  <a:lnTo>
                    <a:pt x="1788994" y="272017"/>
                  </a:lnTo>
                  <a:lnTo>
                    <a:pt x="1796038" y="312746"/>
                  </a:lnTo>
                  <a:lnTo>
                    <a:pt x="1812495" y="350213"/>
                  </a:lnTo>
                  <a:lnTo>
                    <a:pt x="1837315" y="383650"/>
                  </a:lnTo>
                  <a:lnTo>
                    <a:pt x="1869447" y="412286"/>
                  </a:lnTo>
                  <a:lnTo>
                    <a:pt x="1907844" y="435352"/>
                  </a:lnTo>
                  <a:lnTo>
                    <a:pt x="1951453" y="452079"/>
                  </a:lnTo>
                  <a:lnTo>
                    <a:pt x="1999225" y="461696"/>
                  </a:lnTo>
                  <a:lnTo>
                    <a:pt x="2050110" y="463433"/>
                  </a:lnTo>
                  <a:lnTo>
                    <a:pt x="2100605" y="456911"/>
                  </a:lnTo>
                  <a:lnTo>
                    <a:pt x="2147259" y="442837"/>
                  </a:lnTo>
                  <a:lnTo>
                    <a:pt x="2189099" y="422077"/>
                  </a:lnTo>
                  <a:lnTo>
                    <a:pt x="2225152" y="395497"/>
                  </a:lnTo>
                  <a:lnTo>
                    <a:pt x="2254444" y="363961"/>
                  </a:lnTo>
                  <a:lnTo>
                    <a:pt x="2276004" y="328335"/>
                  </a:lnTo>
                  <a:lnTo>
                    <a:pt x="2288859" y="289484"/>
                  </a:lnTo>
                  <a:cubicBezTo>
                    <a:pt x="2291585" y="276093"/>
                    <a:pt x="2292698" y="262308"/>
                    <a:pt x="2292036" y="248273"/>
                  </a:cubicBezTo>
                  <a:cubicBezTo>
                    <a:pt x="2290711" y="220206"/>
                    <a:pt x="2282411" y="193798"/>
                    <a:pt x="2268535" y="170078"/>
                  </a:cubicBezTo>
                  <a:cubicBezTo>
                    <a:pt x="2261597" y="158218"/>
                    <a:pt x="2253266" y="147029"/>
                    <a:pt x="2243715" y="136641"/>
                  </a:cubicBezTo>
                  <a:cubicBezTo>
                    <a:pt x="2234164" y="126252"/>
                    <a:pt x="2223395" y="116664"/>
                    <a:pt x="2211582" y="108005"/>
                  </a:cubicBezTo>
                  <a:cubicBezTo>
                    <a:pt x="2199769" y="99345"/>
                    <a:pt x="2186912" y="91613"/>
                    <a:pt x="2173186" y="84938"/>
                  </a:cubicBezTo>
                  <a:cubicBezTo>
                    <a:pt x="2159460" y="78263"/>
                    <a:pt x="2144866" y="72645"/>
                    <a:pt x="2129577" y="68212"/>
                  </a:cubicBezTo>
                  <a:cubicBezTo>
                    <a:pt x="2114288" y="63779"/>
                    <a:pt x="2098306" y="60530"/>
                    <a:pt x="2081804" y="58595"/>
                  </a:cubicBezTo>
                  <a:cubicBezTo>
                    <a:pt x="2065304" y="56660"/>
                    <a:pt x="2048283" y="56038"/>
                    <a:pt x="2030920" y="56857"/>
                  </a:cubicBezTo>
                  <a:cubicBezTo>
                    <a:pt x="1996192" y="58496"/>
                    <a:pt x="1963376" y="65747"/>
                    <a:pt x="1933770" y="77454"/>
                  </a:cubicBezTo>
                  <a:cubicBezTo>
                    <a:pt x="1918968" y="83308"/>
                    <a:pt x="1904967" y="90275"/>
                    <a:pt x="1891931" y="98214"/>
                  </a:cubicBezTo>
                  <a:cubicBezTo>
                    <a:pt x="1878894" y="106152"/>
                    <a:pt x="1866823" y="115060"/>
                    <a:pt x="1855878" y="124794"/>
                  </a:cubicBezTo>
                  <a:close/>
                  <a:moveTo>
                    <a:pt x="134781" y="1414950"/>
                  </a:moveTo>
                  <a:cubicBezTo>
                    <a:pt x="127101" y="1424453"/>
                    <a:pt x="120152" y="1434862"/>
                    <a:pt x="114050" y="1446038"/>
                  </a:cubicBezTo>
                  <a:cubicBezTo>
                    <a:pt x="107949" y="1457212"/>
                    <a:pt x="102693" y="1469153"/>
                    <a:pt x="98398" y="1481718"/>
                  </a:cubicBezTo>
                  <a:cubicBezTo>
                    <a:pt x="89806" y="1506849"/>
                    <a:pt x="85056" y="1534479"/>
                    <a:pt x="85056" y="1563481"/>
                  </a:cubicBezTo>
                  <a:cubicBezTo>
                    <a:pt x="85056" y="1577982"/>
                    <a:pt x="86244" y="1592141"/>
                    <a:pt x="88505" y="1605815"/>
                  </a:cubicBezTo>
                  <a:cubicBezTo>
                    <a:pt x="90766" y="1619489"/>
                    <a:pt x="94102" y="1632679"/>
                    <a:pt x="98398" y="1645244"/>
                  </a:cubicBezTo>
                  <a:cubicBezTo>
                    <a:pt x="102693" y="1657810"/>
                    <a:pt x="107949" y="1669750"/>
                    <a:pt x="114050" y="1680925"/>
                  </a:cubicBezTo>
                  <a:cubicBezTo>
                    <a:pt x="120152" y="1692100"/>
                    <a:pt x="127101" y="1702509"/>
                    <a:pt x="134781" y="1712013"/>
                  </a:cubicBezTo>
                  <a:cubicBezTo>
                    <a:pt x="142462" y="1721516"/>
                    <a:pt x="150875" y="1730113"/>
                    <a:pt x="159907" y="1737662"/>
                  </a:cubicBezTo>
                  <a:cubicBezTo>
                    <a:pt x="168940" y="1745212"/>
                    <a:pt x="178590" y="1751714"/>
                    <a:pt x="188746" y="1757028"/>
                  </a:cubicBezTo>
                  <a:cubicBezTo>
                    <a:pt x="209057" y="1767658"/>
                    <a:pt x="231389" y="1773536"/>
                    <a:pt x="254829" y="1773536"/>
                  </a:cubicBezTo>
                  <a:cubicBezTo>
                    <a:pt x="266551" y="1773536"/>
                    <a:pt x="277993" y="1772066"/>
                    <a:pt x="289045" y="1769268"/>
                  </a:cubicBezTo>
                  <a:lnTo>
                    <a:pt x="320913" y="1757028"/>
                  </a:lnTo>
                  <a:lnTo>
                    <a:pt x="349752" y="1737662"/>
                  </a:lnTo>
                  <a:lnTo>
                    <a:pt x="374878" y="1712013"/>
                  </a:lnTo>
                  <a:lnTo>
                    <a:pt x="395608" y="1680925"/>
                  </a:lnTo>
                  <a:lnTo>
                    <a:pt x="411262" y="1645244"/>
                  </a:lnTo>
                  <a:lnTo>
                    <a:pt x="421154" y="1605815"/>
                  </a:lnTo>
                  <a:lnTo>
                    <a:pt x="424603" y="1563482"/>
                  </a:lnTo>
                  <a:lnTo>
                    <a:pt x="421154" y="1521148"/>
                  </a:lnTo>
                  <a:lnTo>
                    <a:pt x="411262" y="1481719"/>
                  </a:lnTo>
                  <a:lnTo>
                    <a:pt x="395608" y="1446038"/>
                  </a:lnTo>
                  <a:lnTo>
                    <a:pt x="374878" y="1414950"/>
                  </a:lnTo>
                  <a:lnTo>
                    <a:pt x="349752" y="1389301"/>
                  </a:lnTo>
                  <a:lnTo>
                    <a:pt x="320913" y="1369934"/>
                  </a:lnTo>
                  <a:lnTo>
                    <a:pt x="289045" y="1357694"/>
                  </a:lnTo>
                  <a:lnTo>
                    <a:pt x="254829" y="1353427"/>
                  </a:lnTo>
                  <a:lnTo>
                    <a:pt x="220614" y="1357694"/>
                  </a:lnTo>
                  <a:cubicBezTo>
                    <a:pt x="209562" y="1360492"/>
                    <a:pt x="198902" y="1364619"/>
                    <a:pt x="188746" y="1369934"/>
                  </a:cubicBezTo>
                  <a:cubicBezTo>
                    <a:pt x="178590" y="1375248"/>
                    <a:pt x="168940" y="1381751"/>
                    <a:pt x="159907" y="1389301"/>
                  </a:cubicBezTo>
                  <a:cubicBezTo>
                    <a:pt x="150875" y="1396850"/>
                    <a:pt x="142462" y="1405447"/>
                    <a:pt x="134781" y="1414950"/>
                  </a:cubicBezTo>
                  <a:close/>
                  <a:moveTo>
                    <a:pt x="1291653" y="202186"/>
                  </a:moveTo>
                  <a:cubicBezTo>
                    <a:pt x="1282522" y="210306"/>
                    <a:pt x="1274332" y="219115"/>
                    <a:pt x="1267217" y="228493"/>
                  </a:cubicBezTo>
                  <a:cubicBezTo>
                    <a:pt x="1260102" y="237871"/>
                    <a:pt x="1254061" y="247818"/>
                    <a:pt x="1249231" y="258212"/>
                  </a:cubicBezTo>
                  <a:cubicBezTo>
                    <a:pt x="1244401" y="268608"/>
                    <a:pt x="1240781" y="279451"/>
                    <a:pt x="1238507" y="290622"/>
                  </a:cubicBezTo>
                  <a:lnTo>
                    <a:pt x="1235858" y="325001"/>
                  </a:lnTo>
                  <a:lnTo>
                    <a:pt x="1241734" y="358977"/>
                  </a:lnTo>
                  <a:lnTo>
                    <a:pt x="1255462" y="390233"/>
                  </a:lnTo>
                  <a:lnTo>
                    <a:pt x="1276168" y="418127"/>
                  </a:lnTo>
                  <a:lnTo>
                    <a:pt x="1302973" y="442015"/>
                  </a:lnTo>
                  <a:lnTo>
                    <a:pt x="1335003" y="461257"/>
                  </a:lnTo>
                  <a:lnTo>
                    <a:pt x="1371383" y="475211"/>
                  </a:lnTo>
                  <a:lnTo>
                    <a:pt x="1411235" y="483233"/>
                  </a:lnTo>
                  <a:lnTo>
                    <a:pt x="1453684" y="484682"/>
                  </a:lnTo>
                  <a:lnTo>
                    <a:pt x="1495807" y="479241"/>
                  </a:lnTo>
                  <a:lnTo>
                    <a:pt x="1534727" y="467501"/>
                  </a:lnTo>
                  <a:lnTo>
                    <a:pt x="1569630" y="450183"/>
                  </a:lnTo>
                  <a:lnTo>
                    <a:pt x="1599705" y="428009"/>
                  </a:lnTo>
                  <a:lnTo>
                    <a:pt x="1624142" y="401702"/>
                  </a:lnTo>
                  <a:lnTo>
                    <a:pt x="1642127" y="371982"/>
                  </a:lnTo>
                  <a:lnTo>
                    <a:pt x="1652850" y="339573"/>
                  </a:lnTo>
                  <a:cubicBezTo>
                    <a:pt x="1655124" y="328401"/>
                    <a:pt x="1656053" y="316902"/>
                    <a:pt x="1655500" y="305194"/>
                  </a:cubicBezTo>
                  <a:cubicBezTo>
                    <a:pt x="1654395" y="281779"/>
                    <a:pt x="1647471" y="259750"/>
                    <a:pt x="1635895" y="239962"/>
                  </a:cubicBezTo>
                  <a:cubicBezTo>
                    <a:pt x="1630108" y="230068"/>
                    <a:pt x="1623158" y="220735"/>
                    <a:pt x="1615191" y="212068"/>
                  </a:cubicBezTo>
                  <a:cubicBezTo>
                    <a:pt x="1607224" y="203403"/>
                    <a:pt x="1598240" y="195404"/>
                    <a:pt x="1588385" y="188180"/>
                  </a:cubicBezTo>
                  <a:cubicBezTo>
                    <a:pt x="1578530" y="180956"/>
                    <a:pt x="1567805" y="174506"/>
                    <a:pt x="1556355" y="168938"/>
                  </a:cubicBezTo>
                  <a:cubicBezTo>
                    <a:pt x="1544904" y="163370"/>
                    <a:pt x="1532730" y="158683"/>
                    <a:pt x="1519976" y="154985"/>
                  </a:cubicBezTo>
                  <a:cubicBezTo>
                    <a:pt x="1507222" y="151286"/>
                    <a:pt x="1493889" y="148576"/>
                    <a:pt x="1480124" y="146963"/>
                  </a:cubicBezTo>
                  <a:cubicBezTo>
                    <a:pt x="1466358" y="145348"/>
                    <a:pt x="1452159" y="144829"/>
                    <a:pt x="1437675" y="145513"/>
                  </a:cubicBezTo>
                  <a:cubicBezTo>
                    <a:pt x="1408704" y="146880"/>
                    <a:pt x="1381329" y="152928"/>
                    <a:pt x="1356632" y="162695"/>
                  </a:cubicBezTo>
                  <a:cubicBezTo>
                    <a:pt x="1344283" y="167578"/>
                    <a:pt x="1332603" y="173390"/>
                    <a:pt x="1321729" y="180012"/>
                  </a:cubicBezTo>
                  <a:cubicBezTo>
                    <a:pt x="1310853" y="186634"/>
                    <a:pt x="1300783" y="194066"/>
                    <a:pt x="1291653" y="202186"/>
                  </a:cubicBezTo>
                  <a:close/>
                  <a:moveTo>
                    <a:pt x="163122" y="913605"/>
                  </a:moveTo>
                  <a:cubicBezTo>
                    <a:pt x="149851" y="930024"/>
                    <a:pt x="139112" y="949575"/>
                    <a:pt x="131691" y="971285"/>
                  </a:cubicBezTo>
                  <a:cubicBezTo>
                    <a:pt x="124269" y="992995"/>
                    <a:pt x="120165" y="1016864"/>
                    <a:pt x="120165" y="1041918"/>
                  </a:cubicBezTo>
                  <a:cubicBezTo>
                    <a:pt x="120165" y="1054446"/>
                    <a:pt x="121191" y="1066676"/>
                    <a:pt x="123145" y="1078489"/>
                  </a:cubicBezTo>
                  <a:cubicBezTo>
                    <a:pt x="125099" y="1090302"/>
                    <a:pt x="127979" y="1101697"/>
                    <a:pt x="131691" y="1112552"/>
                  </a:cubicBezTo>
                  <a:cubicBezTo>
                    <a:pt x="139113" y="1134261"/>
                    <a:pt x="149851" y="1153812"/>
                    <a:pt x="163122" y="1170232"/>
                  </a:cubicBezTo>
                  <a:cubicBezTo>
                    <a:pt x="176392" y="1186650"/>
                    <a:pt x="192194" y="1199937"/>
                    <a:pt x="209741" y="1209120"/>
                  </a:cubicBezTo>
                  <a:cubicBezTo>
                    <a:pt x="227287" y="1218303"/>
                    <a:pt x="246579" y="1223380"/>
                    <a:pt x="266829" y="1223380"/>
                  </a:cubicBezTo>
                  <a:cubicBezTo>
                    <a:pt x="276954" y="1223381"/>
                    <a:pt x="286839" y="1222111"/>
                    <a:pt x="296387" y="1219693"/>
                  </a:cubicBezTo>
                  <a:lnTo>
                    <a:pt x="323917" y="1209120"/>
                  </a:lnTo>
                  <a:lnTo>
                    <a:pt x="370536" y="1170232"/>
                  </a:lnTo>
                  <a:lnTo>
                    <a:pt x="401967" y="1112552"/>
                  </a:lnTo>
                  <a:lnTo>
                    <a:pt x="410513" y="1078489"/>
                  </a:lnTo>
                  <a:lnTo>
                    <a:pt x="413493" y="1041918"/>
                  </a:lnTo>
                  <a:lnTo>
                    <a:pt x="410513" y="1005348"/>
                  </a:lnTo>
                  <a:lnTo>
                    <a:pt x="401968" y="971285"/>
                  </a:lnTo>
                  <a:lnTo>
                    <a:pt x="370536" y="913605"/>
                  </a:lnTo>
                  <a:lnTo>
                    <a:pt x="323917" y="874717"/>
                  </a:lnTo>
                  <a:lnTo>
                    <a:pt x="296387" y="864142"/>
                  </a:lnTo>
                  <a:lnTo>
                    <a:pt x="266829" y="860456"/>
                  </a:lnTo>
                  <a:lnTo>
                    <a:pt x="237271" y="864142"/>
                  </a:lnTo>
                  <a:cubicBezTo>
                    <a:pt x="227723" y="866560"/>
                    <a:pt x="218514" y="870125"/>
                    <a:pt x="209741" y="874717"/>
                  </a:cubicBezTo>
                  <a:cubicBezTo>
                    <a:pt x="192194" y="883898"/>
                    <a:pt x="176392" y="897186"/>
                    <a:pt x="163122" y="913605"/>
                  </a:cubicBezTo>
                  <a:close/>
                  <a:moveTo>
                    <a:pt x="792202" y="254132"/>
                  </a:moveTo>
                  <a:cubicBezTo>
                    <a:pt x="776426" y="268162"/>
                    <a:pt x="763899" y="284572"/>
                    <a:pt x="755555" y="302533"/>
                  </a:cubicBezTo>
                  <a:cubicBezTo>
                    <a:pt x="751382" y="311513"/>
                    <a:pt x="748255" y="320880"/>
                    <a:pt x="746290" y="330531"/>
                  </a:cubicBezTo>
                  <a:lnTo>
                    <a:pt x="744002" y="360230"/>
                  </a:lnTo>
                  <a:lnTo>
                    <a:pt x="749077" y="389581"/>
                  </a:lnTo>
                  <a:lnTo>
                    <a:pt x="760938" y="416582"/>
                  </a:lnTo>
                  <a:lnTo>
                    <a:pt x="801981" y="461316"/>
                  </a:lnTo>
                  <a:lnTo>
                    <a:pt x="861078" y="489993"/>
                  </a:lnTo>
                  <a:lnTo>
                    <a:pt x="895506" y="496923"/>
                  </a:lnTo>
                  <a:lnTo>
                    <a:pt x="932177" y="498175"/>
                  </a:lnTo>
                  <a:lnTo>
                    <a:pt x="968566" y="493474"/>
                  </a:lnTo>
                  <a:lnTo>
                    <a:pt x="1002188" y="483332"/>
                  </a:lnTo>
                  <a:lnTo>
                    <a:pt x="1058322" y="449216"/>
                  </a:lnTo>
                  <a:lnTo>
                    <a:pt x="1094969" y="400816"/>
                  </a:lnTo>
                  <a:lnTo>
                    <a:pt x="1104233" y="372818"/>
                  </a:lnTo>
                  <a:cubicBezTo>
                    <a:pt x="1106198" y="363166"/>
                    <a:pt x="1107000" y="353233"/>
                    <a:pt x="1106522" y="343118"/>
                  </a:cubicBezTo>
                  <a:cubicBezTo>
                    <a:pt x="1105567" y="322891"/>
                    <a:pt x="1099586" y="303860"/>
                    <a:pt x="1089586" y="286767"/>
                  </a:cubicBezTo>
                  <a:cubicBezTo>
                    <a:pt x="1079586" y="269672"/>
                    <a:pt x="1065569" y="254514"/>
                    <a:pt x="1048543" y="242033"/>
                  </a:cubicBezTo>
                  <a:cubicBezTo>
                    <a:pt x="1031516" y="229551"/>
                    <a:pt x="1011480" y="219746"/>
                    <a:pt x="989446" y="213356"/>
                  </a:cubicBezTo>
                  <a:cubicBezTo>
                    <a:pt x="978427" y="210161"/>
                    <a:pt x="966910" y="207820"/>
                    <a:pt x="955018" y="206426"/>
                  </a:cubicBezTo>
                  <a:cubicBezTo>
                    <a:pt x="943126" y="205031"/>
                    <a:pt x="930860" y="204582"/>
                    <a:pt x="918347" y="205173"/>
                  </a:cubicBezTo>
                  <a:cubicBezTo>
                    <a:pt x="893320" y="206354"/>
                    <a:pt x="869671" y="211579"/>
                    <a:pt x="848335" y="220016"/>
                  </a:cubicBezTo>
                  <a:cubicBezTo>
                    <a:pt x="826999" y="228453"/>
                    <a:pt x="807977" y="240102"/>
                    <a:pt x="792202" y="254132"/>
                  </a:cubicBezTo>
                  <a:close/>
                  <a:moveTo>
                    <a:pt x="186506" y="502873"/>
                  </a:moveTo>
                  <a:cubicBezTo>
                    <a:pt x="165949" y="528307"/>
                    <a:pt x="153235" y="563443"/>
                    <a:pt x="153235" y="602253"/>
                  </a:cubicBezTo>
                  <a:cubicBezTo>
                    <a:pt x="153235" y="621659"/>
                    <a:pt x="156413" y="640146"/>
                    <a:pt x="162162" y="656960"/>
                  </a:cubicBezTo>
                  <a:cubicBezTo>
                    <a:pt x="167910" y="673774"/>
                    <a:pt x="176227" y="688917"/>
                    <a:pt x="186506" y="701634"/>
                  </a:cubicBezTo>
                  <a:cubicBezTo>
                    <a:pt x="207062" y="727068"/>
                    <a:pt x="235461" y="742799"/>
                    <a:pt x="266830" y="742799"/>
                  </a:cubicBezTo>
                  <a:cubicBezTo>
                    <a:pt x="282514" y="742799"/>
                    <a:pt x="297456" y="738866"/>
                    <a:pt x="311046" y="731754"/>
                  </a:cubicBezTo>
                  <a:lnTo>
                    <a:pt x="347153" y="701634"/>
                  </a:lnTo>
                  <a:lnTo>
                    <a:pt x="371498" y="656960"/>
                  </a:lnTo>
                  <a:lnTo>
                    <a:pt x="380424" y="602253"/>
                  </a:lnTo>
                  <a:lnTo>
                    <a:pt x="371498" y="547547"/>
                  </a:lnTo>
                  <a:lnTo>
                    <a:pt x="347153" y="502873"/>
                  </a:lnTo>
                  <a:lnTo>
                    <a:pt x="311046" y="472753"/>
                  </a:lnTo>
                  <a:lnTo>
                    <a:pt x="266830" y="461708"/>
                  </a:lnTo>
                  <a:lnTo>
                    <a:pt x="222613" y="472753"/>
                  </a:lnTo>
                  <a:cubicBezTo>
                    <a:pt x="209024" y="479864"/>
                    <a:pt x="196785" y="490156"/>
                    <a:pt x="186506" y="502873"/>
                  </a:cubicBezTo>
                  <a:close/>
                  <a:moveTo>
                    <a:pt x="383029" y="296855"/>
                  </a:moveTo>
                  <a:cubicBezTo>
                    <a:pt x="370810" y="307722"/>
                    <a:pt x="361107" y="320433"/>
                    <a:pt x="354644" y="334343"/>
                  </a:cubicBezTo>
                  <a:lnTo>
                    <a:pt x="345697" y="379031"/>
                  </a:lnTo>
                  <a:lnTo>
                    <a:pt x="358814" y="422677"/>
                  </a:lnTo>
                  <a:lnTo>
                    <a:pt x="390603" y="457324"/>
                  </a:lnTo>
                  <a:lnTo>
                    <a:pt x="436375" y="479535"/>
                  </a:lnTo>
                  <a:lnTo>
                    <a:pt x="491442" y="485872"/>
                  </a:lnTo>
                  <a:lnTo>
                    <a:pt x="545667" y="474376"/>
                  </a:lnTo>
                  <a:lnTo>
                    <a:pt x="589143" y="447952"/>
                  </a:lnTo>
                  <a:lnTo>
                    <a:pt x="617527" y="410466"/>
                  </a:lnTo>
                  <a:cubicBezTo>
                    <a:pt x="623991" y="396555"/>
                    <a:pt x="627215" y="381444"/>
                    <a:pt x="626475" y="365778"/>
                  </a:cubicBezTo>
                  <a:cubicBezTo>
                    <a:pt x="624996" y="334444"/>
                    <a:pt x="607944" y="306818"/>
                    <a:pt x="581569" y="287484"/>
                  </a:cubicBezTo>
                  <a:cubicBezTo>
                    <a:pt x="568382" y="277816"/>
                    <a:pt x="552863" y="270223"/>
                    <a:pt x="535797" y="265274"/>
                  </a:cubicBezTo>
                  <a:cubicBezTo>
                    <a:pt x="518730" y="260324"/>
                    <a:pt x="500114" y="258021"/>
                    <a:pt x="480730" y="258936"/>
                  </a:cubicBezTo>
                  <a:cubicBezTo>
                    <a:pt x="441963" y="260766"/>
                    <a:pt x="407465" y="275123"/>
                    <a:pt x="383029" y="296855"/>
                  </a:cubicBezTo>
                  <a:close/>
                </a:path>
              </a:pathLst>
            </a:custGeom>
            <a:solidFill>
              <a:srgbClr val="956251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woPt" dir="t"/>
            </a:scene3d>
            <a:sp3d prstMaterial="flat">
              <a:bevelT w="1778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9 Forma libre"/>
            <p:cNvSpPr/>
            <p:nvPr/>
          </p:nvSpPr>
          <p:spPr>
            <a:xfrm flipH="1">
              <a:off x="2357728" y="1029469"/>
              <a:ext cx="2262724" cy="4708831"/>
            </a:xfrm>
            <a:custGeom>
              <a:avLst/>
              <a:gdLst/>
              <a:ahLst/>
              <a:cxnLst/>
              <a:rect l="l" t="t" r="r" b="b"/>
              <a:pathLst>
                <a:path w="2262724" h="4708831">
                  <a:moveTo>
                    <a:pt x="867" y="2413134"/>
                  </a:moveTo>
                  <a:cubicBezTo>
                    <a:pt x="-12449" y="2411469"/>
                    <a:pt x="130147" y="2455303"/>
                    <a:pt x="243890" y="2529652"/>
                  </a:cubicBezTo>
                  <a:cubicBezTo>
                    <a:pt x="357634" y="2604002"/>
                    <a:pt x="538515" y="2709978"/>
                    <a:pt x="683330" y="2859232"/>
                  </a:cubicBezTo>
                  <a:cubicBezTo>
                    <a:pt x="828145" y="3008486"/>
                    <a:pt x="974626" y="3226541"/>
                    <a:pt x="1112783" y="3425177"/>
                  </a:cubicBezTo>
                  <a:cubicBezTo>
                    <a:pt x="1250940" y="3623813"/>
                    <a:pt x="1377445" y="3872385"/>
                    <a:pt x="1512273" y="4051046"/>
                  </a:cubicBezTo>
                  <a:cubicBezTo>
                    <a:pt x="1647101" y="4229707"/>
                    <a:pt x="1796910" y="4387839"/>
                    <a:pt x="1921751" y="4497143"/>
                  </a:cubicBezTo>
                  <a:cubicBezTo>
                    <a:pt x="2046592" y="4606448"/>
                    <a:pt x="2245144" y="4725597"/>
                    <a:pt x="2261318" y="4706876"/>
                  </a:cubicBezTo>
                  <a:cubicBezTo>
                    <a:pt x="2277492" y="4688156"/>
                    <a:pt x="2161028" y="4760031"/>
                    <a:pt x="1552222" y="3977806"/>
                  </a:cubicBezTo>
                  <a:cubicBezTo>
                    <a:pt x="1460117" y="3835765"/>
                    <a:pt x="1349148" y="3603283"/>
                    <a:pt x="1219313" y="3418519"/>
                  </a:cubicBezTo>
                  <a:cubicBezTo>
                    <a:pt x="1089479" y="3233754"/>
                    <a:pt x="922469" y="3015699"/>
                    <a:pt x="773215" y="2869219"/>
                  </a:cubicBezTo>
                  <a:cubicBezTo>
                    <a:pt x="623961" y="2722739"/>
                    <a:pt x="452513" y="2615653"/>
                    <a:pt x="323789" y="2539639"/>
                  </a:cubicBezTo>
                  <a:cubicBezTo>
                    <a:pt x="195064" y="2463625"/>
                    <a:pt x="14184" y="2414798"/>
                    <a:pt x="867" y="2413134"/>
                  </a:cubicBezTo>
                  <a:close/>
                  <a:moveTo>
                    <a:pt x="867" y="2295698"/>
                  </a:moveTo>
                  <a:cubicBezTo>
                    <a:pt x="14184" y="2294034"/>
                    <a:pt x="195064" y="2245207"/>
                    <a:pt x="323789" y="2169193"/>
                  </a:cubicBezTo>
                  <a:cubicBezTo>
                    <a:pt x="452513" y="2093179"/>
                    <a:pt x="623961" y="1986093"/>
                    <a:pt x="773215" y="1839613"/>
                  </a:cubicBezTo>
                  <a:cubicBezTo>
                    <a:pt x="922469" y="1693134"/>
                    <a:pt x="1089479" y="1475078"/>
                    <a:pt x="1219313" y="1290314"/>
                  </a:cubicBezTo>
                  <a:cubicBezTo>
                    <a:pt x="1349148" y="1105549"/>
                    <a:pt x="1460117" y="873068"/>
                    <a:pt x="1552222" y="731026"/>
                  </a:cubicBezTo>
                  <a:cubicBezTo>
                    <a:pt x="2161028" y="-51199"/>
                    <a:pt x="2277492" y="20676"/>
                    <a:pt x="2261318" y="1956"/>
                  </a:cubicBezTo>
                  <a:cubicBezTo>
                    <a:pt x="2245144" y="-16764"/>
                    <a:pt x="2046592" y="102384"/>
                    <a:pt x="1921751" y="211689"/>
                  </a:cubicBezTo>
                  <a:cubicBezTo>
                    <a:pt x="1796910" y="320994"/>
                    <a:pt x="1647101" y="479125"/>
                    <a:pt x="1512273" y="657787"/>
                  </a:cubicBezTo>
                  <a:cubicBezTo>
                    <a:pt x="1377445" y="836448"/>
                    <a:pt x="1250940" y="1085020"/>
                    <a:pt x="1112783" y="1283655"/>
                  </a:cubicBezTo>
                  <a:cubicBezTo>
                    <a:pt x="974626" y="1482291"/>
                    <a:pt x="828145" y="1700346"/>
                    <a:pt x="683330" y="1849600"/>
                  </a:cubicBezTo>
                  <a:cubicBezTo>
                    <a:pt x="538515" y="1998854"/>
                    <a:pt x="357634" y="2104831"/>
                    <a:pt x="243890" y="2179180"/>
                  </a:cubicBezTo>
                  <a:cubicBezTo>
                    <a:pt x="130147" y="2253530"/>
                    <a:pt x="-12449" y="2297363"/>
                    <a:pt x="867" y="2295698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BFBFBF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1" name="10 Grupo"/>
          <p:cNvGrpSpPr/>
          <p:nvPr/>
        </p:nvGrpSpPr>
        <p:grpSpPr>
          <a:xfrm>
            <a:off x="4561759" y="193830"/>
            <a:ext cx="3648853" cy="4708831"/>
            <a:chOff x="4561754" y="1002575"/>
            <a:chExt cx="3648853" cy="4708831"/>
          </a:xfrm>
        </p:grpSpPr>
        <p:sp>
          <p:nvSpPr>
            <p:cNvPr id="12" name="8 O"/>
            <p:cNvSpPr/>
            <p:nvPr/>
          </p:nvSpPr>
          <p:spPr>
            <a:xfrm rot="2618929" flipV="1">
              <a:off x="5199397" y="1791285"/>
              <a:ext cx="3011210" cy="3131416"/>
            </a:xfrm>
            <a:custGeom>
              <a:avLst/>
              <a:gdLst/>
              <a:ahLst/>
              <a:cxnLst/>
              <a:rect l="l" t="t" r="r" b="b"/>
              <a:pathLst>
                <a:path w="3011210" h="3131416">
                  <a:moveTo>
                    <a:pt x="69197" y="2632421"/>
                  </a:moveTo>
                  <a:cubicBezTo>
                    <a:pt x="58508" y="2645645"/>
                    <a:pt x="48839" y="2660132"/>
                    <a:pt x="40349" y="2675682"/>
                  </a:cubicBezTo>
                  <a:cubicBezTo>
                    <a:pt x="31857" y="2691233"/>
                    <a:pt x="24543" y="2707848"/>
                    <a:pt x="18566" y="2725334"/>
                  </a:cubicBezTo>
                  <a:cubicBezTo>
                    <a:pt x="6611" y="2760305"/>
                    <a:pt x="0" y="2798754"/>
                    <a:pt x="0" y="2839112"/>
                  </a:cubicBezTo>
                  <a:cubicBezTo>
                    <a:pt x="0" y="2859292"/>
                    <a:pt x="1653" y="2878993"/>
                    <a:pt x="4800" y="2898021"/>
                  </a:cubicBezTo>
                  <a:cubicBezTo>
                    <a:pt x="7948" y="2917050"/>
                    <a:pt x="12589" y="2935405"/>
                    <a:pt x="18566" y="2952890"/>
                  </a:cubicBezTo>
                  <a:cubicBezTo>
                    <a:pt x="24543" y="2970375"/>
                    <a:pt x="31857" y="2986991"/>
                    <a:pt x="40348" y="3002542"/>
                  </a:cubicBezTo>
                  <a:cubicBezTo>
                    <a:pt x="48840" y="3018093"/>
                    <a:pt x="58508" y="3032578"/>
                    <a:pt x="69197" y="3045802"/>
                  </a:cubicBezTo>
                  <a:cubicBezTo>
                    <a:pt x="79885" y="3059026"/>
                    <a:pt x="91592" y="3070989"/>
                    <a:pt x="104161" y="3081495"/>
                  </a:cubicBezTo>
                  <a:cubicBezTo>
                    <a:pt x="116730" y="3092002"/>
                    <a:pt x="130159" y="3101050"/>
                    <a:pt x="144292" y="3108445"/>
                  </a:cubicBezTo>
                  <a:cubicBezTo>
                    <a:pt x="172557" y="3123238"/>
                    <a:pt x="203632" y="3131416"/>
                    <a:pt x="236251" y="3131416"/>
                  </a:cubicBezTo>
                  <a:cubicBezTo>
                    <a:pt x="252561" y="3131416"/>
                    <a:pt x="268484" y="3129371"/>
                    <a:pt x="283864" y="3125478"/>
                  </a:cubicBezTo>
                  <a:lnTo>
                    <a:pt x="328211" y="3108445"/>
                  </a:lnTo>
                  <a:lnTo>
                    <a:pt x="368341" y="3081495"/>
                  </a:lnTo>
                  <a:lnTo>
                    <a:pt x="403306" y="3045802"/>
                  </a:lnTo>
                  <a:lnTo>
                    <a:pt x="432154" y="3002542"/>
                  </a:lnTo>
                  <a:lnTo>
                    <a:pt x="453936" y="2952890"/>
                  </a:lnTo>
                  <a:lnTo>
                    <a:pt x="467702" y="2898022"/>
                  </a:lnTo>
                  <a:lnTo>
                    <a:pt x="472502" y="2839112"/>
                  </a:lnTo>
                  <a:lnTo>
                    <a:pt x="467703" y="2780203"/>
                  </a:lnTo>
                  <a:lnTo>
                    <a:pt x="453936" y="2725334"/>
                  </a:lnTo>
                  <a:lnTo>
                    <a:pt x="432154" y="2675682"/>
                  </a:lnTo>
                  <a:lnTo>
                    <a:pt x="403306" y="2632422"/>
                  </a:lnTo>
                  <a:lnTo>
                    <a:pt x="368341" y="2596728"/>
                  </a:lnTo>
                  <a:lnTo>
                    <a:pt x="328210" y="2569778"/>
                  </a:lnTo>
                  <a:lnTo>
                    <a:pt x="283863" y="2552746"/>
                  </a:lnTo>
                  <a:lnTo>
                    <a:pt x="236251" y="2546807"/>
                  </a:lnTo>
                  <a:lnTo>
                    <a:pt x="188639" y="2552746"/>
                  </a:lnTo>
                  <a:cubicBezTo>
                    <a:pt x="173259" y="2556640"/>
                    <a:pt x="158424" y="2562382"/>
                    <a:pt x="144292" y="2569778"/>
                  </a:cubicBezTo>
                  <a:cubicBezTo>
                    <a:pt x="130159" y="2577174"/>
                    <a:pt x="116730" y="2586223"/>
                    <a:pt x="104161" y="2596728"/>
                  </a:cubicBezTo>
                  <a:cubicBezTo>
                    <a:pt x="91592" y="2607234"/>
                    <a:pt x="79885" y="2619197"/>
                    <a:pt x="69197" y="2632421"/>
                  </a:cubicBezTo>
                  <a:close/>
                  <a:moveTo>
                    <a:pt x="2504678" y="79273"/>
                  </a:moveTo>
                  <a:cubicBezTo>
                    <a:pt x="2491973" y="90573"/>
                    <a:pt x="2480575" y="102831"/>
                    <a:pt x="2470673" y="115881"/>
                  </a:cubicBezTo>
                  <a:cubicBezTo>
                    <a:pt x="2460772" y="128931"/>
                    <a:pt x="2452366" y="142772"/>
                    <a:pt x="2445645" y="157238"/>
                  </a:cubicBezTo>
                  <a:cubicBezTo>
                    <a:pt x="2438924" y="171703"/>
                    <a:pt x="2433888" y="186793"/>
                    <a:pt x="2430723" y="202339"/>
                  </a:cubicBezTo>
                  <a:lnTo>
                    <a:pt x="2427036" y="250178"/>
                  </a:lnTo>
                  <a:lnTo>
                    <a:pt x="2435213" y="297458"/>
                  </a:lnTo>
                  <a:lnTo>
                    <a:pt x="2454316" y="340952"/>
                  </a:lnTo>
                  <a:lnTo>
                    <a:pt x="2483129" y="379768"/>
                  </a:lnTo>
                  <a:lnTo>
                    <a:pt x="2520431" y="413011"/>
                  </a:lnTo>
                  <a:lnTo>
                    <a:pt x="2565003" y="439788"/>
                  </a:lnTo>
                  <a:lnTo>
                    <a:pt x="2615627" y="459204"/>
                  </a:lnTo>
                  <a:lnTo>
                    <a:pt x="2671084" y="470368"/>
                  </a:lnTo>
                  <a:lnTo>
                    <a:pt x="2730154" y="472385"/>
                  </a:lnTo>
                  <a:lnTo>
                    <a:pt x="2788772" y="464813"/>
                  </a:lnTo>
                  <a:lnTo>
                    <a:pt x="2842930" y="448475"/>
                  </a:lnTo>
                  <a:lnTo>
                    <a:pt x="2891500" y="424377"/>
                  </a:lnTo>
                  <a:lnTo>
                    <a:pt x="2933352" y="393521"/>
                  </a:lnTo>
                  <a:lnTo>
                    <a:pt x="2967357" y="356912"/>
                  </a:lnTo>
                  <a:lnTo>
                    <a:pt x="2992385" y="315555"/>
                  </a:lnTo>
                  <a:lnTo>
                    <a:pt x="3007308" y="270455"/>
                  </a:lnTo>
                  <a:cubicBezTo>
                    <a:pt x="3010471" y="254909"/>
                    <a:pt x="3011763" y="238907"/>
                    <a:pt x="3010994" y="222615"/>
                  </a:cubicBezTo>
                  <a:cubicBezTo>
                    <a:pt x="3009456" y="190032"/>
                    <a:pt x="2999822" y="159377"/>
                    <a:pt x="2983713" y="131841"/>
                  </a:cubicBezTo>
                  <a:cubicBezTo>
                    <a:pt x="2975660" y="118073"/>
                    <a:pt x="2965989" y="105085"/>
                    <a:pt x="2954901" y="93026"/>
                  </a:cubicBezTo>
                  <a:cubicBezTo>
                    <a:pt x="2943814" y="80966"/>
                    <a:pt x="2931313" y="69836"/>
                    <a:pt x="2917599" y="59783"/>
                  </a:cubicBezTo>
                  <a:cubicBezTo>
                    <a:pt x="2903886" y="49730"/>
                    <a:pt x="2888961" y="40755"/>
                    <a:pt x="2873027" y="33007"/>
                  </a:cubicBezTo>
                  <a:cubicBezTo>
                    <a:pt x="2857093" y="25258"/>
                    <a:pt x="2840151" y="18736"/>
                    <a:pt x="2822403" y="13589"/>
                  </a:cubicBezTo>
                  <a:cubicBezTo>
                    <a:pt x="2804656" y="8443"/>
                    <a:pt x="2786103" y="4672"/>
                    <a:pt x="2766947" y="2425"/>
                  </a:cubicBezTo>
                  <a:cubicBezTo>
                    <a:pt x="2747791" y="179"/>
                    <a:pt x="2728034" y="-543"/>
                    <a:pt x="2707876" y="408"/>
                  </a:cubicBezTo>
                  <a:cubicBezTo>
                    <a:pt x="2667563" y="2311"/>
                    <a:pt x="2629469" y="10727"/>
                    <a:pt x="2595100" y="24318"/>
                  </a:cubicBezTo>
                  <a:cubicBezTo>
                    <a:pt x="2577916" y="31113"/>
                    <a:pt x="2561664" y="39203"/>
                    <a:pt x="2546530" y="48417"/>
                  </a:cubicBezTo>
                  <a:cubicBezTo>
                    <a:pt x="2531398" y="57632"/>
                    <a:pt x="2517384" y="67973"/>
                    <a:pt x="2504678" y="79273"/>
                  </a:cubicBezTo>
                  <a:close/>
                  <a:moveTo>
                    <a:pt x="84078" y="1982196"/>
                  </a:moveTo>
                  <a:cubicBezTo>
                    <a:pt x="74870" y="1993588"/>
                    <a:pt x="66541" y="2006066"/>
                    <a:pt x="59226" y="2019463"/>
                  </a:cubicBezTo>
                  <a:cubicBezTo>
                    <a:pt x="51912" y="2032859"/>
                    <a:pt x="45612" y="2047172"/>
                    <a:pt x="40463" y="2062234"/>
                  </a:cubicBezTo>
                  <a:cubicBezTo>
                    <a:pt x="30164" y="2092360"/>
                    <a:pt x="24469" y="2125481"/>
                    <a:pt x="24469" y="2160247"/>
                  </a:cubicBezTo>
                  <a:cubicBezTo>
                    <a:pt x="24469" y="2177630"/>
                    <a:pt x="25893" y="2194602"/>
                    <a:pt x="28604" y="2210993"/>
                  </a:cubicBezTo>
                  <a:cubicBezTo>
                    <a:pt x="31315" y="2227384"/>
                    <a:pt x="35313" y="2243196"/>
                    <a:pt x="40463" y="2258258"/>
                  </a:cubicBezTo>
                  <a:cubicBezTo>
                    <a:pt x="45612" y="2273321"/>
                    <a:pt x="51912" y="2287635"/>
                    <a:pt x="59226" y="2301031"/>
                  </a:cubicBezTo>
                  <a:cubicBezTo>
                    <a:pt x="66541" y="2314427"/>
                    <a:pt x="74870" y="2326905"/>
                    <a:pt x="84078" y="2338296"/>
                  </a:cubicBezTo>
                  <a:cubicBezTo>
                    <a:pt x="93285" y="2349688"/>
                    <a:pt x="103370" y="2359993"/>
                    <a:pt x="114197" y="2369043"/>
                  </a:cubicBezTo>
                  <a:cubicBezTo>
                    <a:pt x="125024" y="2378094"/>
                    <a:pt x="136593" y="2385889"/>
                    <a:pt x="148767" y="2392259"/>
                  </a:cubicBezTo>
                  <a:cubicBezTo>
                    <a:pt x="173115" y="2405002"/>
                    <a:pt x="199885" y="2412047"/>
                    <a:pt x="227984" y="2412047"/>
                  </a:cubicBezTo>
                  <a:cubicBezTo>
                    <a:pt x="242033" y="2412048"/>
                    <a:pt x="255751" y="2410286"/>
                    <a:pt x="268999" y="2406932"/>
                  </a:cubicBezTo>
                  <a:lnTo>
                    <a:pt x="307201" y="2392259"/>
                  </a:lnTo>
                  <a:lnTo>
                    <a:pt x="341770" y="2369043"/>
                  </a:lnTo>
                  <a:lnTo>
                    <a:pt x="371890" y="2338296"/>
                  </a:lnTo>
                  <a:lnTo>
                    <a:pt x="396741" y="2301030"/>
                  </a:lnTo>
                  <a:lnTo>
                    <a:pt x="415505" y="2258258"/>
                  </a:lnTo>
                  <a:lnTo>
                    <a:pt x="427363" y="2210993"/>
                  </a:lnTo>
                  <a:lnTo>
                    <a:pt x="431498" y="2160247"/>
                  </a:lnTo>
                  <a:lnTo>
                    <a:pt x="427363" y="2109500"/>
                  </a:lnTo>
                  <a:lnTo>
                    <a:pt x="415505" y="2062234"/>
                  </a:lnTo>
                  <a:lnTo>
                    <a:pt x="396741" y="2019463"/>
                  </a:lnTo>
                  <a:lnTo>
                    <a:pt x="371890" y="1982196"/>
                  </a:lnTo>
                  <a:lnTo>
                    <a:pt x="341770" y="1951449"/>
                  </a:lnTo>
                  <a:lnTo>
                    <a:pt x="307201" y="1928233"/>
                  </a:lnTo>
                  <a:lnTo>
                    <a:pt x="268999" y="1913561"/>
                  </a:lnTo>
                  <a:lnTo>
                    <a:pt x="227984" y="1908446"/>
                  </a:lnTo>
                  <a:lnTo>
                    <a:pt x="186968" y="1913561"/>
                  </a:lnTo>
                  <a:cubicBezTo>
                    <a:pt x="173720" y="1916916"/>
                    <a:pt x="160941" y="1921862"/>
                    <a:pt x="148767" y="1928234"/>
                  </a:cubicBezTo>
                  <a:cubicBezTo>
                    <a:pt x="136593" y="1934605"/>
                    <a:pt x="125024" y="1942399"/>
                    <a:pt x="114197" y="1951449"/>
                  </a:cubicBezTo>
                  <a:cubicBezTo>
                    <a:pt x="103370" y="1960499"/>
                    <a:pt x="93284" y="1970805"/>
                    <a:pt x="84078" y="1982196"/>
                  </a:cubicBezTo>
                  <a:close/>
                  <a:moveTo>
                    <a:pt x="1855878" y="124794"/>
                  </a:moveTo>
                  <a:cubicBezTo>
                    <a:pt x="1844933" y="134528"/>
                    <a:pt x="1835114" y="145088"/>
                    <a:pt x="1826585" y="156330"/>
                  </a:cubicBezTo>
                  <a:cubicBezTo>
                    <a:pt x="1818056" y="167571"/>
                    <a:pt x="1810815" y="179495"/>
                    <a:pt x="1805025" y="191955"/>
                  </a:cubicBezTo>
                  <a:cubicBezTo>
                    <a:pt x="1799235" y="204417"/>
                    <a:pt x="1794897" y="217415"/>
                    <a:pt x="1792170" y="230806"/>
                  </a:cubicBezTo>
                  <a:lnTo>
                    <a:pt x="1788994" y="272017"/>
                  </a:lnTo>
                  <a:lnTo>
                    <a:pt x="1796038" y="312746"/>
                  </a:lnTo>
                  <a:lnTo>
                    <a:pt x="1812495" y="350213"/>
                  </a:lnTo>
                  <a:lnTo>
                    <a:pt x="1837315" y="383650"/>
                  </a:lnTo>
                  <a:lnTo>
                    <a:pt x="1869447" y="412286"/>
                  </a:lnTo>
                  <a:lnTo>
                    <a:pt x="1907844" y="435352"/>
                  </a:lnTo>
                  <a:lnTo>
                    <a:pt x="1951453" y="452079"/>
                  </a:lnTo>
                  <a:lnTo>
                    <a:pt x="1999225" y="461696"/>
                  </a:lnTo>
                  <a:lnTo>
                    <a:pt x="2050110" y="463433"/>
                  </a:lnTo>
                  <a:lnTo>
                    <a:pt x="2100605" y="456911"/>
                  </a:lnTo>
                  <a:lnTo>
                    <a:pt x="2147259" y="442837"/>
                  </a:lnTo>
                  <a:lnTo>
                    <a:pt x="2189099" y="422077"/>
                  </a:lnTo>
                  <a:lnTo>
                    <a:pt x="2225152" y="395497"/>
                  </a:lnTo>
                  <a:lnTo>
                    <a:pt x="2254444" y="363961"/>
                  </a:lnTo>
                  <a:lnTo>
                    <a:pt x="2276004" y="328335"/>
                  </a:lnTo>
                  <a:lnTo>
                    <a:pt x="2288859" y="289484"/>
                  </a:lnTo>
                  <a:cubicBezTo>
                    <a:pt x="2291585" y="276093"/>
                    <a:pt x="2292698" y="262308"/>
                    <a:pt x="2292036" y="248273"/>
                  </a:cubicBezTo>
                  <a:cubicBezTo>
                    <a:pt x="2290711" y="220206"/>
                    <a:pt x="2282411" y="193798"/>
                    <a:pt x="2268535" y="170078"/>
                  </a:cubicBezTo>
                  <a:cubicBezTo>
                    <a:pt x="2261597" y="158218"/>
                    <a:pt x="2253266" y="147029"/>
                    <a:pt x="2243715" y="136641"/>
                  </a:cubicBezTo>
                  <a:cubicBezTo>
                    <a:pt x="2234164" y="126252"/>
                    <a:pt x="2223395" y="116664"/>
                    <a:pt x="2211582" y="108005"/>
                  </a:cubicBezTo>
                  <a:cubicBezTo>
                    <a:pt x="2199769" y="99345"/>
                    <a:pt x="2186912" y="91613"/>
                    <a:pt x="2173186" y="84938"/>
                  </a:cubicBezTo>
                  <a:cubicBezTo>
                    <a:pt x="2159460" y="78263"/>
                    <a:pt x="2144866" y="72645"/>
                    <a:pt x="2129577" y="68212"/>
                  </a:cubicBezTo>
                  <a:cubicBezTo>
                    <a:pt x="2114288" y="63779"/>
                    <a:pt x="2098306" y="60530"/>
                    <a:pt x="2081804" y="58595"/>
                  </a:cubicBezTo>
                  <a:cubicBezTo>
                    <a:pt x="2065304" y="56660"/>
                    <a:pt x="2048283" y="56038"/>
                    <a:pt x="2030920" y="56857"/>
                  </a:cubicBezTo>
                  <a:cubicBezTo>
                    <a:pt x="1996192" y="58496"/>
                    <a:pt x="1963376" y="65747"/>
                    <a:pt x="1933770" y="77454"/>
                  </a:cubicBezTo>
                  <a:cubicBezTo>
                    <a:pt x="1918968" y="83308"/>
                    <a:pt x="1904967" y="90275"/>
                    <a:pt x="1891931" y="98214"/>
                  </a:cubicBezTo>
                  <a:cubicBezTo>
                    <a:pt x="1878894" y="106152"/>
                    <a:pt x="1866823" y="115060"/>
                    <a:pt x="1855878" y="124794"/>
                  </a:cubicBezTo>
                  <a:close/>
                  <a:moveTo>
                    <a:pt x="134781" y="1414950"/>
                  </a:moveTo>
                  <a:cubicBezTo>
                    <a:pt x="127101" y="1424453"/>
                    <a:pt x="120152" y="1434862"/>
                    <a:pt x="114050" y="1446038"/>
                  </a:cubicBezTo>
                  <a:cubicBezTo>
                    <a:pt x="107949" y="1457212"/>
                    <a:pt x="102693" y="1469153"/>
                    <a:pt x="98398" y="1481718"/>
                  </a:cubicBezTo>
                  <a:cubicBezTo>
                    <a:pt x="89806" y="1506849"/>
                    <a:pt x="85056" y="1534479"/>
                    <a:pt x="85056" y="1563481"/>
                  </a:cubicBezTo>
                  <a:cubicBezTo>
                    <a:pt x="85056" y="1577982"/>
                    <a:pt x="86244" y="1592141"/>
                    <a:pt x="88505" y="1605815"/>
                  </a:cubicBezTo>
                  <a:cubicBezTo>
                    <a:pt x="90766" y="1619489"/>
                    <a:pt x="94102" y="1632679"/>
                    <a:pt x="98398" y="1645244"/>
                  </a:cubicBezTo>
                  <a:cubicBezTo>
                    <a:pt x="102693" y="1657810"/>
                    <a:pt x="107949" y="1669750"/>
                    <a:pt x="114050" y="1680925"/>
                  </a:cubicBezTo>
                  <a:cubicBezTo>
                    <a:pt x="120152" y="1692100"/>
                    <a:pt x="127101" y="1702509"/>
                    <a:pt x="134781" y="1712013"/>
                  </a:cubicBezTo>
                  <a:cubicBezTo>
                    <a:pt x="142462" y="1721516"/>
                    <a:pt x="150875" y="1730113"/>
                    <a:pt x="159907" y="1737662"/>
                  </a:cubicBezTo>
                  <a:cubicBezTo>
                    <a:pt x="168940" y="1745212"/>
                    <a:pt x="178590" y="1751714"/>
                    <a:pt x="188746" y="1757028"/>
                  </a:cubicBezTo>
                  <a:cubicBezTo>
                    <a:pt x="209057" y="1767658"/>
                    <a:pt x="231389" y="1773536"/>
                    <a:pt x="254829" y="1773536"/>
                  </a:cubicBezTo>
                  <a:cubicBezTo>
                    <a:pt x="266551" y="1773536"/>
                    <a:pt x="277993" y="1772066"/>
                    <a:pt x="289045" y="1769268"/>
                  </a:cubicBezTo>
                  <a:lnTo>
                    <a:pt x="320913" y="1757028"/>
                  </a:lnTo>
                  <a:lnTo>
                    <a:pt x="349752" y="1737662"/>
                  </a:lnTo>
                  <a:lnTo>
                    <a:pt x="374878" y="1712013"/>
                  </a:lnTo>
                  <a:lnTo>
                    <a:pt x="395608" y="1680925"/>
                  </a:lnTo>
                  <a:lnTo>
                    <a:pt x="411262" y="1645244"/>
                  </a:lnTo>
                  <a:lnTo>
                    <a:pt x="421154" y="1605815"/>
                  </a:lnTo>
                  <a:lnTo>
                    <a:pt x="424603" y="1563482"/>
                  </a:lnTo>
                  <a:lnTo>
                    <a:pt x="421154" y="1521148"/>
                  </a:lnTo>
                  <a:lnTo>
                    <a:pt x="411262" y="1481719"/>
                  </a:lnTo>
                  <a:lnTo>
                    <a:pt x="395608" y="1446038"/>
                  </a:lnTo>
                  <a:lnTo>
                    <a:pt x="374878" y="1414950"/>
                  </a:lnTo>
                  <a:lnTo>
                    <a:pt x="349752" y="1389301"/>
                  </a:lnTo>
                  <a:lnTo>
                    <a:pt x="320913" y="1369934"/>
                  </a:lnTo>
                  <a:lnTo>
                    <a:pt x="289045" y="1357694"/>
                  </a:lnTo>
                  <a:lnTo>
                    <a:pt x="254829" y="1353427"/>
                  </a:lnTo>
                  <a:lnTo>
                    <a:pt x="220614" y="1357694"/>
                  </a:lnTo>
                  <a:cubicBezTo>
                    <a:pt x="209562" y="1360492"/>
                    <a:pt x="198902" y="1364619"/>
                    <a:pt x="188746" y="1369934"/>
                  </a:cubicBezTo>
                  <a:cubicBezTo>
                    <a:pt x="178590" y="1375248"/>
                    <a:pt x="168940" y="1381751"/>
                    <a:pt x="159907" y="1389301"/>
                  </a:cubicBezTo>
                  <a:cubicBezTo>
                    <a:pt x="150875" y="1396850"/>
                    <a:pt x="142462" y="1405447"/>
                    <a:pt x="134781" y="1414950"/>
                  </a:cubicBezTo>
                  <a:close/>
                  <a:moveTo>
                    <a:pt x="1291653" y="202186"/>
                  </a:moveTo>
                  <a:cubicBezTo>
                    <a:pt x="1282522" y="210306"/>
                    <a:pt x="1274332" y="219115"/>
                    <a:pt x="1267217" y="228493"/>
                  </a:cubicBezTo>
                  <a:cubicBezTo>
                    <a:pt x="1260102" y="237871"/>
                    <a:pt x="1254061" y="247818"/>
                    <a:pt x="1249231" y="258212"/>
                  </a:cubicBezTo>
                  <a:cubicBezTo>
                    <a:pt x="1244401" y="268608"/>
                    <a:pt x="1240781" y="279451"/>
                    <a:pt x="1238507" y="290622"/>
                  </a:cubicBezTo>
                  <a:lnTo>
                    <a:pt x="1235858" y="325001"/>
                  </a:lnTo>
                  <a:lnTo>
                    <a:pt x="1241734" y="358977"/>
                  </a:lnTo>
                  <a:lnTo>
                    <a:pt x="1255462" y="390233"/>
                  </a:lnTo>
                  <a:lnTo>
                    <a:pt x="1276168" y="418127"/>
                  </a:lnTo>
                  <a:lnTo>
                    <a:pt x="1302973" y="442015"/>
                  </a:lnTo>
                  <a:lnTo>
                    <a:pt x="1335003" y="461257"/>
                  </a:lnTo>
                  <a:lnTo>
                    <a:pt x="1371383" y="475211"/>
                  </a:lnTo>
                  <a:lnTo>
                    <a:pt x="1411235" y="483233"/>
                  </a:lnTo>
                  <a:lnTo>
                    <a:pt x="1453684" y="484682"/>
                  </a:lnTo>
                  <a:lnTo>
                    <a:pt x="1495807" y="479241"/>
                  </a:lnTo>
                  <a:lnTo>
                    <a:pt x="1534727" y="467501"/>
                  </a:lnTo>
                  <a:lnTo>
                    <a:pt x="1569630" y="450183"/>
                  </a:lnTo>
                  <a:lnTo>
                    <a:pt x="1599705" y="428009"/>
                  </a:lnTo>
                  <a:lnTo>
                    <a:pt x="1624142" y="401702"/>
                  </a:lnTo>
                  <a:lnTo>
                    <a:pt x="1642127" y="371982"/>
                  </a:lnTo>
                  <a:lnTo>
                    <a:pt x="1652850" y="339573"/>
                  </a:lnTo>
                  <a:cubicBezTo>
                    <a:pt x="1655124" y="328401"/>
                    <a:pt x="1656053" y="316902"/>
                    <a:pt x="1655500" y="305194"/>
                  </a:cubicBezTo>
                  <a:cubicBezTo>
                    <a:pt x="1654395" y="281779"/>
                    <a:pt x="1647471" y="259750"/>
                    <a:pt x="1635895" y="239962"/>
                  </a:cubicBezTo>
                  <a:cubicBezTo>
                    <a:pt x="1630108" y="230068"/>
                    <a:pt x="1623158" y="220735"/>
                    <a:pt x="1615191" y="212068"/>
                  </a:cubicBezTo>
                  <a:cubicBezTo>
                    <a:pt x="1607224" y="203403"/>
                    <a:pt x="1598240" y="195404"/>
                    <a:pt x="1588385" y="188180"/>
                  </a:cubicBezTo>
                  <a:cubicBezTo>
                    <a:pt x="1578530" y="180956"/>
                    <a:pt x="1567805" y="174506"/>
                    <a:pt x="1556355" y="168938"/>
                  </a:cubicBezTo>
                  <a:cubicBezTo>
                    <a:pt x="1544904" y="163370"/>
                    <a:pt x="1532730" y="158683"/>
                    <a:pt x="1519976" y="154985"/>
                  </a:cubicBezTo>
                  <a:cubicBezTo>
                    <a:pt x="1507222" y="151286"/>
                    <a:pt x="1493889" y="148576"/>
                    <a:pt x="1480124" y="146963"/>
                  </a:cubicBezTo>
                  <a:cubicBezTo>
                    <a:pt x="1466358" y="145348"/>
                    <a:pt x="1452159" y="144829"/>
                    <a:pt x="1437675" y="145513"/>
                  </a:cubicBezTo>
                  <a:cubicBezTo>
                    <a:pt x="1408704" y="146880"/>
                    <a:pt x="1381329" y="152928"/>
                    <a:pt x="1356632" y="162695"/>
                  </a:cubicBezTo>
                  <a:cubicBezTo>
                    <a:pt x="1344283" y="167578"/>
                    <a:pt x="1332603" y="173390"/>
                    <a:pt x="1321729" y="180012"/>
                  </a:cubicBezTo>
                  <a:cubicBezTo>
                    <a:pt x="1310853" y="186634"/>
                    <a:pt x="1300783" y="194066"/>
                    <a:pt x="1291653" y="202186"/>
                  </a:cubicBezTo>
                  <a:close/>
                  <a:moveTo>
                    <a:pt x="163122" y="913605"/>
                  </a:moveTo>
                  <a:cubicBezTo>
                    <a:pt x="149851" y="930024"/>
                    <a:pt x="139112" y="949575"/>
                    <a:pt x="131691" y="971285"/>
                  </a:cubicBezTo>
                  <a:cubicBezTo>
                    <a:pt x="124269" y="992995"/>
                    <a:pt x="120165" y="1016864"/>
                    <a:pt x="120165" y="1041918"/>
                  </a:cubicBezTo>
                  <a:cubicBezTo>
                    <a:pt x="120165" y="1054446"/>
                    <a:pt x="121191" y="1066676"/>
                    <a:pt x="123145" y="1078489"/>
                  </a:cubicBezTo>
                  <a:cubicBezTo>
                    <a:pt x="125099" y="1090302"/>
                    <a:pt x="127979" y="1101697"/>
                    <a:pt x="131691" y="1112552"/>
                  </a:cubicBezTo>
                  <a:cubicBezTo>
                    <a:pt x="139113" y="1134261"/>
                    <a:pt x="149851" y="1153812"/>
                    <a:pt x="163122" y="1170232"/>
                  </a:cubicBezTo>
                  <a:cubicBezTo>
                    <a:pt x="176392" y="1186650"/>
                    <a:pt x="192194" y="1199937"/>
                    <a:pt x="209741" y="1209120"/>
                  </a:cubicBezTo>
                  <a:cubicBezTo>
                    <a:pt x="227287" y="1218303"/>
                    <a:pt x="246579" y="1223380"/>
                    <a:pt x="266829" y="1223380"/>
                  </a:cubicBezTo>
                  <a:cubicBezTo>
                    <a:pt x="276954" y="1223381"/>
                    <a:pt x="286839" y="1222111"/>
                    <a:pt x="296387" y="1219693"/>
                  </a:cubicBezTo>
                  <a:lnTo>
                    <a:pt x="323917" y="1209120"/>
                  </a:lnTo>
                  <a:lnTo>
                    <a:pt x="370536" y="1170232"/>
                  </a:lnTo>
                  <a:lnTo>
                    <a:pt x="401967" y="1112552"/>
                  </a:lnTo>
                  <a:lnTo>
                    <a:pt x="410513" y="1078489"/>
                  </a:lnTo>
                  <a:lnTo>
                    <a:pt x="413493" y="1041918"/>
                  </a:lnTo>
                  <a:lnTo>
                    <a:pt x="410513" y="1005348"/>
                  </a:lnTo>
                  <a:lnTo>
                    <a:pt x="401968" y="971285"/>
                  </a:lnTo>
                  <a:lnTo>
                    <a:pt x="370536" y="913605"/>
                  </a:lnTo>
                  <a:lnTo>
                    <a:pt x="323917" y="874717"/>
                  </a:lnTo>
                  <a:lnTo>
                    <a:pt x="296387" y="864142"/>
                  </a:lnTo>
                  <a:lnTo>
                    <a:pt x="266829" y="860456"/>
                  </a:lnTo>
                  <a:lnTo>
                    <a:pt x="237271" y="864142"/>
                  </a:lnTo>
                  <a:cubicBezTo>
                    <a:pt x="227723" y="866560"/>
                    <a:pt x="218514" y="870125"/>
                    <a:pt x="209741" y="874717"/>
                  </a:cubicBezTo>
                  <a:cubicBezTo>
                    <a:pt x="192194" y="883898"/>
                    <a:pt x="176392" y="897186"/>
                    <a:pt x="163122" y="913605"/>
                  </a:cubicBezTo>
                  <a:close/>
                  <a:moveTo>
                    <a:pt x="792202" y="254132"/>
                  </a:moveTo>
                  <a:cubicBezTo>
                    <a:pt x="776426" y="268162"/>
                    <a:pt x="763899" y="284572"/>
                    <a:pt x="755555" y="302533"/>
                  </a:cubicBezTo>
                  <a:cubicBezTo>
                    <a:pt x="751382" y="311513"/>
                    <a:pt x="748255" y="320880"/>
                    <a:pt x="746290" y="330531"/>
                  </a:cubicBezTo>
                  <a:lnTo>
                    <a:pt x="744002" y="360230"/>
                  </a:lnTo>
                  <a:lnTo>
                    <a:pt x="749077" y="389581"/>
                  </a:lnTo>
                  <a:lnTo>
                    <a:pt x="760938" y="416582"/>
                  </a:lnTo>
                  <a:lnTo>
                    <a:pt x="801981" y="461316"/>
                  </a:lnTo>
                  <a:lnTo>
                    <a:pt x="861078" y="489993"/>
                  </a:lnTo>
                  <a:lnTo>
                    <a:pt x="895506" y="496923"/>
                  </a:lnTo>
                  <a:lnTo>
                    <a:pt x="932177" y="498175"/>
                  </a:lnTo>
                  <a:lnTo>
                    <a:pt x="968566" y="493474"/>
                  </a:lnTo>
                  <a:lnTo>
                    <a:pt x="1002188" y="483332"/>
                  </a:lnTo>
                  <a:lnTo>
                    <a:pt x="1058322" y="449216"/>
                  </a:lnTo>
                  <a:lnTo>
                    <a:pt x="1094969" y="400816"/>
                  </a:lnTo>
                  <a:lnTo>
                    <a:pt x="1104233" y="372818"/>
                  </a:lnTo>
                  <a:cubicBezTo>
                    <a:pt x="1106198" y="363166"/>
                    <a:pt x="1107000" y="353233"/>
                    <a:pt x="1106522" y="343118"/>
                  </a:cubicBezTo>
                  <a:cubicBezTo>
                    <a:pt x="1105567" y="322891"/>
                    <a:pt x="1099586" y="303860"/>
                    <a:pt x="1089586" y="286767"/>
                  </a:cubicBezTo>
                  <a:cubicBezTo>
                    <a:pt x="1079586" y="269672"/>
                    <a:pt x="1065569" y="254514"/>
                    <a:pt x="1048543" y="242033"/>
                  </a:cubicBezTo>
                  <a:cubicBezTo>
                    <a:pt x="1031516" y="229551"/>
                    <a:pt x="1011480" y="219746"/>
                    <a:pt x="989446" y="213356"/>
                  </a:cubicBezTo>
                  <a:cubicBezTo>
                    <a:pt x="978427" y="210161"/>
                    <a:pt x="966910" y="207820"/>
                    <a:pt x="955018" y="206426"/>
                  </a:cubicBezTo>
                  <a:cubicBezTo>
                    <a:pt x="943126" y="205031"/>
                    <a:pt x="930860" y="204582"/>
                    <a:pt x="918347" y="205173"/>
                  </a:cubicBezTo>
                  <a:cubicBezTo>
                    <a:pt x="893320" y="206354"/>
                    <a:pt x="869671" y="211579"/>
                    <a:pt x="848335" y="220016"/>
                  </a:cubicBezTo>
                  <a:cubicBezTo>
                    <a:pt x="826999" y="228453"/>
                    <a:pt x="807977" y="240102"/>
                    <a:pt x="792202" y="254132"/>
                  </a:cubicBezTo>
                  <a:close/>
                  <a:moveTo>
                    <a:pt x="186506" y="502873"/>
                  </a:moveTo>
                  <a:cubicBezTo>
                    <a:pt x="165949" y="528307"/>
                    <a:pt x="153235" y="563443"/>
                    <a:pt x="153235" y="602253"/>
                  </a:cubicBezTo>
                  <a:cubicBezTo>
                    <a:pt x="153235" y="621659"/>
                    <a:pt x="156413" y="640146"/>
                    <a:pt x="162162" y="656960"/>
                  </a:cubicBezTo>
                  <a:cubicBezTo>
                    <a:pt x="167910" y="673774"/>
                    <a:pt x="176227" y="688917"/>
                    <a:pt x="186506" y="701634"/>
                  </a:cubicBezTo>
                  <a:cubicBezTo>
                    <a:pt x="207062" y="727068"/>
                    <a:pt x="235461" y="742799"/>
                    <a:pt x="266830" y="742799"/>
                  </a:cubicBezTo>
                  <a:cubicBezTo>
                    <a:pt x="282514" y="742799"/>
                    <a:pt x="297456" y="738866"/>
                    <a:pt x="311046" y="731754"/>
                  </a:cubicBezTo>
                  <a:lnTo>
                    <a:pt x="347153" y="701634"/>
                  </a:lnTo>
                  <a:lnTo>
                    <a:pt x="371498" y="656960"/>
                  </a:lnTo>
                  <a:lnTo>
                    <a:pt x="380424" y="602253"/>
                  </a:lnTo>
                  <a:lnTo>
                    <a:pt x="371498" y="547547"/>
                  </a:lnTo>
                  <a:lnTo>
                    <a:pt x="347153" y="502873"/>
                  </a:lnTo>
                  <a:lnTo>
                    <a:pt x="311046" y="472753"/>
                  </a:lnTo>
                  <a:lnTo>
                    <a:pt x="266830" y="461708"/>
                  </a:lnTo>
                  <a:lnTo>
                    <a:pt x="222613" y="472753"/>
                  </a:lnTo>
                  <a:cubicBezTo>
                    <a:pt x="209024" y="479864"/>
                    <a:pt x="196785" y="490156"/>
                    <a:pt x="186506" y="502873"/>
                  </a:cubicBezTo>
                  <a:close/>
                  <a:moveTo>
                    <a:pt x="383029" y="296855"/>
                  </a:moveTo>
                  <a:cubicBezTo>
                    <a:pt x="370810" y="307722"/>
                    <a:pt x="361107" y="320433"/>
                    <a:pt x="354644" y="334343"/>
                  </a:cubicBezTo>
                  <a:lnTo>
                    <a:pt x="345697" y="379031"/>
                  </a:lnTo>
                  <a:lnTo>
                    <a:pt x="358814" y="422677"/>
                  </a:lnTo>
                  <a:lnTo>
                    <a:pt x="390603" y="457324"/>
                  </a:lnTo>
                  <a:lnTo>
                    <a:pt x="436375" y="479535"/>
                  </a:lnTo>
                  <a:lnTo>
                    <a:pt x="491442" y="485872"/>
                  </a:lnTo>
                  <a:lnTo>
                    <a:pt x="545667" y="474376"/>
                  </a:lnTo>
                  <a:lnTo>
                    <a:pt x="589143" y="447952"/>
                  </a:lnTo>
                  <a:lnTo>
                    <a:pt x="617527" y="410466"/>
                  </a:lnTo>
                  <a:cubicBezTo>
                    <a:pt x="623991" y="396555"/>
                    <a:pt x="627215" y="381444"/>
                    <a:pt x="626475" y="365778"/>
                  </a:cubicBezTo>
                  <a:cubicBezTo>
                    <a:pt x="624996" y="334444"/>
                    <a:pt x="607944" y="306818"/>
                    <a:pt x="581569" y="287484"/>
                  </a:cubicBezTo>
                  <a:cubicBezTo>
                    <a:pt x="568382" y="277816"/>
                    <a:pt x="552863" y="270223"/>
                    <a:pt x="535797" y="265274"/>
                  </a:cubicBezTo>
                  <a:cubicBezTo>
                    <a:pt x="518730" y="260324"/>
                    <a:pt x="500114" y="258021"/>
                    <a:pt x="480730" y="258936"/>
                  </a:cubicBezTo>
                  <a:cubicBezTo>
                    <a:pt x="441963" y="260766"/>
                    <a:pt x="407465" y="275123"/>
                    <a:pt x="383029" y="296855"/>
                  </a:cubicBezTo>
                  <a:close/>
                </a:path>
              </a:pathLst>
            </a:custGeom>
            <a:solidFill>
              <a:srgbClr val="956251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woPt" dir="t"/>
            </a:scene3d>
            <a:sp3d prstMaterial="flat">
              <a:bevelT w="1778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12 Forma libre"/>
            <p:cNvSpPr/>
            <p:nvPr/>
          </p:nvSpPr>
          <p:spPr>
            <a:xfrm rot="10800000" flipH="1">
              <a:off x="4561754" y="1002575"/>
              <a:ext cx="2262724" cy="4708831"/>
            </a:xfrm>
            <a:custGeom>
              <a:avLst/>
              <a:gdLst/>
              <a:ahLst/>
              <a:cxnLst/>
              <a:rect l="l" t="t" r="r" b="b"/>
              <a:pathLst>
                <a:path w="2262724" h="4708831">
                  <a:moveTo>
                    <a:pt x="867" y="2413134"/>
                  </a:moveTo>
                  <a:cubicBezTo>
                    <a:pt x="-12449" y="2411469"/>
                    <a:pt x="130147" y="2455303"/>
                    <a:pt x="243890" y="2529652"/>
                  </a:cubicBezTo>
                  <a:cubicBezTo>
                    <a:pt x="357634" y="2604002"/>
                    <a:pt x="538515" y="2709978"/>
                    <a:pt x="683330" y="2859232"/>
                  </a:cubicBezTo>
                  <a:cubicBezTo>
                    <a:pt x="828145" y="3008486"/>
                    <a:pt x="974626" y="3226541"/>
                    <a:pt x="1112783" y="3425177"/>
                  </a:cubicBezTo>
                  <a:cubicBezTo>
                    <a:pt x="1250940" y="3623813"/>
                    <a:pt x="1377445" y="3872385"/>
                    <a:pt x="1512273" y="4051046"/>
                  </a:cubicBezTo>
                  <a:cubicBezTo>
                    <a:pt x="1647101" y="4229707"/>
                    <a:pt x="1796910" y="4387839"/>
                    <a:pt x="1921751" y="4497143"/>
                  </a:cubicBezTo>
                  <a:cubicBezTo>
                    <a:pt x="2046592" y="4606448"/>
                    <a:pt x="2245144" y="4725597"/>
                    <a:pt x="2261318" y="4706876"/>
                  </a:cubicBezTo>
                  <a:cubicBezTo>
                    <a:pt x="2277492" y="4688156"/>
                    <a:pt x="2161028" y="4760031"/>
                    <a:pt x="1552222" y="3977806"/>
                  </a:cubicBezTo>
                  <a:cubicBezTo>
                    <a:pt x="1460117" y="3835765"/>
                    <a:pt x="1349148" y="3603283"/>
                    <a:pt x="1219313" y="3418519"/>
                  </a:cubicBezTo>
                  <a:cubicBezTo>
                    <a:pt x="1089479" y="3233754"/>
                    <a:pt x="922469" y="3015699"/>
                    <a:pt x="773215" y="2869219"/>
                  </a:cubicBezTo>
                  <a:cubicBezTo>
                    <a:pt x="623961" y="2722739"/>
                    <a:pt x="452513" y="2615653"/>
                    <a:pt x="323789" y="2539639"/>
                  </a:cubicBezTo>
                  <a:cubicBezTo>
                    <a:pt x="195064" y="2463625"/>
                    <a:pt x="14184" y="2414798"/>
                    <a:pt x="867" y="2413134"/>
                  </a:cubicBezTo>
                  <a:close/>
                  <a:moveTo>
                    <a:pt x="867" y="2295698"/>
                  </a:moveTo>
                  <a:cubicBezTo>
                    <a:pt x="14184" y="2294034"/>
                    <a:pt x="195064" y="2245207"/>
                    <a:pt x="323789" y="2169193"/>
                  </a:cubicBezTo>
                  <a:cubicBezTo>
                    <a:pt x="452513" y="2093179"/>
                    <a:pt x="623961" y="1986093"/>
                    <a:pt x="773215" y="1839613"/>
                  </a:cubicBezTo>
                  <a:cubicBezTo>
                    <a:pt x="922469" y="1693134"/>
                    <a:pt x="1089479" y="1475078"/>
                    <a:pt x="1219313" y="1290314"/>
                  </a:cubicBezTo>
                  <a:cubicBezTo>
                    <a:pt x="1349148" y="1105549"/>
                    <a:pt x="1460117" y="873068"/>
                    <a:pt x="1552222" y="731026"/>
                  </a:cubicBezTo>
                  <a:cubicBezTo>
                    <a:pt x="2161028" y="-51199"/>
                    <a:pt x="2277492" y="20676"/>
                    <a:pt x="2261318" y="1956"/>
                  </a:cubicBezTo>
                  <a:cubicBezTo>
                    <a:pt x="2245144" y="-16764"/>
                    <a:pt x="2046592" y="102384"/>
                    <a:pt x="1921751" y="211689"/>
                  </a:cubicBezTo>
                  <a:cubicBezTo>
                    <a:pt x="1796910" y="320994"/>
                    <a:pt x="1647101" y="479125"/>
                    <a:pt x="1512273" y="657787"/>
                  </a:cubicBezTo>
                  <a:cubicBezTo>
                    <a:pt x="1377445" y="836448"/>
                    <a:pt x="1250940" y="1085020"/>
                    <a:pt x="1112783" y="1283655"/>
                  </a:cubicBezTo>
                  <a:cubicBezTo>
                    <a:pt x="974626" y="1482291"/>
                    <a:pt x="828145" y="1700346"/>
                    <a:pt x="683330" y="1849600"/>
                  </a:cubicBezTo>
                  <a:cubicBezTo>
                    <a:pt x="538515" y="1998854"/>
                    <a:pt x="357634" y="2104831"/>
                    <a:pt x="243890" y="2179180"/>
                  </a:cubicBezTo>
                  <a:cubicBezTo>
                    <a:pt x="130147" y="2253530"/>
                    <a:pt x="-12449" y="2297363"/>
                    <a:pt x="867" y="2295698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BFBFBF"/>
                </a:solidFill>
                <a:effectLst/>
                <a:uLnTx/>
                <a:uFillTx/>
              </a:endParaRPr>
            </a:p>
          </p:txBody>
        </p:sp>
      </p:grpSp>
      <p:pic>
        <p:nvPicPr>
          <p:cNvPr id="14" name="13 Imagen" descr="Diapositiva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14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2195736" y="16426"/>
            <a:ext cx="2262724" cy="2742542"/>
            <a:chOff x="2123728" y="1828543"/>
            <a:chExt cx="2262724" cy="2742542"/>
          </a:xfrm>
        </p:grpSpPr>
        <p:sp>
          <p:nvSpPr>
            <p:cNvPr id="3" name="8 O"/>
            <p:cNvSpPr/>
            <p:nvPr/>
          </p:nvSpPr>
          <p:spPr>
            <a:xfrm rot="2618929" flipV="1">
              <a:off x="3203625" y="1901377"/>
              <a:ext cx="472502" cy="2669708"/>
            </a:xfrm>
            <a:custGeom>
              <a:avLst/>
              <a:gdLst/>
              <a:ahLst/>
              <a:cxnLst/>
              <a:rect l="l" t="t" r="r" b="b"/>
              <a:pathLst>
                <a:path w="644726" h="2877413">
                  <a:moveTo>
                    <a:pt x="322363" y="2247321"/>
                  </a:moveTo>
                  <a:lnTo>
                    <a:pt x="387330" y="2253722"/>
                  </a:lnTo>
                  <a:lnTo>
                    <a:pt x="447841" y="2272079"/>
                  </a:lnTo>
                  <a:lnTo>
                    <a:pt x="502599" y="2301126"/>
                  </a:lnTo>
                  <a:lnTo>
                    <a:pt x="550308" y="2339596"/>
                  </a:lnTo>
                  <a:lnTo>
                    <a:pt x="589672" y="2386222"/>
                  </a:lnTo>
                  <a:lnTo>
                    <a:pt x="619393" y="2439737"/>
                  </a:lnTo>
                  <a:lnTo>
                    <a:pt x="638177" y="2498875"/>
                  </a:lnTo>
                  <a:lnTo>
                    <a:pt x="644726" y="2562367"/>
                  </a:lnTo>
                  <a:lnTo>
                    <a:pt x="638177" y="2625860"/>
                  </a:lnTo>
                  <a:lnTo>
                    <a:pt x="619393" y="2684997"/>
                  </a:lnTo>
                  <a:lnTo>
                    <a:pt x="589672" y="2738512"/>
                  </a:lnTo>
                  <a:lnTo>
                    <a:pt x="550308" y="2785138"/>
                  </a:lnTo>
                  <a:lnTo>
                    <a:pt x="502599" y="2823608"/>
                  </a:lnTo>
                  <a:lnTo>
                    <a:pt x="447841" y="2852655"/>
                  </a:lnTo>
                  <a:lnTo>
                    <a:pt x="387330" y="2871013"/>
                  </a:lnTo>
                  <a:cubicBezTo>
                    <a:pt x="366345" y="2875209"/>
                    <a:pt x="344618" y="2877413"/>
                    <a:pt x="322363" y="2877413"/>
                  </a:cubicBezTo>
                  <a:cubicBezTo>
                    <a:pt x="277854" y="2877413"/>
                    <a:pt x="235452" y="2868598"/>
                    <a:pt x="196885" y="2852655"/>
                  </a:cubicBezTo>
                  <a:cubicBezTo>
                    <a:pt x="177601" y="2844684"/>
                    <a:pt x="159277" y="2834932"/>
                    <a:pt x="142127" y="2823608"/>
                  </a:cubicBezTo>
                  <a:cubicBezTo>
                    <a:pt x="124977" y="2812285"/>
                    <a:pt x="109002" y="2799391"/>
                    <a:pt x="94418" y="2785138"/>
                  </a:cubicBezTo>
                  <a:cubicBezTo>
                    <a:pt x="79834" y="2770885"/>
                    <a:pt x="66641" y="2755273"/>
                    <a:pt x="55055" y="2738512"/>
                  </a:cubicBezTo>
                  <a:cubicBezTo>
                    <a:pt x="43469" y="2721752"/>
                    <a:pt x="33489" y="2703843"/>
                    <a:pt x="25333" y="2684997"/>
                  </a:cubicBezTo>
                  <a:cubicBezTo>
                    <a:pt x="17177" y="2666152"/>
                    <a:pt x="10844" y="2646369"/>
                    <a:pt x="6549" y="2625860"/>
                  </a:cubicBezTo>
                  <a:cubicBezTo>
                    <a:pt x="2255" y="2605351"/>
                    <a:pt x="0" y="2584117"/>
                    <a:pt x="0" y="2562367"/>
                  </a:cubicBezTo>
                  <a:cubicBezTo>
                    <a:pt x="0" y="2518869"/>
                    <a:pt x="9020" y="2477429"/>
                    <a:pt x="25333" y="2439737"/>
                  </a:cubicBezTo>
                  <a:cubicBezTo>
                    <a:pt x="33489" y="2420891"/>
                    <a:pt x="43469" y="2402983"/>
                    <a:pt x="55055" y="2386222"/>
                  </a:cubicBezTo>
                  <a:cubicBezTo>
                    <a:pt x="66641" y="2369462"/>
                    <a:pt x="79834" y="2353849"/>
                    <a:pt x="94418" y="2339596"/>
                  </a:cubicBezTo>
                  <a:cubicBezTo>
                    <a:pt x="109002" y="2325343"/>
                    <a:pt x="124977" y="2312449"/>
                    <a:pt x="142127" y="2301126"/>
                  </a:cubicBezTo>
                  <a:cubicBezTo>
                    <a:pt x="159277" y="2289803"/>
                    <a:pt x="177601" y="2280050"/>
                    <a:pt x="196885" y="2272079"/>
                  </a:cubicBezTo>
                  <a:cubicBezTo>
                    <a:pt x="216168" y="2264108"/>
                    <a:pt x="236411" y="2257919"/>
                    <a:pt x="257396" y="2253722"/>
                  </a:cubicBezTo>
                  <a:cubicBezTo>
                    <a:pt x="278381" y="2249525"/>
                    <a:pt x="300109" y="2247321"/>
                    <a:pt x="322363" y="2247321"/>
                  </a:cubicBezTo>
                  <a:close/>
                  <a:moveTo>
                    <a:pt x="311082" y="1559295"/>
                  </a:moveTo>
                  <a:lnTo>
                    <a:pt x="367047" y="1564808"/>
                  </a:lnTo>
                  <a:lnTo>
                    <a:pt x="419173" y="1580622"/>
                  </a:lnTo>
                  <a:lnTo>
                    <a:pt x="466343" y="1605644"/>
                  </a:lnTo>
                  <a:lnTo>
                    <a:pt x="507441" y="1638783"/>
                  </a:lnTo>
                  <a:lnTo>
                    <a:pt x="541350" y="1678949"/>
                  </a:lnTo>
                  <a:lnTo>
                    <a:pt x="566954" y="1725048"/>
                  </a:lnTo>
                  <a:lnTo>
                    <a:pt x="583134" y="1775991"/>
                  </a:lnTo>
                  <a:lnTo>
                    <a:pt x="588776" y="1830686"/>
                  </a:lnTo>
                  <a:lnTo>
                    <a:pt x="583134" y="1885380"/>
                  </a:lnTo>
                  <a:lnTo>
                    <a:pt x="566954" y="1936323"/>
                  </a:lnTo>
                  <a:lnTo>
                    <a:pt x="541350" y="1982423"/>
                  </a:lnTo>
                  <a:lnTo>
                    <a:pt x="507441" y="2022588"/>
                  </a:lnTo>
                  <a:lnTo>
                    <a:pt x="466343" y="2055727"/>
                  </a:lnTo>
                  <a:lnTo>
                    <a:pt x="419173" y="2080749"/>
                  </a:lnTo>
                  <a:lnTo>
                    <a:pt x="367047" y="2096563"/>
                  </a:lnTo>
                  <a:cubicBezTo>
                    <a:pt x="348970" y="2100178"/>
                    <a:pt x="330253" y="2102077"/>
                    <a:pt x="311082" y="2102077"/>
                  </a:cubicBezTo>
                  <a:cubicBezTo>
                    <a:pt x="272741" y="2102077"/>
                    <a:pt x="236214" y="2094483"/>
                    <a:pt x="202991" y="2080749"/>
                  </a:cubicBezTo>
                  <a:cubicBezTo>
                    <a:pt x="186380" y="2073883"/>
                    <a:pt x="170594" y="2065482"/>
                    <a:pt x="155821" y="2055727"/>
                  </a:cubicBezTo>
                  <a:cubicBezTo>
                    <a:pt x="141047" y="2045973"/>
                    <a:pt x="127286" y="2034866"/>
                    <a:pt x="114723" y="2022588"/>
                  </a:cubicBezTo>
                  <a:cubicBezTo>
                    <a:pt x="102160" y="2010310"/>
                    <a:pt x="90795" y="1996861"/>
                    <a:pt x="80814" y="1982423"/>
                  </a:cubicBezTo>
                  <a:cubicBezTo>
                    <a:pt x="70833" y="1967985"/>
                    <a:pt x="62237" y="1952558"/>
                    <a:pt x="55211" y="1936323"/>
                  </a:cubicBezTo>
                  <a:cubicBezTo>
                    <a:pt x="48185" y="1920089"/>
                    <a:pt x="42729" y="1903047"/>
                    <a:pt x="39030" y="1885380"/>
                  </a:cubicBezTo>
                  <a:cubicBezTo>
                    <a:pt x="35331" y="1867714"/>
                    <a:pt x="33388" y="1849421"/>
                    <a:pt x="33388" y="1830686"/>
                  </a:cubicBezTo>
                  <a:cubicBezTo>
                    <a:pt x="33388" y="1793215"/>
                    <a:pt x="41159" y="1757517"/>
                    <a:pt x="55211" y="1725048"/>
                  </a:cubicBezTo>
                  <a:cubicBezTo>
                    <a:pt x="62237" y="1708814"/>
                    <a:pt x="70833" y="1693387"/>
                    <a:pt x="80814" y="1678949"/>
                  </a:cubicBezTo>
                  <a:cubicBezTo>
                    <a:pt x="90795" y="1664510"/>
                    <a:pt x="102160" y="1651061"/>
                    <a:pt x="114723" y="1638783"/>
                  </a:cubicBezTo>
                  <a:cubicBezTo>
                    <a:pt x="127286" y="1626505"/>
                    <a:pt x="141047" y="1615398"/>
                    <a:pt x="155821" y="1605644"/>
                  </a:cubicBezTo>
                  <a:cubicBezTo>
                    <a:pt x="170594" y="1595890"/>
                    <a:pt x="186380" y="1587489"/>
                    <a:pt x="202991" y="1580622"/>
                  </a:cubicBezTo>
                  <a:cubicBezTo>
                    <a:pt x="219603" y="1573755"/>
                    <a:pt x="237040" y="1568424"/>
                    <a:pt x="255117" y="1564808"/>
                  </a:cubicBezTo>
                  <a:cubicBezTo>
                    <a:pt x="273194" y="1561193"/>
                    <a:pt x="291911" y="1559295"/>
                    <a:pt x="311082" y="1559295"/>
                  </a:cubicBezTo>
                  <a:close/>
                  <a:moveTo>
                    <a:pt x="347713" y="961095"/>
                  </a:moveTo>
                  <a:lnTo>
                    <a:pt x="394400" y="965694"/>
                  </a:lnTo>
                  <a:lnTo>
                    <a:pt x="437884" y="978886"/>
                  </a:lnTo>
                  <a:lnTo>
                    <a:pt x="477234" y="999760"/>
                  </a:lnTo>
                  <a:lnTo>
                    <a:pt x="511518" y="1027405"/>
                  </a:lnTo>
                  <a:lnTo>
                    <a:pt x="539805" y="1060911"/>
                  </a:lnTo>
                  <a:lnTo>
                    <a:pt x="561164" y="1099368"/>
                  </a:lnTo>
                  <a:lnTo>
                    <a:pt x="574662" y="1141865"/>
                  </a:lnTo>
                  <a:lnTo>
                    <a:pt x="579368" y="1187492"/>
                  </a:lnTo>
                  <a:lnTo>
                    <a:pt x="574662" y="1233119"/>
                  </a:lnTo>
                  <a:lnTo>
                    <a:pt x="561164" y="1275616"/>
                  </a:lnTo>
                  <a:lnTo>
                    <a:pt x="539805" y="1314073"/>
                  </a:lnTo>
                  <a:lnTo>
                    <a:pt x="511518" y="1347579"/>
                  </a:lnTo>
                  <a:lnTo>
                    <a:pt x="477234" y="1375224"/>
                  </a:lnTo>
                  <a:lnTo>
                    <a:pt x="437884" y="1396097"/>
                  </a:lnTo>
                  <a:lnTo>
                    <a:pt x="394400" y="1409289"/>
                  </a:lnTo>
                  <a:cubicBezTo>
                    <a:pt x="379320" y="1412305"/>
                    <a:pt x="363706" y="1413889"/>
                    <a:pt x="347713" y="1413889"/>
                  </a:cubicBezTo>
                  <a:cubicBezTo>
                    <a:pt x="315728" y="1413889"/>
                    <a:pt x="285257" y="1407554"/>
                    <a:pt x="257542" y="1396097"/>
                  </a:cubicBezTo>
                  <a:cubicBezTo>
                    <a:pt x="243685" y="1390369"/>
                    <a:pt x="230517" y="1383361"/>
                    <a:pt x="218192" y="1375224"/>
                  </a:cubicBezTo>
                  <a:cubicBezTo>
                    <a:pt x="205868" y="1367087"/>
                    <a:pt x="194388" y="1357821"/>
                    <a:pt x="183908" y="1347579"/>
                  </a:cubicBezTo>
                  <a:cubicBezTo>
                    <a:pt x="173428" y="1337336"/>
                    <a:pt x="163947" y="1326117"/>
                    <a:pt x="155621" y="1314073"/>
                  </a:cubicBezTo>
                  <a:cubicBezTo>
                    <a:pt x="147295" y="1302028"/>
                    <a:pt x="140124" y="1289159"/>
                    <a:pt x="134263" y="1275616"/>
                  </a:cubicBezTo>
                  <a:cubicBezTo>
                    <a:pt x="128401" y="1262073"/>
                    <a:pt x="123850" y="1247857"/>
                    <a:pt x="120765" y="1233119"/>
                  </a:cubicBezTo>
                  <a:cubicBezTo>
                    <a:pt x="117679" y="1218381"/>
                    <a:pt x="116058" y="1203121"/>
                    <a:pt x="116058" y="1187492"/>
                  </a:cubicBezTo>
                  <a:cubicBezTo>
                    <a:pt x="116058" y="1156233"/>
                    <a:pt x="122540" y="1126453"/>
                    <a:pt x="134263" y="1099368"/>
                  </a:cubicBezTo>
                  <a:cubicBezTo>
                    <a:pt x="140124" y="1085825"/>
                    <a:pt x="147295" y="1072955"/>
                    <a:pt x="155621" y="1060911"/>
                  </a:cubicBezTo>
                  <a:cubicBezTo>
                    <a:pt x="163947" y="1048866"/>
                    <a:pt x="173428" y="1037647"/>
                    <a:pt x="183908" y="1027405"/>
                  </a:cubicBezTo>
                  <a:cubicBezTo>
                    <a:pt x="194388" y="1017162"/>
                    <a:pt x="205868" y="1007897"/>
                    <a:pt x="218192" y="999760"/>
                  </a:cubicBezTo>
                  <a:cubicBezTo>
                    <a:pt x="230517" y="991623"/>
                    <a:pt x="243685" y="984614"/>
                    <a:pt x="257542" y="978886"/>
                  </a:cubicBezTo>
                  <a:cubicBezTo>
                    <a:pt x="271400" y="973158"/>
                    <a:pt x="285946" y="968710"/>
                    <a:pt x="301026" y="965694"/>
                  </a:cubicBezTo>
                  <a:cubicBezTo>
                    <a:pt x="316107" y="962679"/>
                    <a:pt x="331721" y="961095"/>
                    <a:pt x="347713" y="961095"/>
                  </a:cubicBezTo>
                  <a:close/>
                  <a:moveTo>
                    <a:pt x="364086" y="429771"/>
                  </a:moveTo>
                  <a:lnTo>
                    <a:pt x="404418" y="433744"/>
                  </a:lnTo>
                  <a:lnTo>
                    <a:pt x="441983" y="445141"/>
                  </a:lnTo>
                  <a:lnTo>
                    <a:pt x="505594" y="487055"/>
                  </a:lnTo>
                  <a:lnTo>
                    <a:pt x="548482" y="549222"/>
                  </a:lnTo>
                  <a:lnTo>
                    <a:pt x="560142" y="585935"/>
                  </a:lnTo>
                  <a:lnTo>
                    <a:pt x="564208" y="625351"/>
                  </a:lnTo>
                  <a:lnTo>
                    <a:pt x="560142" y="664767"/>
                  </a:lnTo>
                  <a:lnTo>
                    <a:pt x="548482" y="701480"/>
                  </a:lnTo>
                  <a:lnTo>
                    <a:pt x="505594" y="763647"/>
                  </a:lnTo>
                  <a:lnTo>
                    <a:pt x="441983" y="805561"/>
                  </a:lnTo>
                  <a:lnTo>
                    <a:pt x="404418" y="816957"/>
                  </a:lnTo>
                  <a:cubicBezTo>
                    <a:pt x="391390" y="819563"/>
                    <a:pt x="377902" y="820931"/>
                    <a:pt x="364086" y="820931"/>
                  </a:cubicBezTo>
                  <a:cubicBezTo>
                    <a:pt x="336455" y="820931"/>
                    <a:pt x="310132" y="815458"/>
                    <a:pt x="286190" y="805561"/>
                  </a:cubicBezTo>
                  <a:cubicBezTo>
                    <a:pt x="262247" y="795664"/>
                    <a:pt x="240686" y="781343"/>
                    <a:pt x="222579" y="763647"/>
                  </a:cubicBezTo>
                  <a:cubicBezTo>
                    <a:pt x="204471" y="745950"/>
                    <a:pt x="189818" y="724878"/>
                    <a:pt x="179691" y="701480"/>
                  </a:cubicBezTo>
                  <a:cubicBezTo>
                    <a:pt x="174627" y="689780"/>
                    <a:pt x="170696" y="677499"/>
                    <a:pt x="168030" y="664767"/>
                  </a:cubicBezTo>
                  <a:cubicBezTo>
                    <a:pt x="165364" y="652035"/>
                    <a:pt x="163964" y="638853"/>
                    <a:pt x="163964" y="625351"/>
                  </a:cubicBezTo>
                  <a:cubicBezTo>
                    <a:pt x="163964" y="598347"/>
                    <a:pt x="169564" y="572621"/>
                    <a:pt x="179691" y="549222"/>
                  </a:cubicBezTo>
                  <a:cubicBezTo>
                    <a:pt x="189817" y="525823"/>
                    <a:pt x="204471" y="504751"/>
                    <a:pt x="222579" y="487055"/>
                  </a:cubicBezTo>
                  <a:cubicBezTo>
                    <a:pt x="240686" y="469358"/>
                    <a:pt x="262247" y="455037"/>
                    <a:pt x="286190" y="445141"/>
                  </a:cubicBezTo>
                  <a:cubicBezTo>
                    <a:pt x="298161" y="440192"/>
                    <a:pt x="310727" y="436350"/>
                    <a:pt x="323755" y="433744"/>
                  </a:cubicBezTo>
                  <a:cubicBezTo>
                    <a:pt x="336782" y="431139"/>
                    <a:pt x="350271" y="429771"/>
                    <a:pt x="364086" y="429771"/>
                  </a:cubicBezTo>
                  <a:close/>
                  <a:moveTo>
                    <a:pt x="364087" y="0"/>
                  </a:moveTo>
                  <a:lnTo>
                    <a:pt x="424420" y="11904"/>
                  </a:lnTo>
                  <a:lnTo>
                    <a:pt x="473688" y="44367"/>
                  </a:lnTo>
                  <a:lnTo>
                    <a:pt x="506906" y="92517"/>
                  </a:lnTo>
                  <a:lnTo>
                    <a:pt x="519086" y="151480"/>
                  </a:lnTo>
                  <a:lnTo>
                    <a:pt x="506906" y="210443"/>
                  </a:lnTo>
                  <a:lnTo>
                    <a:pt x="473688" y="258592"/>
                  </a:lnTo>
                  <a:lnTo>
                    <a:pt x="424420" y="291056"/>
                  </a:lnTo>
                  <a:cubicBezTo>
                    <a:pt x="405876" y="298721"/>
                    <a:pt x="385488" y="302960"/>
                    <a:pt x="364087" y="302960"/>
                  </a:cubicBezTo>
                  <a:cubicBezTo>
                    <a:pt x="321285" y="302960"/>
                    <a:pt x="282535" y="286005"/>
                    <a:pt x="254486" y="258592"/>
                  </a:cubicBezTo>
                  <a:cubicBezTo>
                    <a:pt x="240461" y="244886"/>
                    <a:pt x="229112" y="228565"/>
                    <a:pt x="221269" y="210443"/>
                  </a:cubicBezTo>
                  <a:cubicBezTo>
                    <a:pt x="213425" y="192320"/>
                    <a:pt x="209088" y="172395"/>
                    <a:pt x="209088" y="151480"/>
                  </a:cubicBezTo>
                  <a:cubicBezTo>
                    <a:pt x="209088" y="109650"/>
                    <a:pt x="226437" y="71780"/>
                    <a:pt x="254486" y="44367"/>
                  </a:cubicBezTo>
                  <a:cubicBezTo>
                    <a:pt x="268511" y="30661"/>
                    <a:pt x="285211" y="19569"/>
                    <a:pt x="303754" y="11904"/>
                  </a:cubicBezTo>
                  <a:cubicBezTo>
                    <a:pt x="322298" y="4239"/>
                    <a:pt x="342686" y="0"/>
                    <a:pt x="364087" y="0"/>
                  </a:cubicBezTo>
                  <a:close/>
                </a:path>
              </a:pathLst>
            </a:custGeom>
            <a:solidFill>
              <a:srgbClr val="C0504D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woPt" dir="t"/>
            </a:scene3d>
            <a:sp3d prstMaterial="flat">
              <a:bevelT w="1778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4" name="3 Forma libre"/>
            <p:cNvSpPr/>
            <p:nvPr/>
          </p:nvSpPr>
          <p:spPr>
            <a:xfrm>
              <a:off x="2123728" y="1828543"/>
              <a:ext cx="2262724" cy="2295744"/>
            </a:xfrm>
            <a:custGeom>
              <a:avLst/>
              <a:gdLst>
                <a:gd name="connsiteX0" fmla="*/ 3764338 w 3767348"/>
                <a:gd name="connsiteY0" fmla="*/ 10570 h 3828959"/>
                <a:gd name="connsiteX1" fmla="*/ 3199073 w 3767348"/>
                <a:gd name="connsiteY1" fmla="*/ 359705 h 3828959"/>
                <a:gd name="connsiteX2" fmla="*/ 2517429 w 3767348"/>
                <a:gd name="connsiteY2" fmla="*/ 1102308 h 3828959"/>
                <a:gd name="connsiteX3" fmla="*/ 1852411 w 3767348"/>
                <a:gd name="connsiteY3" fmla="*/ 2144170 h 3828959"/>
                <a:gd name="connsiteX4" fmla="*/ 1137516 w 3767348"/>
                <a:gd name="connsiteY4" fmla="*/ 3086279 h 3828959"/>
                <a:gd name="connsiteX5" fmla="*/ 405996 w 3767348"/>
                <a:gd name="connsiteY5" fmla="*/ 3634919 h 3828959"/>
                <a:gd name="connsiteX6" fmla="*/ 1444 w 3767348"/>
                <a:gd name="connsiteY6" fmla="*/ 3828883 h 3828959"/>
                <a:gd name="connsiteX7" fmla="*/ 539000 w 3767348"/>
                <a:gd name="connsiteY7" fmla="*/ 3618294 h 3828959"/>
                <a:gd name="connsiteX8" fmla="*/ 1287145 w 3767348"/>
                <a:gd name="connsiteY8" fmla="*/ 3069654 h 3828959"/>
                <a:gd name="connsiteX9" fmla="*/ 2029749 w 3767348"/>
                <a:gd name="connsiteY9" fmla="*/ 2155254 h 3828959"/>
                <a:gd name="connsiteX10" fmla="*/ 2583931 w 3767348"/>
                <a:gd name="connsiteY10" fmla="*/ 1224228 h 3828959"/>
                <a:gd name="connsiteX11" fmla="*/ 2949691 w 3767348"/>
                <a:gd name="connsiteY11" fmla="*/ 736548 h 3828959"/>
                <a:gd name="connsiteX12" fmla="*/ 3764338 w 3767348"/>
                <a:gd name="connsiteY12" fmla="*/ 10570 h 3828959"/>
                <a:gd name="connsiteX0" fmla="*/ 3764338 w 3779040"/>
                <a:gd name="connsiteY0" fmla="*/ 36958 h 3855347"/>
                <a:gd name="connsiteX1" fmla="*/ 3199073 w 3779040"/>
                <a:gd name="connsiteY1" fmla="*/ 386093 h 3855347"/>
                <a:gd name="connsiteX2" fmla="*/ 2517429 w 3779040"/>
                <a:gd name="connsiteY2" fmla="*/ 1128696 h 3855347"/>
                <a:gd name="connsiteX3" fmla="*/ 1852411 w 3779040"/>
                <a:gd name="connsiteY3" fmla="*/ 2170558 h 3855347"/>
                <a:gd name="connsiteX4" fmla="*/ 1137516 w 3779040"/>
                <a:gd name="connsiteY4" fmla="*/ 3112667 h 3855347"/>
                <a:gd name="connsiteX5" fmla="*/ 405996 w 3779040"/>
                <a:gd name="connsiteY5" fmla="*/ 3661307 h 3855347"/>
                <a:gd name="connsiteX6" fmla="*/ 1444 w 3779040"/>
                <a:gd name="connsiteY6" fmla="*/ 3855271 h 3855347"/>
                <a:gd name="connsiteX7" fmla="*/ 539000 w 3779040"/>
                <a:gd name="connsiteY7" fmla="*/ 3644682 h 3855347"/>
                <a:gd name="connsiteX8" fmla="*/ 1287145 w 3779040"/>
                <a:gd name="connsiteY8" fmla="*/ 3096042 h 3855347"/>
                <a:gd name="connsiteX9" fmla="*/ 2029749 w 3779040"/>
                <a:gd name="connsiteY9" fmla="*/ 2181642 h 3855347"/>
                <a:gd name="connsiteX10" fmla="*/ 2583931 w 3779040"/>
                <a:gd name="connsiteY10" fmla="*/ 1250616 h 3855347"/>
                <a:gd name="connsiteX11" fmla="*/ 3764338 w 3779040"/>
                <a:gd name="connsiteY11" fmla="*/ 36958 h 3855347"/>
                <a:gd name="connsiteX0" fmla="*/ 3764338 w 3779040"/>
                <a:gd name="connsiteY0" fmla="*/ 36958 h 3855347"/>
                <a:gd name="connsiteX1" fmla="*/ 3199073 w 3779040"/>
                <a:gd name="connsiteY1" fmla="*/ 386093 h 3855347"/>
                <a:gd name="connsiteX2" fmla="*/ 2517429 w 3779040"/>
                <a:gd name="connsiteY2" fmla="*/ 1128696 h 3855347"/>
                <a:gd name="connsiteX3" fmla="*/ 1852411 w 3779040"/>
                <a:gd name="connsiteY3" fmla="*/ 2170558 h 3855347"/>
                <a:gd name="connsiteX4" fmla="*/ 1137516 w 3779040"/>
                <a:gd name="connsiteY4" fmla="*/ 3112667 h 3855347"/>
                <a:gd name="connsiteX5" fmla="*/ 405996 w 3779040"/>
                <a:gd name="connsiteY5" fmla="*/ 3661307 h 3855347"/>
                <a:gd name="connsiteX6" fmla="*/ 1444 w 3779040"/>
                <a:gd name="connsiteY6" fmla="*/ 3855271 h 3855347"/>
                <a:gd name="connsiteX7" fmla="*/ 539000 w 3779040"/>
                <a:gd name="connsiteY7" fmla="*/ 3644682 h 3855347"/>
                <a:gd name="connsiteX8" fmla="*/ 1287145 w 3779040"/>
                <a:gd name="connsiteY8" fmla="*/ 3096042 h 3855347"/>
                <a:gd name="connsiteX9" fmla="*/ 2029749 w 3779040"/>
                <a:gd name="connsiteY9" fmla="*/ 2181642 h 3855347"/>
                <a:gd name="connsiteX10" fmla="*/ 2583931 w 3779040"/>
                <a:gd name="connsiteY10" fmla="*/ 1250616 h 3855347"/>
                <a:gd name="connsiteX11" fmla="*/ 3764338 w 3779040"/>
                <a:gd name="connsiteY11" fmla="*/ 36958 h 3855347"/>
                <a:gd name="connsiteX0" fmla="*/ 3764338 w 3766078"/>
                <a:gd name="connsiteY0" fmla="*/ 8072 h 3826461"/>
                <a:gd name="connsiteX1" fmla="*/ 3199073 w 3766078"/>
                <a:gd name="connsiteY1" fmla="*/ 357207 h 3826461"/>
                <a:gd name="connsiteX2" fmla="*/ 2517429 w 3766078"/>
                <a:gd name="connsiteY2" fmla="*/ 1099810 h 3826461"/>
                <a:gd name="connsiteX3" fmla="*/ 1852411 w 3766078"/>
                <a:gd name="connsiteY3" fmla="*/ 2141672 h 3826461"/>
                <a:gd name="connsiteX4" fmla="*/ 1137516 w 3766078"/>
                <a:gd name="connsiteY4" fmla="*/ 3083781 h 3826461"/>
                <a:gd name="connsiteX5" fmla="*/ 405996 w 3766078"/>
                <a:gd name="connsiteY5" fmla="*/ 3632421 h 3826461"/>
                <a:gd name="connsiteX6" fmla="*/ 1444 w 3766078"/>
                <a:gd name="connsiteY6" fmla="*/ 3826385 h 3826461"/>
                <a:gd name="connsiteX7" fmla="*/ 539000 w 3766078"/>
                <a:gd name="connsiteY7" fmla="*/ 3615796 h 3826461"/>
                <a:gd name="connsiteX8" fmla="*/ 1287145 w 3766078"/>
                <a:gd name="connsiteY8" fmla="*/ 3067156 h 3826461"/>
                <a:gd name="connsiteX9" fmla="*/ 2029749 w 3766078"/>
                <a:gd name="connsiteY9" fmla="*/ 2152756 h 3826461"/>
                <a:gd name="connsiteX10" fmla="*/ 2583931 w 3766078"/>
                <a:gd name="connsiteY10" fmla="*/ 1221730 h 3826461"/>
                <a:gd name="connsiteX11" fmla="*/ 3764338 w 3766078"/>
                <a:gd name="connsiteY11" fmla="*/ 8072 h 3826461"/>
                <a:gd name="connsiteX0" fmla="*/ 3764338 w 3765562"/>
                <a:gd name="connsiteY0" fmla="*/ 4318 h 3822707"/>
                <a:gd name="connsiteX1" fmla="*/ 3199073 w 3765562"/>
                <a:gd name="connsiteY1" fmla="*/ 353453 h 3822707"/>
                <a:gd name="connsiteX2" fmla="*/ 2517429 w 3765562"/>
                <a:gd name="connsiteY2" fmla="*/ 1096056 h 3822707"/>
                <a:gd name="connsiteX3" fmla="*/ 1852411 w 3765562"/>
                <a:gd name="connsiteY3" fmla="*/ 2137918 h 3822707"/>
                <a:gd name="connsiteX4" fmla="*/ 1137516 w 3765562"/>
                <a:gd name="connsiteY4" fmla="*/ 3080027 h 3822707"/>
                <a:gd name="connsiteX5" fmla="*/ 405996 w 3765562"/>
                <a:gd name="connsiteY5" fmla="*/ 3628667 h 3822707"/>
                <a:gd name="connsiteX6" fmla="*/ 1444 w 3765562"/>
                <a:gd name="connsiteY6" fmla="*/ 3822631 h 3822707"/>
                <a:gd name="connsiteX7" fmla="*/ 539000 w 3765562"/>
                <a:gd name="connsiteY7" fmla="*/ 3612042 h 3822707"/>
                <a:gd name="connsiteX8" fmla="*/ 1287145 w 3765562"/>
                <a:gd name="connsiteY8" fmla="*/ 3063402 h 3822707"/>
                <a:gd name="connsiteX9" fmla="*/ 2029749 w 3765562"/>
                <a:gd name="connsiteY9" fmla="*/ 2149002 h 3822707"/>
                <a:gd name="connsiteX10" fmla="*/ 2583931 w 3765562"/>
                <a:gd name="connsiteY10" fmla="*/ 1217976 h 3822707"/>
                <a:gd name="connsiteX11" fmla="*/ 3764338 w 3765562"/>
                <a:gd name="connsiteY11" fmla="*/ 4318 h 3822707"/>
                <a:gd name="connsiteX0" fmla="*/ 3764338 w 3766679"/>
                <a:gd name="connsiteY0" fmla="*/ 3256 h 3821645"/>
                <a:gd name="connsiteX1" fmla="*/ 3199073 w 3766679"/>
                <a:gd name="connsiteY1" fmla="*/ 352391 h 3821645"/>
                <a:gd name="connsiteX2" fmla="*/ 2517429 w 3766679"/>
                <a:gd name="connsiteY2" fmla="*/ 1094994 h 3821645"/>
                <a:gd name="connsiteX3" fmla="*/ 1852411 w 3766679"/>
                <a:gd name="connsiteY3" fmla="*/ 2136856 h 3821645"/>
                <a:gd name="connsiteX4" fmla="*/ 1137516 w 3766679"/>
                <a:gd name="connsiteY4" fmla="*/ 3078965 h 3821645"/>
                <a:gd name="connsiteX5" fmla="*/ 405996 w 3766679"/>
                <a:gd name="connsiteY5" fmla="*/ 3627605 h 3821645"/>
                <a:gd name="connsiteX6" fmla="*/ 1444 w 3766679"/>
                <a:gd name="connsiteY6" fmla="*/ 3821569 h 3821645"/>
                <a:gd name="connsiteX7" fmla="*/ 539000 w 3766679"/>
                <a:gd name="connsiteY7" fmla="*/ 3610980 h 3821645"/>
                <a:gd name="connsiteX8" fmla="*/ 1287145 w 3766679"/>
                <a:gd name="connsiteY8" fmla="*/ 3062340 h 3821645"/>
                <a:gd name="connsiteX9" fmla="*/ 2029749 w 3766679"/>
                <a:gd name="connsiteY9" fmla="*/ 2147940 h 3821645"/>
                <a:gd name="connsiteX10" fmla="*/ 2583931 w 3766679"/>
                <a:gd name="connsiteY10" fmla="*/ 1216914 h 3821645"/>
                <a:gd name="connsiteX11" fmla="*/ 3764338 w 3766679"/>
                <a:gd name="connsiteY11" fmla="*/ 3256 h 3821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766679" h="3821645">
                  <a:moveTo>
                    <a:pt x="3764338" y="3256"/>
                  </a:moveTo>
                  <a:cubicBezTo>
                    <a:pt x="3737414" y="-27907"/>
                    <a:pt x="3406891" y="170435"/>
                    <a:pt x="3199073" y="352391"/>
                  </a:cubicBezTo>
                  <a:cubicBezTo>
                    <a:pt x="2991255" y="534347"/>
                    <a:pt x="2741873" y="797583"/>
                    <a:pt x="2517429" y="1094994"/>
                  </a:cubicBezTo>
                  <a:cubicBezTo>
                    <a:pt x="2292985" y="1392405"/>
                    <a:pt x="2082396" y="1806194"/>
                    <a:pt x="1852411" y="2136856"/>
                  </a:cubicBezTo>
                  <a:cubicBezTo>
                    <a:pt x="1622426" y="2467518"/>
                    <a:pt x="1378585" y="2830507"/>
                    <a:pt x="1137516" y="3078965"/>
                  </a:cubicBezTo>
                  <a:cubicBezTo>
                    <a:pt x="896447" y="3327423"/>
                    <a:pt x="595341" y="3503838"/>
                    <a:pt x="405996" y="3627605"/>
                  </a:cubicBezTo>
                  <a:cubicBezTo>
                    <a:pt x="216651" y="3751372"/>
                    <a:pt x="-20723" y="3824340"/>
                    <a:pt x="1444" y="3821569"/>
                  </a:cubicBezTo>
                  <a:cubicBezTo>
                    <a:pt x="23611" y="3818798"/>
                    <a:pt x="324717" y="3737518"/>
                    <a:pt x="539000" y="3610980"/>
                  </a:cubicBezTo>
                  <a:cubicBezTo>
                    <a:pt x="753283" y="3484442"/>
                    <a:pt x="1038687" y="3306180"/>
                    <a:pt x="1287145" y="3062340"/>
                  </a:cubicBezTo>
                  <a:cubicBezTo>
                    <a:pt x="1535603" y="2818500"/>
                    <a:pt x="1813618" y="2455511"/>
                    <a:pt x="2029749" y="2147940"/>
                  </a:cubicBezTo>
                  <a:cubicBezTo>
                    <a:pt x="2245880" y="1840369"/>
                    <a:pt x="2430607" y="1453365"/>
                    <a:pt x="2583931" y="1216914"/>
                  </a:cubicBezTo>
                  <a:cubicBezTo>
                    <a:pt x="3597388" y="-85229"/>
                    <a:pt x="3791262" y="34419"/>
                    <a:pt x="3764338" y="325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BFBFBF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" name="4 Grupo"/>
          <p:cNvGrpSpPr/>
          <p:nvPr/>
        </p:nvGrpSpPr>
        <p:grpSpPr>
          <a:xfrm flipH="1">
            <a:off x="4632760" y="11440"/>
            <a:ext cx="2262724" cy="2742542"/>
            <a:chOff x="2123728" y="1828543"/>
            <a:chExt cx="2262724" cy="2742542"/>
          </a:xfrm>
        </p:grpSpPr>
        <p:sp>
          <p:nvSpPr>
            <p:cNvPr id="6" name="8 O"/>
            <p:cNvSpPr/>
            <p:nvPr/>
          </p:nvSpPr>
          <p:spPr>
            <a:xfrm rot="2618929" flipV="1">
              <a:off x="3203625" y="1901377"/>
              <a:ext cx="472502" cy="2669708"/>
            </a:xfrm>
            <a:custGeom>
              <a:avLst/>
              <a:gdLst/>
              <a:ahLst/>
              <a:cxnLst/>
              <a:rect l="l" t="t" r="r" b="b"/>
              <a:pathLst>
                <a:path w="644726" h="2877413">
                  <a:moveTo>
                    <a:pt x="322363" y="2247321"/>
                  </a:moveTo>
                  <a:lnTo>
                    <a:pt x="387330" y="2253722"/>
                  </a:lnTo>
                  <a:lnTo>
                    <a:pt x="447841" y="2272079"/>
                  </a:lnTo>
                  <a:lnTo>
                    <a:pt x="502599" y="2301126"/>
                  </a:lnTo>
                  <a:lnTo>
                    <a:pt x="550308" y="2339596"/>
                  </a:lnTo>
                  <a:lnTo>
                    <a:pt x="589672" y="2386222"/>
                  </a:lnTo>
                  <a:lnTo>
                    <a:pt x="619393" y="2439737"/>
                  </a:lnTo>
                  <a:lnTo>
                    <a:pt x="638177" y="2498875"/>
                  </a:lnTo>
                  <a:lnTo>
                    <a:pt x="644726" y="2562367"/>
                  </a:lnTo>
                  <a:lnTo>
                    <a:pt x="638177" y="2625860"/>
                  </a:lnTo>
                  <a:lnTo>
                    <a:pt x="619393" y="2684997"/>
                  </a:lnTo>
                  <a:lnTo>
                    <a:pt x="589672" y="2738512"/>
                  </a:lnTo>
                  <a:lnTo>
                    <a:pt x="550308" y="2785138"/>
                  </a:lnTo>
                  <a:lnTo>
                    <a:pt x="502599" y="2823608"/>
                  </a:lnTo>
                  <a:lnTo>
                    <a:pt x="447841" y="2852655"/>
                  </a:lnTo>
                  <a:lnTo>
                    <a:pt x="387330" y="2871013"/>
                  </a:lnTo>
                  <a:cubicBezTo>
                    <a:pt x="366345" y="2875209"/>
                    <a:pt x="344618" y="2877413"/>
                    <a:pt x="322363" y="2877413"/>
                  </a:cubicBezTo>
                  <a:cubicBezTo>
                    <a:pt x="277854" y="2877413"/>
                    <a:pt x="235452" y="2868598"/>
                    <a:pt x="196885" y="2852655"/>
                  </a:cubicBezTo>
                  <a:cubicBezTo>
                    <a:pt x="177601" y="2844684"/>
                    <a:pt x="159277" y="2834932"/>
                    <a:pt x="142127" y="2823608"/>
                  </a:cubicBezTo>
                  <a:cubicBezTo>
                    <a:pt x="124977" y="2812285"/>
                    <a:pt x="109002" y="2799391"/>
                    <a:pt x="94418" y="2785138"/>
                  </a:cubicBezTo>
                  <a:cubicBezTo>
                    <a:pt x="79834" y="2770885"/>
                    <a:pt x="66641" y="2755273"/>
                    <a:pt x="55055" y="2738512"/>
                  </a:cubicBezTo>
                  <a:cubicBezTo>
                    <a:pt x="43469" y="2721752"/>
                    <a:pt x="33489" y="2703843"/>
                    <a:pt x="25333" y="2684997"/>
                  </a:cubicBezTo>
                  <a:cubicBezTo>
                    <a:pt x="17177" y="2666152"/>
                    <a:pt x="10844" y="2646369"/>
                    <a:pt x="6549" y="2625860"/>
                  </a:cubicBezTo>
                  <a:cubicBezTo>
                    <a:pt x="2255" y="2605351"/>
                    <a:pt x="0" y="2584117"/>
                    <a:pt x="0" y="2562367"/>
                  </a:cubicBezTo>
                  <a:cubicBezTo>
                    <a:pt x="0" y="2518869"/>
                    <a:pt x="9020" y="2477429"/>
                    <a:pt x="25333" y="2439737"/>
                  </a:cubicBezTo>
                  <a:cubicBezTo>
                    <a:pt x="33489" y="2420891"/>
                    <a:pt x="43469" y="2402983"/>
                    <a:pt x="55055" y="2386222"/>
                  </a:cubicBezTo>
                  <a:cubicBezTo>
                    <a:pt x="66641" y="2369462"/>
                    <a:pt x="79834" y="2353849"/>
                    <a:pt x="94418" y="2339596"/>
                  </a:cubicBezTo>
                  <a:cubicBezTo>
                    <a:pt x="109002" y="2325343"/>
                    <a:pt x="124977" y="2312449"/>
                    <a:pt x="142127" y="2301126"/>
                  </a:cubicBezTo>
                  <a:cubicBezTo>
                    <a:pt x="159277" y="2289803"/>
                    <a:pt x="177601" y="2280050"/>
                    <a:pt x="196885" y="2272079"/>
                  </a:cubicBezTo>
                  <a:cubicBezTo>
                    <a:pt x="216168" y="2264108"/>
                    <a:pt x="236411" y="2257919"/>
                    <a:pt x="257396" y="2253722"/>
                  </a:cubicBezTo>
                  <a:cubicBezTo>
                    <a:pt x="278381" y="2249525"/>
                    <a:pt x="300109" y="2247321"/>
                    <a:pt x="322363" y="2247321"/>
                  </a:cubicBezTo>
                  <a:close/>
                  <a:moveTo>
                    <a:pt x="311082" y="1559295"/>
                  </a:moveTo>
                  <a:lnTo>
                    <a:pt x="367047" y="1564808"/>
                  </a:lnTo>
                  <a:lnTo>
                    <a:pt x="419173" y="1580622"/>
                  </a:lnTo>
                  <a:lnTo>
                    <a:pt x="466343" y="1605644"/>
                  </a:lnTo>
                  <a:lnTo>
                    <a:pt x="507441" y="1638783"/>
                  </a:lnTo>
                  <a:lnTo>
                    <a:pt x="541350" y="1678949"/>
                  </a:lnTo>
                  <a:lnTo>
                    <a:pt x="566954" y="1725048"/>
                  </a:lnTo>
                  <a:lnTo>
                    <a:pt x="583134" y="1775991"/>
                  </a:lnTo>
                  <a:lnTo>
                    <a:pt x="588776" y="1830686"/>
                  </a:lnTo>
                  <a:lnTo>
                    <a:pt x="583134" y="1885380"/>
                  </a:lnTo>
                  <a:lnTo>
                    <a:pt x="566954" y="1936323"/>
                  </a:lnTo>
                  <a:lnTo>
                    <a:pt x="541350" y="1982423"/>
                  </a:lnTo>
                  <a:lnTo>
                    <a:pt x="507441" y="2022588"/>
                  </a:lnTo>
                  <a:lnTo>
                    <a:pt x="466343" y="2055727"/>
                  </a:lnTo>
                  <a:lnTo>
                    <a:pt x="419173" y="2080749"/>
                  </a:lnTo>
                  <a:lnTo>
                    <a:pt x="367047" y="2096563"/>
                  </a:lnTo>
                  <a:cubicBezTo>
                    <a:pt x="348970" y="2100178"/>
                    <a:pt x="330253" y="2102077"/>
                    <a:pt x="311082" y="2102077"/>
                  </a:cubicBezTo>
                  <a:cubicBezTo>
                    <a:pt x="272741" y="2102077"/>
                    <a:pt x="236214" y="2094483"/>
                    <a:pt x="202991" y="2080749"/>
                  </a:cubicBezTo>
                  <a:cubicBezTo>
                    <a:pt x="186380" y="2073883"/>
                    <a:pt x="170594" y="2065482"/>
                    <a:pt x="155821" y="2055727"/>
                  </a:cubicBezTo>
                  <a:cubicBezTo>
                    <a:pt x="141047" y="2045973"/>
                    <a:pt x="127286" y="2034866"/>
                    <a:pt x="114723" y="2022588"/>
                  </a:cubicBezTo>
                  <a:cubicBezTo>
                    <a:pt x="102160" y="2010310"/>
                    <a:pt x="90795" y="1996861"/>
                    <a:pt x="80814" y="1982423"/>
                  </a:cubicBezTo>
                  <a:cubicBezTo>
                    <a:pt x="70833" y="1967985"/>
                    <a:pt x="62237" y="1952558"/>
                    <a:pt x="55211" y="1936323"/>
                  </a:cubicBezTo>
                  <a:cubicBezTo>
                    <a:pt x="48185" y="1920089"/>
                    <a:pt x="42729" y="1903047"/>
                    <a:pt x="39030" y="1885380"/>
                  </a:cubicBezTo>
                  <a:cubicBezTo>
                    <a:pt x="35331" y="1867714"/>
                    <a:pt x="33388" y="1849421"/>
                    <a:pt x="33388" y="1830686"/>
                  </a:cubicBezTo>
                  <a:cubicBezTo>
                    <a:pt x="33388" y="1793215"/>
                    <a:pt x="41159" y="1757517"/>
                    <a:pt x="55211" y="1725048"/>
                  </a:cubicBezTo>
                  <a:cubicBezTo>
                    <a:pt x="62237" y="1708814"/>
                    <a:pt x="70833" y="1693387"/>
                    <a:pt x="80814" y="1678949"/>
                  </a:cubicBezTo>
                  <a:cubicBezTo>
                    <a:pt x="90795" y="1664510"/>
                    <a:pt x="102160" y="1651061"/>
                    <a:pt x="114723" y="1638783"/>
                  </a:cubicBezTo>
                  <a:cubicBezTo>
                    <a:pt x="127286" y="1626505"/>
                    <a:pt x="141047" y="1615398"/>
                    <a:pt x="155821" y="1605644"/>
                  </a:cubicBezTo>
                  <a:cubicBezTo>
                    <a:pt x="170594" y="1595890"/>
                    <a:pt x="186380" y="1587489"/>
                    <a:pt x="202991" y="1580622"/>
                  </a:cubicBezTo>
                  <a:cubicBezTo>
                    <a:pt x="219603" y="1573755"/>
                    <a:pt x="237040" y="1568424"/>
                    <a:pt x="255117" y="1564808"/>
                  </a:cubicBezTo>
                  <a:cubicBezTo>
                    <a:pt x="273194" y="1561193"/>
                    <a:pt x="291911" y="1559295"/>
                    <a:pt x="311082" y="1559295"/>
                  </a:cubicBezTo>
                  <a:close/>
                  <a:moveTo>
                    <a:pt x="347713" y="961095"/>
                  </a:moveTo>
                  <a:lnTo>
                    <a:pt x="394400" y="965694"/>
                  </a:lnTo>
                  <a:lnTo>
                    <a:pt x="437884" y="978886"/>
                  </a:lnTo>
                  <a:lnTo>
                    <a:pt x="477234" y="999760"/>
                  </a:lnTo>
                  <a:lnTo>
                    <a:pt x="511518" y="1027405"/>
                  </a:lnTo>
                  <a:lnTo>
                    <a:pt x="539805" y="1060911"/>
                  </a:lnTo>
                  <a:lnTo>
                    <a:pt x="561164" y="1099368"/>
                  </a:lnTo>
                  <a:lnTo>
                    <a:pt x="574662" y="1141865"/>
                  </a:lnTo>
                  <a:lnTo>
                    <a:pt x="579368" y="1187492"/>
                  </a:lnTo>
                  <a:lnTo>
                    <a:pt x="574662" y="1233119"/>
                  </a:lnTo>
                  <a:lnTo>
                    <a:pt x="561164" y="1275616"/>
                  </a:lnTo>
                  <a:lnTo>
                    <a:pt x="539805" y="1314073"/>
                  </a:lnTo>
                  <a:lnTo>
                    <a:pt x="511518" y="1347579"/>
                  </a:lnTo>
                  <a:lnTo>
                    <a:pt x="477234" y="1375224"/>
                  </a:lnTo>
                  <a:lnTo>
                    <a:pt x="437884" y="1396097"/>
                  </a:lnTo>
                  <a:lnTo>
                    <a:pt x="394400" y="1409289"/>
                  </a:lnTo>
                  <a:cubicBezTo>
                    <a:pt x="379320" y="1412305"/>
                    <a:pt x="363706" y="1413889"/>
                    <a:pt x="347713" y="1413889"/>
                  </a:cubicBezTo>
                  <a:cubicBezTo>
                    <a:pt x="315728" y="1413889"/>
                    <a:pt x="285257" y="1407554"/>
                    <a:pt x="257542" y="1396097"/>
                  </a:cubicBezTo>
                  <a:cubicBezTo>
                    <a:pt x="243685" y="1390369"/>
                    <a:pt x="230517" y="1383361"/>
                    <a:pt x="218192" y="1375224"/>
                  </a:cubicBezTo>
                  <a:cubicBezTo>
                    <a:pt x="205868" y="1367087"/>
                    <a:pt x="194388" y="1357821"/>
                    <a:pt x="183908" y="1347579"/>
                  </a:cubicBezTo>
                  <a:cubicBezTo>
                    <a:pt x="173428" y="1337336"/>
                    <a:pt x="163947" y="1326117"/>
                    <a:pt x="155621" y="1314073"/>
                  </a:cubicBezTo>
                  <a:cubicBezTo>
                    <a:pt x="147295" y="1302028"/>
                    <a:pt x="140124" y="1289159"/>
                    <a:pt x="134263" y="1275616"/>
                  </a:cubicBezTo>
                  <a:cubicBezTo>
                    <a:pt x="128401" y="1262073"/>
                    <a:pt x="123850" y="1247857"/>
                    <a:pt x="120765" y="1233119"/>
                  </a:cubicBezTo>
                  <a:cubicBezTo>
                    <a:pt x="117679" y="1218381"/>
                    <a:pt x="116058" y="1203121"/>
                    <a:pt x="116058" y="1187492"/>
                  </a:cubicBezTo>
                  <a:cubicBezTo>
                    <a:pt x="116058" y="1156233"/>
                    <a:pt x="122540" y="1126453"/>
                    <a:pt x="134263" y="1099368"/>
                  </a:cubicBezTo>
                  <a:cubicBezTo>
                    <a:pt x="140124" y="1085825"/>
                    <a:pt x="147295" y="1072955"/>
                    <a:pt x="155621" y="1060911"/>
                  </a:cubicBezTo>
                  <a:cubicBezTo>
                    <a:pt x="163947" y="1048866"/>
                    <a:pt x="173428" y="1037647"/>
                    <a:pt x="183908" y="1027405"/>
                  </a:cubicBezTo>
                  <a:cubicBezTo>
                    <a:pt x="194388" y="1017162"/>
                    <a:pt x="205868" y="1007897"/>
                    <a:pt x="218192" y="999760"/>
                  </a:cubicBezTo>
                  <a:cubicBezTo>
                    <a:pt x="230517" y="991623"/>
                    <a:pt x="243685" y="984614"/>
                    <a:pt x="257542" y="978886"/>
                  </a:cubicBezTo>
                  <a:cubicBezTo>
                    <a:pt x="271400" y="973158"/>
                    <a:pt x="285946" y="968710"/>
                    <a:pt x="301026" y="965694"/>
                  </a:cubicBezTo>
                  <a:cubicBezTo>
                    <a:pt x="316107" y="962679"/>
                    <a:pt x="331721" y="961095"/>
                    <a:pt x="347713" y="961095"/>
                  </a:cubicBezTo>
                  <a:close/>
                  <a:moveTo>
                    <a:pt x="364086" y="429771"/>
                  </a:moveTo>
                  <a:lnTo>
                    <a:pt x="404418" y="433744"/>
                  </a:lnTo>
                  <a:lnTo>
                    <a:pt x="441983" y="445141"/>
                  </a:lnTo>
                  <a:lnTo>
                    <a:pt x="505594" y="487055"/>
                  </a:lnTo>
                  <a:lnTo>
                    <a:pt x="548482" y="549222"/>
                  </a:lnTo>
                  <a:lnTo>
                    <a:pt x="560142" y="585935"/>
                  </a:lnTo>
                  <a:lnTo>
                    <a:pt x="564208" y="625351"/>
                  </a:lnTo>
                  <a:lnTo>
                    <a:pt x="560142" y="664767"/>
                  </a:lnTo>
                  <a:lnTo>
                    <a:pt x="548482" y="701480"/>
                  </a:lnTo>
                  <a:lnTo>
                    <a:pt x="505594" y="763647"/>
                  </a:lnTo>
                  <a:lnTo>
                    <a:pt x="441983" y="805561"/>
                  </a:lnTo>
                  <a:lnTo>
                    <a:pt x="404418" y="816957"/>
                  </a:lnTo>
                  <a:cubicBezTo>
                    <a:pt x="391390" y="819563"/>
                    <a:pt x="377902" y="820931"/>
                    <a:pt x="364086" y="820931"/>
                  </a:cubicBezTo>
                  <a:cubicBezTo>
                    <a:pt x="336455" y="820931"/>
                    <a:pt x="310132" y="815458"/>
                    <a:pt x="286190" y="805561"/>
                  </a:cubicBezTo>
                  <a:cubicBezTo>
                    <a:pt x="262247" y="795664"/>
                    <a:pt x="240686" y="781343"/>
                    <a:pt x="222579" y="763647"/>
                  </a:cubicBezTo>
                  <a:cubicBezTo>
                    <a:pt x="204471" y="745950"/>
                    <a:pt x="189818" y="724878"/>
                    <a:pt x="179691" y="701480"/>
                  </a:cubicBezTo>
                  <a:cubicBezTo>
                    <a:pt x="174627" y="689780"/>
                    <a:pt x="170696" y="677499"/>
                    <a:pt x="168030" y="664767"/>
                  </a:cubicBezTo>
                  <a:cubicBezTo>
                    <a:pt x="165364" y="652035"/>
                    <a:pt x="163964" y="638853"/>
                    <a:pt x="163964" y="625351"/>
                  </a:cubicBezTo>
                  <a:cubicBezTo>
                    <a:pt x="163964" y="598347"/>
                    <a:pt x="169564" y="572621"/>
                    <a:pt x="179691" y="549222"/>
                  </a:cubicBezTo>
                  <a:cubicBezTo>
                    <a:pt x="189817" y="525823"/>
                    <a:pt x="204471" y="504751"/>
                    <a:pt x="222579" y="487055"/>
                  </a:cubicBezTo>
                  <a:cubicBezTo>
                    <a:pt x="240686" y="469358"/>
                    <a:pt x="262247" y="455037"/>
                    <a:pt x="286190" y="445141"/>
                  </a:cubicBezTo>
                  <a:cubicBezTo>
                    <a:pt x="298161" y="440192"/>
                    <a:pt x="310727" y="436350"/>
                    <a:pt x="323755" y="433744"/>
                  </a:cubicBezTo>
                  <a:cubicBezTo>
                    <a:pt x="336782" y="431139"/>
                    <a:pt x="350271" y="429771"/>
                    <a:pt x="364086" y="429771"/>
                  </a:cubicBezTo>
                  <a:close/>
                  <a:moveTo>
                    <a:pt x="364087" y="0"/>
                  </a:moveTo>
                  <a:lnTo>
                    <a:pt x="424420" y="11904"/>
                  </a:lnTo>
                  <a:lnTo>
                    <a:pt x="473688" y="44367"/>
                  </a:lnTo>
                  <a:lnTo>
                    <a:pt x="506906" y="92517"/>
                  </a:lnTo>
                  <a:lnTo>
                    <a:pt x="519086" y="151480"/>
                  </a:lnTo>
                  <a:lnTo>
                    <a:pt x="506906" y="210443"/>
                  </a:lnTo>
                  <a:lnTo>
                    <a:pt x="473688" y="258592"/>
                  </a:lnTo>
                  <a:lnTo>
                    <a:pt x="424420" y="291056"/>
                  </a:lnTo>
                  <a:cubicBezTo>
                    <a:pt x="405876" y="298721"/>
                    <a:pt x="385488" y="302960"/>
                    <a:pt x="364087" y="302960"/>
                  </a:cubicBezTo>
                  <a:cubicBezTo>
                    <a:pt x="321285" y="302960"/>
                    <a:pt x="282535" y="286005"/>
                    <a:pt x="254486" y="258592"/>
                  </a:cubicBezTo>
                  <a:cubicBezTo>
                    <a:pt x="240461" y="244886"/>
                    <a:pt x="229112" y="228565"/>
                    <a:pt x="221269" y="210443"/>
                  </a:cubicBezTo>
                  <a:cubicBezTo>
                    <a:pt x="213425" y="192320"/>
                    <a:pt x="209088" y="172395"/>
                    <a:pt x="209088" y="151480"/>
                  </a:cubicBezTo>
                  <a:cubicBezTo>
                    <a:pt x="209088" y="109650"/>
                    <a:pt x="226437" y="71780"/>
                    <a:pt x="254486" y="44367"/>
                  </a:cubicBezTo>
                  <a:cubicBezTo>
                    <a:pt x="268511" y="30661"/>
                    <a:pt x="285211" y="19569"/>
                    <a:pt x="303754" y="11904"/>
                  </a:cubicBezTo>
                  <a:cubicBezTo>
                    <a:pt x="322298" y="4239"/>
                    <a:pt x="342686" y="0"/>
                    <a:pt x="364087" y="0"/>
                  </a:cubicBezTo>
                  <a:close/>
                </a:path>
              </a:pathLst>
            </a:custGeom>
            <a:solidFill>
              <a:srgbClr val="C0504D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woPt" dir="t"/>
            </a:scene3d>
            <a:sp3d prstMaterial="flat">
              <a:bevelT w="1778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7" name="6 Forma libre"/>
            <p:cNvSpPr/>
            <p:nvPr/>
          </p:nvSpPr>
          <p:spPr>
            <a:xfrm>
              <a:off x="2123728" y="1828543"/>
              <a:ext cx="2262724" cy="2295744"/>
            </a:xfrm>
            <a:custGeom>
              <a:avLst/>
              <a:gdLst>
                <a:gd name="connsiteX0" fmla="*/ 3764338 w 3767348"/>
                <a:gd name="connsiteY0" fmla="*/ 10570 h 3828959"/>
                <a:gd name="connsiteX1" fmla="*/ 3199073 w 3767348"/>
                <a:gd name="connsiteY1" fmla="*/ 359705 h 3828959"/>
                <a:gd name="connsiteX2" fmla="*/ 2517429 w 3767348"/>
                <a:gd name="connsiteY2" fmla="*/ 1102308 h 3828959"/>
                <a:gd name="connsiteX3" fmla="*/ 1852411 w 3767348"/>
                <a:gd name="connsiteY3" fmla="*/ 2144170 h 3828959"/>
                <a:gd name="connsiteX4" fmla="*/ 1137516 w 3767348"/>
                <a:gd name="connsiteY4" fmla="*/ 3086279 h 3828959"/>
                <a:gd name="connsiteX5" fmla="*/ 405996 w 3767348"/>
                <a:gd name="connsiteY5" fmla="*/ 3634919 h 3828959"/>
                <a:gd name="connsiteX6" fmla="*/ 1444 w 3767348"/>
                <a:gd name="connsiteY6" fmla="*/ 3828883 h 3828959"/>
                <a:gd name="connsiteX7" fmla="*/ 539000 w 3767348"/>
                <a:gd name="connsiteY7" fmla="*/ 3618294 h 3828959"/>
                <a:gd name="connsiteX8" fmla="*/ 1287145 w 3767348"/>
                <a:gd name="connsiteY8" fmla="*/ 3069654 h 3828959"/>
                <a:gd name="connsiteX9" fmla="*/ 2029749 w 3767348"/>
                <a:gd name="connsiteY9" fmla="*/ 2155254 h 3828959"/>
                <a:gd name="connsiteX10" fmla="*/ 2583931 w 3767348"/>
                <a:gd name="connsiteY10" fmla="*/ 1224228 h 3828959"/>
                <a:gd name="connsiteX11" fmla="*/ 2949691 w 3767348"/>
                <a:gd name="connsiteY11" fmla="*/ 736548 h 3828959"/>
                <a:gd name="connsiteX12" fmla="*/ 3764338 w 3767348"/>
                <a:gd name="connsiteY12" fmla="*/ 10570 h 3828959"/>
                <a:gd name="connsiteX0" fmla="*/ 3764338 w 3779040"/>
                <a:gd name="connsiteY0" fmla="*/ 36958 h 3855347"/>
                <a:gd name="connsiteX1" fmla="*/ 3199073 w 3779040"/>
                <a:gd name="connsiteY1" fmla="*/ 386093 h 3855347"/>
                <a:gd name="connsiteX2" fmla="*/ 2517429 w 3779040"/>
                <a:gd name="connsiteY2" fmla="*/ 1128696 h 3855347"/>
                <a:gd name="connsiteX3" fmla="*/ 1852411 w 3779040"/>
                <a:gd name="connsiteY3" fmla="*/ 2170558 h 3855347"/>
                <a:gd name="connsiteX4" fmla="*/ 1137516 w 3779040"/>
                <a:gd name="connsiteY4" fmla="*/ 3112667 h 3855347"/>
                <a:gd name="connsiteX5" fmla="*/ 405996 w 3779040"/>
                <a:gd name="connsiteY5" fmla="*/ 3661307 h 3855347"/>
                <a:gd name="connsiteX6" fmla="*/ 1444 w 3779040"/>
                <a:gd name="connsiteY6" fmla="*/ 3855271 h 3855347"/>
                <a:gd name="connsiteX7" fmla="*/ 539000 w 3779040"/>
                <a:gd name="connsiteY7" fmla="*/ 3644682 h 3855347"/>
                <a:gd name="connsiteX8" fmla="*/ 1287145 w 3779040"/>
                <a:gd name="connsiteY8" fmla="*/ 3096042 h 3855347"/>
                <a:gd name="connsiteX9" fmla="*/ 2029749 w 3779040"/>
                <a:gd name="connsiteY9" fmla="*/ 2181642 h 3855347"/>
                <a:gd name="connsiteX10" fmla="*/ 2583931 w 3779040"/>
                <a:gd name="connsiteY10" fmla="*/ 1250616 h 3855347"/>
                <a:gd name="connsiteX11" fmla="*/ 3764338 w 3779040"/>
                <a:gd name="connsiteY11" fmla="*/ 36958 h 3855347"/>
                <a:gd name="connsiteX0" fmla="*/ 3764338 w 3779040"/>
                <a:gd name="connsiteY0" fmla="*/ 36958 h 3855347"/>
                <a:gd name="connsiteX1" fmla="*/ 3199073 w 3779040"/>
                <a:gd name="connsiteY1" fmla="*/ 386093 h 3855347"/>
                <a:gd name="connsiteX2" fmla="*/ 2517429 w 3779040"/>
                <a:gd name="connsiteY2" fmla="*/ 1128696 h 3855347"/>
                <a:gd name="connsiteX3" fmla="*/ 1852411 w 3779040"/>
                <a:gd name="connsiteY3" fmla="*/ 2170558 h 3855347"/>
                <a:gd name="connsiteX4" fmla="*/ 1137516 w 3779040"/>
                <a:gd name="connsiteY4" fmla="*/ 3112667 h 3855347"/>
                <a:gd name="connsiteX5" fmla="*/ 405996 w 3779040"/>
                <a:gd name="connsiteY5" fmla="*/ 3661307 h 3855347"/>
                <a:gd name="connsiteX6" fmla="*/ 1444 w 3779040"/>
                <a:gd name="connsiteY6" fmla="*/ 3855271 h 3855347"/>
                <a:gd name="connsiteX7" fmla="*/ 539000 w 3779040"/>
                <a:gd name="connsiteY7" fmla="*/ 3644682 h 3855347"/>
                <a:gd name="connsiteX8" fmla="*/ 1287145 w 3779040"/>
                <a:gd name="connsiteY8" fmla="*/ 3096042 h 3855347"/>
                <a:gd name="connsiteX9" fmla="*/ 2029749 w 3779040"/>
                <a:gd name="connsiteY9" fmla="*/ 2181642 h 3855347"/>
                <a:gd name="connsiteX10" fmla="*/ 2583931 w 3779040"/>
                <a:gd name="connsiteY10" fmla="*/ 1250616 h 3855347"/>
                <a:gd name="connsiteX11" fmla="*/ 3764338 w 3779040"/>
                <a:gd name="connsiteY11" fmla="*/ 36958 h 3855347"/>
                <a:gd name="connsiteX0" fmla="*/ 3764338 w 3766078"/>
                <a:gd name="connsiteY0" fmla="*/ 8072 h 3826461"/>
                <a:gd name="connsiteX1" fmla="*/ 3199073 w 3766078"/>
                <a:gd name="connsiteY1" fmla="*/ 357207 h 3826461"/>
                <a:gd name="connsiteX2" fmla="*/ 2517429 w 3766078"/>
                <a:gd name="connsiteY2" fmla="*/ 1099810 h 3826461"/>
                <a:gd name="connsiteX3" fmla="*/ 1852411 w 3766078"/>
                <a:gd name="connsiteY3" fmla="*/ 2141672 h 3826461"/>
                <a:gd name="connsiteX4" fmla="*/ 1137516 w 3766078"/>
                <a:gd name="connsiteY4" fmla="*/ 3083781 h 3826461"/>
                <a:gd name="connsiteX5" fmla="*/ 405996 w 3766078"/>
                <a:gd name="connsiteY5" fmla="*/ 3632421 h 3826461"/>
                <a:gd name="connsiteX6" fmla="*/ 1444 w 3766078"/>
                <a:gd name="connsiteY6" fmla="*/ 3826385 h 3826461"/>
                <a:gd name="connsiteX7" fmla="*/ 539000 w 3766078"/>
                <a:gd name="connsiteY7" fmla="*/ 3615796 h 3826461"/>
                <a:gd name="connsiteX8" fmla="*/ 1287145 w 3766078"/>
                <a:gd name="connsiteY8" fmla="*/ 3067156 h 3826461"/>
                <a:gd name="connsiteX9" fmla="*/ 2029749 w 3766078"/>
                <a:gd name="connsiteY9" fmla="*/ 2152756 h 3826461"/>
                <a:gd name="connsiteX10" fmla="*/ 2583931 w 3766078"/>
                <a:gd name="connsiteY10" fmla="*/ 1221730 h 3826461"/>
                <a:gd name="connsiteX11" fmla="*/ 3764338 w 3766078"/>
                <a:gd name="connsiteY11" fmla="*/ 8072 h 3826461"/>
                <a:gd name="connsiteX0" fmla="*/ 3764338 w 3765562"/>
                <a:gd name="connsiteY0" fmla="*/ 4318 h 3822707"/>
                <a:gd name="connsiteX1" fmla="*/ 3199073 w 3765562"/>
                <a:gd name="connsiteY1" fmla="*/ 353453 h 3822707"/>
                <a:gd name="connsiteX2" fmla="*/ 2517429 w 3765562"/>
                <a:gd name="connsiteY2" fmla="*/ 1096056 h 3822707"/>
                <a:gd name="connsiteX3" fmla="*/ 1852411 w 3765562"/>
                <a:gd name="connsiteY3" fmla="*/ 2137918 h 3822707"/>
                <a:gd name="connsiteX4" fmla="*/ 1137516 w 3765562"/>
                <a:gd name="connsiteY4" fmla="*/ 3080027 h 3822707"/>
                <a:gd name="connsiteX5" fmla="*/ 405996 w 3765562"/>
                <a:gd name="connsiteY5" fmla="*/ 3628667 h 3822707"/>
                <a:gd name="connsiteX6" fmla="*/ 1444 w 3765562"/>
                <a:gd name="connsiteY6" fmla="*/ 3822631 h 3822707"/>
                <a:gd name="connsiteX7" fmla="*/ 539000 w 3765562"/>
                <a:gd name="connsiteY7" fmla="*/ 3612042 h 3822707"/>
                <a:gd name="connsiteX8" fmla="*/ 1287145 w 3765562"/>
                <a:gd name="connsiteY8" fmla="*/ 3063402 h 3822707"/>
                <a:gd name="connsiteX9" fmla="*/ 2029749 w 3765562"/>
                <a:gd name="connsiteY9" fmla="*/ 2149002 h 3822707"/>
                <a:gd name="connsiteX10" fmla="*/ 2583931 w 3765562"/>
                <a:gd name="connsiteY10" fmla="*/ 1217976 h 3822707"/>
                <a:gd name="connsiteX11" fmla="*/ 3764338 w 3765562"/>
                <a:gd name="connsiteY11" fmla="*/ 4318 h 3822707"/>
                <a:gd name="connsiteX0" fmla="*/ 3764338 w 3766679"/>
                <a:gd name="connsiteY0" fmla="*/ 3256 h 3821645"/>
                <a:gd name="connsiteX1" fmla="*/ 3199073 w 3766679"/>
                <a:gd name="connsiteY1" fmla="*/ 352391 h 3821645"/>
                <a:gd name="connsiteX2" fmla="*/ 2517429 w 3766679"/>
                <a:gd name="connsiteY2" fmla="*/ 1094994 h 3821645"/>
                <a:gd name="connsiteX3" fmla="*/ 1852411 w 3766679"/>
                <a:gd name="connsiteY3" fmla="*/ 2136856 h 3821645"/>
                <a:gd name="connsiteX4" fmla="*/ 1137516 w 3766679"/>
                <a:gd name="connsiteY4" fmla="*/ 3078965 h 3821645"/>
                <a:gd name="connsiteX5" fmla="*/ 405996 w 3766679"/>
                <a:gd name="connsiteY5" fmla="*/ 3627605 h 3821645"/>
                <a:gd name="connsiteX6" fmla="*/ 1444 w 3766679"/>
                <a:gd name="connsiteY6" fmla="*/ 3821569 h 3821645"/>
                <a:gd name="connsiteX7" fmla="*/ 539000 w 3766679"/>
                <a:gd name="connsiteY7" fmla="*/ 3610980 h 3821645"/>
                <a:gd name="connsiteX8" fmla="*/ 1287145 w 3766679"/>
                <a:gd name="connsiteY8" fmla="*/ 3062340 h 3821645"/>
                <a:gd name="connsiteX9" fmla="*/ 2029749 w 3766679"/>
                <a:gd name="connsiteY9" fmla="*/ 2147940 h 3821645"/>
                <a:gd name="connsiteX10" fmla="*/ 2583931 w 3766679"/>
                <a:gd name="connsiteY10" fmla="*/ 1216914 h 3821645"/>
                <a:gd name="connsiteX11" fmla="*/ 3764338 w 3766679"/>
                <a:gd name="connsiteY11" fmla="*/ 3256 h 3821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766679" h="3821645">
                  <a:moveTo>
                    <a:pt x="3764338" y="3256"/>
                  </a:moveTo>
                  <a:cubicBezTo>
                    <a:pt x="3737414" y="-27907"/>
                    <a:pt x="3406891" y="170435"/>
                    <a:pt x="3199073" y="352391"/>
                  </a:cubicBezTo>
                  <a:cubicBezTo>
                    <a:pt x="2991255" y="534347"/>
                    <a:pt x="2741873" y="797583"/>
                    <a:pt x="2517429" y="1094994"/>
                  </a:cubicBezTo>
                  <a:cubicBezTo>
                    <a:pt x="2292985" y="1392405"/>
                    <a:pt x="2082396" y="1806194"/>
                    <a:pt x="1852411" y="2136856"/>
                  </a:cubicBezTo>
                  <a:cubicBezTo>
                    <a:pt x="1622426" y="2467518"/>
                    <a:pt x="1378585" y="2830507"/>
                    <a:pt x="1137516" y="3078965"/>
                  </a:cubicBezTo>
                  <a:cubicBezTo>
                    <a:pt x="896447" y="3327423"/>
                    <a:pt x="595341" y="3503838"/>
                    <a:pt x="405996" y="3627605"/>
                  </a:cubicBezTo>
                  <a:cubicBezTo>
                    <a:pt x="216651" y="3751372"/>
                    <a:pt x="-20723" y="3824340"/>
                    <a:pt x="1444" y="3821569"/>
                  </a:cubicBezTo>
                  <a:cubicBezTo>
                    <a:pt x="23611" y="3818798"/>
                    <a:pt x="324717" y="3737518"/>
                    <a:pt x="539000" y="3610980"/>
                  </a:cubicBezTo>
                  <a:cubicBezTo>
                    <a:pt x="753283" y="3484442"/>
                    <a:pt x="1038687" y="3306180"/>
                    <a:pt x="1287145" y="3062340"/>
                  </a:cubicBezTo>
                  <a:cubicBezTo>
                    <a:pt x="1535603" y="2818500"/>
                    <a:pt x="1813618" y="2455511"/>
                    <a:pt x="2029749" y="2147940"/>
                  </a:cubicBezTo>
                  <a:cubicBezTo>
                    <a:pt x="2245880" y="1840369"/>
                    <a:pt x="2430607" y="1453365"/>
                    <a:pt x="2583931" y="1216914"/>
                  </a:cubicBezTo>
                  <a:cubicBezTo>
                    <a:pt x="3597388" y="-85229"/>
                    <a:pt x="3791262" y="34419"/>
                    <a:pt x="3764338" y="325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BFBFBF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" name="7 Grupo"/>
          <p:cNvGrpSpPr/>
          <p:nvPr/>
        </p:nvGrpSpPr>
        <p:grpSpPr>
          <a:xfrm flipV="1">
            <a:off x="2224299" y="2360712"/>
            <a:ext cx="2262724" cy="2742542"/>
            <a:chOff x="2123728" y="1828543"/>
            <a:chExt cx="2262724" cy="2742542"/>
          </a:xfrm>
        </p:grpSpPr>
        <p:sp>
          <p:nvSpPr>
            <p:cNvPr id="9" name="8 O"/>
            <p:cNvSpPr/>
            <p:nvPr/>
          </p:nvSpPr>
          <p:spPr>
            <a:xfrm rot="2618929" flipV="1">
              <a:off x="3203625" y="1901377"/>
              <a:ext cx="472502" cy="2669708"/>
            </a:xfrm>
            <a:custGeom>
              <a:avLst/>
              <a:gdLst/>
              <a:ahLst/>
              <a:cxnLst/>
              <a:rect l="l" t="t" r="r" b="b"/>
              <a:pathLst>
                <a:path w="644726" h="2877413">
                  <a:moveTo>
                    <a:pt x="322363" y="2247321"/>
                  </a:moveTo>
                  <a:lnTo>
                    <a:pt x="387330" y="2253722"/>
                  </a:lnTo>
                  <a:lnTo>
                    <a:pt x="447841" y="2272079"/>
                  </a:lnTo>
                  <a:lnTo>
                    <a:pt x="502599" y="2301126"/>
                  </a:lnTo>
                  <a:lnTo>
                    <a:pt x="550308" y="2339596"/>
                  </a:lnTo>
                  <a:lnTo>
                    <a:pt x="589672" y="2386222"/>
                  </a:lnTo>
                  <a:lnTo>
                    <a:pt x="619393" y="2439737"/>
                  </a:lnTo>
                  <a:lnTo>
                    <a:pt x="638177" y="2498875"/>
                  </a:lnTo>
                  <a:lnTo>
                    <a:pt x="644726" y="2562367"/>
                  </a:lnTo>
                  <a:lnTo>
                    <a:pt x="638177" y="2625860"/>
                  </a:lnTo>
                  <a:lnTo>
                    <a:pt x="619393" y="2684997"/>
                  </a:lnTo>
                  <a:lnTo>
                    <a:pt x="589672" y="2738512"/>
                  </a:lnTo>
                  <a:lnTo>
                    <a:pt x="550308" y="2785138"/>
                  </a:lnTo>
                  <a:lnTo>
                    <a:pt x="502599" y="2823608"/>
                  </a:lnTo>
                  <a:lnTo>
                    <a:pt x="447841" y="2852655"/>
                  </a:lnTo>
                  <a:lnTo>
                    <a:pt x="387330" y="2871013"/>
                  </a:lnTo>
                  <a:cubicBezTo>
                    <a:pt x="366345" y="2875209"/>
                    <a:pt x="344618" y="2877413"/>
                    <a:pt x="322363" y="2877413"/>
                  </a:cubicBezTo>
                  <a:cubicBezTo>
                    <a:pt x="277854" y="2877413"/>
                    <a:pt x="235452" y="2868598"/>
                    <a:pt x="196885" y="2852655"/>
                  </a:cubicBezTo>
                  <a:cubicBezTo>
                    <a:pt x="177601" y="2844684"/>
                    <a:pt x="159277" y="2834932"/>
                    <a:pt x="142127" y="2823608"/>
                  </a:cubicBezTo>
                  <a:cubicBezTo>
                    <a:pt x="124977" y="2812285"/>
                    <a:pt x="109002" y="2799391"/>
                    <a:pt x="94418" y="2785138"/>
                  </a:cubicBezTo>
                  <a:cubicBezTo>
                    <a:pt x="79834" y="2770885"/>
                    <a:pt x="66641" y="2755273"/>
                    <a:pt x="55055" y="2738512"/>
                  </a:cubicBezTo>
                  <a:cubicBezTo>
                    <a:pt x="43469" y="2721752"/>
                    <a:pt x="33489" y="2703843"/>
                    <a:pt x="25333" y="2684997"/>
                  </a:cubicBezTo>
                  <a:cubicBezTo>
                    <a:pt x="17177" y="2666152"/>
                    <a:pt x="10844" y="2646369"/>
                    <a:pt x="6549" y="2625860"/>
                  </a:cubicBezTo>
                  <a:cubicBezTo>
                    <a:pt x="2255" y="2605351"/>
                    <a:pt x="0" y="2584117"/>
                    <a:pt x="0" y="2562367"/>
                  </a:cubicBezTo>
                  <a:cubicBezTo>
                    <a:pt x="0" y="2518869"/>
                    <a:pt x="9020" y="2477429"/>
                    <a:pt x="25333" y="2439737"/>
                  </a:cubicBezTo>
                  <a:cubicBezTo>
                    <a:pt x="33489" y="2420891"/>
                    <a:pt x="43469" y="2402983"/>
                    <a:pt x="55055" y="2386222"/>
                  </a:cubicBezTo>
                  <a:cubicBezTo>
                    <a:pt x="66641" y="2369462"/>
                    <a:pt x="79834" y="2353849"/>
                    <a:pt x="94418" y="2339596"/>
                  </a:cubicBezTo>
                  <a:cubicBezTo>
                    <a:pt x="109002" y="2325343"/>
                    <a:pt x="124977" y="2312449"/>
                    <a:pt x="142127" y="2301126"/>
                  </a:cubicBezTo>
                  <a:cubicBezTo>
                    <a:pt x="159277" y="2289803"/>
                    <a:pt x="177601" y="2280050"/>
                    <a:pt x="196885" y="2272079"/>
                  </a:cubicBezTo>
                  <a:cubicBezTo>
                    <a:pt x="216168" y="2264108"/>
                    <a:pt x="236411" y="2257919"/>
                    <a:pt x="257396" y="2253722"/>
                  </a:cubicBezTo>
                  <a:cubicBezTo>
                    <a:pt x="278381" y="2249525"/>
                    <a:pt x="300109" y="2247321"/>
                    <a:pt x="322363" y="2247321"/>
                  </a:cubicBezTo>
                  <a:close/>
                  <a:moveTo>
                    <a:pt x="311082" y="1559295"/>
                  </a:moveTo>
                  <a:lnTo>
                    <a:pt x="367047" y="1564808"/>
                  </a:lnTo>
                  <a:lnTo>
                    <a:pt x="419173" y="1580622"/>
                  </a:lnTo>
                  <a:lnTo>
                    <a:pt x="466343" y="1605644"/>
                  </a:lnTo>
                  <a:lnTo>
                    <a:pt x="507441" y="1638783"/>
                  </a:lnTo>
                  <a:lnTo>
                    <a:pt x="541350" y="1678949"/>
                  </a:lnTo>
                  <a:lnTo>
                    <a:pt x="566954" y="1725048"/>
                  </a:lnTo>
                  <a:lnTo>
                    <a:pt x="583134" y="1775991"/>
                  </a:lnTo>
                  <a:lnTo>
                    <a:pt x="588776" y="1830686"/>
                  </a:lnTo>
                  <a:lnTo>
                    <a:pt x="583134" y="1885380"/>
                  </a:lnTo>
                  <a:lnTo>
                    <a:pt x="566954" y="1936323"/>
                  </a:lnTo>
                  <a:lnTo>
                    <a:pt x="541350" y="1982423"/>
                  </a:lnTo>
                  <a:lnTo>
                    <a:pt x="507441" y="2022588"/>
                  </a:lnTo>
                  <a:lnTo>
                    <a:pt x="466343" y="2055727"/>
                  </a:lnTo>
                  <a:lnTo>
                    <a:pt x="419173" y="2080749"/>
                  </a:lnTo>
                  <a:lnTo>
                    <a:pt x="367047" y="2096563"/>
                  </a:lnTo>
                  <a:cubicBezTo>
                    <a:pt x="348970" y="2100178"/>
                    <a:pt x="330253" y="2102077"/>
                    <a:pt x="311082" y="2102077"/>
                  </a:cubicBezTo>
                  <a:cubicBezTo>
                    <a:pt x="272741" y="2102077"/>
                    <a:pt x="236214" y="2094483"/>
                    <a:pt x="202991" y="2080749"/>
                  </a:cubicBezTo>
                  <a:cubicBezTo>
                    <a:pt x="186380" y="2073883"/>
                    <a:pt x="170594" y="2065482"/>
                    <a:pt x="155821" y="2055727"/>
                  </a:cubicBezTo>
                  <a:cubicBezTo>
                    <a:pt x="141047" y="2045973"/>
                    <a:pt x="127286" y="2034866"/>
                    <a:pt x="114723" y="2022588"/>
                  </a:cubicBezTo>
                  <a:cubicBezTo>
                    <a:pt x="102160" y="2010310"/>
                    <a:pt x="90795" y="1996861"/>
                    <a:pt x="80814" y="1982423"/>
                  </a:cubicBezTo>
                  <a:cubicBezTo>
                    <a:pt x="70833" y="1967985"/>
                    <a:pt x="62237" y="1952558"/>
                    <a:pt x="55211" y="1936323"/>
                  </a:cubicBezTo>
                  <a:cubicBezTo>
                    <a:pt x="48185" y="1920089"/>
                    <a:pt x="42729" y="1903047"/>
                    <a:pt x="39030" y="1885380"/>
                  </a:cubicBezTo>
                  <a:cubicBezTo>
                    <a:pt x="35331" y="1867714"/>
                    <a:pt x="33388" y="1849421"/>
                    <a:pt x="33388" y="1830686"/>
                  </a:cubicBezTo>
                  <a:cubicBezTo>
                    <a:pt x="33388" y="1793215"/>
                    <a:pt x="41159" y="1757517"/>
                    <a:pt x="55211" y="1725048"/>
                  </a:cubicBezTo>
                  <a:cubicBezTo>
                    <a:pt x="62237" y="1708814"/>
                    <a:pt x="70833" y="1693387"/>
                    <a:pt x="80814" y="1678949"/>
                  </a:cubicBezTo>
                  <a:cubicBezTo>
                    <a:pt x="90795" y="1664510"/>
                    <a:pt x="102160" y="1651061"/>
                    <a:pt x="114723" y="1638783"/>
                  </a:cubicBezTo>
                  <a:cubicBezTo>
                    <a:pt x="127286" y="1626505"/>
                    <a:pt x="141047" y="1615398"/>
                    <a:pt x="155821" y="1605644"/>
                  </a:cubicBezTo>
                  <a:cubicBezTo>
                    <a:pt x="170594" y="1595890"/>
                    <a:pt x="186380" y="1587489"/>
                    <a:pt x="202991" y="1580622"/>
                  </a:cubicBezTo>
                  <a:cubicBezTo>
                    <a:pt x="219603" y="1573755"/>
                    <a:pt x="237040" y="1568424"/>
                    <a:pt x="255117" y="1564808"/>
                  </a:cubicBezTo>
                  <a:cubicBezTo>
                    <a:pt x="273194" y="1561193"/>
                    <a:pt x="291911" y="1559295"/>
                    <a:pt x="311082" y="1559295"/>
                  </a:cubicBezTo>
                  <a:close/>
                  <a:moveTo>
                    <a:pt x="347713" y="961095"/>
                  </a:moveTo>
                  <a:lnTo>
                    <a:pt x="394400" y="965694"/>
                  </a:lnTo>
                  <a:lnTo>
                    <a:pt x="437884" y="978886"/>
                  </a:lnTo>
                  <a:lnTo>
                    <a:pt x="477234" y="999760"/>
                  </a:lnTo>
                  <a:lnTo>
                    <a:pt x="511518" y="1027405"/>
                  </a:lnTo>
                  <a:lnTo>
                    <a:pt x="539805" y="1060911"/>
                  </a:lnTo>
                  <a:lnTo>
                    <a:pt x="561164" y="1099368"/>
                  </a:lnTo>
                  <a:lnTo>
                    <a:pt x="574662" y="1141865"/>
                  </a:lnTo>
                  <a:lnTo>
                    <a:pt x="579368" y="1187492"/>
                  </a:lnTo>
                  <a:lnTo>
                    <a:pt x="574662" y="1233119"/>
                  </a:lnTo>
                  <a:lnTo>
                    <a:pt x="561164" y="1275616"/>
                  </a:lnTo>
                  <a:lnTo>
                    <a:pt x="539805" y="1314073"/>
                  </a:lnTo>
                  <a:lnTo>
                    <a:pt x="511518" y="1347579"/>
                  </a:lnTo>
                  <a:lnTo>
                    <a:pt x="477234" y="1375224"/>
                  </a:lnTo>
                  <a:lnTo>
                    <a:pt x="437884" y="1396097"/>
                  </a:lnTo>
                  <a:lnTo>
                    <a:pt x="394400" y="1409289"/>
                  </a:lnTo>
                  <a:cubicBezTo>
                    <a:pt x="379320" y="1412305"/>
                    <a:pt x="363706" y="1413889"/>
                    <a:pt x="347713" y="1413889"/>
                  </a:cubicBezTo>
                  <a:cubicBezTo>
                    <a:pt x="315728" y="1413889"/>
                    <a:pt x="285257" y="1407554"/>
                    <a:pt x="257542" y="1396097"/>
                  </a:cubicBezTo>
                  <a:cubicBezTo>
                    <a:pt x="243685" y="1390369"/>
                    <a:pt x="230517" y="1383361"/>
                    <a:pt x="218192" y="1375224"/>
                  </a:cubicBezTo>
                  <a:cubicBezTo>
                    <a:pt x="205868" y="1367087"/>
                    <a:pt x="194388" y="1357821"/>
                    <a:pt x="183908" y="1347579"/>
                  </a:cubicBezTo>
                  <a:cubicBezTo>
                    <a:pt x="173428" y="1337336"/>
                    <a:pt x="163947" y="1326117"/>
                    <a:pt x="155621" y="1314073"/>
                  </a:cubicBezTo>
                  <a:cubicBezTo>
                    <a:pt x="147295" y="1302028"/>
                    <a:pt x="140124" y="1289159"/>
                    <a:pt x="134263" y="1275616"/>
                  </a:cubicBezTo>
                  <a:cubicBezTo>
                    <a:pt x="128401" y="1262073"/>
                    <a:pt x="123850" y="1247857"/>
                    <a:pt x="120765" y="1233119"/>
                  </a:cubicBezTo>
                  <a:cubicBezTo>
                    <a:pt x="117679" y="1218381"/>
                    <a:pt x="116058" y="1203121"/>
                    <a:pt x="116058" y="1187492"/>
                  </a:cubicBezTo>
                  <a:cubicBezTo>
                    <a:pt x="116058" y="1156233"/>
                    <a:pt x="122540" y="1126453"/>
                    <a:pt x="134263" y="1099368"/>
                  </a:cubicBezTo>
                  <a:cubicBezTo>
                    <a:pt x="140124" y="1085825"/>
                    <a:pt x="147295" y="1072955"/>
                    <a:pt x="155621" y="1060911"/>
                  </a:cubicBezTo>
                  <a:cubicBezTo>
                    <a:pt x="163947" y="1048866"/>
                    <a:pt x="173428" y="1037647"/>
                    <a:pt x="183908" y="1027405"/>
                  </a:cubicBezTo>
                  <a:cubicBezTo>
                    <a:pt x="194388" y="1017162"/>
                    <a:pt x="205868" y="1007897"/>
                    <a:pt x="218192" y="999760"/>
                  </a:cubicBezTo>
                  <a:cubicBezTo>
                    <a:pt x="230517" y="991623"/>
                    <a:pt x="243685" y="984614"/>
                    <a:pt x="257542" y="978886"/>
                  </a:cubicBezTo>
                  <a:cubicBezTo>
                    <a:pt x="271400" y="973158"/>
                    <a:pt x="285946" y="968710"/>
                    <a:pt x="301026" y="965694"/>
                  </a:cubicBezTo>
                  <a:cubicBezTo>
                    <a:pt x="316107" y="962679"/>
                    <a:pt x="331721" y="961095"/>
                    <a:pt x="347713" y="961095"/>
                  </a:cubicBezTo>
                  <a:close/>
                  <a:moveTo>
                    <a:pt x="364086" y="429771"/>
                  </a:moveTo>
                  <a:lnTo>
                    <a:pt x="404418" y="433744"/>
                  </a:lnTo>
                  <a:lnTo>
                    <a:pt x="441983" y="445141"/>
                  </a:lnTo>
                  <a:lnTo>
                    <a:pt x="505594" y="487055"/>
                  </a:lnTo>
                  <a:lnTo>
                    <a:pt x="548482" y="549222"/>
                  </a:lnTo>
                  <a:lnTo>
                    <a:pt x="560142" y="585935"/>
                  </a:lnTo>
                  <a:lnTo>
                    <a:pt x="564208" y="625351"/>
                  </a:lnTo>
                  <a:lnTo>
                    <a:pt x="560142" y="664767"/>
                  </a:lnTo>
                  <a:lnTo>
                    <a:pt x="548482" y="701480"/>
                  </a:lnTo>
                  <a:lnTo>
                    <a:pt x="505594" y="763647"/>
                  </a:lnTo>
                  <a:lnTo>
                    <a:pt x="441983" y="805561"/>
                  </a:lnTo>
                  <a:lnTo>
                    <a:pt x="404418" y="816957"/>
                  </a:lnTo>
                  <a:cubicBezTo>
                    <a:pt x="391390" y="819563"/>
                    <a:pt x="377902" y="820931"/>
                    <a:pt x="364086" y="820931"/>
                  </a:cubicBezTo>
                  <a:cubicBezTo>
                    <a:pt x="336455" y="820931"/>
                    <a:pt x="310132" y="815458"/>
                    <a:pt x="286190" y="805561"/>
                  </a:cubicBezTo>
                  <a:cubicBezTo>
                    <a:pt x="262247" y="795664"/>
                    <a:pt x="240686" y="781343"/>
                    <a:pt x="222579" y="763647"/>
                  </a:cubicBezTo>
                  <a:cubicBezTo>
                    <a:pt x="204471" y="745950"/>
                    <a:pt x="189818" y="724878"/>
                    <a:pt x="179691" y="701480"/>
                  </a:cubicBezTo>
                  <a:cubicBezTo>
                    <a:pt x="174627" y="689780"/>
                    <a:pt x="170696" y="677499"/>
                    <a:pt x="168030" y="664767"/>
                  </a:cubicBezTo>
                  <a:cubicBezTo>
                    <a:pt x="165364" y="652035"/>
                    <a:pt x="163964" y="638853"/>
                    <a:pt x="163964" y="625351"/>
                  </a:cubicBezTo>
                  <a:cubicBezTo>
                    <a:pt x="163964" y="598347"/>
                    <a:pt x="169564" y="572621"/>
                    <a:pt x="179691" y="549222"/>
                  </a:cubicBezTo>
                  <a:cubicBezTo>
                    <a:pt x="189817" y="525823"/>
                    <a:pt x="204471" y="504751"/>
                    <a:pt x="222579" y="487055"/>
                  </a:cubicBezTo>
                  <a:cubicBezTo>
                    <a:pt x="240686" y="469358"/>
                    <a:pt x="262247" y="455037"/>
                    <a:pt x="286190" y="445141"/>
                  </a:cubicBezTo>
                  <a:cubicBezTo>
                    <a:pt x="298161" y="440192"/>
                    <a:pt x="310727" y="436350"/>
                    <a:pt x="323755" y="433744"/>
                  </a:cubicBezTo>
                  <a:cubicBezTo>
                    <a:pt x="336782" y="431139"/>
                    <a:pt x="350271" y="429771"/>
                    <a:pt x="364086" y="429771"/>
                  </a:cubicBezTo>
                  <a:close/>
                  <a:moveTo>
                    <a:pt x="364087" y="0"/>
                  </a:moveTo>
                  <a:lnTo>
                    <a:pt x="424420" y="11904"/>
                  </a:lnTo>
                  <a:lnTo>
                    <a:pt x="473688" y="44367"/>
                  </a:lnTo>
                  <a:lnTo>
                    <a:pt x="506906" y="92517"/>
                  </a:lnTo>
                  <a:lnTo>
                    <a:pt x="519086" y="151480"/>
                  </a:lnTo>
                  <a:lnTo>
                    <a:pt x="506906" y="210443"/>
                  </a:lnTo>
                  <a:lnTo>
                    <a:pt x="473688" y="258592"/>
                  </a:lnTo>
                  <a:lnTo>
                    <a:pt x="424420" y="291056"/>
                  </a:lnTo>
                  <a:cubicBezTo>
                    <a:pt x="405876" y="298721"/>
                    <a:pt x="385488" y="302960"/>
                    <a:pt x="364087" y="302960"/>
                  </a:cubicBezTo>
                  <a:cubicBezTo>
                    <a:pt x="321285" y="302960"/>
                    <a:pt x="282535" y="286005"/>
                    <a:pt x="254486" y="258592"/>
                  </a:cubicBezTo>
                  <a:cubicBezTo>
                    <a:pt x="240461" y="244886"/>
                    <a:pt x="229112" y="228565"/>
                    <a:pt x="221269" y="210443"/>
                  </a:cubicBezTo>
                  <a:cubicBezTo>
                    <a:pt x="213425" y="192320"/>
                    <a:pt x="209088" y="172395"/>
                    <a:pt x="209088" y="151480"/>
                  </a:cubicBezTo>
                  <a:cubicBezTo>
                    <a:pt x="209088" y="109650"/>
                    <a:pt x="226437" y="71780"/>
                    <a:pt x="254486" y="44367"/>
                  </a:cubicBezTo>
                  <a:cubicBezTo>
                    <a:pt x="268511" y="30661"/>
                    <a:pt x="285211" y="19569"/>
                    <a:pt x="303754" y="11904"/>
                  </a:cubicBezTo>
                  <a:cubicBezTo>
                    <a:pt x="322298" y="4239"/>
                    <a:pt x="342686" y="0"/>
                    <a:pt x="364087" y="0"/>
                  </a:cubicBezTo>
                  <a:close/>
                </a:path>
              </a:pathLst>
            </a:custGeom>
            <a:solidFill>
              <a:srgbClr val="C0504D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woPt" dir="t"/>
            </a:scene3d>
            <a:sp3d prstMaterial="flat">
              <a:bevelT w="1778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9 Forma libre"/>
            <p:cNvSpPr/>
            <p:nvPr/>
          </p:nvSpPr>
          <p:spPr>
            <a:xfrm>
              <a:off x="2123728" y="1828543"/>
              <a:ext cx="2262724" cy="2295744"/>
            </a:xfrm>
            <a:custGeom>
              <a:avLst/>
              <a:gdLst>
                <a:gd name="connsiteX0" fmla="*/ 3764338 w 3767348"/>
                <a:gd name="connsiteY0" fmla="*/ 10570 h 3828959"/>
                <a:gd name="connsiteX1" fmla="*/ 3199073 w 3767348"/>
                <a:gd name="connsiteY1" fmla="*/ 359705 h 3828959"/>
                <a:gd name="connsiteX2" fmla="*/ 2517429 w 3767348"/>
                <a:gd name="connsiteY2" fmla="*/ 1102308 h 3828959"/>
                <a:gd name="connsiteX3" fmla="*/ 1852411 w 3767348"/>
                <a:gd name="connsiteY3" fmla="*/ 2144170 h 3828959"/>
                <a:gd name="connsiteX4" fmla="*/ 1137516 w 3767348"/>
                <a:gd name="connsiteY4" fmla="*/ 3086279 h 3828959"/>
                <a:gd name="connsiteX5" fmla="*/ 405996 w 3767348"/>
                <a:gd name="connsiteY5" fmla="*/ 3634919 h 3828959"/>
                <a:gd name="connsiteX6" fmla="*/ 1444 w 3767348"/>
                <a:gd name="connsiteY6" fmla="*/ 3828883 h 3828959"/>
                <a:gd name="connsiteX7" fmla="*/ 539000 w 3767348"/>
                <a:gd name="connsiteY7" fmla="*/ 3618294 h 3828959"/>
                <a:gd name="connsiteX8" fmla="*/ 1287145 w 3767348"/>
                <a:gd name="connsiteY8" fmla="*/ 3069654 h 3828959"/>
                <a:gd name="connsiteX9" fmla="*/ 2029749 w 3767348"/>
                <a:gd name="connsiteY9" fmla="*/ 2155254 h 3828959"/>
                <a:gd name="connsiteX10" fmla="*/ 2583931 w 3767348"/>
                <a:gd name="connsiteY10" fmla="*/ 1224228 h 3828959"/>
                <a:gd name="connsiteX11" fmla="*/ 2949691 w 3767348"/>
                <a:gd name="connsiteY11" fmla="*/ 736548 h 3828959"/>
                <a:gd name="connsiteX12" fmla="*/ 3764338 w 3767348"/>
                <a:gd name="connsiteY12" fmla="*/ 10570 h 3828959"/>
                <a:gd name="connsiteX0" fmla="*/ 3764338 w 3779040"/>
                <a:gd name="connsiteY0" fmla="*/ 36958 h 3855347"/>
                <a:gd name="connsiteX1" fmla="*/ 3199073 w 3779040"/>
                <a:gd name="connsiteY1" fmla="*/ 386093 h 3855347"/>
                <a:gd name="connsiteX2" fmla="*/ 2517429 w 3779040"/>
                <a:gd name="connsiteY2" fmla="*/ 1128696 h 3855347"/>
                <a:gd name="connsiteX3" fmla="*/ 1852411 w 3779040"/>
                <a:gd name="connsiteY3" fmla="*/ 2170558 h 3855347"/>
                <a:gd name="connsiteX4" fmla="*/ 1137516 w 3779040"/>
                <a:gd name="connsiteY4" fmla="*/ 3112667 h 3855347"/>
                <a:gd name="connsiteX5" fmla="*/ 405996 w 3779040"/>
                <a:gd name="connsiteY5" fmla="*/ 3661307 h 3855347"/>
                <a:gd name="connsiteX6" fmla="*/ 1444 w 3779040"/>
                <a:gd name="connsiteY6" fmla="*/ 3855271 h 3855347"/>
                <a:gd name="connsiteX7" fmla="*/ 539000 w 3779040"/>
                <a:gd name="connsiteY7" fmla="*/ 3644682 h 3855347"/>
                <a:gd name="connsiteX8" fmla="*/ 1287145 w 3779040"/>
                <a:gd name="connsiteY8" fmla="*/ 3096042 h 3855347"/>
                <a:gd name="connsiteX9" fmla="*/ 2029749 w 3779040"/>
                <a:gd name="connsiteY9" fmla="*/ 2181642 h 3855347"/>
                <a:gd name="connsiteX10" fmla="*/ 2583931 w 3779040"/>
                <a:gd name="connsiteY10" fmla="*/ 1250616 h 3855347"/>
                <a:gd name="connsiteX11" fmla="*/ 3764338 w 3779040"/>
                <a:gd name="connsiteY11" fmla="*/ 36958 h 3855347"/>
                <a:gd name="connsiteX0" fmla="*/ 3764338 w 3779040"/>
                <a:gd name="connsiteY0" fmla="*/ 36958 h 3855347"/>
                <a:gd name="connsiteX1" fmla="*/ 3199073 w 3779040"/>
                <a:gd name="connsiteY1" fmla="*/ 386093 h 3855347"/>
                <a:gd name="connsiteX2" fmla="*/ 2517429 w 3779040"/>
                <a:gd name="connsiteY2" fmla="*/ 1128696 h 3855347"/>
                <a:gd name="connsiteX3" fmla="*/ 1852411 w 3779040"/>
                <a:gd name="connsiteY3" fmla="*/ 2170558 h 3855347"/>
                <a:gd name="connsiteX4" fmla="*/ 1137516 w 3779040"/>
                <a:gd name="connsiteY4" fmla="*/ 3112667 h 3855347"/>
                <a:gd name="connsiteX5" fmla="*/ 405996 w 3779040"/>
                <a:gd name="connsiteY5" fmla="*/ 3661307 h 3855347"/>
                <a:gd name="connsiteX6" fmla="*/ 1444 w 3779040"/>
                <a:gd name="connsiteY6" fmla="*/ 3855271 h 3855347"/>
                <a:gd name="connsiteX7" fmla="*/ 539000 w 3779040"/>
                <a:gd name="connsiteY7" fmla="*/ 3644682 h 3855347"/>
                <a:gd name="connsiteX8" fmla="*/ 1287145 w 3779040"/>
                <a:gd name="connsiteY8" fmla="*/ 3096042 h 3855347"/>
                <a:gd name="connsiteX9" fmla="*/ 2029749 w 3779040"/>
                <a:gd name="connsiteY9" fmla="*/ 2181642 h 3855347"/>
                <a:gd name="connsiteX10" fmla="*/ 2583931 w 3779040"/>
                <a:gd name="connsiteY10" fmla="*/ 1250616 h 3855347"/>
                <a:gd name="connsiteX11" fmla="*/ 3764338 w 3779040"/>
                <a:gd name="connsiteY11" fmla="*/ 36958 h 3855347"/>
                <a:gd name="connsiteX0" fmla="*/ 3764338 w 3766078"/>
                <a:gd name="connsiteY0" fmla="*/ 8072 h 3826461"/>
                <a:gd name="connsiteX1" fmla="*/ 3199073 w 3766078"/>
                <a:gd name="connsiteY1" fmla="*/ 357207 h 3826461"/>
                <a:gd name="connsiteX2" fmla="*/ 2517429 w 3766078"/>
                <a:gd name="connsiteY2" fmla="*/ 1099810 h 3826461"/>
                <a:gd name="connsiteX3" fmla="*/ 1852411 w 3766078"/>
                <a:gd name="connsiteY3" fmla="*/ 2141672 h 3826461"/>
                <a:gd name="connsiteX4" fmla="*/ 1137516 w 3766078"/>
                <a:gd name="connsiteY4" fmla="*/ 3083781 h 3826461"/>
                <a:gd name="connsiteX5" fmla="*/ 405996 w 3766078"/>
                <a:gd name="connsiteY5" fmla="*/ 3632421 h 3826461"/>
                <a:gd name="connsiteX6" fmla="*/ 1444 w 3766078"/>
                <a:gd name="connsiteY6" fmla="*/ 3826385 h 3826461"/>
                <a:gd name="connsiteX7" fmla="*/ 539000 w 3766078"/>
                <a:gd name="connsiteY7" fmla="*/ 3615796 h 3826461"/>
                <a:gd name="connsiteX8" fmla="*/ 1287145 w 3766078"/>
                <a:gd name="connsiteY8" fmla="*/ 3067156 h 3826461"/>
                <a:gd name="connsiteX9" fmla="*/ 2029749 w 3766078"/>
                <a:gd name="connsiteY9" fmla="*/ 2152756 h 3826461"/>
                <a:gd name="connsiteX10" fmla="*/ 2583931 w 3766078"/>
                <a:gd name="connsiteY10" fmla="*/ 1221730 h 3826461"/>
                <a:gd name="connsiteX11" fmla="*/ 3764338 w 3766078"/>
                <a:gd name="connsiteY11" fmla="*/ 8072 h 3826461"/>
                <a:gd name="connsiteX0" fmla="*/ 3764338 w 3765562"/>
                <a:gd name="connsiteY0" fmla="*/ 4318 h 3822707"/>
                <a:gd name="connsiteX1" fmla="*/ 3199073 w 3765562"/>
                <a:gd name="connsiteY1" fmla="*/ 353453 h 3822707"/>
                <a:gd name="connsiteX2" fmla="*/ 2517429 w 3765562"/>
                <a:gd name="connsiteY2" fmla="*/ 1096056 h 3822707"/>
                <a:gd name="connsiteX3" fmla="*/ 1852411 w 3765562"/>
                <a:gd name="connsiteY3" fmla="*/ 2137918 h 3822707"/>
                <a:gd name="connsiteX4" fmla="*/ 1137516 w 3765562"/>
                <a:gd name="connsiteY4" fmla="*/ 3080027 h 3822707"/>
                <a:gd name="connsiteX5" fmla="*/ 405996 w 3765562"/>
                <a:gd name="connsiteY5" fmla="*/ 3628667 h 3822707"/>
                <a:gd name="connsiteX6" fmla="*/ 1444 w 3765562"/>
                <a:gd name="connsiteY6" fmla="*/ 3822631 h 3822707"/>
                <a:gd name="connsiteX7" fmla="*/ 539000 w 3765562"/>
                <a:gd name="connsiteY7" fmla="*/ 3612042 h 3822707"/>
                <a:gd name="connsiteX8" fmla="*/ 1287145 w 3765562"/>
                <a:gd name="connsiteY8" fmla="*/ 3063402 h 3822707"/>
                <a:gd name="connsiteX9" fmla="*/ 2029749 w 3765562"/>
                <a:gd name="connsiteY9" fmla="*/ 2149002 h 3822707"/>
                <a:gd name="connsiteX10" fmla="*/ 2583931 w 3765562"/>
                <a:gd name="connsiteY10" fmla="*/ 1217976 h 3822707"/>
                <a:gd name="connsiteX11" fmla="*/ 3764338 w 3765562"/>
                <a:gd name="connsiteY11" fmla="*/ 4318 h 3822707"/>
                <a:gd name="connsiteX0" fmla="*/ 3764338 w 3766679"/>
                <a:gd name="connsiteY0" fmla="*/ 3256 h 3821645"/>
                <a:gd name="connsiteX1" fmla="*/ 3199073 w 3766679"/>
                <a:gd name="connsiteY1" fmla="*/ 352391 h 3821645"/>
                <a:gd name="connsiteX2" fmla="*/ 2517429 w 3766679"/>
                <a:gd name="connsiteY2" fmla="*/ 1094994 h 3821645"/>
                <a:gd name="connsiteX3" fmla="*/ 1852411 w 3766679"/>
                <a:gd name="connsiteY3" fmla="*/ 2136856 h 3821645"/>
                <a:gd name="connsiteX4" fmla="*/ 1137516 w 3766679"/>
                <a:gd name="connsiteY4" fmla="*/ 3078965 h 3821645"/>
                <a:gd name="connsiteX5" fmla="*/ 405996 w 3766679"/>
                <a:gd name="connsiteY5" fmla="*/ 3627605 h 3821645"/>
                <a:gd name="connsiteX6" fmla="*/ 1444 w 3766679"/>
                <a:gd name="connsiteY6" fmla="*/ 3821569 h 3821645"/>
                <a:gd name="connsiteX7" fmla="*/ 539000 w 3766679"/>
                <a:gd name="connsiteY7" fmla="*/ 3610980 h 3821645"/>
                <a:gd name="connsiteX8" fmla="*/ 1287145 w 3766679"/>
                <a:gd name="connsiteY8" fmla="*/ 3062340 h 3821645"/>
                <a:gd name="connsiteX9" fmla="*/ 2029749 w 3766679"/>
                <a:gd name="connsiteY9" fmla="*/ 2147940 h 3821645"/>
                <a:gd name="connsiteX10" fmla="*/ 2583931 w 3766679"/>
                <a:gd name="connsiteY10" fmla="*/ 1216914 h 3821645"/>
                <a:gd name="connsiteX11" fmla="*/ 3764338 w 3766679"/>
                <a:gd name="connsiteY11" fmla="*/ 3256 h 3821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766679" h="3821645">
                  <a:moveTo>
                    <a:pt x="3764338" y="3256"/>
                  </a:moveTo>
                  <a:cubicBezTo>
                    <a:pt x="3737414" y="-27907"/>
                    <a:pt x="3406891" y="170435"/>
                    <a:pt x="3199073" y="352391"/>
                  </a:cubicBezTo>
                  <a:cubicBezTo>
                    <a:pt x="2991255" y="534347"/>
                    <a:pt x="2741873" y="797583"/>
                    <a:pt x="2517429" y="1094994"/>
                  </a:cubicBezTo>
                  <a:cubicBezTo>
                    <a:pt x="2292985" y="1392405"/>
                    <a:pt x="2082396" y="1806194"/>
                    <a:pt x="1852411" y="2136856"/>
                  </a:cubicBezTo>
                  <a:cubicBezTo>
                    <a:pt x="1622426" y="2467518"/>
                    <a:pt x="1378585" y="2830507"/>
                    <a:pt x="1137516" y="3078965"/>
                  </a:cubicBezTo>
                  <a:cubicBezTo>
                    <a:pt x="896447" y="3327423"/>
                    <a:pt x="595341" y="3503838"/>
                    <a:pt x="405996" y="3627605"/>
                  </a:cubicBezTo>
                  <a:cubicBezTo>
                    <a:pt x="216651" y="3751372"/>
                    <a:pt x="-20723" y="3824340"/>
                    <a:pt x="1444" y="3821569"/>
                  </a:cubicBezTo>
                  <a:cubicBezTo>
                    <a:pt x="23611" y="3818798"/>
                    <a:pt x="324717" y="3737518"/>
                    <a:pt x="539000" y="3610980"/>
                  </a:cubicBezTo>
                  <a:cubicBezTo>
                    <a:pt x="753283" y="3484442"/>
                    <a:pt x="1038687" y="3306180"/>
                    <a:pt x="1287145" y="3062340"/>
                  </a:cubicBezTo>
                  <a:cubicBezTo>
                    <a:pt x="1535603" y="2818500"/>
                    <a:pt x="1813618" y="2455511"/>
                    <a:pt x="2029749" y="2147940"/>
                  </a:cubicBezTo>
                  <a:cubicBezTo>
                    <a:pt x="2245880" y="1840369"/>
                    <a:pt x="2430607" y="1453365"/>
                    <a:pt x="2583931" y="1216914"/>
                  </a:cubicBezTo>
                  <a:cubicBezTo>
                    <a:pt x="3597388" y="-85229"/>
                    <a:pt x="3791262" y="34419"/>
                    <a:pt x="3764338" y="325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BFBFBF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1" name="10 Grupo"/>
          <p:cNvGrpSpPr/>
          <p:nvPr/>
        </p:nvGrpSpPr>
        <p:grpSpPr>
          <a:xfrm flipH="1" flipV="1">
            <a:off x="4661323" y="2355727"/>
            <a:ext cx="2262724" cy="2742542"/>
            <a:chOff x="2123728" y="1828543"/>
            <a:chExt cx="2262724" cy="2742542"/>
          </a:xfrm>
        </p:grpSpPr>
        <p:sp>
          <p:nvSpPr>
            <p:cNvPr id="12" name="8 O"/>
            <p:cNvSpPr/>
            <p:nvPr/>
          </p:nvSpPr>
          <p:spPr>
            <a:xfrm rot="2618929" flipV="1">
              <a:off x="3203625" y="1901377"/>
              <a:ext cx="472502" cy="2669708"/>
            </a:xfrm>
            <a:custGeom>
              <a:avLst/>
              <a:gdLst/>
              <a:ahLst/>
              <a:cxnLst/>
              <a:rect l="l" t="t" r="r" b="b"/>
              <a:pathLst>
                <a:path w="644726" h="2877413">
                  <a:moveTo>
                    <a:pt x="322363" y="2247321"/>
                  </a:moveTo>
                  <a:lnTo>
                    <a:pt x="387330" y="2253722"/>
                  </a:lnTo>
                  <a:lnTo>
                    <a:pt x="447841" y="2272079"/>
                  </a:lnTo>
                  <a:lnTo>
                    <a:pt x="502599" y="2301126"/>
                  </a:lnTo>
                  <a:lnTo>
                    <a:pt x="550308" y="2339596"/>
                  </a:lnTo>
                  <a:lnTo>
                    <a:pt x="589672" y="2386222"/>
                  </a:lnTo>
                  <a:lnTo>
                    <a:pt x="619393" y="2439737"/>
                  </a:lnTo>
                  <a:lnTo>
                    <a:pt x="638177" y="2498875"/>
                  </a:lnTo>
                  <a:lnTo>
                    <a:pt x="644726" y="2562367"/>
                  </a:lnTo>
                  <a:lnTo>
                    <a:pt x="638177" y="2625860"/>
                  </a:lnTo>
                  <a:lnTo>
                    <a:pt x="619393" y="2684997"/>
                  </a:lnTo>
                  <a:lnTo>
                    <a:pt x="589672" y="2738512"/>
                  </a:lnTo>
                  <a:lnTo>
                    <a:pt x="550308" y="2785138"/>
                  </a:lnTo>
                  <a:lnTo>
                    <a:pt x="502599" y="2823608"/>
                  </a:lnTo>
                  <a:lnTo>
                    <a:pt x="447841" y="2852655"/>
                  </a:lnTo>
                  <a:lnTo>
                    <a:pt x="387330" y="2871013"/>
                  </a:lnTo>
                  <a:cubicBezTo>
                    <a:pt x="366345" y="2875209"/>
                    <a:pt x="344618" y="2877413"/>
                    <a:pt x="322363" y="2877413"/>
                  </a:cubicBezTo>
                  <a:cubicBezTo>
                    <a:pt x="277854" y="2877413"/>
                    <a:pt x="235452" y="2868598"/>
                    <a:pt x="196885" y="2852655"/>
                  </a:cubicBezTo>
                  <a:cubicBezTo>
                    <a:pt x="177601" y="2844684"/>
                    <a:pt x="159277" y="2834932"/>
                    <a:pt x="142127" y="2823608"/>
                  </a:cubicBezTo>
                  <a:cubicBezTo>
                    <a:pt x="124977" y="2812285"/>
                    <a:pt x="109002" y="2799391"/>
                    <a:pt x="94418" y="2785138"/>
                  </a:cubicBezTo>
                  <a:cubicBezTo>
                    <a:pt x="79834" y="2770885"/>
                    <a:pt x="66641" y="2755273"/>
                    <a:pt x="55055" y="2738512"/>
                  </a:cubicBezTo>
                  <a:cubicBezTo>
                    <a:pt x="43469" y="2721752"/>
                    <a:pt x="33489" y="2703843"/>
                    <a:pt x="25333" y="2684997"/>
                  </a:cubicBezTo>
                  <a:cubicBezTo>
                    <a:pt x="17177" y="2666152"/>
                    <a:pt x="10844" y="2646369"/>
                    <a:pt x="6549" y="2625860"/>
                  </a:cubicBezTo>
                  <a:cubicBezTo>
                    <a:pt x="2255" y="2605351"/>
                    <a:pt x="0" y="2584117"/>
                    <a:pt x="0" y="2562367"/>
                  </a:cubicBezTo>
                  <a:cubicBezTo>
                    <a:pt x="0" y="2518869"/>
                    <a:pt x="9020" y="2477429"/>
                    <a:pt x="25333" y="2439737"/>
                  </a:cubicBezTo>
                  <a:cubicBezTo>
                    <a:pt x="33489" y="2420891"/>
                    <a:pt x="43469" y="2402983"/>
                    <a:pt x="55055" y="2386222"/>
                  </a:cubicBezTo>
                  <a:cubicBezTo>
                    <a:pt x="66641" y="2369462"/>
                    <a:pt x="79834" y="2353849"/>
                    <a:pt x="94418" y="2339596"/>
                  </a:cubicBezTo>
                  <a:cubicBezTo>
                    <a:pt x="109002" y="2325343"/>
                    <a:pt x="124977" y="2312449"/>
                    <a:pt x="142127" y="2301126"/>
                  </a:cubicBezTo>
                  <a:cubicBezTo>
                    <a:pt x="159277" y="2289803"/>
                    <a:pt x="177601" y="2280050"/>
                    <a:pt x="196885" y="2272079"/>
                  </a:cubicBezTo>
                  <a:cubicBezTo>
                    <a:pt x="216168" y="2264108"/>
                    <a:pt x="236411" y="2257919"/>
                    <a:pt x="257396" y="2253722"/>
                  </a:cubicBezTo>
                  <a:cubicBezTo>
                    <a:pt x="278381" y="2249525"/>
                    <a:pt x="300109" y="2247321"/>
                    <a:pt x="322363" y="2247321"/>
                  </a:cubicBezTo>
                  <a:close/>
                  <a:moveTo>
                    <a:pt x="311082" y="1559295"/>
                  </a:moveTo>
                  <a:lnTo>
                    <a:pt x="367047" y="1564808"/>
                  </a:lnTo>
                  <a:lnTo>
                    <a:pt x="419173" y="1580622"/>
                  </a:lnTo>
                  <a:lnTo>
                    <a:pt x="466343" y="1605644"/>
                  </a:lnTo>
                  <a:lnTo>
                    <a:pt x="507441" y="1638783"/>
                  </a:lnTo>
                  <a:lnTo>
                    <a:pt x="541350" y="1678949"/>
                  </a:lnTo>
                  <a:lnTo>
                    <a:pt x="566954" y="1725048"/>
                  </a:lnTo>
                  <a:lnTo>
                    <a:pt x="583134" y="1775991"/>
                  </a:lnTo>
                  <a:lnTo>
                    <a:pt x="588776" y="1830686"/>
                  </a:lnTo>
                  <a:lnTo>
                    <a:pt x="583134" y="1885380"/>
                  </a:lnTo>
                  <a:lnTo>
                    <a:pt x="566954" y="1936323"/>
                  </a:lnTo>
                  <a:lnTo>
                    <a:pt x="541350" y="1982423"/>
                  </a:lnTo>
                  <a:lnTo>
                    <a:pt x="507441" y="2022588"/>
                  </a:lnTo>
                  <a:lnTo>
                    <a:pt x="466343" y="2055727"/>
                  </a:lnTo>
                  <a:lnTo>
                    <a:pt x="419173" y="2080749"/>
                  </a:lnTo>
                  <a:lnTo>
                    <a:pt x="367047" y="2096563"/>
                  </a:lnTo>
                  <a:cubicBezTo>
                    <a:pt x="348970" y="2100178"/>
                    <a:pt x="330253" y="2102077"/>
                    <a:pt x="311082" y="2102077"/>
                  </a:cubicBezTo>
                  <a:cubicBezTo>
                    <a:pt x="272741" y="2102077"/>
                    <a:pt x="236214" y="2094483"/>
                    <a:pt x="202991" y="2080749"/>
                  </a:cubicBezTo>
                  <a:cubicBezTo>
                    <a:pt x="186380" y="2073883"/>
                    <a:pt x="170594" y="2065482"/>
                    <a:pt x="155821" y="2055727"/>
                  </a:cubicBezTo>
                  <a:cubicBezTo>
                    <a:pt x="141047" y="2045973"/>
                    <a:pt x="127286" y="2034866"/>
                    <a:pt x="114723" y="2022588"/>
                  </a:cubicBezTo>
                  <a:cubicBezTo>
                    <a:pt x="102160" y="2010310"/>
                    <a:pt x="90795" y="1996861"/>
                    <a:pt x="80814" y="1982423"/>
                  </a:cubicBezTo>
                  <a:cubicBezTo>
                    <a:pt x="70833" y="1967985"/>
                    <a:pt x="62237" y="1952558"/>
                    <a:pt x="55211" y="1936323"/>
                  </a:cubicBezTo>
                  <a:cubicBezTo>
                    <a:pt x="48185" y="1920089"/>
                    <a:pt x="42729" y="1903047"/>
                    <a:pt x="39030" y="1885380"/>
                  </a:cubicBezTo>
                  <a:cubicBezTo>
                    <a:pt x="35331" y="1867714"/>
                    <a:pt x="33388" y="1849421"/>
                    <a:pt x="33388" y="1830686"/>
                  </a:cubicBezTo>
                  <a:cubicBezTo>
                    <a:pt x="33388" y="1793215"/>
                    <a:pt x="41159" y="1757517"/>
                    <a:pt x="55211" y="1725048"/>
                  </a:cubicBezTo>
                  <a:cubicBezTo>
                    <a:pt x="62237" y="1708814"/>
                    <a:pt x="70833" y="1693387"/>
                    <a:pt x="80814" y="1678949"/>
                  </a:cubicBezTo>
                  <a:cubicBezTo>
                    <a:pt x="90795" y="1664510"/>
                    <a:pt x="102160" y="1651061"/>
                    <a:pt x="114723" y="1638783"/>
                  </a:cubicBezTo>
                  <a:cubicBezTo>
                    <a:pt x="127286" y="1626505"/>
                    <a:pt x="141047" y="1615398"/>
                    <a:pt x="155821" y="1605644"/>
                  </a:cubicBezTo>
                  <a:cubicBezTo>
                    <a:pt x="170594" y="1595890"/>
                    <a:pt x="186380" y="1587489"/>
                    <a:pt x="202991" y="1580622"/>
                  </a:cubicBezTo>
                  <a:cubicBezTo>
                    <a:pt x="219603" y="1573755"/>
                    <a:pt x="237040" y="1568424"/>
                    <a:pt x="255117" y="1564808"/>
                  </a:cubicBezTo>
                  <a:cubicBezTo>
                    <a:pt x="273194" y="1561193"/>
                    <a:pt x="291911" y="1559295"/>
                    <a:pt x="311082" y="1559295"/>
                  </a:cubicBezTo>
                  <a:close/>
                  <a:moveTo>
                    <a:pt x="347713" y="961095"/>
                  </a:moveTo>
                  <a:lnTo>
                    <a:pt x="394400" y="965694"/>
                  </a:lnTo>
                  <a:lnTo>
                    <a:pt x="437884" y="978886"/>
                  </a:lnTo>
                  <a:lnTo>
                    <a:pt x="477234" y="999760"/>
                  </a:lnTo>
                  <a:lnTo>
                    <a:pt x="511518" y="1027405"/>
                  </a:lnTo>
                  <a:lnTo>
                    <a:pt x="539805" y="1060911"/>
                  </a:lnTo>
                  <a:lnTo>
                    <a:pt x="561164" y="1099368"/>
                  </a:lnTo>
                  <a:lnTo>
                    <a:pt x="574662" y="1141865"/>
                  </a:lnTo>
                  <a:lnTo>
                    <a:pt x="579368" y="1187492"/>
                  </a:lnTo>
                  <a:lnTo>
                    <a:pt x="574662" y="1233119"/>
                  </a:lnTo>
                  <a:lnTo>
                    <a:pt x="561164" y="1275616"/>
                  </a:lnTo>
                  <a:lnTo>
                    <a:pt x="539805" y="1314073"/>
                  </a:lnTo>
                  <a:lnTo>
                    <a:pt x="511518" y="1347579"/>
                  </a:lnTo>
                  <a:lnTo>
                    <a:pt x="477234" y="1375224"/>
                  </a:lnTo>
                  <a:lnTo>
                    <a:pt x="437884" y="1396097"/>
                  </a:lnTo>
                  <a:lnTo>
                    <a:pt x="394400" y="1409289"/>
                  </a:lnTo>
                  <a:cubicBezTo>
                    <a:pt x="379320" y="1412305"/>
                    <a:pt x="363706" y="1413889"/>
                    <a:pt x="347713" y="1413889"/>
                  </a:cubicBezTo>
                  <a:cubicBezTo>
                    <a:pt x="315728" y="1413889"/>
                    <a:pt x="285257" y="1407554"/>
                    <a:pt x="257542" y="1396097"/>
                  </a:cubicBezTo>
                  <a:cubicBezTo>
                    <a:pt x="243685" y="1390369"/>
                    <a:pt x="230517" y="1383361"/>
                    <a:pt x="218192" y="1375224"/>
                  </a:cubicBezTo>
                  <a:cubicBezTo>
                    <a:pt x="205868" y="1367087"/>
                    <a:pt x="194388" y="1357821"/>
                    <a:pt x="183908" y="1347579"/>
                  </a:cubicBezTo>
                  <a:cubicBezTo>
                    <a:pt x="173428" y="1337336"/>
                    <a:pt x="163947" y="1326117"/>
                    <a:pt x="155621" y="1314073"/>
                  </a:cubicBezTo>
                  <a:cubicBezTo>
                    <a:pt x="147295" y="1302028"/>
                    <a:pt x="140124" y="1289159"/>
                    <a:pt x="134263" y="1275616"/>
                  </a:cubicBezTo>
                  <a:cubicBezTo>
                    <a:pt x="128401" y="1262073"/>
                    <a:pt x="123850" y="1247857"/>
                    <a:pt x="120765" y="1233119"/>
                  </a:cubicBezTo>
                  <a:cubicBezTo>
                    <a:pt x="117679" y="1218381"/>
                    <a:pt x="116058" y="1203121"/>
                    <a:pt x="116058" y="1187492"/>
                  </a:cubicBezTo>
                  <a:cubicBezTo>
                    <a:pt x="116058" y="1156233"/>
                    <a:pt x="122540" y="1126453"/>
                    <a:pt x="134263" y="1099368"/>
                  </a:cubicBezTo>
                  <a:cubicBezTo>
                    <a:pt x="140124" y="1085825"/>
                    <a:pt x="147295" y="1072955"/>
                    <a:pt x="155621" y="1060911"/>
                  </a:cubicBezTo>
                  <a:cubicBezTo>
                    <a:pt x="163947" y="1048866"/>
                    <a:pt x="173428" y="1037647"/>
                    <a:pt x="183908" y="1027405"/>
                  </a:cubicBezTo>
                  <a:cubicBezTo>
                    <a:pt x="194388" y="1017162"/>
                    <a:pt x="205868" y="1007897"/>
                    <a:pt x="218192" y="999760"/>
                  </a:cubicBezTo>
                  <a:cubicBezTo>
                    <a:pt x="230517" y="991623"/>
                    <a:pt x="243685" y="984614"/>
                    <a:pt x="257542" y="978886"/>
                  </a:cubicBezTo>
                  <a:cubicBezTo>
                    <a:pt x="271400" y="973158"/>
                    <a:pt x="285946" y="968710"/>
                    <a:pt x="301026" y="965694"/>
                  </a:cubicBezTo>
                  <a:cubicBezTo>
                    <a:pt x="316107" y="962679"/>
                    <a:pt x="331721" y="961095"/>
                    <a:pt x="347713" y="961095"/>
                  </a:cubicBezTo>
                  <a:close/>
                  <a:moveTo>
                    <a:pt x="364086" y="429771"/>
                  </a:moveTo>
                  <a:lnTo>
                    <a:pt x="404418" y="433744"/>
                  </a:lnTo>
                  <a:lnTo>
                    <a:pt x="441983" y="445141"/>
                  </a:lnTo>
                  <a:lnTo>
                    <a:pt x="505594" y="487055"/>
                  </a:lnTo>
                  <a:lnTo>
                    <a:pt x="548482" y="549222"/>
                  </a:lnTo>
                  <a:lnTo>
                    <a:pt x="560142" y="585935"/>
                  </a:lnTo>
                  <a:lnTo>
                    <a:pt x="564208" y="625351"/>
                  </a:lnTo>
                  <a:lnTo>
                    <a:pt x="560142" y="664767"/>
                  </a:lnTo>
                  <a:lnTo>
                    <a:pt x="548482" y="701480"/>
                  </a:lnTo>
                  <a:lnTo>
                    <a:pt x="505594" y="763647"/>
                  </a:lnTo>
                  <a:lnTo>
                    <a:pt x="441983" y="805561"/>
                  </a:lnTo>
                  <a:lnTo>
                    <a:pt x="404418" y="816957"/>
                  </a:lnTo>
                  <a:cubicBezTo>
                    <a:pt x="391390" y="819563"/>
                    <a:pt x="377902" y="820931"/>
                    <a:pt x="364086" y="820931"/>
                  </a:cubicBezTo>
                  <a:cubicBezTo>
                    <a:pt x="336455" y="820931"/>
                    <a:pt x="310132" y="815458"/>
                    <a:pt x="286190" y="805561"/>
                  </a:cubicBezTo>
                  <a:cubicBezTo>
                    <a:pt x="262247" y="795664"/>
                    <a:pt x="240686" y="781343"/>
                    <a:pt x="222579" y="763647"/>
                  </a:cubicBezTo>
                  <a:cubicBezTo>
                    <a:pt x="204471" y="745950"/>
                    <a:pt x="189818" y="724878"/>
                    <a:pt x="179691" y="701480"/>
                  </a:cubicBezTo>
                  <a:cubicBezTo>
                    <a:pt x="174627" y="689780"/>
                    <a:pt x="170696" y="677499"/>
                    <a:pt x="168030" y="664767"/>
                  </a:cubicBezTo>
                  <a:cubicBezTo>
                    <a:pt x="165364" y="652035"/>
                    <a:pt x="163964" y="638853"/>
                    <a:pt x="163964" y="625351"/>
                  </a:cubicBezTo>
                  <a:cubicBezTo>
                    <a:pt x="163964" y="598347"/>
                    <a:pt x="169564" y="572621"/>
                    <a:pt x="179691" y="549222"/>
                  </a:cubicBezTo>
                  <a:cubicBezTo>
                    <a:pt x="189817" y="525823"/>
                    <a:pt x="204471" y="504751"/>
                    <a:pt x="222579" y="487055"/>
                  </a:cubicBezTo>
                  <a:cubicBezTo>
                    <a:pt x="240686" y="469358"/>
                    <a:pt x="262247" y="455037"/>
                    <a:pt x="286190" y="445141"/>
                  </a:cubicBezTo>
                  <a:cubicBezTo>
                    <a:pt x="298161" y="440192"/>
                    <a:pt x="310727" y="436350"/>
                    <a:pt x="323755" y="433744"/>
                  </a:cubicBezTo>
                  <a:cubicBezTo>
                    <a:pt x="336782" y="431139"/>
                    <a:pt x="350271" y="429771"/>
                    <a:pt x="364086" y="429771"/>
                  </a:cubicBezTo>
                  <a:close/>
                  <a:moveTo>
                    <a:pt x="364087" y="0"/>
                  </a:moveTo>
                  <a:lnTo>
                    <a:pt x="424420" y="11904"/>
                  </a:lnTo>
                  <a:lnTo>
                    <a:pt x="473688" y="44367"/>
                  </a:lnTo>
                  <a:lnTo>
                    <a:pt x="506906" y="92517"/>
                  </a:lnTo>
                  <a:lnTo>
                    <a:pt x="519086" y="151480"/>
                  </a:lnTo>
                  <a:lnTo>
                    <a:pt x="506906" y="210443"/>
                  </a:lnTo>
                  <a:lnTo>
                    <a:pt x="473688" y="258592"/>
                  </a:lnTo>
                  <a:lnTo>
                    <a:pt x="424420" y="291056"/>
                  </a:lnTo>
                  <a:cubicBezTo>
                    <a:pt x="405876" y="298721"/>
                    <a:pt x="385488" y="302960"/>
                    <a:pt x="364087" y="302960"/>
                  </a:cubicBezTo>
                  <a:cubicBezTo>
                    <a:pt x="321285" y="302960"/>
                    <a:pt x="282535" y="286005"/>
                    <a:pt x="254486" y="258592"/>
                  </a:cubicBezTo>
                  <a:cubicBezTo>
                    <a:pt x="240461" y="244886"/>
                    <a:pt x="229112" y="228565"/>
                    <a:pt x="221269" y="210443"/>
                  </a:cubicBezTo>
                  <a:cubicBezTo>
                    <a:pt x="213425" y="192320"/>
                    <a:pt x="209088" y="172395"/>
                    <a:pt x="209088" y="151480"/>
                  </a:cubicBezTo>
                  <a:cubicBezTo>
                    <a:pt x="209088" y="109650"/>
                    <a:pt x="226437" y="71780"/>
                    <a:pt x="254486" y="44367"/>
                  </a:cubicBezTo>
                  <a:cubicBezTo>
                    <a:pt x="268511" y="30661"/>
                    <a:pt x="285211" y="19569"/>
                    <a:pt x="303754" y="11904"/>
                  </a:cubicBezTo>
                  <a:cubicBezTo>
                    <a:pt x="322298" y="4239"/>
                    <a:pt x="342686" y="0"/>
                    <a:pt x="364087" y="0"/>
                  </a:cubicBezTo>
                  <a:close/>
                </a:path>
              </a:pathLst>
            </a:custGeom>
            <a:solidFill>
              <a:srgbClr val="C0504D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woPt" dir="t"/>
            </a:scene3d>
            <a:sp3d prstMaterial="flat">
              <a:bevelT w="177800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12 Forma libre"/>
            <p:cNvSpPr/>
            <p:nvPr/>
          </p:nvSpPr>
          <p:spPr>
            <a:xfrm>
              <a:off x="2123728" y="1828543"/>
              <a:ext cx="2262724" cy="2295744"/>
            </a:xfrm>
            <a:custGeom>
              <a:avLst/>
              <a:gdLst>
                <a:gd name="connsiteX0" fmla="*/ 3764338 w 3767348"/>
                <a:gd name="connsiteY0" fmla="*/ 10570 h 3828959"/>
                <a:gd name="connsiteX1" fmla="*/ 3199073 w 3767348"/>
                <a:gd name="connsiteY1" fmla="*/ 359705 h 3828959"/>
                <a:gd name="connsiteX2" fmla="*/ 2517429 w 3767348"/>
                <a:gd name="connsiteY2" fmla="*/ 1102308 h 3828959"/>
                <a:gd name="connsiteX3" fmla="*/ 1852411 w 3767348"/>
                <a:gd name="connsiteY3" fmla="*/ 2144170 h 3828959"/>
                <a:gd name="connsiteX4" fmla="*/ 1137516 w 3767348"/>
                <a:gd name="connsiteY4" fmla="*/ 3086279 h 3828959"/>
                <a:gd name="connsiteX5" fmla="*/ 405996 w 3767348"/>
                <a:gd name="connsiteY5" fmla="*/ 3634919 h 3828959"/>
                <a:gd name="connsiteX6" fmla="*/ 1444 w 3767348"/>
                <a:gd name="connsiteY6" fmla="*/ 3828883 h 3828959"/>
                <a:gd name="connsiteX7" fmla="*/ 539000 w 3767348"/>
                <a:gd name="connsiteY7" fmla="*/ 3618294 h 3828959"/>
                <a:gd name="connsiteX8" fmla="*/ 1287145 w 3767348"/>
                <a:gd name="connsiteY8" fmla="*/ 3069654 h 3828959"/>
                <a:gd name="connsiteX9" fmla="*/ 2029749 w 3767348"/>
                <a:gd name="connsiteY9" fmla="*/ 2155254 h 3828959"/>
                <a:gd name="connsiteX10" fmla="*/ 2583931 w 3767348"/>
                <a:gd name="connsiteY10" fmla="*/ 1224228 h 3828959"/>
                <a:gd name="connsiteX11" fmla="*/ 2949691 w 3767348"/>
                <a:gd name="connsiteY11" fmla="*/ 736548 h 3828959"/>
                <a:gd name="connsiteX12" fmla="*/ 3764338 w 3767348"/>
                <a:gd name="connsiteY12" fmla="*/ 10570 h 3828959"/>
                <a:gd name="connsiteX0" fmla="*/ 3764338 w 3779040"/>
                <a:gd name="connsiteY0" fmla="*/ 36958 h 3855347"/>
                <a:gd name="connsiteX1" fmla="*/ 3199073 w 3779040"/>
                <a:gd name="connsiteY1" fmla="*/ 386093 h 3855347"/>
                <a:gd name="connsiteX2" fmla="*/ 2517429 w 3779040"/>
                <a:gd name="connsiteY2" fmla="*/ 1128696 h 3855347"/>
                <a:gd name="connsiteX3" fmla="*/ 1852411 w 3779040"/>
                <a:gd name="connsiteY3" fmla="*/ 2170558 h 3855347"/>
                <a:gd name="connsiteX4" fmla="*/ 1137516 w 3779040"/>
                <a:gd name="connsiteY4" fmla="*/ 3112667 h 3855347"/>
                <a:gd name="connsiteX5" fmla="*/ 405996 w 3779040"/>
                <a:gd name="connsiteY5" fmla="*/ 3661307 h 3855347"/>
                <a:gd name="connsiteX6" fmla="*/ 1444 w 3779040"/>
                <a:gd name="connsiteY6" fmla="*/ 3855271 h 3855347"/>
                <a:gd name="connsiteX7" fmla="*/ 539000 w 3779040"/>
                <a:gd name="connsiteY7" fmla="*/ 3644682 h 3855347"/>
                <a:gd name="connsiteX8" fmla="*/ 1287145 w 3779040"/>
                <a:gd name="connsiteY8" fmla="*/ 3096042 h 3855347"/>
                <a:gd name="connsiteX9" fmla="*/ 2029749 w 3779040"/>
                <a:gd name="connsiteY9" fmla="*/ 2181642 h 3855347"/>
                <a:gd name="connsiteX10" fmla="*/ 2583931 w 3779040"/>
                <a:gd name="connsiteY10" fmla="*/ 1250616 h 3855347"/>
                <a:gd name="connsiteX11" fmla="*/ 3764338 w 3779040"/>
                <a:gd name="connsiteY11" fmla="*/ 36958 h 3855347"/>
                <a:gd name="connsiteX0" fmla="*/ 3764338 w 3779040"/>
                <a:gd name="connsiteY0" fmla="*/ 36958 h 3855347"/>
                <a:gd name="connsiteX1" fmla="*/ 3199073 w 3779040"/>
                <a:gd name="connsiteY1" fmla="*/ 386093 h 3855347"/>
                <a:gd name="connsiteX2" fmla="*/ 2517429 w 3779040"/>
                <a:gd name="connsiteY2" fmla="*/ 1128696 h 3855347"/>
                <a:gd name="connsiteX3" fmla="*/ 1852411 w 3779040"/>
                <a:gd name="connsiteY3" fmla="*/ 2170558 h 3855347"/>
                <a:gd name="connsiteX4" fmla="*/ 1137516 w 3779040"/>
                <a:gd name="connsiteY4" fmla="*/ 3112667 h 3855347"/>
                <a:gd name="connsiteX5" fmla="*/ 405996 w 3779040"/>
                <a:gd name="connsiteY5" fmla="*/ 3661307 h 3855347"/>
                <a:gd name="connsiteX6" fmla="*/ 1444 w 3779040"/>
                <a:gd name="connsiteY6" fmla="*/ 3855271 h 3855347"/>
                <a:gd name="connsiteX7" fmla="*/ 539000 w 3779040"/>
                <a:gd name="connsiteY7" fmla="*/ 3644682 h 3855347"/>
                <a:gd name="connsiteX8" fmla="*/ 1287145 w 3779040"/>
                <a:gd name="connsiteY8" fmla="*/ 3096042 h 3855347"/>
                <a:gd name="connsiteX9" fmla="*/ 2029749 w 3779040"/>
                <a:gd name="connsiteY9" fmla="*/ 2181642 h 3855347"/>
                <a:gd name="connsiteX10" fmla="*/ 2583931 w 3779040"/>
                <a:gd name="connsiteY10" fmla="*/ 1250616 h 3855347"/>
                <a:gd name="connsiteX11" fmla="*/ 3764338 w 3779040"/>
                <a:gd name="connsiteY11" fmla="*/ 36958 h 3855347"/>
                <a:gd name="connsiteX0" fmla="*/ 3764338 w 3766078"/>
                <a:gd name="connsiteY0" fmla="*/ 8072 h 3826461"/>
                <a:gd name="connsiteX1" fmla="*/ 3199073 w 3766078"/>
                <a:gd name="connsiteY1" fmla="*/ 357207 h 3826461"/>
                <a:gd name="connsiteX2" fmla="*/ 2517429 w 3766078"/>
                <a:gd name="connsiteY2" fmla="*/ 1099810 h 3826461"/>
                <a:gd name="connsiteX3" fmla="*/ 1852411 w 3766078"/>
                <a:gd name="connsiteY3" fmla="*/ 2141672 h 3826461"/>
                <a:gd name="connsiteX4" fmla="*/ 1137516 w 3766078"/>
                <a:gd name="connsiteY4" fmla="*/ 3083781 h 3826461"/>
                <a:gd name="connsiteX5" fmla="*/ 405996 w 3766078"/>
                <a:gd name="connsiteY5" fmla="*/ 3632421 h 3826461"/>
                <a:gd name="connsiteX6" fmla="*/ 1444 w 3766078"/>
                <a:gd name="connsiteY6" fmla="*/ 3826385 h 3826461"/>
                <a:gd name="connsiteX7" fmla="*/ 539000 w 3766078"/>
                <a:gd name="connsiteY7" fmla="*/ 3615796 h 3826461"/>
                <a:gd name="connsiteX8" fmla="*/ 1287145 w 3766078"/>
                <a:gd name="connsiteY8" fmla="*/ 3067156 h 3826461"/>
                <a:gd name="connsiteX9" fmla="*/ 2029749 w 3766078"/>
                <a:gd name="connsiteY9" fmla="*/ 2152756 h 3826461"/>
                <a:gd name="connsiteX10" fmla="*/ 2583931 w 3766078"/>
                <a:gd name="connsiteY10" fmla="*/ 1221730 h 3826461"/>
                <a:gd name="connsiteX11" fmla="*/ 3764338 w 3766078"/>
                <a:gd name="connsiteY11" fmla="*/ 8072 h 3826461"/>
                <a:gd name="connsiteX0" fmla="*/ 3764338 w 3765562"/>
                <a:gd name="connsiteY0" fmla="*/ 4318 h 3822707"/>
                <a:gd name="connsiteX1" fmla="*/ 3199073 w 3765562"/>
                <a:gd name="connsiteY1" fmla="*/ 353453 h 3822707"/>
                <a:gd name="connsiteX2" fmla="*/ 2517429 w 3765562"/>
                <a:gd name="connsiteY2" fmla="*/ 1096056 h 3822707"/>
                <a:gd name="connsiteX3" fmla="*/ 1852411 w 3765562"/>
                <a:gd name="connsiteY3" fmla="*/ 2137918 h 3822707"/>
                <a:gd name="connsiteX4" fmla="*/ 1137516 w 3765562"/>
                <a:gd name="connsiteY4" fmla="*/ 3080027 h 3822707"/>
                <a:gd name="connsiteX5" fmla="*/ 405996 w 3765562"/>
                <a:gd name="connsiteY5" fmla="*/ 3628667 h 3822707"/>
                <a:gd name="connsiteX6" fmla="*/ 1444 w 3765562"/>
                <a:gd name="connsiteY6" fmla="*/ 3822631 h 3822707"/>
                <a:gd name="connsiteX7" fmla="*/ 539000 w 3765562"/>
                <a:gd name="connsiteY7" fmla="*/ 3612042 h 3822707"/>
                <a:gd name="connsiteX8" fmla="*/ 1287145 w 3765562"/>
                <a:gd name="connsiteY8" fmla="*/ 3063402 h 3822707"/>
                <a:gd name="connsiteX9" fmla="*/ 2029749 w 3765562"/>
                <a:gd name="connsiteY9" fmla="*/ 2149002 h 3822707"/>
                <a:gd name="connsiteX10" fmla="*/ 2583931 w 3765562"/>
                <a:gd name="connsiteY10" fmla="*/ 1217976 h 3822707"/>
                <a:gd name="connsiteX11" fmla="*/ 3764338 w 3765562"/>
                <a:gd name="connsiteY11" fmla="*/ 4318 h 3822707"/>
                <a:gd name="connsiteX0" fmla="*/ 3764338 w 3766679"/>
                <a:gd name="connsiteY0" fmla="*/ 3256 h 3821645"/>
                <a:gd name="connsiteX1" fmla="*/ 3199073 w 3766679"/>
                <a:gd name="connsiteY1" fmla="*/ 352391 h 3821645"/>
                <a:gd name="connsiteX2" fmla="*/ 2517429 w 3766679"/>
                <a:gd name="connsiteY2" fmla="*/ 1094994 h 3821645"/>
                <a:gd name="connsiteX3" fmla="*/ 1852411 w 3766679"/>
                <a:gd name="connsiteY3" fmla="*/ 2136856 h 3821645"/>
                <a:gd name="connsiteX4" fmla="*/ 1137516 w 3766679"/>
                <a:gd name="connsiteY4" fmla="*/ 3078965 h 3821645"/>
                <a:gd name="connsiteX5" fmla="*/ 405996 w 3766679"/>
                <a:gd name="connsiteY5" fmla="*/ 3627605 h 3821645"/>
                <a:gd name="connsiteX6" fmla="*/ 1444 w 3766679"/>
                <a:gd name="connsiteY6" fmla="*/ 3821569 h 3821645"/>
                <a:gd name="connsiteX7" fmla="*/ 539000 w 3766679"/>
                <a:gd name="connsiteY7" fmla="*/ 3610980 h 3821645"/>
                <a:gd name="connsiteX8" fmla="*/ 1287145 w 3766679"/>
                <a:gd name="connsiteY8" fmla="*/ 3062340 h 3821645"/>
                <a:gd name="connsiteX9" fmla="*/ 2029749 w 3766679"/>
                <a:gd name="connsiteY9" fmla="*/ 2147940 h 3821645"/>
                <a:gd name="connsiteX10" fmla="*/ 2583931 w 3766679"/>
                <a:gd name="connsiteY10" fmla="*/ 1216914 h 3821645"/>
                <a:gd name="connsiteX11" fmla="*/ 3764338 w 3766679"/>
                <a:gd name="connsiteY11" fmla="*/ 3256 h 38216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766679" h="3821645">
                  <a:moveTo>
                    <a:pt x="3764338" y="3256"/>
                  </a:moveTo>
                  <a:cubicBezTo>
                    <a:pt x="3737414" y="-27907"/>
                    <a:pt x="3406891" y="170435"/>
                    <a:pt x="3199073" y="352391"/>
                  </a:cubicBezTo>
                  <a:cubicBezTo>
                    <a:pt x="2991255" y="534347"/>
                    <a:pt x="2741873" y="797583"/>
                    <a:pt x="2517429" y="1094994"/>
                  </a:cubicBezTo>
                  <a:cubicBezTo>
                    <a:pt x="2292985" y="1392405"/>
                    <a:pt x="2082396" y="1806194"/>
                    <a:pt x="1852411" y="2136856"/>
                  </a:cubicBezTo>
                  <a:cubicBezTo>
                    <a:pt x="1622426" y="2467518"/>
                    <a:pt x="1378585" y="2830507"/>
                    <a:pt x="1137516" y="3078965"/>
                  </a:cubicBezTo>
                  <a:cubicBezTo>
                    <a:pt x="896447" y="3327423"/>
                    <a:pt x="595341" y="3503838"/>
                    <a:pt x="405996" y="3627605"/>
                  </a:cubicBezTo>
                  <a:cubicBezTo>
                    <a:pt x="216651" y="3751372"/>
                    <a:pt x="-20723" y="3824340"/>
                    <a:pt x="1444" y="3821569"/>
                  </a:cubicBezTo>
                  <a:cubicBezTo>
                    <a:pt x="23611" y="3818798"/>
                    <a:pt x="324717" y="3737518"/>
                    <a:pt x="539000" y="3610980"/>
                  </a:cubicBezTo>
                  <a:cubicBezTo>
                    <a:pt x="753283" y="3484442"/>
                    <a:pt x="1038687" y="3306180"/>
                    <a:pt x="1287145" y="3062340"/>
                  </a:cubicBezTo>
                  <a:cubicBezTo>
                    <a:pt x="1535603" y="2818500"/>
                    <a:pt x="1813618" y="2455511"/>
                    <a:pt x="2029749" y="2147940"/>
                  </a:cubicBezTo>
                  <a:cubicBezTo>
                    <a:pt x="2245880" y="1840369"/>
                    <a:pt x="2430607" y="1453365"/>
                    <a:pt x="2583931" y="1216914"/>
                  </a:cubicBezTo>
                  <a:cubicBezTo>
                    <a:pt x="3597388" y="-85229"/>
                    <a:pt x="3791262" y="34419"/>
                    <a:pt x="3764338" y="3256"/>
                  </a:cubicBezTo>
                  <a:close/>
                </a:path>
              </a:pathLst>
            </a:custGeom>
            <a:solidFill>
              <a:srgbClr val="4F81BD"/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glow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srgbClr val="BFBFBF"/>
                </a:solidFill>
                <a:effectLst/>
                <a:uLnTx/>
                <a:uFillTx/>
              </a:endParaRPr>
            </a:p>
          </p:txBody>
        </p:sp>
      </p:grpSp>
      <p:pic>
        <p:nvPicPr>
          <p:cNvPr id="14" name="13 Imagen" descr="Diapositiva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354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 bwMode="auto">
          <a:xfrm rot="16200000">
            <a:off x="2827624" y="-1344884"/>
            <a:ext cx="484310" cy="2756146"/>
          </a:xfrm>
          <a:custGeom>
            <a:avLst/>
            <a:gdLst/>
            <a:ahLst/>
            <a:cxnLst/>
            <a:rect l="l" t="t" r="r" b="b"/>
            <a:pathLst>
              <a:path w="155300" h="1413767">
                <a:moveTo>
                  <a:pt x="0" y="1353162"/>
                </a:moveTo>
                <a:lnTo>
                  <a:pt x="155300" y="1353390"/>
                </a:lnTo>
                <a:lnTo>
                  <a:pt x="155300" y="1413767"/>
                </a:lnTo>
                <a:lnTo>
                  <a:pt x="0" y="1413767"/>
                </a:lnTo>
                <a:close/>
                <a:moveTo>
                  <a:pt x="0" y="1200986"/>
                </a:moveTo>
                <a:lnTo>
                  <a:pt x="155300" y="1201213"/>
                </a:lnTo>
                <a:lnTo>
                  <a:pt x="155300" y="1277440"/>
                </a:lnTo>
                <a:lnTo>
                  <a:pt x="0" y="1277213"/>
                </a:lnTo>
                <a:close/>
                <a:moveTo>
                  <a:pt x="0" y="1048809"/>
                </a:moveTo>
                <a:lnTo>
                  <a:pt x="155300" y="1049036"/>
                </a:lnTo>
                <a:lnTo>
                  <a:pt x="155300" y="1125263"/>
                </a:lnTo>
                <a:lnTo>
                  <a:pt x="0" y="1125036"/>
                </a:lnTo>
                <a:close/>
                <a:moveTo>
                  <a:pt x="0" y="896632"/>
                </a:moveTo>
                <a:lnTo>
                  <a:pt x="155300" y="896859"/>
                </a:lnTo>
                <a:lnTo>
                  <a:pt x="155300" y="973086"/>
                </a:lnTo>
                <a:lnTo>
                  <a:pt x="0" y="972858"/>
                </a:lnTo>
                <a:close/>
                <a:moveTo>
                  <a:pt x="0" y="744455"/>
                </a:moveTo>
                <a:lnTo>
                  <a:pt x="155300" y="744682"/>
                </a:lnTo>
                <a:lnTo>
                  <a:pt x="155300" y="820908"/>
                </a:lnTo>
                <a:lnTo>
                  <a:pt x="0" y="820681"/>
                </a:lnTo>
                <a:close/>
                <a:moveTo>
                  <a:pt x="0" y="592278"/>
                </a:moveTo>
                <a:lnTo>
                  <a:pt x="155300" y="592506"/>
                </a:lnTo>
                <a:lnTo>
                  <a:pt x="155300" y="668731"/>
                </a:lnTo>
                <a:lnTo>
                  <a:pt x="0" y="668504"/>
                </a:lnTo>
                <a:close/>
                <a:moveTo>
                  <a:pt x="0" y="440101"/>
                </a:moveTo>
                <a:lnTo>
                  <a:pt x="155300" y="440329"/>
                </a:lnTo>
                <a:lnTo>
                  <a:pt x="155300" y="516554"/>
                </a:lnTo>
                <a:lnTo>
                  <a:pt x="0" y="516327"/>
                </a:lnTo>
                <a:close/>
                <a:moveTo>
                  <a:pt x="0" y="287924"/>
                </a:moveTo>
                <a:lnTo>
                  <a:pt x="155300" y="288152"/>
                </a:lnTo>
                <a:lnTo>
                  <a:pt x="155300" y="364377"/>
                </a:lnTo>
                <a:lnTo>
                  <a:pt x="0" y="364150"/>
                </a:lnTo>
                <a:close/>
                <a:moveTo>
                  <a:pt x="0" y="135747"/>
                </a:moveTo>
                <a:lnTo>
                  <a:pt x="155300" y="135975"/>
                </a:lnTo>
                <a:lnTo>
                  <a:pt x="155300" y="212200"/>
                </a:lnTo>
                <a:lnTo>
                  <a:pt x="0" y="211973"/>
                </a:lnTo>
                <a:close/>
                <a:moveTo>
                  <a:pt x="0" y="0"/>
                </a:moveTo>
                <a:lnTo>
                  <a:pt x="155300" y="0"/>
                </a:lnTo>
                <a:lnTo>
                  <a:pt x="155300" y="60022"/>
                </a:lnTo>
                <a:lnTo>
                  <a:pt x="0" y="59795"/>
                </a:lnTo>
                <a:close/>
              </a:path>
            </a:pathLst>
          </a:custGeom>
          <a:gradFill rotWithShape="1">
            <a:gsLst>
              <a:gs pos="0">
                <a:srgbClr val="424E5B">
                  <a:shade val="51000"/>
                  <a:satMod val="130000"/>
                </a:srgbClr>
              </a:gs>
              <a:gs pos="80000">
                <a:srgbClr val="424E5B">
                  <a:shade val="93000"/>
                  <a:satMod val="130000"/>
                </a:srgbClr>
              </a:gs>
              <a:gs pos="100000">
                <a:srgbClr val="424E5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3" name="2 Forma libre"/>
          <p:cNvSpPr/>
          <p:nvPr/>
        </p:nvSpPr>
        <p:spPr bwMode="auto">
          <a:xfrm rot="5365551">
            <a:off x="5854293" y="-1358682"/>
            <a:ext cx="484310" cy="2756146"/>
          </a:xfrm>
          <a:custGeom>
            <a:avLst/>
            <a:gdLst/>
            <a:ahLst/>
            <a:cxnLst/>
            <a:rect l="l" t="t" r="r" b="b"/>
            <a:pathLst>
              <a:path w="155300" h="1413767">
                <a:moveTo>
                  <a:pt x="0" y="1353162"/>
                </a:moveTo>
                <a:lnTo>
                  <a:pt x="155300" y="1353390"/>
                </a:lnTo>
                <a:lnTo>
                  <a:pt x="155300" y="1413767"/>
                </a:lnTo>
                <a:lnTo>
                  <a:pt x="0" y="1413767"/>
                </a:lnTo>
                <a:close/>
                <a:moveTo>
                  <a:pt x="0" y="1200986"/>
                </a:moveTo>
                <a:lnTo>
                  <a:pt x="155300" y="1201213"/>
                </a:lnTo>
                <a:lnTo>
                  <a:pt x="155300" y="1277440"/>
                </a:lnTo>
                <a:lnTo>
                  <a:pt x="0" y="1277213"/>
                </a:lnTo>
                <a:close/>
                <a:moveTo>
                  <a:pt x="0" y="1048809"/>
                </a:moveTo>
                <a:lnTo>
                  <a:pt x="155300" y="1049036"/>
                </a:lnTo>
                <a:lnTo>
                  <a:pt x="155300" y="1125263"/>
                </a:lnTo>
                <a:lnTo>
                  <a:pt x="0" y="1125036"/>
                </a:lnTo>
                <a:close/>
                <a:moveTo>
                  <a:pt x="0" y="896632"/>
                </a:moveTo>
                <a:lnTo>
                  <a:pt x="155300" y="896859"/>
                </a:lnTo>
                <a:lnTo>
                  <a:pt x="155300" y="973086"/>
                </a:lnTo>
                <a:lnTo>
                  <a:pt x="0" y="972858"/>
                </a:lnTo>
                <a:close/>
                <a:moveTo>
                  <a:pt x="0" y="744455"/>
                </a:moveTo>
                <a:lnTo>
                  <a:pt x="155300" y="744682"/>
                </a:lnTo>
                <a:lnTo>
                  <a:pt x="155300" y="820908"/>
                </a:lnTo>
                <a:lnTo>
                  <a:pt x="0" y="820681"/>
                </a:lnTo>
                <a:close/>
                <a:moveTo>
                  <a:pt x="0" y="592278"/>
                </a:moveTo>
                <a:lnTo>
                  <a:pt x="155300" y="592506"/>
                </a:lnTo>
                <a:lnTo>
                  <a:pt x="155300" y="668731"/>
                </a:lnTo>
                <a:lnTo>
                  <a:pt x="0" y="668504"/>
                </a:lnTo>
                <a:close/>
                <a:moveTo>
                  <a:pt x="0" y="440101"/>
                </a:moveTo>
                <a:lnTo>
                  <a:pt x="155300" y="440329"/>
                </a:lnTo>
                <a:lnTo>
                  <a:pt x="155300" y="516554"/>
                </a:lnTo>
                <a:lnTo>
                  <a:pt x="0" y="516327"/>
                </a:lnTo>
                <a:close/>
                <a:moveTo>
                  <a:pt x="0" y="287924"/>
                </a:moveTo>
                <a:lnTo>
                  <a:pt x="155300" y="288152"/>
                </a:lnTo>
                <a:lnTo>
                  <a:pt x="155300" y="364377"/>
                </a:lnTo>
                <a:lnTo>
                  <a:pt x="0" y="364150"/>
                </a:lnTo>
                <a:close/>
                <a:moveTo>
                  <a:pt x="0" y="135747"/>
                </a:moveTo>
                <a:lnTo>
                  <a:pt x="155300" y="135975"/>
                </a:lnTo>
                <a:lnTo>
                  <a:pt x="155300" y="212200"/>
                </a:lnTo>
                <a:lnTo>
                  <a:pt x="0" y="211973"/>
                </a:lnTo>
                <a:close/>
                <a:moveTo>
                  <a:pt x="0" y="0"/>
                </a:moveTo>
                <a:lnTo>
                  <a:pt x="155300" y="0"/>
                </a:lnTo>
                <a:lnTo>
                  <a:pt x="155300" y="60022"/>
                </a:lnTo>
                <a:lnTo>
                  <a:pt x="0" y="59795"/>
                </a:lnTo>
                <a:close/>
              </a:path>
            </a:pathLst>
          </a:custGeom>
          <a:gradFill rotWithShape="1">
            <a:gsLst>
              <a:gs pos="0">
                <a:srgbClr val="424E5B">
                  <a:shade val="51000"/>
                  <a:satMod val="130000"/>
                </a:srgbClr>
              </a:gs>
              <a:gs pos="80000">
                <a:srgbClr val="424E5B">
                  <a:shade val="93000"/>
                  <a:satMod val="130000"/>
                </a:srgbClr>
              </a:gs>
              <a:gs pos="100000">
                <a:srgbClr val="424E5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4" name="3 Forma libre"/>
          <p:cNvSpPr/>
          <p:nvPr/>
        </p:nvSpPr>
        <p:spPr bwMode="auto">
          <a:xfrm rot="16200000">
            <a:off x="2849310" y="-408780"/>
            <a:ext cx="484310" cy="2756146"/>
          </a:xfrm>
          <a:custGeom>
            <a:avLst/>
            <a:gdLst/>
            <a:ahLst/>
            <a:cxnLst/>
            <a:rect l="l" t="t" r="r" b="b"/>
            <a:pathLst>
              <a:path w="155300" h="1413767">
                <a:moveTo>
                  <a:pt x="0" y="1353162"/>
                </a:moveTo>
                <a:lnTo>
                  <a:pt x="155300" y="1353390"/>
                </a:lnTo>
                <a:lnTo>
                  <a:pt x="155300" y="1413767"/>
                </a:lnTo>
                <a:lnTo>
                  <a:pt x="0" y="1413767"/>
                </a:lnTo>
                <a:close/>
                <a:moveTo>
                  <a:pt x="0" y="1200986"/>
                </a:moveTo>
                <a:lnTo>
                  <a:pt x="155300" y="1201213"/>
                </a:lnTo>
                <a:lnTo>
                  <a:pt x="155300" y="1277440"/>
                </a:lnTo>
                <a:lnTo>
                  <a:pt x="0" y="1277213"/>
                </a:lnTo>
                <a:close/>
                <a:moveTo>
                  <a:pt x="0" y="1048809"/>
                </a:moveTo>
                <a:lnTo>
                  <a:pt x="155300" y="1049036"/>
                </a:lnTo>
                <a:lnTo>
                  <a:pt x="155300" y="1125263"/>
                </a:lnTo>
                <a:lnTo>
                  <a:pt x="0" y="1125036"/>
                </a:lnTo>
                <a:close/>
                <a:moveTo>
                  <a:pt x="0" y="896632"/>
                </a:moveTo>
                <a:lnTo>
                  <a:pt x="155300" y="896859"/>
                </a:lnTo>
                <a:lnTo>
                  <a:pt x="155300" y="973086"/>
                </a:lnTo>
                <a:lnTo>
                  <a:pt x="0" y="972858"/>
                </a:lnTo>
                <a:close/>
                <a:moveTo>
                  <a:pt x="0" y="744455"/>
                </a:moveTo>
                <a:lnTo>
                  <a:pt x="155300" y="744682"/>
                </a:lnTo>
                <a:lnTo>
                  <a:pt x="155300" y="820908"/>
                </a:lnTo>
                <a:lnTo>
                  <a:pt x="0" y="820681"/>
                </a:lnTo>
                <a:close/>
                <a:moveTo>
                  <a:pt x="0" y="592278"/>
                </a:moveTo>
                <a:lnTo>
                  <a:pt x="155300" y="592506"/>
                </a:lnTo>
                <a:lnTo>
                  <a:pt x="155300" y="668731"/>
                </a:lnTo>
                <a:lnTo>
                  <a:pt x="0" y="668504"/>
                </a:lnTo>
                <a:close/>
                <a:moveTo>
                  <a:pt x="0" y="440101"/>
                </a:moveTo>
                <a:lnTo>
                  <a:pt x="155300" y="440329"/>
                </a:lnTo>
                <a:lnTo>
                  <a:pt x="155300" y="516554"/>
                </a:lnTo>
                <a:lnTo>
                  <a:pt x="0" y="516327"/>
                </a:lnTo>
                <a:close/>
                <a:moveTo>
                  <a:pt x="0" y="287924"/>
                </a:moveTo>
                <a:lnTo>
                  <a:pt x="155300" y="288152"/>
                </a:lnTo>
                <a:lnTo>
                  <a:pt x="155300" y="364377"/>
                </a:lnTo>
                <a:lnTo>
                  <a:pt x="0" y="364150"/>
                </a:lnTo>
                <a:close/>
                <a:moveTo>
                  <a:pt x="0" y="135747"/>
                </a:moveTo>
                <a:lnTo>
                  <a:pt x="155300" y="135975"/>
                </a:lnTo>
                <a:lnTo>
                  <a:pt x="155300" y="212200"/>
                </a:lnTo>
                <a:lnTo>
                  <a:pt x="0" y="211973"/>
                </a:lnTo>
                <a:close/>
                <a:moveTo>
                  <a:pt x="0" y="0"/>
                </a:moveTo>
                <a:lnTo>
                  <a:pt x="155300" y="0"/>
                </a:lnTo>
                <a:lnTo>
                  <a:pt x="155300" y="60022"/>
                </a:lnTo>
                <a:lnTo>
                  <a:pt x="0" y="59795"/>
                </a:lnTo>
                <a:close/>
              </a:path>
            </a:pathLst>
          </a:custGeom>
          <a:gradFill rotWithShape="1">
            <a:gsLst>
              <a:gs pos="0">
                <a:srgbClr val="424E5B">
                  <a:shade val="51000"/>
                  <a:satMod val="130000"/>
                </a:srgbClr>
              </a:gs>
              <a:gs pos="80000">
                <a:srgbClr val="424E5B">
                  <a:shade val="93000"/>
                  <a:satMod val="130000"/>
                </a:srgbClr>
              </a:gs>
              <a:gs pos="100000">
                <a:srgbClr val="424E5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5" name="4 Forma libre"/>
          <p:cNvSpPr/>
          <p:nvPr/>
        </p:nvSpPr>
        <p:spPr bwMode="auto">
          <a:xfrm rot="5365551">
            <a:off x="5876012" y="-422578"/>
            <a:ext cx="484310" cy="2756146"/>
          </a:xfrm>
          <a:custGeom>
            <a:avLst/>
            <a:gdLst/>
            <a:ahLst/>
            <a:cxnLst/>
            <a:rect l="l" t="t" r="r" b="b"/>
            <a:pathLst>
              <a:path w="155300" h="1413767">
                <a:moveTo>
                  <a:pt x="0" y="1353162"/>
                </a:moveTo>
                <a:lnTo>
                  <a:pt x="155300" y="1353390"/>
                </a:lnTo>
                <a:lnTo>
                  <a:pt x="155300" y="1413767"/>
                </a:lnTo>
                <a:lnTo>
                  <a:pt x="0" y="1413767"/>
                </a:lnTo>
                <a:close/>
                <a:moveTo>
                  <a:pt x="0" y="1200986"/>
                </a:moveTo>
                <a:lnTo>
                  <a:pt x="155300" y="1201213"/>
                </a:lnTo>
                <a:lnTo>
                  <a:pt x="155300" y="1277440"/>
                </a:lnTo>
                <a:lnTo>
                  <a:pt x="0" y="1277213"/>
                </a:lnTo>
                <a:close/>
                <a:moveTo>
                  <a:pt x="0" y="1048809"/>
                </a:moveTo>
                <a:lnTo>
                  <a:pt x="155300" y="1049036"/>
                </a:lnTo>
                <a:lnTo>
                  <a:pt x="155300" y="1125263"/>
                </a:lnTo>
                <a:lnTo>
                  <a:pt x="0" y="1125036"/>
                </a:lnTo>
                <a:close/>
                <a:moveTo>
                  <a:pt x="0" y="896632"/>
                </a:moveTo>
                <a:lnTo>
                  <a:pt x="155300" y="896859"/>
                </a:lnTo>
                <a:lnTo>
                  <a:pt x="155300" y="973086"/>
                </a:lnTo>
                <a:lnTo>
                  <a:pt x="0" y="972858"/>
                </a:lnTo>
                <a:close/>
                <a:moveTo>
                  <a:pt x="0" y="744455"/>
                </a:moveTo>
                <a:lnTo>
                  <a:pt x="155300" y="744682"/>
                </a:lnTo>
                <a:lnTo>
                  <a:pt x="155300" y="820908"/>
                </a:lnTo>
                <a:lnTo>
                  <a:pt x="0" y="820681"/>
                </a:lnTo>
                <a:close/>
                <a:moveTo>
                  <a:pt x="0" y="592278"/>
                </a:moveTo>
                <a:lnTo>
                  <a:pt x="155300" y="592506"/>
                </a:lnTo>
                <a:lnTo>
                  <a:pt x="155300" y="668731"/>
                </a:lnTo>
                <a:lnTo>
                  <a:pt x="0" y="668504"/>
                </a:lnTo>
                <a:close/>
                <a:moveTo>
                  <a:pt x="0" y="440101"/>
                </a:moveTo>
                <a:lnTo>
                  <a:pt x="155300" y="440329"/>
                </a:lnTo>
                <a:lnTo>
                  <a:pt x="155300" y="516554"/>
                </a:lnTo>
                <a:lnTo>
                  <a:pt x="0" y="516327"/>
                </a:lnTo>
                <a:close/>
                <a:moveTo>
                  <a:pt x="0" y="287924"/>
                </a:moveTo>
                <a:lnTo>
                  <a:pt x="155300" y="288152"/>
                </a:lnTo>
                <a:lnTo>
                  <a:pt x="155300" y="364377"/>
                </a:lnTo>
                <a:lnTo>
                  <a:pt x="0" y="364150"/>
                </a:lnTo>
                <a:close/>
                <a:moveTo>
                  <a:pt x="0" y="135747"/>
                </a:moveTo>
                <a:lnTo>
                  <a:pt x="155300" y="135975"/>
                </a:lnTo>
                <a:lnTo>
                  <a:pt x="155300" y="212200"/>
                </a:lnTo>
                <a:lnTo>
                  <a:pt x="0" y="211973"/>
                </a:lnTo>
                <a:close/>
                <a:moveTo>
                  <a:pt x="0" y="0"/>
                </a:moveTo>
                <a:lnTo>
                  <a:pt x="155300" y="0"/>
                </a:lnTo>
                <a:lnTo>
                  <a:pt x="155300" y="60022"/>
                </a:lnTo>
                <a:lnTo>
                  <a:pt x="0" y="59795"/>
                </a:lnTo>
                <a:close/>
              </a:path>
            </a:pathLst>
          </a:custGeom>
          <a:gradFill rotWithShape="1">
            <a:gsLst>
              <a:gs pos="0">
                <a:srgbClr val="424E5B">
                  <a:shade val="51000"/>
                  <a:satMod val="130000"/>
                </a:srgbClr>
              </a:gs>
              <a:gs pos="80000">
                <a:srgbClr val="424E5B">
                  <a:shade val="93000"/>
                  <a:satMod val="130000"/>
                </a:srgbClr>
              </a:gs>
              <a:gs pos="100000">
                <a:srgbClr val="424E5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5 Forma libre"/>
          <p:cNvSpPr/>
          <p:nvPr/>
        </p:nvSpPr>
        <p:spPr bwMode="auto">
          <a:xfrm rot="16200000">
            <a:off x="2816125" y="599332"/>
            <a:ext cx="484310" cy="2756146"/>
          </a:xfrm>
          <a:custGeom>
            <a:avLst/>
            <a:gdLst/>
            <a:ahLst/>
            <a:cxnLst/>
            <a:rect l="l" t="t" r="r" b="b"/>
            <a:pathLst>
              <a:path w="155300" h="1413767">
                <a:moveTo>
                  <a:pt x="0" y="1353162"/>
                </a:moveTo>
                <a:lnTo>
                  <a:pt x="155300" y="1353390"/>
                </a:lnTo>
                <a:lnTo>
                  <a:pt x="155300" y="1413767"/>
                </a:lnTo>
                <a:lnTo>
                  <a:pt x="0" y="1413767"/>
                </a:lnTo>
                <a:close/>
                <a:moveTo>
                  <a:pt x="0" y="1200986"/>
                </a:moveTo>
                <a:lnTo>
                  <a:pt x="155300" y="1201213"/>
                </a:lnTo>
                <a:lnTo>
                  <a:pt x="155300" y="1277440"/>
                </a:lnTo>
                <a:lnTo>
                  <a:pt x="0" y="1277213"/>
                </a:lnTo>
                <a:close/>
                <a:moveTo>
                  <a:pt x="0" y="1048809"/>
                </a:moveTo>
                <a:lnTo>
                  <a:pt x="155300" y="1049036"/>
                </a:lnTo>
                <a:lnTo>
                  <a:pt x="155300" y="1125263"/>
                </a:lnTo>
                <a:lnTo>
                  <a:pt x="0" y="1125036"/>
                </a:lnTo>
                <a:close/>
                <a:moveTo>
                  <a:pt x="0" y="896632"/>
                </a:moveTo>
                <a:lnTo>
                  <a:pt x="155300" y="896859"/>
                </a:lnTo>
                <a:lnTo>
                  <a:pt x="155300" y="973086"/>
                </a:lnTo>
                <a:lnTo>
                  <a:pt x="0" y="972858"/>
                </a:lnTo>
                <a:close/>
                <a:moveTo>
                  <a:pt x="0" y="744455"/>
                </a:moveTo>
                <a:lnTo>
                  <a:pt x="155300" y="744682"/>
                </a:lnTo>
                <a:lnTo>
                  <a:pt x="155300" y="820908"/>
                </a:lnTo>
                <a:lnTo>
                  <a:pt x="0" y="820681"/>
                </a:lnTo>
                <a:close/>
                <a:moveTo>
                  <a:pt x="0" y="592278"/>
                </a:moveTo>
                <a:lnTo>
                  <a:pt x="155300" y="592506"/>
                </a:lnTo>
                <a:lnTo>
                  <a:pt x="155300" y="668731"/>
                </a:lnTo>
                <a:lnTo>
                  <a:pt x="0" y="668504"/>
                </a:lnTo>
                <a:close/>
                <a:moveTo>
                  <a:pt x="0" y="440101"/>
                </a:moveTo>
                <a:lnTo>
                  <a:pt x="155300" y="440329"/>
                </a:lnTo>
                <a:lnTo>
                  <a:pt x="155300" y="516554"/>
                </a:lnTo>
                <a:lnTo>
                  <a:pt x="0" y="516327"/>
                </a:lnTo>
                <a:close/>
                <a:moveTo>
                  <a:pt x="0" y="287924"/>
                </a:moveTo>
                <a:lnTo>
                  <a:pt x="155300" y="288152"/>
                </a:lnTo>
                <a:lnTo>
                  <a:pt x="155300" y="364377"/>
                </a:lnTo>
                <a:lnTo>
                  <a:pt x="0" y="364150"/>
                </a:lnTo>
                <a:close/>
                <a:moveTo>
                  <a:pt x="0" y="135747"/>
                </a:moveTo>
                <a:lnTo>
                  <a:pt x="155300" y="135975"/>
                </a:lnTo>
                <a:lnTo>
                  <a:pt x="155300" y="212200"/>
                </a:lnTo>
                <a:lnTo>
                  <a:pt x="0" y="211973"/>
                </a:lnTo>
                <a:close/>
                <a:moveTo>
                  <a:pt x="0" y="0"/>
                </a:moveTo>
                <a:lnTo>
                  <a:pt x="155300" y="0"/>
                </a:lnTo>
                <a:lnTo>
                  <a:pt x="155300" y="60022"/>
                </a:lnTo>
                <a:lnTo>
                  <a:pt x="0" y="59795"/>
                </a:lnTo>
                <a:close/>
              </a:path>
            </a:pathLst>
          </a:custGeom>
          <a:gradFill rotWithShape="1">
            <a:gsLst>
              <a:gs pos="0">
                <a:srgbClr val="424E5B">
                  <a:shade val="51000"/>
                  <a:satMod val="130000"/>
                </a:srgbClr>
              </a:gs>
              <a:gs pos="80000">
                <a:srgbClr val="424E5B">
                  <a:shade val="93000"/>
                  <a:satMod val="130000"/>
                </a:srgbClr>
              </a:gs>
              <a:gs pos="100000">
                <a:srgbClr val="424E5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6 Forma libre"/>
          <p:cNvSpPr/>
          <p:nvPr/>
        </p:nvSpPr>
        <p:spPr bwMode="auto">
          <a:xfrm rot="5365551">
            <a:off x="5842794" y="585534"/>
            <a:ext cx="484310" cy="2756146"/>
          </a:xfrm>
          <a:custGeom>
            <a:avLst/>
            <a:gdLst/>
            <a:ahLst/>
            <a:cxnLst/>
            <a:rect l="l" t="t" r="r" b="b"/>
            <a:pathLst>
              <a:path w="155300" h="1413767">
                <a:moveTo>
                  <a:pt x="0" y="1353162"/>
                </a:moveTo>
                <a:lnTo>
                  <a:pt x="155300" y="1353390"/>
                </a:lnTo>
                <a:lnTo>
                  <a:pt x="155300" y="1413767"/>
                </a:lnTo>
                <a:lnTo>
                  <a:pt x="0" y="1413767"/>
                </a:lnTo>
                <a:close/>
                <a:moveTo>
                  <a:pt x="0" y="1200986"/>
                </a:moveTo>
                <a:lnTo>
                  <a:pt x="155300" y="1201213"/>
                </a:lnTo>
                <a:lnTo>
                  <a:pt x="155300" y="1277440"/>
                </a:lnTo>
                <a:lnTo>
                  <a:pt x="0" y="1277213"/>
                </a:lnTo>
                <a:close/>
                <a:moveTo>
                  <a:pt x="0" y="1048809"/>
                </a:moveTo>
                <a:lnTo>
                  <a:pt x="155300" y="1049036"/>
                </a:lnTo>
                <a:lnTo>
                  <a:pt x="155300" y="1125263"/>
                </a:lnTo>
                <a:lnTo>
                  <a:pt x="0" y="1125036"/>
                </a:lnTo>
                <a:close/>
                <a:moveTo>
                  <a:pt x="0" y="896632"/>
                </a:moveTo>
                <a:lnTo>
                  <a:pt x="155300" y="896859"/>
                </a:lnTo>
                <a:lnTo>
                  <a:pt x="155300" y="973086"/>
                </a:lnTo>
                <a:lnTo>
                  <a:pt x="0" y="972858"/>
                </a:lnTo>
                <a:close/>
                <a:moveTo>
                  <a:pt x="0" y="744455"/>
                </a:moveTo>
                <a:lnTo>
                  <a:pt x="155300" y="744682"/>
                </a:lnTo>
                <a:lnTo>
                  <a:pt x="155300" y="820908"/>
                </a:lnTo>
                <a:lnTo>
                  <a:pt x="0" y="820681"/>
                </a:lnTo>
                <a:close/>
                <a:moveTo>
                  <a:pt x="0" y="592278"/>
                </a:moveTo>
                <a:lnTo>
                  <a:pt x="155300" y="592506"/>
                </a:lnTo>
                <a:lnTo>
                  <a:pt x="155300" y="668731"/>
                </a:lnTo>
                <a:lnTo>
                  <a:pt x="0" y="668504"/>
                </a:lnTo>
                <a:close/>
                <a:moveTo>
                  <a:pt x="0" y="440101"/>
                </a:moveTo>
                <a:lnTo>
                  <a:pt x="155300" y="440329"/>
                </a:lnTo>
                <a:lnTo>
                  <a:pt x="155300" y="516554"/>
                </a:lnTo>
                <a:lnTo>
                  <a:pt x="0" y="516327"/>
                </a:lnTo>
                <a:close/>
                <a:moveTo>
                  <a:pt x="0" y="287924"/>
                </a:moveTo>
                <a:lnTo>
                  <a:pt x="155300" y="288152"/>
                </a:lnTo>
                <a:lnTo>
                  <a:pt x="155300" y="364377"/>
                </a:lnTo>
                <a:lnTo>
                  <a:pt x="0" y="364150"/>
                </a:lnTo>
                <a:close/>
                <a:moveTo>
                  <a:pt x="0" y="135747"/>
                </a:moveTo>
                <a:lnTo>
                  <a:pt x="155300" y="135975"/>
                </a:lnTo>
                <a:lnTo>
                  <a:pt x="155300" y="212200"/>
                </a:lnTo>
                <a:lnTo>
                  <a:pt x="0" y="211973"/>
                </a:lnTo>
                <a:close/>
                <a:moveTo>
                  <a:pt x="0" y="0"/>
                </a:moveTo>
                <a:lnTo>
                  <a:pt x="155300" y="0"/>
                </a:lnTo>
                <a:lnTo>
                  <a:pt x="155300" y="60022"/>
                </a:lnTo>
                <a:lnTo>
                  <a:pt x="0" y="59795"/>
                </a:lnTo>
                <a:close/>
              </a:path>
            </a:pathLst>
          </a:custGeom>
          <a:gradFill rotWithShape="1">
            <a:gsLst>
              <a:gs pos="0">
                <a:srgbClr val="424E5B">
                  <a:shade val="51000"/>
                  <a:satMod val="130000"/>
                </a:srgbClr>
              </a:gs>
              <a:gs pos="80000">
                <a:srgbClr val="424E5B">
                  <a:shade val="93000"/>
                  <a:satMod val="130000"/>
                </a:srgbClr>
              </a:gs>
              <a:gs pos="100000">
                <a:srgbClr val="424E5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7 Forma libre"/>
          <p:cNvSpPr/>
          <p:nvPr/>
        </p:nvSpPr>
        <p:spPr bwMode="auto">
          <a:xfrm rot="16200000">
            <a:off x="2827624" y="1621740"/>
            <a:ext cx="484310" cy="2756146"/>
          </a:xfrm>
          <a:custGeom>
            <a:avLst/>
            <a:gdLst/>
            <a:ahLst/>
            <a:cxnLst/>
            <a:rect l="l" t="t" r="r" b="b"/>
            <a:pathLst>
              <a:path w="155300" h="1413767">
                <a:moveTo>
                  <a:pt x="0" y="1353162"/>
                </a:moveTo>
                <a:lnTo>
                  <a:pt x="155300" y="1353390"/>
                </a:lnTo>
                <a:lnTo>
                  <a:pt x="155300" y="1413767"/>
                </a:lnTo>
                <a:lnTo>
                  <a:pt x="0" y="1413767"/>
                </a:lnTo>
                <a:close/>
                <a:moveTo>
                  <a:pt x="0" y="1200986"/>
                </a:moveTo>
                <a:lnTo>
                  <a:pt x="155300" y="1201213"/>
                </a:lnTo>
                <a:lnTo>
                  <a:pt x="155300" y="1277440"/>
                </a:lnTo>
                <a:lnTo>
                  <a:pt x="0" y="1277213"/>
                </a:lnTo>
                <a:close/>
                <a:moveTo>
                  <a:pt x="0" y="1048809"/>
                </a:moveTo>
                <a:lnTo>
                  <a:pt x="155300" y="1049036"/>
                </a:lnTo>
                <a:lnTo>
                  <a:pt x="155300" y="1125263"/>
                </a:lnTo>
                <a:lnTo>
                  <a:pt x="0" y="1125036"/>
                </a:lnTo>
                <a:close/>
                <a:moveTo>
                  <a:pt x="0" y="896632"/>
                </a:moveTo>
                <a:lnTo>
                  <a:pt x="155300" y="896859"/>
                </a:lnTo>
                <a:lnTo>
                  <a:pt x="155300" y="973086"/>
                </a:lnTo>
                <a:lnTo>
                  <a:pt x="0" y="972858"/>
                </a:lnTo>
                <a:close/>
                <a:moveTo>
                  <a:pt x="0" y="744455"/>
                </a:moveTo>
                <a:lnTo>
                  <a:pt x="155300" y="744682"/>
                </a:lnTo>
                <a:lnTo>
                  <a:pt x="155300" y="820908"/>
                </a:lnTo>
                <a:lnTo>
                  <a:pt x="0" y="820681"/>
                </a:lnTo>
                <a:close/>
                <a:moveTo>
                  <a:pt x="0" y="592278"/>
                </a:moveTo>
                <a:lnTo>
                  <a:pt x="155300" y="592506"/>
                </a:lnTo>
                <a:lnTo>
                  <a:pt x="155300" y="668731"/>
                </a:lnTo>
                <a:lnTo>
                  <a:pt x="0" y="668504"/>
                </a:lnTo>
                <a:close/>
                <a:moveTo>
                  <a:pt x="0" y="440101"/>
                </a:moveTo>
                <a:lnTo>
                  <a:pt x="155300" y="440329"/>
                </a:lnTo>
                <a:lnTo>
                  <a:pt x="155300" y="516554"/>
                </a:lnTo>
                <a:lnTo>
                  <a:pt x="0" y="516327"/>
                </a:lnTo>
                <a:close/>
                <a:moveTo>
                  <a:pt x="0" y="287924"/>
                </a:moveTo>
                <a:lnTo>
                  <a:pt x="155300" y="288152"/>
                </a:lnTo>
                <a:lnTo>
                  <a:pt x="155300" y="364377"/>
                </a:lnTo>
                <a:lnTo>
                  <a:pt x="0" y="364150"/>
                </a:lnTo>
                <a:close/>
                <a:moveTo>
                  <a:pt x="0" y="135747"/>
                </a:moveTo>
                <a:lnTo>
                  <a:pt x="155300" y="135975"/>
                </a:lnTo>
                <a:lnTo>
                  <a:pt x="155300" y="212200"/>
                </a:lnTo>
                <a:lnTo>
                  <a:pt x="0" y="211973"/>
                </a:lnTo>
                <a:close/>
                <a:moveTo>
                  <a:pt x="0" y="0"/>
                </a:moveTo>
                <a:lnTo>
                  <a:pt x="155300" y="0"/>
                </a:lnTo>
                <a:lnTo>
                  <a:pt x="155300" y="60022"/>
                </a:lnTo>
                <a:lnTo>
                  <a:pt x="0" y="59795"/>
                </a:lnTo>
                <a:close/>
              </a:path>
            </a:pathLst>
          </a:custGeom>
          <a:gradFill rotWithShape="1">
            <a:gsLst>
              <a:gs pos="0">
                <a:srgbClr val="424E5B">
                  <a:shade val="51000"/>
                  <a:satMod val="130000"/>
                </a:srgbClr>
              </a:gs>
              <a:gs pos="80000">
                <a:srgbClr val="424E5B">
                  <a:shade val="93000"/>
                  <a:satMod val="130000"/>
                </a:srgbClr>
              </a:gs>
              <a:gs pos="100000">
                <a:srgbClr val="424E5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8 Forma libre"/>
          <p:cNvSpPr/>
          <p:nvPr/>
        </p:nvSpPr>
        <p:spPr bwMode="auto">
          <a:xfrm rot="5365551">
            <a:off x="5854293" y="1607942"/>
            <a:ext cx="484310" cy="2756146"/>
          </a:xfrm>
          <a:custGeom>
            <a:avLst/>
            <a:gdLst/>
            <a:ahLst/>
            <a:cxnLst/>
            <a:rect l="l" t="t" r="r" b="b"/>
            <a:pathLst>
              <a:path w="155300" h="1413767">
                <a:moveTo>
                  <a:pt x="0" y="1353162"/>
                </a:moveTo>
                <a:lnTo>
                  <a:pt x="155300" y="1353390"/>
                </a:lnTo>
                <a:lnTo>
                  <a:pt x="155300" y="1413767"/>
                </a:lnTo>
                <a:lnTo>
                  <a:pt x="0" y="1413767"/>
                </a:lnTo>
                <a:close/>
                <a:moveTo>
                  <a:pt x="0" y="1200986"/>
                </a:moveTo>
                <a:lnTo>
                  <a:pt x="155300" y="1201213"/>
                </a:lnTo>
                <a:lnTo>
                  <a:pt x="155300" y="1277440"/>
                </a:lnTo>
                <a:lnTo>
                  <a:pt x="0" y="1277213"/>
                </a:lnTo>
                <a:close/>
                <a:moveTo>
                  <a:pt x="0" y="1048809"/>
                </a:moveTo>
                <a:lnTo>
                  <a:pt x="155300" y="1049036"/>
                </a:lnTo>
                <a:lnTo>
                  <a:pt x="155300" y="1125263"/>
                </a:lnTo>
                <a:lnTo>
                  <a:pt x="0" y="1125036"/>
                </a:lnTo>
                <a:close/>
                <a:moveTo>
                  <a:pt x="0" y="896632"/>
                </a:moveTo>
                <a:lnTo>
                  <a:pt x="155300" y="896859"/>
                </a:lnTo>
                <a:lnTo>
                  <a:pt x="155300" y="973086"/>
                </a:lnTo>
                <a:lnTo>
                  <a:pt x="0" y="972858"/>
                </a:lnTo>
                <a:close/>
                <a:moveTo>
                  <a:pt x="0" y="744455"/>
                </a:moveTo>
                <a:lnTo>
                  <a:pt x="155300" y="744682"/>
                </a:lnTo>
                <a:lnTo>
                  <a:pt x="155300" y="820908"/>
                </a:lnTo>
                <a:lnTo>
                  <a:pt x="0" y="820681"/>
                </a:lnTo>
                <a:close/>
                <a:moveTo>
                  <a:pt x="0" y="592278"/>
                </a:moveTo>
                <a:lnTo>
                  <a:pt x="155300" y="592506"/>
                </a:lnTo>
                <a:lnTo>
                  <a:pt x="155300" y="668731"/>
                </a:lnTo>
                <a:lnTo>
                  <a:pt x="0" y="668504"/>
                </a:lnTo>
                <a:close/>
                <a:moveTo>
                  <a:pt x="0" y="440101"/>
                </a:moveTo>
                <a:lnTo>
                  <a:pt x="155300" y="440329"/>
                </a:lnTo>
                <a:lnTo>
                  <a:pt x="155300" y="516554"/>
                </a:lnTo>
                <a:lnTo>
                  <a:pt x="0" y="516327"/>
                </a:lnTo>
                <a:close/>
                <a:moveTo>
                  <a:pt x="0" y="287924"/>
                </a:moveTo>
                <a:lnTo>
                  <a:pt x="155300" y="288152"/>
                </a:lnTo>
                <a:lnTo>
                  <a:pt x="155300" y="364377"/>
                </a:lnTo>
                <a:lnTo>
                  <a:pt x="0" y="364150"/>
                </a:lnTo>
                <a:close/>
                <a:moveTo>
                  <a:pt x="0" y="135747"/>
                </a:moveTo>
                <a:lnTo>
                  <a:pt x="155300" y="135975"/>
                </a:lnTo>
                <a:lnTo>
                  <a:pt x="155300" y="212200"/>
                </a:lnTo>
                <a:lnTo>
                  <a:pt x="0" y="211973"/>
                </a:lnTo>
                <a:close/>
                <a:moveTo>
                  <a:pt x="0" y="0"/>
                </a:moveTo>
                <a:lnTo>
                  <a:pt x="155300" y="0"/>
                </a:lnTo>
                <a:lnTo>
                  <a:pt x="155300" y="60022"/>
                </a:lnTo>
                <a:lnTo>
                  <a:pt x="0" y="59795"/>
                </a:lnTo>
                <a:close/>
              </a:path>
            </a:pathLst>
          </a:custGeom>
          <a:gradFill rotWithShape="1">
            <a:gsLst>
              <a:gs pos="0">
                <a:srgbClr val="424E5B">
                  <a:shade val="51000"/>
                  <a:satMod val="130000"/>
                </a:srgbClr>
              </a:gs>
              <a:gs pos="80000">
                <a:srgbClr val="424E5B">
                  <a:shade val="93000"/>
                  <a:satMod val="130000"/>
                </a:srgbClr>
              </a:gs>
              <a:gs pos="100000">
                <a:srgbClr val="424E5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9 Forma libre"/>
          <p:cNvSpPr/>
          <p:nvPr/>
        </p:nvSpPr>
        <p:spPr bwMode="auto">
          <a:xfrm rot="16200000">
            <a:off x="2809211" y="2687564"/>
            <a:ext cx="484310" cy="2756146"/>
          </a:xfrm>
          <a:custGeom>
            <a:avLst/>
            <a:gdLst/>
            <a:ahLst/>
            <a:cxnLst/>
            <a:rect l="l" t="t" r="r" b="b"/>
            <a:pathLst>
              <a:path w="155300" h="1413767">
                <a:moveTo>
                  <a:pt x="0" y="1353162"/>
                </a:moveTo>
                <a:lnTo>
                  <a:pt x="155300" y="1353390"/>
                </a:lnTo>
                <a:lnTo>
                  <a:pt x="155300" y="1413767"/>
                </a:lnTo>
                <a:lnTo>
                  <a:pt x="0" y="1413767"/>
                </a:lnTo>
                <a:close/>
                <a:moveTo>
                  <a:pt x="0" y="1200986"/>
                </a:moveTo>
                <a:lnTo>
                  <a:pt x="155300" y="1201213"/>
                </a:lnTo>
                <a:lnTo>
                  <a:pt x="155300" y="1277440"/>
                </a:lnTo>
                <a:lnTo>
                  <a:pt x="0" y="1277213"/>
                </a:lnTo>
                <a:close/>
                <a:moveTo>
                  <a:pt x="0" y="1048809"/>
                </a:moveTo>
                <a:lnTo>
                  <a:pt x="155300" y="1049036"/>
                </a:lnTo>
                <a:lnTo>
                  <a:pt x="155300" y="1125263"/>
                </a:lnTo>
                <a:lnTo>
                  <a:pt x="0" y="1125036"/>
                </a:lnTo>
                <a:close/>
                <a:moveTo>
                  <a:pt x="0" y="896632"/>
                </a:moveTo>
                <a:lnTo>
                  <a:pt x="155300" y="896859"/>
                </a:lnTo>
                <a:lnTo>
                  <a:pt x="155300" y="973086"/>
                </a:lnTo>
                <a:lnTo>
                  <a:pt x="0" y="972858"/>
                </a:lnTo>
                <a:close/>
                <a:moveTo>
                  <a:pt x="0" y="744455"/>
                </a:moveTo>
                <a:lnTo>
                  <a:pt x="155300" y="744682"/>
                </a:lnTo>
                <a:lnTo>
                  <a:pt x="155300" y="820908"/>
                </a:lnTo>
                <a:lnTo>
                  <a:pt x="0" y="820681"/>
                </a:lnTo>
                <a:close/>
                <a:moveTo>
                  <a:pt x="0" y="592278"/>
                </a:moveTo>
                <a:lnTo>
                  <a:pt x="155300" y="592506"/>
                </a:lnTo>
                <a:lnTo>
                  <a:pt x="155300" y="668731"/>
                </a:lnTo>
                <a:lnTo>
                  <a:pt x="0" y="668504"/>
                </a:lnTo>
                <a:close/>
                <a:moveTo>
                  <a:pt x="0" y="440101"/>
                </a:moveTo>
                <a:lnTo>
                  <a:pt x="155300" y="440329"/>
                </a:lnTo>
                <a:lnTo>
                  <a:pt x="155300" y="516554"/>
                </a:lnTo>
                <a:lnTo>
                  <a:pt x="0" y="516327"/>
                </a:lnTo>
                <a:close/>
                <a:moveTo>
                  <a:pt x="0" y="287924"/>
                </a:moveTo>
                <a:lnTo>
                  <a:pt x="155300" y="288152"/>
                </a:lnTo>
                <a:lnTo>
                  <a:pt x="155300" y="364377"/>
                </a:lnTo>
                <a:lnTo>
                  <a:pt x="0" y="364150"/>
                </a:lnTo>
                <a:close/>
                <a:moveTo>
                  <a:pt x="0" y="135747"/>
                </a:moveTo>
                <a:lnTo>
                  <a:pt x="155300" y="135975"/>
                </a:lnTo>
                <a:lnTo>
                  <a:pt x="155300" y="212200"/>
                </a:lnTo>
                <a:lnTo>
                  <a:pt x="0" y="211973"/>
                </a:lnTo>
                <a:close/>
                <a:moveTo>
                  <a:pt x="0" y="0"/>
                </a:moveTo>
                <a:lnTo>
                  <a:pt x="155300" y="0"/>
                </a:lnTo>
                <a:lnTo>
                  <a:pt x="155300" y="60022"/>
                </a:lnTo>
                <a:lnTo>
                  <a:pt x="0" y="59795"/>
                </a:lnTo>
                <a:close/>
              </a:path>
            </a:pathLst>
          </a:custGeom>
          <a:gradFill rotWithShape="1">
            <a:gsLst>
              <a:gs pos="0">
                <a:srgbClr val="424E5B">
                  <a:shade val="51000"/>
                  <a:satMod val="130000"/>
                </a:srgbClr>
              </a:gs>
              <a:gs pos="80000">
                <a:srgbClr val="424E5B">
                  <a:shade val="93000"/>
                  <a:satMod val="130000"/>
                </a:srgbClr>
              </a:gs>
              <a:gs pos="100000">
                <a:srgbClr val="424E5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1" name="10 Forma libre"/>
          <p:cNvSpPr/>
          <p:nvPr/>
        </p:nvSpPr>
        <p:spPr bwMode="auto">
          <a:xfrm rot="5365551">
            <a:off x="5835913" y="2673766"/>
            <a:ext cx="484310" cy="2756146"/>
          </a:xfrm>
          <a:custGeom>
            <a:avLst/>
            <a:gdLst/>
            <a:ahLst/>
            <a:cxnLst/>
            <a:rect l="l" t="t" r="r" b="b"/>
            <a:pathLst>
              <a:path w="155300" h="1413767">
                <a:moveTo>
                  <a:pt x="0" y="1353162"/>
                </a:moveTo>
                <a:lnTo>
                  <a:pt x="155300" y="1353390"/>
                </a:lnTo>
                <a:lnTo>
                  <a:pt x="155300" y="1413767"/>
                </a:lnTo>
                <a:lnTo>
                  <a:pt x="0" y="1413767"/>
                </a:lnTo>
                <a:close/>
                <a:moveTo>
                  <a:pt x="0" y="1200986"/>
                </a:moveTo>
                <a:lnTo>
                  <a:pt x="155300" y="1201213"/>
                </a:lnTo>
                <a:lnTo>
                  <a:pt x="155300" y="1277440"/>
                </a:lnTo>
                <a:lnTo>
                  <a:pt x="0" y="1277213"/>
                </a:lnTo>
                <a:close/>
                <a:moveTo>
                  <a:pt x="0" y="1048809"/>
                </a:moveTo>
                <a:lnTo>
                  <a:pt x="155300" y="1049036"/>
                </a:lnTo>
                <a:lnTo>
                  <a:pt x="155300" y="1125263"/>
                </a:lnTo>
                <a:lnTo>
                  <a:pt x="0" y="1125036"/>
                </a:lnTo>
                <a:close/>
                <a:moveTo>
                  <a:pt x="0" y="896632"/>
                </a:moveTo>
                <a:lnTo>
                  <a:pt x="155300" y="896859"/>
                </a:lnTo>
                <a:lnTo>
                  <a:pt x="155300" y="973086"/>
                </a:lnTo>
                <a:lnTo>
                  <a:pt x="0" y="972858"/>
                </a:lnTo>
                <a:close/>
                <a:moveTo>
                  <a:pt x="0" y="744455"/>
                </a:moveTo>
                <a:lnTo>
                  <a:pt x="155300" y="744682"/>
                </a:lnTo>
                <a:lnTo>
                  <a:pt x="155300" y="820908"/>
                </a:lnTo>
                <a:lnTo>
                  <a:pt x="0" y="820681"/>
                </a:lnTo>
                <a:close/>
                <a:moveTo>
                  <a:pt x="0" y="592278"/>
                </a:moveTo>
                <a:lnTo>
                  <a:pt x="155300" y="592506"/>
                </a:lnTo>
                <a:lnTo>
                  <a:pt x="155300" y="668731"/>
                </a:lnTo>
                <a:lnTo>
                  <a:pt x="0" y="668504"/>
                </a:lnTo>
                <a:close/>
                <a:moveTo>
                  <a:pt x="0" y="440101"/>
                </a:moveTo>
                <a:lnTo>
                  <a:pt x="155300" y="440329"/>
                </a:lnTo>
                <a:lnTo>
                  <a:pt x="155300" y="516554"/>
                </a:lnTo>
                <a:lnTo>
                  <a:pt x="0" y="516327"/>
                </a:lnTo>
                <a:close/>
                <a:moveTo>
                  <a:pt x="0" y="287924"/>
                </a:moveTo>
                <a:lnTo>
                  <a:pt x="155300" y="288152"/>
                </a:lnTo>
                <a:lnTo>
                  <a:pt x="155300" y="364377"/>
                </a:lnTo>
                <a:lnTo>
                  <a:pt x="0" y="364150"/>
                </a:lnTo>
                <a:close/>
                <a:moveTo>
                  <a:pt x="0" y="135747"/>
                </a:moveTo>
                <a:lnTo>
                  <a:pt x="155300" y="135975"/>
                </a:lnTo>
                <a:lnTo>
                  <a:pt x="155300" y="212200"/>
                </a:lnTo>
                <a:lnTo>
                  <a:pt x="0" y="211973"/>
                </a:lnTo>
                <a:close/>
                <a:moveTo>
                  <a:pt x="0" y="0"/>
                </a:moveTo>
                <a:lnTo>
                  <a:pt x="155300" y="0"/>
                </a:lnTo>
                <a:lnTo>
                  <a:pt x="155300" y="60022"/>
                </a:lnTo>
                <a:lnTo>
                  <a:pt x="0" y="59795"/>
                </a:lnTo>
                <a:close/>
              </a:path>
            </a:pathLst>
          </a:custGeom>
          <a:gradFill rotWithShape="1">
            <a:gsLst>
              <a:gs pos="0">
                <a:srgbClr val="424E5B">
                  <a:shade val="51000"/>
                  <a:satMod val="130000"/>
                </a:srgbClr>
              </a:gs>
              <a:gs pos="80000">
                <a:srgbClr val="424E5B">
                  <a:shade val="93000"/>
                  <a:satMod val="130000"/>
                </a:srgbClr>
              </a:gs>
              <a:gs pos="100000">
                <a:srgbClr val="424E5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11 Forma libre"/>
          <p:cNvSpPr/>
          <p:nvPr/>
        </p:nvSpPr>
        <p:spPr bwMode="auto">
          <a:xfrm rot="16200000">
            <a:off x="2864994" y="3695675"/>
            <a:ext cx="484310" cy="2756146"/>
          </a:xfrm>
          <a:custGeom>
            <a:avLst/>
            <a:gdLst/>
            <a:ahLst/>
            <a:cxnLst/>
            <a:rect l="l" t="t" r="r" b="b"/>
            <a:pathLst>
              <a:path w="155300" h="1413767">
                <a:moveTo>
                  <a:pt x="0" y="1353162"/>
                </a:moveTo>
                <a:lnTo>
                  <a:pt x="155300" y="1353390"/>
                </a:lnTo>
                <a:lnTo>
                  <a:pt x="155300" y="1413767"/>
                </a:lnTo>
                <a:lnTo>
                  <a:pt x="0" y="1413767"/>
                </a:lnTo>
                <a:close/>
                <a:moveTo>
                  <a:pt x="0" y="1200986"/>
                </a:moveTo>
                <a:lnTo>
                  <a:pt x="155300" y="1201213"/>
                </a:lnTo>
                <a:lnTo>
                  <a:pt x="155300" y="1277440"/>
                </a:lnTo>
                <a:lnTo>
                  <a:pt x="0" y="1277213"/>
                </a:lnTo>
                <a:close/>
                <a:moveTo>
                  <a:pt x="0" y="1048809"/>
                </a:moveTo>
                <a:lnTo>
                  <a:pt x="155300" y="1049036"/>
                </a:lnTo>
                <a:lnTo>
                  <a:pt x="155300" y="1125263"/>
                </a:lnTo>
                <a:lnTo>
                  <a:pt x="0" y="1125036"/>
                </a:lnTo>
                <a:close/>
                <a:moveTo>
                  <a:pt x="0" y="896632"/>
                </a:moveTo>
                <a:lnTo>
                  <a:pt x="155300" y="896859"/>
                </a:lnTo>
                <a:lnTo>
                  <a:pt x="155300" y="973086"/>
                </a:lnTo>
                <a:lnTo>
                  <a:pt x="0" y="972858"/>
                </a:lnTo>
                <a:close/>
                <a:moveTo>
                  <a:pt x="0" y="744455"/>
                </a:moveTo>
                <a:lnTo>
                  <a:pt x="155300" y="744682"/>
                </a:lnTo>
                <a:lnTo>
                  <a:pt x="155300" y="820908"/>
                </a:lnTo>
                <a:lnTo>
                  <a:pt x="0" y="820681"/>
                </a:lnTo>
                <a:close/>
                <a:moveTo>
                  <a:pt x="0" y="592278"/>
                </a:moveTo>
                <a:lnTo>
                  <a:pt x="155300" y="592506"/>
                </a:lnTo>
                <a:lnTo>
                  <a:pt x="155300" y="668731"/>
                </a:lnTo>
                <a:lnTo>
                  <a:pt x="0" y="668504"/>
                </a:lnTo>
                <a:close/>
                <a:moveTo>
                  <a:pt x="0" y="440101"/>
                </a:moveTo>
                <a:lnTo>
                  <a:pt x="155300" y="440329"/>
                </a:lnTo>
                <a:lnTo>
                  <a:pt x="155300" y="516554"/>
                </a:lnTo>
                <a:lnTo>
                  <a:pt x="0" y="516327"/>
                </a:lnTo>
                <a:close/>
                <a:moveTo>
                  <a:pt x="0" y="287924"/>
                </a:moveTo>
                <a:lnTo>
                  <a:pt x="155300" y="288152"/>
                </a:lnTo>
                <a:lnTo>
                  <a:pt x="155300" y="364377"/>
                </a:lnTo>
                <a:lnTo>
                  <a:pt x="0" y="364150"/>
                </a:lnTo>
                <a:close/>
                <a:moveTo>
                  <a:pt x="0" y="135747"/>
                </a:moveTo>
                <a:lnTo>
                  <a:pt x="155300" y="135975"/>
                </a:lnTo>
                <a:lnTo>
                  <a:pt x="155300" y="212200"/>
                </a:lnTo>
                <a:lnTo>
                  <a:pt x="0" y="211973"/>
                </a:lnTo>
                <a:close/>
                <a:moveTo>
                  <a:pt x="0" y="0"/>
                </a:moveTo>
                <a:lnTo>
                  <a:pt x="155300" y="0"/>
                </a:lnTo>
                <a:lnTo>
                  <a:pt x="155300" y="60022"/>
                </a:lnTo>
                <a:lnTo>
                  <a:pt x="0" y="59795"/>
                </a:lnTo>
                <a:close/>
              </a:path>
            </a:pathLst>
          </a:custGeom>
          <a:gradFill rotWithShape="1">
            <a:gsLst>
              <a:gs pos="0">
                <a:srgbClr val="424E5B">
                  <a:shade val="51000"/>
                  <a:satMod val="130000"/>
                </a:srgbClr>
              </a:gs>
              <a:gs pos="80000">
                <a:srgbClr val="424E5B">
                  <a:shade val="93000"/>
                  <a:satMod val="130000"/>
                </a:srgbClr>
              </a:gs>
              <a:gs pos="100000">
                <a:srgbClr val="424E5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12 Forma libre"/>
          <p:cNvSpPr/>
          <p:nvPr/>
        </p:nvSpPr>
        <p:spPr bwMode="auto">
          <a:xfrm rot="5365551">
            <a:off x="5891683" y="3681877"/>
            <a:ext cx="484310" cy="2756146"/>
          </a:xfrm>
          <a:custGeom>
            <a:avLst/>
            <a:gdLst/>
            <a:ahLst/>
            <a:cxnLst/>
            <a:rect l="l" t="t" r="r" b="b"/>
            <a:pathLst>
              <a:path w="155300" h="1413767">
                <a:moveTo>
                  <a:pt x="0" y="1353162"/>
                </a:moveTo>
                <a:lnTo>
                  <a:pt x="155300" y="1353390"/>
                </a:lnTo>
                <a:lnTo>
                  <a:pt x="155300" y="1413767"/>
                </a:lnTo>
                <a:lnTo>
                  <a:pt x="0" y="1413767"/>
                </a:lnTo>
                <a:close/>
                <a:moveTo>
                  <a:pt x="0" y="1200986"/>
                </a:moveTo>
                <a:lnTo>
                  <a:pt x="155300" y="1201213"/>
                </a:lnTo>
                <a:lnTo>
                  <a:pt x="155300" y="1277440"/>
                </a:lnTo>
                <a:lnTo>
                  <a:pt x="0" y="1277213"/>
                </a:lnTo>
                <a:close/>
                <a:moveTo>
                  <a:pt x="0" y="1048809"/>
                </a:moveTo>
                <a:lnTo>
                  <a:pt x="155300" y="1049036"/>
                </a:lnTo>
                <a:lnTo>
                  <a:pt x="155300" y="1125263"/>
                </a:lnTo>
                <a:lnTo>
                  <a:pt x="0" y="1125036"/>
                </a:lnTo>
                <a:close/>
                <a:moveTo>
                  <a:pt x="0" y="896632"/>
                </a:moveTo>
                <a:lnTo>
                  <a:pt x="155300" y="896859"/>
                </a:lnTo>
                <a:lnTo>
                  <a:pt x="155300" y="973086"/>
                </a:lnTo>
                <a:lnTo>
                  <a:pt x="0" y="972858"/>
                </a:lnTo>
                <a:close/>
                <a:moveTo>
                  <a:pt x="0" y="744455"/>
                </a:moveTo>
                <a:lnTo>
                  <a:pt x="155300" y="744682"/>
                </a:lnTo>
                <a:lnTo>
                  <a:pt x="155300" y="820908"/>
                </a:lnTo>
                <a:lnTo>
                  <a:pt x="0" y="820681"/>
                </a:lnTo>
                <a:close/>
                <a:moveTo>
                  <a:pt x="0" y="592278"/>
                </a:moveTo>
                <a:lnTo>
                  <a:pt x="155300" y="592506"/>
                </a:lnTo>
                <a:lnTo>
                  <a:pt x="155300" y="668731"/>
                </a:lnTo>
                <a:lnTo>
                  <a:pt x="0" y="668504"/>
                </a:lnTo>
                <a:close/>
                <a:moveTo>
                  <a:pt x="0" y="440101"/>
                </a:moveTo>
                <a:lnTo>
                  <a:pt x="155300" y="440329"/>
                </a:lnTo>
                <a:lnTo>
                  <a:pt x="155300" y="516554"/>
                </a:lnTo>
                <a:lnTo>
                  <a:pt x="0" y="516327"/>
                </a:lnTo>
                <a:close/>
                <a:moveTo>
                  <a:pt x="0" y="287924"/>
                </a:moveTo>
                <a:lnTo>
                  <a:pt x="155300" y="288152"/>
                </a:lnTo>
                <a:lnTo>
                  <a:pt x="155300" y="364377"/>
                </a:lnTo>
                <a:lnTo>
                  <a:pt x="0" y="364150"/>
                </a:lnTo>
                <a:close/>
                <a:moveTo>
                  <a:pt x="0" y="135747"/>
                </a:moveTo>
                <a:lnTo>
                  <a:pt x="155300" y="135975"/>
                </a:lnTo>
                <a:lnTo>
                  <a:pt x="155300" y="212200"/>
                </a:lnTo>
                <a:lnTo>
                  <a:pt x="0" y="211973"/>
                </a:lnTo>
                <a:close/>
                <a:moveTo>
                  <a:pt x="0" y="0"/>
                </a:moveTo>
                <a:lnTo>
                  <a:pt x="155300" y="0"/>
                </a:lnTo>
                <a:lnTo>
                  <a:pt x="155300" y="60022"/>
                </a:lnTo>
                <a:lnTo>
                  <a:pt x="0" y="59795"/>
                </a:lnTo>
                <a:close/>
              </a:path>
            </a:pathLst>
          </a:custGeom>
          <a:gradFill rotWithShape="1">
            <a:gsLst>
              <a:gs pos="0">
                <a:srgbClr val="424E5B">
                  <a:shade val="51000"/>
                  <a:satMod val="130000"/>
                </a:srgbClr>
              </a:gs>
              <a:gs pos="80000">
                <a:srgbClr val="424E5B">
                  <a:shade val="93000"/>
                  <a:satMod val="130000"/>
                </a:srgbClr>
              </a:gs>
              <a:gs pos="100000">
                <a:srgbClr val="424E5B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14" name="13 Imagen" descr="Diapositiva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189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1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3 O"/>
          <p:cNvSpPr/>
          <p:nvPr/>
        </p:nvSpPr>
        <p:spPr>
          <a:xfrm rot="956197">
            <a:off x="-135190" y="3302573"/>
            <a:ext cx="2448000" cy="1620000"/>
          </a:xfrm>
          <a:custGeom>
            <a:avLst/>
            <a:gdLst/>
            <a:ahLst/>
            <a:cxnLst/>
            <a:rect l="l" t="t" r="r" b="b"/>
            <a:pathLst>
              <a:path w="1990849" h="1554760">
                <a:moveTo>
                  <a:pt x="1442299" y="1244126"/>
                </a:moveTo>
                <a:cubicBezTo>
                  <a:pt x="1446878" y="1245408"/>
                  <a:pt x="1450383" y="1248152"/>
                  <a:pt x="1451730" y="1252056"/>
                </a:cubicBezTo>
                <a:cubicBezTo>
                  <a:pt x="1454426" y="1259862"/>
                  <a:pt x="1447465" y="1269346"/>
                  <a:pt x="1436186" y="1273239"/>
                </a:cubicBezTo>
                <a:cubicBezTo>
                  <a:pt x="1430548" y="1275186"/>
                  <a:pt x="1424896" y="1275365"/>
                  <a:pt x="1420317" y="1274084"/>
                </a:cubicBezTo>
                <a:lnTo>
                  <a:pt x="1410886" y="1266155"/>
                </a:lnTo>
                <a:lnTo>
                  <a:pt x="1413418" y="1254095"/>
                </a:lnTo>
                <a:lnTo>
                  <a:pt x="1426429" y="1244972"/>
                </a:lnTo>
                <a:cubicBezTo>
                  <a:pt x="1432069" y="1243025"/>
                  <a:pt x="1437721" y="1242844"/>
                  <a:pt x="1442299" y="1244126"/>
                </a:cubicBezTo>
                <a:close/>
                <a:moveTo>
                  <a:pt x="480443" y="577628"/>
                </a:moveTo>
                <a:cubicBezTo>
                  <a:pt x="483294" y="581433"/>
                  <a:pt x="485168" y="586768"/>
                  <a:pt x="485392" y="592730"/>
                </a:cubicBezTo>
                <a:lnTo>
                  <a:pt x="481590" y="608160"/>
                </a:lnTo>
                <a:lnTo>
                  <a:pt x="471261" y="614880"/>
                </a:lnTo>
                <a:lnTo>
                  <a:pt x="460459" y="608953"/>
                </a:lnTo>
                <a:cubicBezTo>
                  <a:pt x="457609" y="605147"/>
                  <a:pt x="455733" y="599813"/>
                  <a:pt x="455510" y="593852"/>
                </a:cubicBezTo>
                <a:cubicBezTo>
                  <a:pt x="455062" y="581928"/>
                  <a:pt x="461388" y="572010"/>
                  <a:pt x="469641" y="571701"/>
                </a:cubicBezTo>
                <a:cubicBezTo>
                  <a:pt x="473767" y="571546"/>
                  <a:pt x="477593" y="573822"/>
                  <a:pt x="480443" y="577628"/>
                </a:cubicBezTo>
                <a:close/>
                <a:moveTo>
                  <a:pt x="1405530" y="1205179"/>
                </a:moveTo>
                <a:cubicBezTo>
                  <a:pt x="1410109" y="1206460"/>
                  <a:pt x="1413615" y="1209205"/>
                  <a:pt x="1414962" y="1213107"/>
                </a:cubicBezTo>
                <a:cubicBezTo>
                  <a:pt x="1417656" y="1220913"/>
                  <a:pt x="1410695" y="1230397"/>
                  <a:pt x="1399418" y="1234291"/>
                </a:cubicBezTo>
                <a:cubicBezTo>
                  <a:pt x="1393778" y="1236237"/>
                  <a:pt x="1388126" y="1236418"/>
                  <a:pt x="1383548" y="1235136"/>
                </a:cubicBezTo>
                <a:lnTo>
                  <a:pt x="1374116" y="1227207"/>
                </a:lnTo>
                <a:lnTo>
                  <a:pt x="1376648" y="1215148"/>
                </a:lnTo>
                <a:lnTo>
                  <a:pt x="1389660" y="1206024"/>
                </a:lnTo>
                <a:cubicBezTo>
                  <a:pt x="1395300" y="1204077"/>
                  <a:pt x="1400952" y="1203897"/>
                  <a:pt x="1405530" y="1205179"/>
                </a:cubicBezTo>
                <a:close/>
                <a:moveTo>
                  <a:pt x="1371479" y="1176567"/>
                </a:moveTo>
                <a:cubicBezTo>
                  <a:pt x="1376058" y="1177849"/>
                  <a:pt x="1379563" y="1180593"/>
                  <a:pt x="1380910" y="1184496"/>
                </a:cubicBezTo>
                <a:cubicBezTo>
                  <a:pt x="1383605" y="1192303"/>
                  <a:pt x="1376646" y="1201786"/>
                  <a:pt x="1365367" y="1205680"/>
                </a:cubicBezTo>
                <a:cubicBezTo>
                  <a:pt x="1359728" y="1207626"/>
                  <a:pt x="1354076" y="1207807"/>
                  <a:pt x="1349497" y="1206525"/>
                </a:cubicBezTo>
                <a:lnTo>
                  <a:pt x="1340065" y="1198595"/>
                </a:lnTo>
                <a:lnTo>
                  <a:pt x="1342597" y="1186537"/>
                </a:lnTo>
                <a:lnTo>
                  <a:pt x="1355610" y="1177412"/>
                </a:lnTo>
                <a:cubicBezTo>
                  <a:pt x="1361249" y="1175466"/>
                  <a:pt x="1366901" y="1175285"/>
                  <a:pt x="1371479" y="1176567"/>
                </a:cubicBezTo>
                <a:close/>
                <a:moveTo>
                  <a:pt x="530049" y="597830"/>
                </a:moveTo>
                <a:cubicBezTo>
                  <a:pt x="532900" y="601635"/>
                  <a:pt x="534775" y="606970"/>
                  <a:pt x="534999" y="612932"/>
                </a:cubicBezTo>
                <a:lnTo>
                  <a:pt x="531196" y="628363"/>
                </a:lnTo>
                <a:lnTo>
                  <a:pt x="520868" y="635083"/>
                </a:lnTo>
                <a:lnTo>
                  <a:pt x="510065" y="629155"/>
                </a:lnTo>
                <a:cubicBezTo>
                  <a:pt x="507215" y="625350"/>
                  <a:pt x="505340" y="620015"/>
                  <a:pt x="505116" y="614053"/>
                </a:cubicBezTo>
                <a:cubicBezTo>
                  <a:pt x="504669" y="602131"/>
                  <a:pt x="510995" y="592212"/>
                  <a:pt x="519247" y="591902"/>
                </a:cubicBezTo>
                <a:cubicBezTo>
                  <a:pt x="523373" y="591748"/>
                  <a:pt x="527199" y="594024"/>
                  <a:pt x="530049" y="597830"/>
                </a:cubicBezTo>
                <a:close/>
                <a:moveTo>
                  <a:pt x="569036" y="619234"/>
                </a:moveTo>
                <a:cubicBezTo>
                  <a:pt x="571886" y="623040"/>
                  <a:pt x="573761" y="628375"/>
                  <a:pt x="573985" y="634336"/>
                </a:cubicBezTo>
                <a:lnTo>
                  <a:pt x="570181" y="649767"/>
                </a:lnTo>
                <a:lnTo>
                  <a:pt x="559854" y="656487"/>
                </a:lnTo>
                <a:lnTo>
                  <a:pt x="549051" y="650560"/>
                </a:lnTo>
                <a:cubicBezTo>
                  <a:pt x="546201" y="646754"/>
                  <a:pt x="544326" y="641419"/>
                  <a:pt x="544102" y="635458"/>
                </a:cubicBezTo>
                <a:cubicBezTo>
                  <a:pt x="543655" y="623534"/>
                  <a:pt x="549980" y="613617"/>
                  <a:pt x="558234" y="613307"/>
                </a:cubicBezTo>
                <a:cubicBezTo>
                  <a:pt x="562360" y="613152"/>
                  <a:pt x="566186" y="615429"/>
                  <a:pt x="569036" y="619234"/>
                </a:cubicBezTo>
                <a:close/>
                <a:moveTo>
                  <a:pt x="1330759" y="1132397"/>
                </a:moveTo>
                <a:cubicBezTo>
                  <a:pt x="1335338" y="1133679"/>
                  <a:pt x="1338844" y="1136423"/>
                  <a:pt x="1340190" y="1140326"/>
                </a:cubicBezTo>
                <a:cubicBezTo>
                  <a:pt x="1342886" y="1148132"/>
                  <a:pt x="1335926" y="1157616"/>
                  <a:pt x="1324646" y="1161509"/>
                </a:cubicBezTo>
                <a:cubicBezTo>
                  <a:pt x="1319007" y="1163455"/>
                  <a:pt x="1313356" y="1163636"/>
                  <a:pt x="1308777" y="1162354"/>
                </a:cubicBezTo>
                <a:lnTo>
                  <a:pt x="1299346" y="1154425"/>
                </a:lnTo>
                <a:lnTo>
                  <a:pt x="1301878" y="1142366"/>
                </a:lnTo>
                <a:lnTo>
                  <a:pt x="1314889" y="1133242"/>
                </a:lnTo>
                <a:cubicBezTo>
                  <a:pt x="1320529" y="1131295"/>
                  <a:pt x="1326181" y="1131115"/>
                  <a:pt x="1330759" y="1132397"/>
                </a:cubicBezTo>
                <a:close/>
                <a:moveTo>
                  <a:pt x="624940" y="641232"/>
                </a:moveTo>
                <a:cubicBezTo>
                  <a:pt x="627790" y="645037"/>
                  <a:pt x="629665" y="650372"/>
                  <a:pt x="629889" y="656334"/>
                </a:cubicBezTo>
                <a:lnTo>
                  <a:pt x="626086" y="671764"/>
                </a:lnTo>
                <a:lnTo>
                  <a:pt x="615758" y="678484"/>
                </a:lnTo>
                <a:lnTo>
                  <a:pt x="604955" y="672557"/>
                </a:lnTo>
                <a:cubicBezTo>
                  <a:pt x="602105" y="668752"/>
                  <a:pt x="600230" y="663417"/>
                  <a:pt x="600006" y="657456"/>
                </a:cubicBezTo>
                <a:cubicBezTo>
                  <a:pt x="599558" y="645532"/>
                  <a:pt x="605885" y="635614"/>
                  <a:pt x="614137" y="635305"/>
                </a:cubicBezTo>
                <a:cubicBezTo>
                  <a:pt x="618263" y="635150"/>
                  <a:pt x="622089" y="637426"/>
                  <a:pt x="624940" y="641232"/>
                </a:cubicBezTo>
                <a:close/>
                <a:moveTo>
                  <a:pt x="1293136" y="1084233"/>
                </a:moveTo>
                <a:cubicBezTo>
                  <a:pt x="1298156" y="1086132"/>
                  <a:pt x="1302116" y="1089782"/>
                  <a:pt x="1303825" y="1094734"/>
                </a:cubicBezTo>
                <a:cubicBezTo>
                  <a:pt x="1307244" y="1104637"/>
                  <a:pt x="1300365" y="1115996"/>
                  <a:pt x="1288462" y="1120105"/>
                </a:cubicBezTo>
                <a:cubicBezTo>
                  <a:pt x="1282511" y="1122160"/>
                  <a:pt x="1276429" y="1122012"/>
                  <a:pt x="1271408" y="1120113"/>
                </a:cubicBezTo>
                <a:lnTo>
                  <a:pt x="1260719" y="1109613"/>
                </a:lnTo>
                <a:lnTo>
                  <a:pt x="1262655" y="1094754"/>
                </a:lnTo>
                <a:lnTo>
                  <a:pt x="1276082" y="1084241"/>
                </a:lnTo>
                <a:cubicBezTo>
                  <a:pt x="1282034" y="1082187"/>
                  <a:pt x="1288115" y="1082334"/>
                  <a:pt x="1293136" y="1084233"/>
                </a:cubicBezTo>
                <a:close/>
                <a:moveTo>
                  <a:pt x="683447" y="658899"/>
                </a:moveTo>
                <a:cubicBezTo>
                  <a:pt x="687033" y="662893"/>
                  <a:pt x="689369" y="668510"/>
                  <a:pt x="689605" y="674802"/>
                </a:cubicBezTo>
                <a:lnTo>
                  <a:pt x="684657" y="691121"/>
                </a:lnTo>
                <a:lnTo>
                  <a:pt x="671503" y="698298"/>
                </a:lnTo>
                <a:lnTo>
                  <a:pt x="657849" y="692128"/>
                </a:lnTo>
                <a:cubicBezTo>
                  <a:pt x="654263" y="688133"/>
                  <a:pt x="651927" y="682516"/>
                  <a:pt x="651691" y="676225"/>
                </a:cubicBezTo>
                <a:cubicBezTo>
                  <a:pt x="651219" y="663641"/>
                  <a:pt x="659323" y="653121"/>
                  <a:pt x="669792" y="652729"/>
                </a:cubicBezTo>
                <a:cubicBezTo>
                  <a:pt x="675027" y="652532"/>
                  <a:pt x="679862" y="654904"/>
                  <a:pt x="683447" y="658899"/>
                </a:cubicBezTo>
                <a:close/>
                <a:moveTo>
                  <a:pt x="1257904" y="1032960"/>
                </a:moveTo>
                <a:cubicBezTo>
                  <a:pt x="1264319" y="1034857"/>
                  <a:pt x="1269254" y="1038832"/>
                  <a:pt x="1271189" y="1044438"/>
                </a:cubicBezTo>
                <a:cubicBezTo>
                  <a:pt x="1275059" y="1055648"/>
                  <a:pt x="1265461" y="1069132"/>
                  <a:pt x="1249753" y="1074554"/>
                </a:cubicBezTo>
                <a:cubicBezTo>
                  <a:pt x="1241899" y="1077265"/>
                  <a:pt x="1234005" y="1077449"/>
                  <a:pt x="1227590" y="1075551"/>
                </a:cubicBezTo>
                <a:lnTo>
                  <a:pt x="1214304" y="1064074"/>
                </a:lnTo>
                <a:lnTo>
                  <a:pt x="1217681" y="1046845"/>
                </a:lnTo>
                <a:lnTo>
                  <a:pt x="1235740" y="1033957"/>
                </a:lnTo>
                <a:cubicBezTo>
                  <a:pt x="1243594" y="1031246"/>
                  <a:pt x="1251489" y="1031063"/>
                  <a:pt x="1257904" y="1032960"/>
                </a:cubicBezTo>
                <a:close/>
                <a:moveTo>
                  <a:pt x="1939175" y="1497945"/>
                </a:moveTo>
                <a:cubicBezTo>
                  <a:pt x="1943799" y="1499055"/>
                  <a:pt x="1947405" y="1501665"/>
                  <a:pt x="1948898" y="1505515"/>
                </a:cubicBezTo>
                <a:cubicBezTo>
                  <a:pt x="1951883" y="1513215"/>
                  <a:pt x="1945284" y="1522953"/>
                  <a:pt x="1934159" y="1527266"/>
                </a:cubicBezTo>
                <a:cubicBezTo>
                  <a:pt x="1928597" y="1529423"/>
                  <a:pt x="1922956" y="1529815"/>
                  <a:pt x="1918332" y="1528705"/>
                </a:cubicBezTo>
                <a:lnTo>
                  <a:pt x="1908610" y="1521136"/>
                </a:lnTo>
                <a:lnTo>
                  <a:pt x="1910688" y="1508991"/>
                </a:lnTo>
                <a:lnTo>
                  <a:pt x="1923348" y="1499385"/>
                </a:lnTo>
                <a:cubicBezTo>
                  <a:pt x="1928911" y="1497228"/>
                  <a:pt x="1934552" y="1496836"/>
                  <a:pt x="1939175" y="1497945"/>
                </a:cubicBezTo>
                <a:close/>
                <a:moveTo>
                  <a:pt x="1980410" y="1523398"/>
                </a:moveTo>
                <a:cubicBezTo>
                  <a:pt x="1985033" y="1524507"/>
                  <a:pt x="1988639" y="1527118"/>
                  <a:pt x="1990132" y="1530968"/>
                </a:cubicBezTo>
                <a:cubicBezTo>
                  <a:pt x="1993117" y="1538667"/>
                  <a:pt x="1986518" y="1548405"/>
                  <a:pt x="1975393" y="1552719"/>
                </a:cubicBezTo>
                <a:cubicBezTo>
                  <a:pt x="1969831" y="1554876"/>
                  <a:pt x="1964190" y="1555267"/>
                  <a:pt x="1959566" y="1554158"/>
                </a:cubicBezTo>
                <a:lnTo>
                  <a:pt x="1949844" y="1546589"/>
                </a:lnTo>
                <a:lnTo>
                  <a:pt x="1951922" y="1534443"/>
                </a:lnTo>
                <a:lnTo>
                  <a:pt x="1964583" y="1524837"/>
                </a:lnTo>
                <a:cubicBezTo>
                  <a:pt x="1970145" y="1522681"/>
                  <a:pt x="1975786" y="1522288"/>
                  <a:pt x="1980410" y="1523398"/>
                </a:cubicBezTo>
                <a:close/>
                <a:moveTo>
                  <a:pt x="743990" y="673212"/>
                </a:moveTo>
                <a:cubicBezTo>
                  <a:pt x="748077" y="678507"/>
                  <a:pt x="750761" y="685934"/>
                  <a:pt x="751073" y="694237"/>
                </a:cubicBezTo>
                <a:lnTo>
                  <a:pt x="745585" y="715734"/>
                </a:lnTo>
                <a:lnTo>
                  <a:pt x="730742" y="725111"/>
                </a:lnTo>
                <a:lnTo>
                  <a:pt x="715238" y="716873"/>
                </a:lnTo>
                <a:cubicBezTo>
                  <a:pt x="711150" y="711578"/>
                  <a:pt x="708467" y="704151"/>
                  <a:pt x="708155" y="695848"/>
                </a:cubicBezTo>
                <a:cubicBezTo>
                  <a:pt x="707532" y="679242"/>
                  <a:pt x="716634" y="665419"/>
                  <a:pt x="728485" y="664975"/>
                </a:cubicBezTo>
                <a:cubicBezTo>
                  <a:pt x="734411" y="664752"/>
                  <a:pt x="739902" y="667917"/>
                  <a:pt x="743990" y="673212"/>
                </a:cubicBezTo>
                <a:close/>
                <a:moveTo>
                  <a:pt x="64163" y="206117"/>
                </a:moveTo>
                <a:cubicBezTo>
                  <a:pt x="66868" y="210027"/>
                  <a:pt x="68542" y="215428"/>
                  <a:pt x="68542" y="221394"/>
                </a:cubicBezTo>
                <a:lnTo>
                  <a:pt x="64163" y="236671"/>
                </a:lnTo>
                <a:lnTo>
                  <a:pt x="53590" y="242999"/>
                </a:lnTo>
                <a:lnTo>
                  <a:pt x="43018" y="236671"/>
                </a:lnTo>
                <a:cubicBezTo>
                  <a:pt x="40312" y="232761"/>
                  <a:pt x="38638" y="227360"/>
                  <a:pt x="38638" y="221394"/>
                </a:cubicBezTo>
                <a:cubicBezTo>
                  <a:pt x="38638" y="209462"/>
                  <a:pt x="45332" y="199789"/>
                  <a:pt x="53590" y="199789"/>
                </a:cubicBezTo>
                <a:cubicBezTo>
                  <a:pt x="57719" y="199789"/>
                  <a:pt x="61457" y="202207"/>
                  <a:pt x="64163" y="206117"/>
                </a:cubicBezTo>
                <a:close/>
                <a:moveTo>
                  <a:pt x="25525" y="176873"/>
                </a:moveTo>
                <a:cubicBezTo>
                  <a:pt x="28230" y="180783"/>
                  <a:pt x="29904" y="186184"/>
                  <a:pt x="29904" y="192150"/>
                </a:cubicBezTo>
                <a:lnTo>
                  <a:pt x="25525" y="207427"/>
                </a:lnTo>
                <a:lnTo>
                  <a:pt x="14952" y="213755"/>
                </a:lnTo>
                <a:lnTo>
                  <a:pt x="4380" y="207427"/>
                </a:lnTo>
                <a:cubicBezTo>
                  <a:pt x="1674" y="203517"/>
                  <a:pt x="0" y="198116"/>
                  <a:pt x="0" y="192150"/>
                </a:cubicBezTo>
                <a:cubicBezTo>
                  <a:pt x="0" y="180218"/>
                  <a:pt x="6694" y="170545"/>
                  <a:pt x="14952" y="170545"/>
                </a:cubicBezTo>
                <a:cubicBezTo>
                  <a:pt x="19081" y="170545"/>
                  <a:pt x="22819" y="172963"/>
                  <a:pt x="25525" y="176873"/>
                </a:cubicBezTo>
                <a:close/>
                <a:moveTo>
                  <a:pt x="1900972" y="1460403"/>
                </a:moveTo>
                <a:cubicBezTo>
                  <a:pt x="1905595" y="1461513"/>
                  <a:pt x="1909201" y="1464123"/>
                  <a:pt x="1910694" y="1467973"/>
                </a:cubicBezTo>
                <a:cubicBezTo>
                  <a:pt x="1913679" y="1475673"/>
                  <a:pt x="1907079" y="1485411"/>
                  <a:pt x="1895955" y="1489725"/>
                </a:cubicBezTo>
                <a:cubicBezTo>
                  <a:pt x="1890393" y="1491881"/>
                  <a:pt x="1884751" y="1492274"/>
                  <a:pt x="1880129" y="1491165"/>
                </a:cubicBezTo>
                <a:lnTo>
                  <a:pt x="1870405" y="1483595"/>
                </a:lnTo>
                <a:lnTo>
                  <a:pt x="1872483" y="1471449"/>
                </a:lnTo>
                <a:lnTo>
                  <a:pt x="1885144" y="1461844"/>
                </a:lnTo>
                <a:cubicBezTo>
                  <a:pt x="1890706" y="1459687"/>
                  <a:pt x="1896348" y="1459294"/>
                  <a:pt x="1900972" y="1460403"/>
                </a:cubicBezTo>
                <a:close/>
                <a:moveTo>
                  <a:pt x="1865871" y="1433090"/>
                </a:moveTo>
                <a:cubicBezTo>
                  <a:pt x="1870495" y="1434199"/>
                  <a:pt x="1874101" y="1436810"/>
                  <a:pt x="1875593" y="1440659"/>
                </a:cubicBezTo>
                <a:cubicBezTo>
                  <a:pt x="1878579" y="1448360"/>
                  <a:pt x="1871980" y="1458097"/>
                  <a:pt x="1860855" y="1462411"/>
                </a:cubicBezTo>
                <a:cubicBezTo>
                  <a:pt x="1855292" y="1464567"/>
                  <a:pt x="1849652" y="1464960"/>
                  <a:pt x="1845028" y="1463851"/>
                </a:cubicBezTo>
                <a:lnTo>
                  <a:pt x="1835306" y="1456281"/>
                </a:lnTo>
                <a:lnTo>
                  <a:pt x="1837384" y="1444136"/>
                </a:lnTo>
                <a:lnTo>
                  <a:pt x="1850044" y="1434529"/>
                </a:lnTo>
                <a:cubicBezTo>
                  <a:pt x="1855607" y="1432373"/>
                  <a:pt x="1861248" y="1431980"/>
                  <a:pt x="1865871" y="1433090"/>
                </a:cubicBezTo>
                <a:close/>
                <a:moveTo>
                  <a:pt x="112977" y="228165"/>
                </a:moveTo>
                <a:cubicBezTo>
                  <a:pt x="115682" y="232075"/>
                  <a:pt x="117356" y="237477"/>
                  <a:pt x="117356" y="243443"/>
                </a:cubicBezTo>
                <a:lnTo>
                  <a:pt x="112977" y="258720"/>
                </a:lnTo>
                <a:lnTo>
                  <a:pt x="102404" y="265048"/>
                </a:lnTo>
                <a:lnTo>
                  <a:pt x="91831" y="258719"/>
                </a:lnTo>
                <a:cubicBezTo>
                  <a:pt x="89126" y="254810"/>
                  <a:pt x="87452" y="249408"/>
                  <a:pt x="87452" y="243442"/>
                </a:cubicBezTo>
                <a:cubicBezTo>
                  <a:pt x="87452" y="231511"/>
                  <a:pt x="94146" y="221837"/>
                  <a:pt x="102404" y="221837"/>
                </a:cubicBezTo>
                <a:cubicBezTo>
                  <a:pt x="106533" y="221837"/>
                  <a:pt x="110271" y="224255"/>
                  <a:pt x="112977" y="228165"/>
                </a:cubicBezTo>
                <a:close/>
                <a:moveTo>
                  <a:pt x="151132" y="251017"/>
                </a:moveTo>
                <a:cubicBezTo>
                  <a:pt x="153838" y="254927"/>
                  <a:pt x="155511" y="260328"/>
                  <a:pt x="155512" y="266294"/>
                </a:cubicBezTo>
                <a:lnTo>
                  <a:pt x="151132" y="281571"/>
                </a:lnTo>
                <a:lnTo>
                  <a:pt x="140560" y="287899"/>
                </a:lnTo>
                <a:lnTo>
                  <a:pt x="129987" y="281571"/>
                </a:lnTo>
                <a:cubicBezTo>
                  <a:pt x="127281" y="277661"/>
                  <a:pt x="125608" y="272260"/>
                  <a:pt x="125608" y="266294"/>
                </a:cubicBezTo>
                <a:cubicBezTo>
                  <a:pt x="125608" y="254362"/>
                  <a:pt x="132301" y="244689"/>
                  <a:pt x="140560" y="244689"/>
                </a:cubicBezTo>
                <a:cubicBezTo>
                  <a:pt x="144689" y="244689"/>
                  <a:pt x="148427" y="247107"/>
                  <a:pt x="151132" y="251017"/>
                </a:cubicBezTo>
                <a:close/>
                <a:moveTo>
                  <a:pt x="1823523" y="1390478"/>
                </a:moveTo>
                <a:cubicBezTo>
                  <a:pt x="1828146" y="1391587"/>
                  <a:pt x="1831753" y="1394198"/>
                  <a:pt x="1833245" y="1398048"/>
                </a:cubicBezTo>
                <a:cubicBezTo>
                  <a:pt x="1836231" y="1405747"/>
                  <a:pt x="1829632" y="1415485"/>
                  <a:pt x="1818507" y="1419799"/>
                </a:cubicBezTo>
                <a:cubicBezTo>
                  <a:pt x="1812945" y="1421956"/>
                  <a:pt x="1807303" y="1422348"/>
                  <a:pt x="1802680" y="1421239"/>
                </a:cubicBezTo>
                <a:lnTo>
                  <a:pt x="1792958" y="1413669"/>
                </a:lnTo>
                <a:lnTo>
                  <a:pt x="1795036" y="1401523"/>
                </a:lnTo>
                <a:lnTo>
                  <a:pt x="1807696" y="1391918"/>
                </a:lnTo>
                <a:cubicBezTo>
                  <a:pt x="1813258" y="1389761"/>
                  <a:pt x="1818900" y="1389368"/>
                  <a:pt x="1823523" y="1390478"/>
                </a:cubicBezTo>
                <a:close/>
                <a:moveTo>
                  <a:pt x="206172" y="275096"/>
                </a:moveTo>
                <a:cubicBezTo>
                  <a:pt x="208878" y="279006"/>
                  <a:pt x="210551" y="284407"/>
                  <a:pt x="210551" y="290373"/>
                </a:cubicBezTo>
                <a:lnTo>
                  <a:pt x="206172" y="305650"/>
                </a:lnTo>
                <a:lnTo>
                  <a:pt x="195599" y="311978"/>
                </a:lnTo>
                <a:lnTo>
                  <a:pt x="185026" y="305650"/>
                </a:lnTo>
                <a:cubicBezTo>
                  <a:pt x="182321" y="301740"/>
                  <a:pt x="180647" y="296339"/>
                  <a:pt x="180647" y="290373"/>
                </a:cubicBezTo>
                <a:cubicBezTo>
                  <a:pt x="180647" y="278441"/>
                  <a:pt x="187341" y="268768"/>
                  <a:pt x="195599" y="268768"/>
                </a:cubicBezTo>
                <a:cubicBezTo>
                  <a:pt x="199728" y="268768"/>
                  <a:pt x="203466" y="271186"/>
                  <a:pt x="206172" y="275096"/>
                </a:cubicBezTo>
                <a:close/>
                <a:moveTo>
                  <a:pt x="1225342" y="967714"/>
                </a:moveTo>
                <a:cubicBezTo>
                  <a:pt x="1232889" y="970144"/>
                  <a:pt x="1238742" y="975081"/>
                  <a:pt x="1241113" y="981947"/>
                </a:cubicBezTo>
                <a:cubicBezTo>
                  <a:pt x="1245853" y="995680"/>
                  <a:pt x="1234865" y="1011932"/>
                  <a:pt x="1216572" y="1018247"/>
                </a:cubicBezTo>
                <a:cubicBezTo>
                  <a:pt x="1207426" y="1021404"/>
                  <a:pt x="1198182" y="1021478"/>
                  <a:pt x="1190635" y="1019048"/>
                </a:cubicBezTo>
                <a:lnTo>
                  <a:pt x="1174865" y="1004815"/>
                </a:lnTo>
                <a:lnTo>
                  <a:pt x="1178497" y="983883"/>
                </a:lnTo>
                <a:lnTo>
                  <a:pt x="1199406" y="968516"/>
                </a:lnTo>
                <a:cubicBezTo>
                  <a:pt x="1208553" y="965358"/>
                  <a:pt x="1217794" y="965283"/>
                  <a:pt x="1225342" y="967714"/>
                </a:cubicBezTo>
                <a:close/>
                <a:moveTo>
                  <a:pt x="1784119" y="1343759"/>
                </a:moveTo>
                <a:cubicBezTo>
                  <a:pt x="1789207" y="1345468"/>
                  <a:pt x="1793301" y="1348967"/>
                  <a:pt x="1795195" y="1353851"/>
                </a:cubicBezTo>
                <a:cubicBezTo>
                  <a:pt x="1798983" y="1363620"/>
                  <a:pt x="1792535" y="1375229"/>
                  <a:pt x="1780794" y="1379781"/>
                </a:cubicBezTo>
                <a:cubicBezTo>
                  <a:pt x="1774924" y="1382057"/>
                  <a:pt x="1768842" y="1382138"/>
                  <a:pt x="1763753" y="1380429"/>
                </a:cubicBezTo>
                <a:lnTo>
                  <a:pt x="1752677" y="1370337"/>
                </a:lnTo>
                <a:lnTo>
                  <a:pt x="1754055" y="1355416"/>
                </a:lnTo>
                <a:lnTo>
                  <a:pt x="1767078" y="1344407"/>
                </a:lnTo>
                <a:cubicBezTo>
                  <a:pt x="1772949" y="1342131"/>
                  <a:pt x="1779031" y="1342050"/>
                  <a:pt x="1784119" y="1343759"/>
                </a:cubicBezTo>
                <a:close/>
                <a:moveTo>
                  <a:pt x="816594" y="679984"/>
                </a:moveTo>
                <a:cubicBezTo>
                  <a:pt x="821589" y="686142"/>
                  <a:pt x="824860" y="694786"/>
                  <a:pt x="825223" y="704456"/>
                </a:cubicBezTo>
                <a:lnTo>
                  <a:pt x="818454" y="729506"/>
                </a:lnTo>
                <a:lnTo>
                  <a:pt x="800251" y="740460"/>
                </a:lnTo>
                <a:lnTo>
                  <a:pt x="781279" y="730901"/>
                </a:lnTo>
                <a:cubicBezTo>
                  <a:pt x="776285" y="724743"/>
                  <a:pt x="773013" y="716098"/>
                  <a:pt x="772650" y="706429"/>
                </a:cubicBezTo>
                <a:cubicBezTo>
                  <a:pt x="771924" y="687090"/>
                  <a:pt x="783105" y="670970"/>
                  <a:pt x="797622" y="670425"/>
                </a:cubicBezTo>
                <a:cubicBezTo>
                  <a:pt x="804881" y="670153"/>
                  <a:pt x="811600" y="673826"/>
                  <a:pt x="816594" y="679984"/>
                </a:cubicBezTo>
                <a:close/>
                <a:moveTo>
                  <a:pt x="263976" y="294945"/>
                </a:moveTo>
                <a:cubicBezTo>
                  <a:pt x="267409" y="299071"/>
                  <a:pt x="269532" y="304772"/>
                  <a:pt x="269532" y="311068"/>
                </a:cubicBezTo>
                <a:lnTo>
                  <a:pt x="263976" y="327190"/>
                </a:lnTo>
                <a:lnTo>
                  <a:pt x="250562" y="333869"/>
                </a:lnTo>
                <a:lnTo>
                  <a:pt x="237149" y="327191"/>
                </a:lnTo>
                <a:cubicBezTo>
                  <a:pt x="233715" y="323064"/>
                  <a:pt x="231592" y="317364"/>
                  <a:pt x="231592" y="311068"/>
                </a:cubicBezTo>
                <a:cubicBezTo>
                  <a:pt x="231592" y="298475"/>
                  <a:pt x="240085" y="288267"/>
                  <a:pt x="250562" y="288267"/>
                </a:cubicBezTo>
                <a:cubicBezTo>
                  <a:pt x="255800" y="288267"/>
                  <a:pt x="260543" y="290819"/>
                  <a:pt x="263976" y="294945"/>
                </a:cubicBezTo>
                <a:close/>
                <a:moveTo>
                  <a:pt x="1746989" y="1293843"/>
                </a:moveTo>
                <a:cubicBezTo>
                  <a:pt x="1753471" y="1295498"/>
                  <a:pt x="1758552" y="1299286"/>
                  <a:pt x="1760695" y="1304815"/>
                </a:cubicBezTo>
                <a:cubicBezTo>
                  <a:pt x="1764983" y="1315873"/>
                  <a:pt x="1755899" y="1329707"/>
                  <a:pt x="1740405" y="1335714"/>
                </a:cubicBezTo>
                <a:cubicBezTo>
                  <a:pt x="1732658" y="1338718"/>
                  <a:pt x="1724776" y="1339197"/>
                  <a:pt x="1718294" y="1337542"/>
                </a:cubicBezTo>
                <a:lnTo>
                  <a:pt x="1704587" y="1326570"/>
                </a:lnTo>
                <a:lnTo>
                  <a:pt x="1707315" y="1309227"/>
                </a:lnTo>
                <a:lnTo>
                  <a:pt x="1724878" y="1295671"/>
                </a:lnTo>
                <a:cubicBezTo>
                  <a:pt x="1732625" y="1292667"/>
                  <a:pt x="1740507" y="1292189"/>
                  <a:pt x="1746989" y="1293843"/>
                </a:cubicBezTo>
                <a:close/>
                <a:moveTo>
                  <a:pt x="323938" y="311519"/>
                </a:moveTo>
                <a:cubicBezTo>
                  <a:pt x="327824" y="316964"/>
                  <a:pt x="330228" y="324486"/>
                  <a:pt x="330228" y="332795"/>
                </a:cubicBezTo>
                <a:lnTo>
                  <a:pt x="323938" y="354071"/>
                </a:lnTo>
                <a:lnTo>
                  <a:pt x="308754" y="362884"/>
                </a:lnTo>
                <a:lnTo>
                  <a:pt x="293569" y="354071"/>
                </a:lnTo>
                <a:cubicBezTo>
                  <a:pt x="289683" y="348626"/>
                  <a:pt x="287280" y="341104"/>
                  <a:pt x="287280" y="332795"/>
                </a:cubicBezTo>
                <a:cubicBezTo>
                  <a:pt x="287280" y="316177"/>
                  <a:pt x="296894" y="302706"/>
                  <a:pt x="308754" y="302706"/>
                </a:cubicBezTo>
                <a:cubicBezTo>
                  <a:pt x="314684" y="302706"/>
                  <a:pt x="320052" y="306074"/>
                  <a:pt x="323938" y="311519"/>
                </a:cubicBezTo>
                <a:close/>
                <a:moveTo>
                  <a:pt x="1199406" y="892824"/>
                </a:moveTo>
                <a:cubicBezTo>
                  <a:pt x="1208196" y="895957"/>
                  <a:pt x="1215083" y="902100"/>
                  <a:pt x="1217987" y="910509"/>
                </a:cubicBezTo>
                <a:cubicBezTo>
                  <a:pt x="1223791" y="927326"/>
                  <a:pt x="1211459" y="946843"/>
                  <a:pt x="1190440" y="954097"/>
                </a:cubicBezTo>
                <a:cubicBezTo>
                  <a:pt x="1179931" y="957724"/>
                  <a:pt x="1169241" y="957601"/>
                  <a:pt x="1160452" y="954467"/>
                </a:cubicBezTo>
                <a:lnTo>
                  <a:pt x="1141872" y="936782"/>
                </a:lnTo>
                <a:lnTo>
                  <a:pt x="1145586" y="911402"/>
                </a:lnTo>
                <a:lnTo>
                  <a:pt x="1169417" y="893194"/>
                </a:lnTo>
                <a:cubicBezTo>
                  <a:pt x="1179926" y="889566"/>
                  <a:pt x="1190617" y="889690"/>
                  <a:pt x="1199406" y="892824"/>
                </a:cubicBezTo>
                <a:close/>
                <a:moveTo>
                  <a:pt x="895796" y="677091"/>
                </a:moveTo>
                <a:cubicBezTo>
                  <a:pt x="901894" y="684153"/>
                  <a:pt x="905875" y="694076"/>
                  <a:pt x="906292" y="705186"/>
                </a:cubicBezTo>
                <a:lnTo>
                  <a:pt x="897931" y="733988"/>
                </a:lnTo>
                <a:lnTo>
                  <a:pt x="875610" y="746626"/>
                </a:lnTo>
                <a:lnTo>
                  <a:pt x="852404" y="735696"/>
                </a:lnTo>
                <a:cubicBezTo>
                  <a:pt x="846305" y="728634"/>
                  <a:pt x="842325" y="718712"/>
                  <a:pt x="841908" y="707602"/>
                </a:cubicBezTo>
                <a:cubicBezTo>
                  <a:pt x="841073" y="685383"/>
                  <a:pt x="854811" y="666829"/>
                  <a:pt x="872589" y="666161"/>
                </a:cubicBezTo>
                <a:cubicBezTo>
                  <a:pt x="881480" y="665828"/>
                  <a:pt x="889697" y="670029"/>
                  <a:pt x="895796" y="677091"/>
                </a:cubicBezTo>
                <a:close/>
                <a:moveTo>
                  <a:pt x="1712003" y="1229864"/>
                </a:moveTo>
                <a:cubicBezTo>
                  <a:pt x="1719636" y="1232010"/>
                  <a:pt x="1725670" y="1236724"/>
                  <a:pt x="1728296" y="1243496"/>
                </a:cubicBezTo>
                <a:cubicBezTo>
                  <a:pt x="1733548" y="1257042"/>
                  <a:pt x="1723178" y="1273694"/>
                  <a:pt x="1705134" y="1280691"/>
                </a:cubicBezTo>
                <a:cubicBezTo>
                  <a:pt x="1696113" y="1284189"/>
                  <a:pt x="1686880" y="1284610"/>
                  <a:pt x="1679246" y="1282464"/>
                </a:cubicBezTo>
                <a:lnTo>
                  <a:pt x="1662953" y="1268833"/>
                </a:lnTo>
                <a:lnTo>
                  <a:pt x="1665798" y="1247779"/>
                </a:lnTo>
                <a:lnTo>
                  <a:pt x="1686115" y="1231639"/>
                </a:lnTo>
                <a:cubicBezTo>
                  <a:pt x="1695137" y="1228141"/>
                  <a:pt x="1704369" y="1227719"/>
                  <a:pt x="1712003" y="1229864"/>
                </a:cubicBezTo>
                <a:close/>
                <a:moveTo>
                  <a:pt x="396239" y="321010"/>
                </a:moveTo>
                <a:cubicBezTo>
                  <a:pt x="400999" y="327351"/>
                  <a:pt x="403943" y="336111"/>
                  <a:pt x="403943" y="345788"/>
                </a:cubicBezTo>
                <a:lnTo>
                  <a:pt x="396239" y="370566"/>
                </a:lnTo>
                <a:lnTo>
                  <a:pt x="377638" y="380830"/>
                </a:lnTo>
                <a:lnTo>
                  <a:pt x="359038" y="370566"/>
                </a:lnTo>
                <a:cubicBezTo>
                  <a:pt x="354278" y="364225"/>
                  <a:pt x="351333" y="355464"/>
                  <a:pt x="351333" y="345788"/>
                </a:cubicBezTo>
                <a:cubicBezTo>
                  <a:pt x="351333" y="326435"/>
                  <a:pt x="363110" y="310746"/>
                  <a:pt x="377638" y="310746"/>
                </a:cubicBezTo>
                <a:cubicBezTo>
                  <a:pt x="384902" y="310746"/>
                  <a:pt x="391478" y="314668"/>
                  <a:pt x="396239" y="321010"/>
                </a:cubicBezTo>
                <a:close/>
                <a:moveTo>
                  <a:pt x="1683276" y="1156000"/>
                </a:moveTo>
                <a:cubicBezTo>
                  <a:pt x="1692177" y="1158802"/>
                  <a:pt x="1699290" y="1164682"/>
                  <a:pt x="1702507" y="1172976"/>
                </a:cubicBezTo>
                <a:cubicBezTo>
                  <a:pt x="1708939" y="1189564"/>
                  <a:pt x="1697346" y="1209529"/>
                  <a:pt x="1676615" y="1217566"/>
                </a:cubicBezTo>
                <a:cubicBezTo>
                  <a:pt x="1666250" y="1221585"/>
                  <a:pt x="1655562" y="1221863"/>
                  <a:pt x="1646661" y="1219061"/>
                </a:cubicBezTo>
                <a:lnTo>
                  <a:pt x="1627432" y="1202085"/>
                </a:lnTo>
                <a:lnTo>
                  <a:pt x="1630191" y="1176584"/>
                </a:lnTo>
                <a:lnTo>
                  <a:pt x="1653323" y="1157495"/>
                </a:lnTo>
                <a:cubicBezTo>
                  <a:pt x="1663688" y="1153476"/>
                  <a:pt x="1674376" y="1153198"/>
                  <a:pt x="1683276" y="1156000"/>
                </a:cubicBezTo>
                <a:close/>
                <a:moveTo>
                  <a:pt x="1169346" y="797192"/>
                </a:moveTo>
                <a:cubicBezTo>
                  <a:pt x="1178710" y="801494"/>
                  <a:pt x="1186275" y="809291"/>
                  <a:pt x="1189821" y="819565"/>
                </a:cubicBezTo>
                <a:cubicBezTo>
                  <a:pt x="1196914" y="840111"/>
                  <a:pt x="1185244" y="862779"/>
                  <a:pt x="1163757" y="870197"/>
                </a:cubicBezTo>
                <a:cubicBezTo>
                  <a:pt x="1153014" y="873904"/>
                  <a:pt x="1141851" y="873099"/>
                  <a:pt x="1132486" y="868796"/>
                </a:cubicBezTo>
                <a:lnTo>
                  <a:pt x="1112010" y="846424"/>
                </a:lnTo>
                <a:lnTo>
                  <a:pt x="1114326" y="816185"/>
                </a:lnTo>
                <a:lnTo>
                  <a:pt x="1138075" y="795792"/>
                </a:lnTo>
                <a:cubicBezTo>
                  <a:pt x="1148819" y="792084"/>
                  <a:pt x="1159982" y="792890"/>
                  <a:pt x="1169346" y="797192"/>
                </a:cubicBezTo>
                <a:close/>
                <a:moveTo>
                  <a:pt x="475492" y="321090"/>
                </a:moveTo>
                <a:cubicBezTo>
                  <a:pt x="481322" y="328375"/>
                  <a:pt x="484927" y="338441"/>
                  <a:pt x="484927" y="349558"/>
                </a:cubicBezTo>
                <a:lnTo>
                  <a:pt x="475492" y="378026"/>
                </a:lnTo>
                <a:lnTo>
                  <a:pt x="452713" y="389818"/>
                </a:lnTo>
                <a:lnTo>
                  <a:pt x="429933" y="378026"/>
                </a:lnTo>
                <a:cubicBezTo>
                  <a:pt x="424103" y="370740"/>
                  <a:pt x="420498" y="360675"/>
                  <a:pt x="420498" y="349558"/>
                </a:cubicBezTo>
                <a:cubicBezTo>
                  <a:pt x="420497" y="327323"/>
                  <a:pt x="434921" y="309297"/>
                  <a:pt x="452712" y="309297"/>
                </a:cubicBezTo>
                <a:cubicBezTo>
                  <a:pt x="461608" y="309298"/>
                  <a:pt x="469663" y="313804"/>
                  <a:pt x="475492" y="321090"/>
                </a:cubicBezTo>
                <a:close/>
                <a:moveTo>
                  <a:pt x="995826" y="670546"/>
                </a:moveTo>
                <a:cubicBezTo>
                  <a:pt x="1003223" y="677722"/>
                  <a:pt x="1008011" y="687838"/>
                  <a:pt x="1008437" y="699196"/>
                </a:cubicBezTo>
                <a:lnTo>
                  <a:pt x="998009" y="728711"/>
                </a:lnTo>
                <a:lnTo>
                  <a:pt x="970652" y="741802"/>
                </a:lnTo>
                <a:lnTo>
                  <a:pt x="942391" y="730799"/>
                </a:lnTo>
                <a:cubicBezTo>
                  <a:pt x="934994" y="723623"/>
                  <a:pt x="930207" y="713506"/>
                  <a:pt x="929780" y="702149"/>
                </a:cubicBezTo>
                <a:cubicBezTo>
                  <a:pt x="928928" y="679434"/>
                  <a:pt x="945844" y="660359"/>
                  <a:pt x="967565" y="659544"/>
                </a:cubicBezTo>
                <a:cubicBezTo>
                  <a:pt x="978425" y="659136"/>
                  <a:pt x="988430" y="663370"/>
                  <a:pt x="995826" y="670546"/>
                </a:cubicBezTo>
                <a:close/>
                <a:moveTo>
                  <a:pt x="1649651" y="1061563"/>
                </a:moveTo>
                <a:cubicBezTo>
                  <a:pt x="1659170" y="1065511"/>
                  <a:pt x="1667022" y="1073019"/>
                  <a:pt x="1670951" y="1083152"/>
                </a:cubicBezTo>
                <a:cubicBezTo>
                  <a:pt x="1678809" y="1103418"/>
                  <a:pt x="1667998" y="1126508"/>
                  <a:pt x="1646804" y="1134725"/>
                </a:cubicBezTo>
                <a:cubicBezTo>
                  <a:pt x="1636208" y="1138834"/>
                  <a:pt x="1625022" y="1138447"/>
                  <a:pt x="1615503" y="1134499"/>
                </a:cubicBezTo>
                <a:lnTo>
                  <a:pt x="1594202" y="1112911"/>
                </a:lnTo>
                <a:lnTo>
                  <a:pt x="1595381" y="1082606"/>
                </a:lnTo>
                <a:lnTo>
                  <a:pt x="1618349" y="1061337"/>
                </a:lnTo>
                <a:cubicBezTo>
                  <a:pt x="1628945" y="1057228"/>
                  <a:pt x="1640132" y="1057616"/>
                  <a:pt x="1649651" y="1061563"/>
                </a:cubicBezTo>
                <a:close/>
                <a:moveTo>
                  <a:pt x="575698" y="318301"/>
                </a:moveTo>
                <a:cubicBezTo>
                  <a:pt x="582820" y="325749"/>
                  <a:pt x="587225" y="336039"/>
                  <a:pt x="587225" y="347404"/>
                </a:cubicBezTo>
                <a:lnTo>
                  <a:pt x="575698" y="376507"/>
                </a:lnTo>
                <a:lnTo>
                  <a:pt x="547869" y="388562"/>
                </a:lnTo>
                <a:lnTo>
                  <a:pt x="520040" y="376507"/>
                </a:lnTo>
                <a:cubicBezTo>
                  <a:pt x="512918" y="369059"/>
                  <a:pt x="508513" y="358769"/>
                  <a:pt x="508513" y="347404"/>
                </a:cubicBezTo>
                <a:cubicBezTo>
                  <a:pt x="508513" y="324673"/>
                  <a:pt x="526133" y="306246"/>
                  <a:pt x="547869" y="306246"/>
                </a:cubicBezTo>
                <a:cubicBezTo>
                  <a:pt x="558737" y="306246"/>
                  <a:pt x="568576" y="310853"/>
                  <a:pt x="575698" y="318301"/>
                </a:cubicBezTo>
                <a:close/>
                <a:moveTo>
                  <a:pt x="1095125" y="650180"/>
                </a:moveTo>
                <a:cubicBezTo>
                  <a:pt x="1099697" y="654414"/>
                  <a:pt x="1103462" y="659517"/>
                  <a:pt x="1106145" y="665240"/>
                </a:cubicBezTo>
                <a:lnTo>
                  <a:pt x="1110115" y="681666"/>
                </a:lnTo>
                <a:lnTo>
                  <a:pt x="1109170" y="693275"/>
                </a:lnTo>
                <a:lnTo>
                  <a:pt x="1108194" y="699240"/>
                </a:lnTo>
                <a:lnTo>
                  <a:pt x="1117661" y="694653"/>
                </a:lnTo>
                <a:lnTo>
                  <a:pt x="1134411" y="692417"/>
                </a:lnTo>
                <a:cubicBezTo>
                  <a:pt x="1140717" y="692849"/>
                  <a:pt x="1146836" y="694515"/>
                  <a:pt x="1152437" y="697247"/>
                </a:cubicBezTo>
                <a:cubicBezTo>
                  <a:pt x="1163636" y="702714"/>
                  <a:pt x="1172759" y="712457"/>
                  <a:pt x="1177151" y="725181"/>
                </a:cubicBezTo>
                <a:cubicBezTo>
                  <a:pt x="1179346" y="731543"/>
                  <a:pt x="1180153" y="738049"/>
                  <a:pt x="1179728" y="744364"/>
                </a:cubicBezTo>
                <a:cubicBezTo>
                  <a:pt x="1179305" y="750681"/>
                  <a:pt x="1177651" y="756807"/>
                  <a:pt x="1174930" y="762413"/>
                </a:cubicBezTo>
                <a:cubicBezTo>
                  <a:pt x="1169487" y="773624"/>
                  <a:pt x="1159772" y="782749"/>
                  <a:pt x="1147074" y="787133"/>
                </a:cubicBezTo>
                <a:cubicBezTo>
                  <a:pt x="1140726" y="789324"/>
                  <a:pt x="1134233" y="790121"/>
                  <a:pt x="1127928" y="789690"/>
                </a:cubicBezTo>
                <a:lnTo>
                  <a:pt x="1109902" y="784859"/>
                </a:lnTo>
                <a:lnTo>
                  <a:pt x="1094992" y="773614"/>
                </a:lnTo>
                <a:lnTo>
                  <a:pt x="1085187" y="756926"/>
                </a:lnTo>
                <a:lnTo>
                  <a:pt x="1082609" y="737741"/>
                </a:lnTo>
                <a:lnTo>
                  <a:pt x="1085187" y="728049"/>
                </a:lnTo>
                <a:lnTo>
                  <a:pt x="1082613" y="729924"/>
                </a:lnTo>
                <a:lnTo>
                  <a:pt x="1063794" y="734456"/>
                </a:lnTo>
                <a:lnTo>
                  <a:pt x="1044690" y="731347"/>
                </a:lnTo>
                <a:lnTo>
                  <a:pt x="1028815" y="721511"/>
                </a:lnTo>
                <a:lnTo>
                  <a:pt x="1017795" y="706451"/>
                </a:lnTo>
                <a:cubicBezTo>
                  <a:pt x="1015113" y="700728"/>
                  <a:pt x="1013509" y="694386"/>
                  <a:pt x="1013257" y="687675"/>
                </a:cubicBezTo>
                <a:cubicBezTo>
                  <a:pt x="1012754" y="674251"/>
                  <a:pt x="1017750" y="661894"/>
                  <a:pt x="1026235" y="652766"/>
                </a:cubicBezTo>
                <a:cubicBezTo>
                  <a:pt x="1030478" y="648203"/>
                  <a:pt x="1035592" y="644446"/>
                  <a:pt x="1041328" y="641768"/>
                </a:cubicBezTo>
                <a:cubicBezTo>
                  <a:pt x="1047063" y="639089"/>
                  <a:pt x="1053420" y="637489"/>
                  <a:pt x="1060146" y="637236"/>
                </a:cubicBezTo>
                <a:cubicBezTo>
                  <a:pt x="1073597" y="636731"/>
                  <a:pt x="1085979" y="641715"/>
                  <a:pt x="1095125" y="650180"/>
                </a:cubicBezTo>
                <a:close/>
                <a:moveTo>
                  <a:pt x="1629004" y="962322"/>
                </a:moveTo>
                <a:cubicBezTo>
                  <a:pt x="1640401" y="967365"/>
                  <a:pt x="1649882" y="976760"/>
                  <a:pt x="1654748" y="989310"/>
                </a:cubicBezTo>
                <a:cubicBezTo>
                  <a:pt x="1657182" y="995585"/>
                  <a:pt x="1658231" y="1002056"/>
                  <a:pt x="1658044" y="1008383"/>
                </a:cubicBezTo>
                <a:cubicBezTo>
                  <a:pt x="1657858" y="1014710"/>
                  <a:pt x="1656435" y="1020895"/>
                  <a:pt x="1653926" y="1026599"/>
                </a:cubicBezTo>
                <a:cubicBezTo>
                  <a:pt x="1648908" y="1038005"/>
                  <a:pt x="1639542" y="1047489"/>
                  <a:pt x="1627018" y="1052346"/>
                </a:cubicBezTo>
                <a:cubicBezTo>
                  <a:pt x="1620756" y="1054774"/>
                  <a:pt x="1614297" y="1055814"/>
                  <a:pt x="1607979" y="1055619"/>
                </a:cubicBezTo>
                <a:lnTo>
                  <a:pt x="1589786" y="1051469"/>
                </a:lnTo>
                <a:lnTo>
                  <a:pt x="1574465" y="1040790"/>
                </a:lnTo>
                <a:lnTo>
                  <a:pt x="1564041" y="1024482"/>
                </a:lnTo>
                <a:lnTo>
                  <a:pt x="1560745" y="1005408"/>
                </a:lnTo>
                <a:lnTo>
                  <a:pt x="1564864" y="987192"/>
                </a:lnTo>
                <a:lnTo>
                  <a:pt x="1575503" y="971862"/>
                </a:lnTo>
                <a:lnTo>
                  <a:pt x="1591772" y="961445"/>
                </a:lnTo>
                <a:lnTo>
                  <a:pt x="1610811" y="958172"/>
                </a:lnTo>
                <a:cubicBezTo>
                  <a:pt x="1617128" y="958368"/>
                  <a:pt x="1623305" y="959802"/>
                  <a:pt x="1629004" y="962322"/>
                </a:cubicBezTo>
                <a:close/>
                <a:moveTo>
                  <a:pt x="675691" y="301674"/>
                </a:moveTo>
                <a:cubicBezTo>
                  <a:pt x="680101" y="306076"/>
                  <a:pt x="683671" y="311317"/>
                  <a:pt x="686138" y="317136"/>
                </a:cubicBezTo>
                <a:lnTo>
                  <a:pt x="689969" y="336071"/>
                </a:lnTo>
                <a:lnTo>
                  <a:pt x="686138" y="355005"/>
                </a:lnTo>
                <a:lnTo>
                  <a:pt x="675691" y="370467"/>
                </a:lnTo>
                <a:lnTo>
                  <a:pt x="660196" y="380892"/>
                </a:lnTo>
                <a:lnTo>
                  <a:pt x="641221" y="384715"/>
                </a:lnTo>
                <a:lnTo>
                  <a:pt x="622247" y="380892"/>
                </a:lnTo>
                <a:lnTo>
                  <a:pt x="606752" y="370467"/>
                </a:lnTo>
                <a:lnTo>
                  <a:pt x="596305" y="355005"/>
                </a:lnTo>
                <a:cubicBezTo>
                  <a:pt x="593839" y="349185"/>
                  <a:pt x="592474" y="342787"/>
                  <a:pt x="592474" y="336071"/>
                </a:cubicBezTo>
                <a:cubicBezTo>
                  <a:pt x="592475" y="322638"/>
                  <a:pt x="597931" y="310477"/>
                  <a:pt x="606752" y="301674"/>
                </a:cubicBezTo>
                <a:cubicBezTo>
                  <a:pt x="611163" y="297273"/>
                  <a:pt x="616415" y="293711"/>
                  <a:pt x="622247" y="291250"/>
                </a:cubicBezTo>
                <a:cubicBezTo>
                  <a:pt x="628079" y="288788"/>
                  <a:pt x="634491" y="287427"/>
                  <a:pt x="641222" y="287427"/>
                </a:cubicBezTo>
                <a:cubicBezTo>
                  <a:pt x="654682" y="287427"/>
                  <a:pt x="666869" y="292871"/>
                  <a:pt x="675691" y="301674"/>
                </a:cubicBezTo>
                <a:close/>
                <a:moveTo>
                  <a:pt x="1643230" y="851096"/>
                </a:moveTo>
                <a:cubicBezTo>
                  <a:pt x="1648553" y="855480"/>
                  <a:pt x="1652684" y="860967"/>
                  <a:pt x="1655192" y="867435"/>
                </a:cubicBezTo>
                <a:cubicBezTo>
                  <a:pt x="1657700" y="873904"/>
                  <a:pt x="1658348" y="880742"/>
                  <a:pt x="1657372" y="887568"/>
                </a:cubicBezTo>
                <a:cubicBezTo>
                  <a:pt x="1654443" y="908047"/>
                  <a:pt x="1636896" y="928421"/>
                  <a:pt x="1611113" y="938418"/>
                </a:cubicBezTo>
                <a:lnTo>
                  <a:pt x="1585458" y="944132"/>
                </a:lnTo>
                <a:lnTo>
                  <a:pt x="1561780" y="941762"/>
                </a:lnTo>
                <a:lnTo>
                  <a:pt x="1542667" y="932043"/>
                </a:lnTo>
                <a:lnTo>
                  <a:pt x="1530704" y="915704"/>
                </a:lnTo>
                <a:lnTo>
                  <a:pt x="1528526" y="895572"/>
                </a:lnTo>
                <a:lnTo>
                  <a:pt x="1536091" y="875508"/>
                </a:lnTo>
                <a:cubicBezTo>
                  <a:pt x="1540079" y="869086"/>
                  <a:pt x="1545456" y="863056"/>
                  <a:pt x="1551983" y="857797"/>
                </a:cubicBezTo>
                <a:lnTo>
                  <a:pt x="1574784" y="844722"/>
                </a:lnTo>
                <a:cubicBezTo>
                  <a:pt x="1583378" y="841389"/>
                  <a:pt x="1592073" y="839525"/>
                  <a:pt x="1600439" y="839009"/>
                </a:cubicBezTo>
                <a:cubicBezTo>
                  <a:pt x="1608805" y="838492"/>
                  <a:pt x="1616842" y="839322"/>
                  <a:pt x="1624117" y="841377"/>
                </a:cubicBezTo>
                <a:cubicBezTo>
                  <a:pt x="1631392" y="843432"/>
                  <a:pt x="1637907" y="846713"/>
                  <a:pt x="1643230" y="851096"/>
                </a:cubicBezTo>
                <a:close/>
                <a:moveTo>
                  <a:pt x="774251" y="248200"/>
                </a:moveTo>
                <a:cubicBezTo>
                  <a:pt x="780263" y="251578"/>
                  <a:pt x="785676" y="256467"/>
                  <a:pt x="790223" y="262507"/>
                </a:cubicBezTo>
                <a:cubicBezTo>
                  <a:pt x="794769" y="268547"/>
                  <a:pt x="798448" y="275740"/>
                  <a:pt x="800991" y="283727"/>
                </a:cubicBezTo>
                <a:cubicBezTo>
                  <a:pt x="803534" y="291714"/>
                  <a:pt x="804940" y="300495"/>
                  <a:pt x="804939" y="309712"/>
                </a:cubicBezTo>
                <a:lnTo>
                  <a:pt x="800991" y="335698"/>
                </a:lnTo>
                <a:cubicBezTo>
                  <a:pt x="798448" y="343685"/>
                  <a:pt x="794769" y="350878"/>
                  <a:pt x="790223" y="356918"/>
                </a:cubicBezTo>
                <a:lnTo>
                  <a:pt x="774251" y="371225"/>
                </a:lnTo>
                <a:lnTo>
                  <a:pt x="754693" y="376472"/>
                </a:lnTo>
                <a:lnTo>
                  <a:pt x="735134" y="371225"/>
                </a:lnTo>
                <a:lnTo>
                  <a:pt x="719163" y="356918"/>
                </a:lnTo>
                <a:lnTo>
                  <a:pt x="708394" y="335698"/>
                </a:lnTo>
                <a:lnTo>
                  <a:pt x="704446" y="309713"/>
                </a:lnTo>
                <a:cubicBezTo>
                  <a:pt x="704446" y="282060"/>
                  <a:pt x="717099" y="258334"/>
                  <a:pt x="735134" y="248200"/>
                </a:cubicBezTo>
                <a:cubicBezTo>
                  <a:pt x="741145" y="244822"/>
                  <a:pt x="747755" y="242954"/>
                  <a:pt x="754693" y="242954"/>
                </a:cubicBezTo>
                <a:cubicBezTo>
                  <a:pt x="761631" y="242954"/>
                  <a:pt x="768240" y="244822"/>
                  <a:pt x="774251" y="248200"/>
                </a:cubicBezTo>
                <a:close/>
                <a:moveTo>
                  <a:pt x="1640965" y="706865"/>
                </a:moveTo>
                <a:cubicBezTo>
                  <a:pt x="1647163" y="712604"/>
                  <a:pt x="1652090" y="719645"/>
                  <a:pt x="1655257" y="727814"/>
                </a:cubicBezTo>
                <a:cubicBezTo>
                  <a:pt x="1658426" y="735983"/>
                  <a:pt x="1659532" y="744505"/>
                  <a:pt x="1658824" y="752921"/>
                </a:cubicBezTo>
                <a:cubicBezTo>
                  <a:pt x="1658115" y="761338"/>
                  <a:pt x="1655590" y="769650"/>
                  <a:pt x="1651491" y="777397"/>
                </a:cubicBezTo>
                <a:cubicBezTo>
                  <a:pt x="1643293" y="792891"/>
                  <a:pt x="1628801" y="806128"/>
                  <a:pt x="1609957" y="813433"/>
                </a:cubicBezTo>
                <a:cubicBezTo>
                  <a:pt x="1600535" y="817086"/>
                  <a:pt x="1590918" y="818912"/>
                  <a:pt x="1581593" y="819083"/>
                </a:cubicBezTo>
                <a:lnTo>
                  <a:pt x="1554987" y="814815"/>
                </a:lnTo>
                <a:lnTo>
                  <a:pt x="1533071" y="801681"/>
                </a:lnTo>
                <a:lnTo>
                  <a:pt x="1518779" y="780732"/>
                </a:lnTo>
                <a:lnTo>
                  <a:pt x="1515213" y="755625"/>
                </a:lnTo>
                <a:lnTo>
                  <a:pt x="1522546" y="731149"/>
                </a:lnTo>
                <a:lnTo>
                  <a:pt x="1539321" y="710061"/>
                </a:lnTo>
                <a:lnTo>
                  <a:pt x="1564079" y="695112"/>
                </a:lnTo>
                <a:lnTo>
                  <a:pt x="1592444" y="689463"/>
                </a:lnTo>
                <a:cubicBezTo>
                  <a:pt x="1601769" y="689291"/>
                  <a:pt x="1610801" y="690772"/>
                  <a:pt x="1619051" y="693731"/>
                </a:cubicBezTo>
                <a:cubicBezTo>
                  <a:pt x="1627300" y="696690"/>
                  <a:pt x="1634768" y="701126"/>
                  <a:pt x="1640965" y="706865"/>
                </a:cubicBezTo>
                <a:close/>
                <a:moveTo>
                  <a:pt x="909546" y="198170"/>
                </a:moveTo>
                <a:cubicBezTo>
                  <a:pt x="917138" y="201873"/>
                  <a:pt x="923974" y="207232"/>
                  <a:pt x="929715" y="213854"/>
                </a:cubicBezTo>
                <a:cubicBezTo>
                  <a:pt x="935456" y="220476"/>
                  <a:pt x="940102" y="228362"/>
                  <a:pt x="943313" y="237118"/>
                </a:cubicBezTo>
                <a:lnTo>
                  <a:pt x="948300" y="265607"/>
                </a:lnTo>
                <a:lnTo>
                  <a:pt x="943313" y="294095"/>
                </a:lnTo>
                <a:lnTo>
                  <a:pt x="929715" y="317359"/>
                </a:lnTo>
                <a:lnTo>
                  <a:pt x="909546" y="333044"/>
                </a:lnTo>
                <a:lnTo>
                  <a:pt x="884848" y="338796"/>
                </a:lnTo>
                <a:lnTo>
                  <a:pt x="860149" y="333044"/>
                </a:lnTo>
                <a:lnTo>
                  <a:pt x="839980" y="317359"/>
                </a:lnTo>
                <a:lnTo>
                  <a:pt x="826382" y="294095"/>
                </a:lnTo>
                <a:cubicBezTo>
                  <a:pt x="823171" y="285339"/>
                  <a:pt x="821396" y="275712"/>
                  <a:pt x="821396" y="265607"/>
                </a:cubicBezTo>
                <a:cubicBezTo>
                  <a:pt x="821395" y="245396"/>
                  <a:pt x="828497" y="227099"/>
                  <a:pt x="839980" y="213854"/>
                </a:cubicBezTo>
                <a:cubicBezTo>
                  <a:pt x="845721" y="207232"/>
                  <a:pt x="852558" y="201873"/>
                  <a:pt x="860149" y="198169"/>
                </a:cubicBezTo>
                <a:cubicBezTo>
                  <a:pt x="867740" y="194466"/>
                  <a:pt x="876086" y="192417"/>
                  <a:pt x="884848" y="192418"/>
                </a:cubicBezTo>
                <a:cubicBezTo>
                  <a:pt x="893609" y="192418"/>
                  <a:pt x="901955" y="194466"/>
                  <a:pt x="909546" y="198170"/>
                </a:cubicBezTo>
                <a:close/>
                <a:moveTo>
                  <a:pt x="1665288" y="532252"/>
                </a:moveTo>
                <a:cubicBezTo>
                  <a:pt x="1672729" y="539279"/>
                  <a:pt x="1678670" y="547873"/>
                  <a:pt x="1682526" y="557817"/>
                </a:cubicBezTo>
                <a:cubicBezTo>
                  <a:pt x="1686381" y="567761"/>
                  <a:pt x="1687787" y="578113"/>
                  <a:pt x="1687027" y="588320"/>
                </a:cubicBezTo>
                <a:cubicBezTo>
                  <a:pt x="1686268" y="598525"/>
                  <a:pt x="1683344" y="608586"/>
                  <a:pt x="1678538" y="617945"/>
                </a:cubicBezTo>
                <a:cubicBezTo>
                  <a:pt x="1668929" y="636664"/>
                  <a:pt x="1651797" y="652580"/>
                  <a:pt x="1629421" y="661256"/>
                </a:cubicBezTo>
                <a:cubicBezTo>
                  <a:pt x="1618234" y="665594"/>
                  <a:pt x="1606793" y="667711"/>
                  <a:pt x="1595685" y="667825"/>
                </a:cubicBezTo>
                <a:lnTo>
                  <a:pt x="1563945" y="662378"/>
                </a:lnTo>
                <a:lnTo>
                  <a:pt x="1537703" y="646219"/>
                </a:lnTo>
                <a:lnTo>
                  <a:pt x="1520465" y="620654"/>
                </a:lnTo>
                <a:lnTo>
                  <a:pt x="1515964" y="590152"/>
                </a:lnTo>
                <a:lnTo>
                  <a:pt x="1524453" y="560525"/>
                </a:lnTo>
                <a:lnTo>
                  <a:pt x="1544224" y="535104"/>
                </a:lnTo>
                <a:lnTo>
                  <a:pt x="1573570" y="517215"/>
                </a:lnTo>
                <a:lnTo>
                  <a:pt x="1607306" y="510645"/>
                </a:lnTo>
                <a:cubicBezTo>
                  <a:pt x="1618413" y="510531"/>
                  <a:pt x="1629188" y="512419"/>
                  <a:pt x="1639046" y="516093"/>
                </a:cubicBezTo>
                <a:cubicBezTo>
                  <a:pt x="1648905" y="519766"/>
                  <a:pt x="1657847" y="525225"/>
                  <a:pt x="1665288" y="532252"/>
                </a:cubicBezTo>
                <a:close/>
                <a:moveTo>
                  <a:pt x="1063557" y="112366"/>
                </a:moveTo>
                <a:cubicBezTo>
                  <a:pt x="1072798" y="116764"/>
                  <a:pt x="1081121" y="123128"/>
                  <a:pt x="1088110" y="130992"/>
                </a:cubicBezTo>
                <a:cubicBezTo>
                  <a:pt x="1095099" y="138855"/>
                  <a:pt x="1100755" y="148219"/>
                  <a:pt x="1104664" y="158616"/>
                </a:cubicBezTo>
                <a:lnTo>
                  <a:pt x="1110734" y="192445"/>
                </a:lnTo>
                <a:lnTo>
                  <a:pt x="1104664" y="226274"/>
                </a:lnTo>
                <a:lnTo>
                  <a:pt x="1088110" y="253898"/>
                </a:lnTo>
                <a:lnTo>
                  <a:pt x="1063556" y="272523"/>
                </a:lnTo>
                <a:lnTo>
                  <a:pt x="1033489" y="279353"/>
                </a:lnTo>
                <a:lnTo>
                  <a:pt x="1003422" y="272523"/>
                </a:lnTo>
                <a:lnTo>
                  <a:pt x="978869" y="253898"/>
                </a:lnTo>
                <a:lnTo>
                  <a:pt x="962315" y="226274"/>
                </a:lnTo>
                <a:cubicBezTo>
                  <a:pt x="958406" y="215876"/>
                  <a:pt x="956244" y="204444"/>
                  <a:pt x="956244" y="192445"/>
                </a:cubicBezTo>
                <a:cubicBezTo>
                  <a:pt x="956244" y="168446"/>
                  <a:pt x="964890" y="146719"/>
                  <a:pt x="978869" y="130992"/>
                </a:cubicBezTo>
                <a:cubicBezTo>
                  <a:pt x="985858" y="123128"/>
                  <a:pt x="994181" y="116764"/>
                  <a:pt x="1003422" y="112367"/>
                </a:cubicBezTo>
                <a:cubicBezTo>
                  <a:pt x="1012664" y="107969"/>
                  <a:pt x="1022824" y="105537"/>
                  <a:pt x="1033489" y="105537"/>
                </a:cubicBezTo>
                <a:cubicBezTo>
                  <a:pt x="1044155" y="105537"/>
                  <a:pt x="1054315" y="107969"/>
                  <a:pt x="1063557" y="112366"/>
                </a:cubicBezTo>
                <a:close/>
                <a:moveTo>
                  <a:pt x="1699280" y="332130"/>
                </a:moveTo>
                <a:cubicBezTo>
                  <a:pt x="1708199" y="340303"/>
                  <a:pt x="1715274" y="350347"/>
                  <a:pt x="1719799" y="362017"/>
                </a:cubicBezTo>
                <a:cubicBezTo>
                  <a:pt x="1724323" y="373686"/>
                  <a:pt x="1725869" y="385874"/>
                  <a:pt x="1724790" y="397924"/>
                </a:cubicBezTo>
                <a:cubicBezTo>
                  <a:pt x="1723712" y="409973"/>
                  <a:pt x="1720009" y="421884"/>
                  <a:pt x="1714035" y="432997"/>
                </a:cubicBezTo>
                <a:cubicBezTo>
                  <a:pt x="1702088" y="455223"/>
                  <a:pt x="1681059" y="474259"/>
                  <a:pt x="1653779" y="484836"/>
                </a:cubicBezTo>
                <a:cubicBezTo>
                  <a:pt x="1640139" y="490125"/>
                  <a:pt x="1626228" y="492799"/>
                  <a:pt x="1612750" y="493105"/>
                </a:cubicBezTo>
                <a:lnTo>
                  <a:pt x="1574326" y="487168"/>
                </a:lnTo>
                <a:lnTo>
                  <a:pt x="1542737" y="468513"/>
                </a:lnTo>
                <a:lnTo>
                  <a:pt x="1522219" y="438626"/>
                </a:lnTo>
                <a:lnTo>
                  <a:pt x="1517227" y="402719"/>
                </a:lnTo>
                <a:lnTo>
                  <a:pt x="1527982" y="367646"/>
                </a:lnTo>
                <a:lnTo>
                  <a:pt x="1552360" y="337357"/>
                </a:lnTo>
                <a:lnTo>
                  <a:pt x="1588239" y="315806"/>
                </a:lnTo>
                <a:lnTo>
                  <a:pt x="1629267" y="307537"/>
                </a:lnTo>
                <a:cubicBezTo>
                  <a:pt x="1642744" y="307232"/>
                  <a:pt x="1655788" y="309293"/>
                  <a:pt x="1667692" y="313475"/>
                </a:cubicBezTo>
                <a:cubicBezTo>
                  <a:pt x="1679595" y="317656"/>
                  <a:pt x="1690360" y="323957"/>
                  <a:pt x="1699280" y="332130"/>
                </a:cubicBezTo>
                <a:close/>
                <a:moveTo>
                  <a:pt x="1237855" y="8327"/>
                </a:moveTo>
                <a:cubicBezTo>
                  <a:pt x="1248700" y="13689"/>
                  <a:pt x="1258466" y="21447"/>
                  <a:pt x="1266668" y="31034"/>
                </a:cubicBezTo>
                <a:cubicBezTo>
                  <a:pt x="1274870" y="40621"/>
                  <a:pt x="1281508" y="52037"/>
                  <a:pt x="1286095" y="64713"/>
                </a:cubicBezTo>
                <a:lnTo>
                  <a:pt x="1293218" y="105956"/>
                </a:lnTo>
                <a:lnTo>
                  <a:pt x="1286095" y="147199"/>
                </a:lnTo>
                <a:lnTo>
                  <a:pt x="1266668" y="180878"/>
                </a:lnTo>
                <a:lnTo>
                  <a:pt x="1237855" y="203585"/>
                </a:lnTo>
                <a:lnTo>
                  <a:pt x="1202572" y="211912"/>
                </a:lnTo>
                <a:lnTo>
                  <a:pt x="1167289" y="203586"/>
                </a:lnTo>
                <a:lnTo>
                  <a:pt x="1138476" y="180878"/>
                </a:lnTo>
                <a:lnTo>
                  <a:pt x="1119049" y="147199"/>
                </a:lnTo>
                <a:cubicBezTo>
                  <a:pt x="1114462" y="134522"/>
                  <a:pt x="1111926" y="120585"/>
                  <a:pt x="1111926" y="105956"/>
                </a:cubicBezTo>
                <a:cubicBezTo>
                  <a:pt x="1111926" y="76697"/>
                  <a:pt x="1122072" y="50208"/>
                  <a:pt x="1138476" y="31034"/>
                </a:cubicBezTo>
                <a:cubicBezTo>
                  <a:pt x="1146678" y="21447"/>
                  <a:pt x="1156444" y="13688"/>
                  <a:pt x="1167289" y="8327"/>
                </a:cubicBezTo>
                <a:cubicBezTo>
                  <a:pt x="1178133" y="2965"/>
                  <a:pt x="1190056" y="0"/>
                  <a:pt x="1202572" y="0"/>
                </a:cubicBezTo>
                <a:cubicBezTo>
                  <a:pt x="1215088" y="0"/>
                  <a:pt x="1227011" y="2965"/>
                  <a:pt x="1237855" y="8327"/>
                </a:cubicBez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4" name="13 O"/>
          <p:cNvSpPr/>
          <p:nvPr/>
        </p:nvSpPr>
        <p:spPr>
          <a:xfrm rot="21085238" flipV="1">
            <a:off x="-33111" y="76741"/>
            <a:ext cx="2448000" cy="1620000"/>
          </a:xfrm>
          <a:custGeom>
            <a:avLst/>
            <a:gdLst/>
            <a:ahLst/>
            <a:cxnLst/>
            <a:rect l="l" t="t" r="r" b="b"/>
            <a:pathLst>
              <a:path w="1990849" h="1554760">
                <a:moveTo>
                  <a:pt x="1442299" y="1244126"/>
                </a:moveTo>
                <a:cubicBezTo>
                  <a:pt x="1446878" y="1245408"/>
                  <a:pt x="1450383" y="1248152"/>
                  <a:pt x="1451730" y="1252056"/>
                </a:cubicBezTo>
                <a:cubicBezTo>
                  <a:pt x="1454426" y="1259862"/>
                  <a:pt x="1447465" y="1269346"/>
                  <a:pt x="1436186" y="1273239"/>
                </a:cubicBezTo>
                <a:cubicBezTo>
                  <a:pt x="1430548" y="1275186"/>
                  <a:pt x="1424896" y="1275365"/>
                  <a:pt x="1420317" y="1274084"/>
                </a:cubicBezTo>
                <a:lnTo>
                  <a:pt x="1410886" y="1266155"/>
                </a:lnTo>
                <a:lnTo>
                  <a:pt x="1413418" y="1254095"/>
                </a:lnTo>
                <a:lnTo>
                  <a:pt x="1426429" y="1244972"/>
                </a:lnTo>
                <a:cubicBezTo>
                  <a:pt x="1432069" y="1243025"/>
                  <a:pt x="1437721" y="1242844"/>
                  <a:pt x="1442299" y="1244126"/>
                </a:cubicBezTo>
                <a:close/>
                <a:moveTo>
                  <a:pt x="480443" y="577628"/>
                </a:moveTo>
                <a:cubicBezTo>
                  <a:pt x="483294" y="581433"/>
                  <a:pt x="485168" y="586768"/>
                  <a:pt x="485392" y="592730"/>
                </a:cubicBezTo>
                <a:lnTo>
                  <a:pt x="481590" y="608160"/>
                </a:lnTo>
                <a:lnTo>
                  <a:pt x="471261" y="614880"/>
                </a:lnTo>
                <a:lnTo>
                  <a:pt x="460459" y="608953"/>
                </a:lnTo>
                <a:cubicBezTo>
                  <a:pt x="457609" y="605147"/>
                  <a:pt x="455733" y="599813"/>
                  <a:pt x="455510" y="593852"/>
                </a:cubicBezTo>
                <a:cubicBezTo>
                  <a:pt x="455062" y="581928"/>
                  <a:pt x="461388" y="572010"/>
                  <a:pt x="469641" y="571701"/>
                </a:cubicBezTo>
                <a:cubicBezTo>
                  <a:pt x="473767" y="571546"/>
                  <a:pt x="477593" y="573822"/>
                  <a:pt x="480443" y="577628"/>
                </a:cubicBezTo>
                <a:close/>
                <a:moveTo>
                  <a:pt x="1405530" y="1205179"/>
                </a:moveTo>
                <a:cubicBezTo>
                  <a:pt x="1410109" y="1206460"/>
                  <a:pt x="1413615" y="1209205"/>
                  <a:pt x="1414962" y="1213107"/>
                </a:cubicBezTo>
                <a:cubicBezTo>
                  <a:pt x="1417656" y="1220913"/>
                  <a:pt x="1410695" y="1230397"/>
                  <a:pt x="1399418" y="1234291"/>
                </a:cubicBezTo>
                <a:cubicBezTo>
                  <a:pt x="1393778" y="1236237"/>
                  <a:pt x="1388126" y="1236418"/>
                  <a:pt x="1383548" y="1235136"/>
                </a:cubicBezTo>
                <a:lnTo>
                  <a:pt x="1374116" y="1227207"/>
                </a:lnTo>
                <a:lnTo>
                  <a:pt x="1376648" y="1215148"/>
                </a:lnTo>
                <a:lnTo>
                  <a:pt x="1389660" y="1206024"/>
                </a:lnTo>
                <a:cubicBezTo>
                  <a:pt x="1395300" y="1204077"/>
                  <a:pt x="1400952" y="1203897"/>
                  <a:pt x="1405530" y="1205179"/>
                </a:cubicBezTo>
                <a:close/>
                <a:moveTo>
                  <a:pt x="1371479" y="1176567"/>
                </a:moveTo>
                <a:cubicBezTo>
                  <a:pt x="1376058" y="1177849"/>
                  <a:pt x="1379563" y="1180593"/>
                  <a:pt x="1380910" y="1184496"/>
                </a:cubicBezTo>
                <a:cubicBezTo>
                  <a:pt x="1383605" y="1192303"/>
                  <a:pt x="1376646" y="1201786"/>
                  <a:pt x="1365367" y="1205680"/>
                </a:cubicBezTo>
                <a:cubicBezTo>
                  <a:pt x="1359728" y="1207626"/>
                  <a:pt x="1354076" y="1207807"/>
                  <a:pt x="1349497" y="1206525"/>
                </a:cubicBezTo>
                <a:lnTo>
                  <a:pt x="1340065" y="1198595"/>
                </a:lnTo>
                <a:lnTo>
                  <a:pt x="1342597" y="1186537"/>
                </a:lnTo>
                <a:lnTo>
                  <a:pt x="1355610" y="1177412"/>
                </a:lnTo>
                <a:cubicBezTo>
                  <a:pt x="1361249" y="1175466"/>
                  <a:pt x="1366901" y="1175285"/>
                  <a:pt x="1371479" y="1176567"/>
                </a:cubicBezTo>
                <a:close/>
                <a:moveTo>
                  <a:pt x="530049" y="597830"/>
                </a:moveTo>
                <a:cubicBezTo>
                  <a:pt x="532900" y="601635"/>
                  <a:pt x="534775" y="606970"/>
                  <a:pt x="534999" y="612932"/>
                </a:cubicBezTo>
                <a:lnTo>
                  <a:pt x="531196" y="628363"/>
                </a:lnTo>
                <a:lnTo>
                  <a:pt x="520868" y="635083"/>
                </a:lnTo>
                <a:lnTo>
                  <a:pt x="510065" y="629155"/>
                </a:lnTo>
                <a:cubicBezTo>
                  <a:pt x="507215" y="625350"/>
                  <a:pt x="505340" y="620015"/>
                  <a:pt x="505116" y="614053"/>
                </a:cubicBezTo>
                <a:cubicBezTo>
                  <a:pt x="504669" y="602131"/>
                  <a:pt x="510995" y="592212"/>
                  <a:pt x="519247" y="591902"/>
                </a:cubicBezTo>
                <a:cubicBezTo>
                  <a:pt x="523373" y="591748"/>
                  <a:pt x="527199" y="594024"/>
                  <a:pt x="530049" y="597830"/>
                </a:cubicBezTo>
                <a:close/>
                <a:moveTo>
                  <a:pt x="569036" y="619234"/>
                </a:moveTo>
                <a:cubicBezTo>
                  <a:pt x="571886" y="623040"/>
                  <a:pt x="573761" y="628375"/>
                  <a:pt x="573985" y="634336"/>
                </a:cubicBezTo>
                <a:lnTo>
                  <a:pt x="570181" y="649767"/>
                </a:lnTo>
                <a:lnTo>
                  <a:pt x="559854" y="656487"/>
                </a:lnTo>
                <a:lnTo>
                  <a:pt x="549051" y="650560"/>
                </a:lnTo>
                <a:cubicBezTo>
                  <a:pt x="546201" y="646754"/>
                  <a:pt x="544326" y="641419"/>
                  <a:pt x="544102" y="635458"/>
                </a:cubicBezTo>
                <a:cubicBezTo>
                  <a:pt x="543655" y="623534"/>
                  <a:pt x="549980" y="613617"/>
                  <a:pt x="558234" y="613307"/>
                </a:cubicBezTo>
                <a:cubicBezTo>
                  <a:pt x="562360" y="613152"/>
                  <a:pt x="566186" y="615429"/>
                  <a:pt x="569036" y="619234"/>
                </a:cubicBezTo>
                <a:close/>
                <a:moveTo>
                  <a:pt x="1330759" y="1132397"/>
                </a:moveTo>
                <a:cubicBezTo>
                  <a:pt x="1335338" y="1133679"/>
                  <a:pt x="1338844" y="1136423"/>
                  <a:pt x="1340190" y="1140326"/>
                </a:cubicBezTo>
                <a:cubicBezTo>
                  <a:pt x="1342886" y="1148132"/>
                  <a:pt x="1335926" y="1157616"/>
                  <a:pt x="1324646" y="1161509"/>
                </a:cubicBezTo>
                <a:cubicBezTo>
                  <a:pt x="1319007" y="1163455"/>
                  <a:pt x="1313356" y="1163636"/>
                  <a:pt x="1308777" y="1162354"/>
                </a:cubicBezTo>
                <a:lnTo>
                  <a:pt x="1299346" y="1154425"/>
                </a:lnTo>
                <a:lnTo>
                  <a:pt x="1301878" y="1142366"/>
                </a:lnTo>
                <a:lnTo>
                  <a:pt x="1314889" y="1133242"/>
                </a:lnTo>
                <a:cubicBezTo>
                  <a:pt x="1320529" y="1131295"/>
                  <a:pt x="1326181" y="1131115"/>
                  <a:pt x="1330759" y="1132397"/>
                </a:cubicBezTo>
                <a:close/>
                <a:moveTo>
                  <a:pt x="624940" y="641232"/>
                </a:moveTo>
                <a:cubicBezTo>
                  <a:pt x="627790" y="645037"/>
                  <a:pt x="629665" y="650372"/>
                  <a:pt x="629889" y="656334"/>
                </a:cubicBezTo>
                <a:lnTo>
                  <a:pt x="626086" y="671764"/>
                </a:lnTo>
                <a:lnTo>
                  <a:pt x="615758" y="678484"/>
                </a:lnTo>
                <a:lnTo>
                  <a:pt x="604955" y="672557"/>
                </a:lnTo>
                <a:cubicBezTo>
                  <a:pt x="602105" y="668752"/>
                  <a:pt x="600230" y="663417"/>
                  <a:pt x="600006" y="657456"/>
                </a:cubicBezTo>
                <a:cubicBezTo>
                  <a:pt x="599558" y="645532"/>
                  <a:pt x="605885" y="635614"/>
                  <a:pt x="614137" y="635305"/>
                </a:cubicBezTo>
                <a:cubicBezTo>
                  <a:pt x="618263" y="635150"/>
                  <a:pt x="622089" y="637426"/>
                  <a:pt x="624940" y="641232"/>
                </a:cubicBezTo>
                <a:close/>
                <a:moveTo>
                  <a:pt x="1293136" y="1084233"/>
                </a:moveTo>
                <a:cubicBezTo>
                  <a:pt x="1298156" y="1086132"/>
                  <a:pt x="1302116" y="1089782"/>
                  <a:pt x="1303825" y="1094734"/>
                </a:cubicBezTo>
                <a:cubicBezTo>
                  <a:pt x="1307244" y="1104637"/>
                  <a:pt x="1300365" y="1115996"/>
                  <a:pt x="1288462" y="1120105"/>
                </a:cubicBezTo>
                <a:cubicBezTo>
                  <a:pt x="1282511" y="1122160"/>
                  <a:pt x="1276429" y="1122012"/>
                  <a:pt x="1271408" y="1120113"/>
                </a:cubicBezTo>
                <a:lnTo>
                  <a:pt x="1260719" y="1109613"/>
                </a:lnTo>
                <a:lnTo>
                  <a:pt x="1262655" y="1094754"/>
                </a:lnTo>
                <a:lnTo>
                  <a:pt x="1276082" y="1084241"/>
                </a:lnTo>
                <a:cubicBezTo>
                  <a:pt x="1282034" y="1082187"/>
                  <a:pt x="1288115" y="1082334"/>
                  <a:pt x="1293136" y="1084233"/>
                </a:cubicBezTo>
                <a:close/>
                <a:moveTo>
                  <a:pt x="683447" y="658899"/>
                </a:moveTo>
                <a:cubicBezTo>
                  <a:pt x="687033" y="662893"/>
                  <a:pt x="689369" y="668510"/>
                  <a:pt x="689605" y="674802"/>
                </a:cubicBezTo>
                <a:lnTo>
                  <a:pt x="684657" y="691121"/>
                </a:lnTo>
                <a:lnTo>
                  <a:pt x="671503" y="698298"/>
                </a:lnTo>
                <a:lnTo>
                  <a:pt x="657849" y="692128"/>
                </a:lnTo>
                <a:cubicBezTo>
                  <a:pt x="654263" y="688133"/>
                  <a:pt x="651927" y="682516"/>
                  <a:pt x="651691" y="676225"/>
                </a:cubicBezTo>
                <a:cubicBezTo>
                  <a:pt x="651219" y="663641"/>
                  <a:pt x="659323" y="653121"/>
                  <a:pt x="669792" y="652729"/>
                </a:cubicBezTo>
                <a:cubicBezTo>
                  <a:pt x="675027" y="652532"/>
                  <a:pt x="679862" y="654904"/>
                  <a:pt x="683447" y="658899"/>
                </a:cubicBezTo>
                <a:close/>
                <a:moveTo>
                  <a:pt x="1257904" y="1032960"/>
                </a:moveTo>
                <a:cubicBezTo>
                  <a:pt x="1264319" y="1034857"/>
                  <a:pt x="1269254" y="1038832"/>
                  <a:pt x="1271189" y="1044438"/>
                </a:cubicBezTo>
                <a:cubicBezTo>
                  <a:pt x="1275059" y="1055648"/>
                  <a:pt x="1265461" y="1069132"/>
                  <a:pt x="1249753" y="1074554"/>
                </a:cubicBezTo>
                <a:cubicBezTo>
                  <a:pt x="1241899" y="1077265"/>
                  <a:pt x="1234005" y="1077449"/>
                  <a:pt x="1227590" y="1075551"/>
                </a:cubicBezTo>
                <a:lnTo>
                  <a:pt x="1214304" y="1064074"/>
                </a:lnTo>
                <a:lnTo>
                  <a:pt x="1217681" y="1046845"/>
                </a:lnTo>
                <a:lnTo>
                  <a:pt x="1235740" y="1033957"/>
                </a:lnTo>
                <a:cubicBezTo>
                  <a:pt x="1243594" y="1031246"/>
                  <a:pt x="1251489" y="1031063"/>
                  <a:pt x="1257904" y="1032960"/>
                </a:cubicBezTo>
                <a:close/>
                <a:moveTo>
                  <a:pt x="1939175" y="1497945"/>
                </a:moveTo>
                <a:cubicBezTo>
                  <a:pt x="1943799" y="1499055"/>
                  <a:pt x="1947405" y="1501665"/>
                  <a:pt x="1948898" y="1505515"/>
                </a:cubicBezTo>
                <a:cubicBezTo>
                  <a:pt x="1951883" y="1513215"/>
                  <a:pt x="1945284" y="1522953"/>
                  <a:pt x="1934159" y="1527266"/>
                </a:cubicBezTo>
                <a:cubicBezTo>
                  <a:pt x="1928597" y="1529423"/>
                  <a:pt x="1922956" y="1529815"/>
                  <a:pt x="1918332" y="1528705"/>
                </a:cubicBezTo>
                <a:lnTo>
                  <a:pt x="1908610" y="1521136"/>
                </a:lnTo>
                <a:lnTo>
                  <a:pt x="1910688" y="1508991"/>
                </a:lnTo>
                <a:lnTo>
                  <a:pt x="1923348" y="1499385"/>
                </a:lnTo>
                <a:cubicBezTo>
                  <a:pt x="1928911" y="1497228"/>
                  <a:pt x="1934552" y="1496836"/>
                  <a:pt x="1939175" y="1497945"/>
                </a:cubicBezTo>
                <a:close/>
                <a:moveTo>
                  <a:pt x="1980410" y="1523398"/>
                </a:moveTo>
                <a:cubicBezTo>
                  <a:pt x="1985033" y="1524507"/>
                  <a:pt x="1988639" y="1527118"/>
                  <a:pt x="1990132" y="1530968"/>
                </a:cubicBezTo>
                <a:cubicBezTo>
                  <a:pt x="1993117" y="1538667"/>
                  <a:pt x="1986518" y="1548405"/>
                  <a:pt x="1975393" y="1552719"/>
                </a:cubicBezTo>
                <a:cubicBezTo>
                  <a:pt x="1969831" y="1554876"/>
                  <a:pt x="1964190" y="1555267"/>
                  <a:pt x="1959566" y="1554158"/>
                </a:cubicBezTo>
                <a:lnTo>
                  <a:pt x="1949844" y="1546589"/>
                </a:lnTo>
                <a:lnTo>
                  <a:pt x="1951922" y="1534443"/>
                </a:lnTo>
                <a:lnTo>
                  <a:pt x="1964583" y="1524837"/>
                </a:lnTo>
                <a:cubicBezTo>
                  <a:pt x="1970145" y="1522681"/>
                  <a:pt x="1975786" y="1522288"/>
                  <a:pt x="1980410" y="1523398"/>
                </a:cubicBezTo>
                <a:close/>
                <a:moveTo>
                  <a:pt x="743990" y="673212"/>
                </a:moveTo>
                <a:cubicBezTo>
                  <a:pt x="748077" y="678507"/>
                  <a:pt x="750761" y="685934"/>
                  <a:pt x="751073" y="694237"/>
                </a:cubicBezTo>
                <a:lnTo>
                  <a:pt x="745585" y="715734"/>
                </a:lnTo>
                <a:lnTo>
                  <a:pt x="730742" y="725111"/>
                </a:lnTo>
                <a:lnTo>
                  <a:pt x="715238" y="716873"/>
                </a:lnTo>
                <a:cubicBezTo>
                  <a:pt x="711150" y="711578"/>
                  <a:pt x="708467" y="704151"/>
                  <a:pt x="708155" y="695848"/>
                </a:cubicBezTo>
                <a:cubicBezTo>
                  <a:pt x="707532" y="679242"/>
                  <a:pt x="716634" y="665419"/>
                  <a:pt x="728485" y="664975"/>
                </a:cubicBezTo>
                <a:cubicBezTo>
                  <a:pt x="734411" y="664752"/>
                  <a:pt x="739902" y="667917"/>
                  <a:pt x="743990" y="673212"/>
                </a:cubicBezTo>
                <a:close/>
                <a:moveTo>
                  <a:pt x="64163" y="206117"/>
                </a:moveTo>
                <a:cubicBezTo>
                  <a:pt x="66868" y="210027"/>
                  <a:pt x="68542" y="215428"/>
                  <a:pt x="68542" y="221394"/>
                </a:cubicBezTo>
                <a:lnTo>
                  <a:pt x="64163" y="236671"/>
                </a:lnTo>
                <a:lnTo>
                  <a:pt x="53590" y="242999"/>
                </a:lnTo>
                <a:lnTo>
                  <a:pt x="43018" y="236671"/>
                </a:lnTo>
                <a:cubicBezTo>
                  <a:pt x="40312" y="232761"/>
                  <a:pt x="38638" y="227360"/>
                  <a:pt x="38638" y="221394"/>
                </a:cubicBezTo>
                <a:cubicBezTo>
                  <a:pt x="38638" y="209462"/>
                  <a:pt x="45332" y="199789"/>
                  <a:pt x="53590" y="199789"/>
                </a:cubicBezTo>
                <a:cubicBezTo>
                  <a:pt x="57719" y="199789"/>
                  <a:pt x="61457" y="202207"/>
                  <a:pt x="64163" y="206117"/>
                </a:cubicBezTo>
                <a:close/>
                <a:moveTo>
                  <a:pt x="25525" y="176873"/>
                </a:moveTo>
                <a:cubicBezTo>
                  <a:pt x="28230" y="180783"/>
                  <a:pt x="29904" y="186184"/>
                  <a:pt x="29904" y="192150"/>
                </a:cubicBezTo>
                <a:lnTo>
                  <a:pt x="25525" y="207427"/>
                </a:lnTo>
                <a:lnTo>
                  <a:pt x="14952" y="213755"/>
                </a:lnTo>
                <a:lnTo>
                  <a:pt x="4380" y="207427"/>
                </a:lnTo>
                <a:cubicBezTo>
                  <a:pt x="1674" y="203517"/>
                  <a:pt x="0" y="198116"/>
                  <a:pt x="0" y="192150"/>
                </a:cubicBezTo>
                <a:cubicBezTo>
                  <a:pt x="0" y="180218"/>
                  <a:pt x="6694" y="170545"/>
                  <a:pt x="14952" y="170545"/>
                </a:cubicBezTo>
                <a:cubicBezTo>
                  <a:pt x="19081" y="170545"/>
                  <a:pt x="22819" y="172963"/>
                  <a:pt x="25525" y="176873"/>
                </a:cubicBezTo>
                <a:close/>
                <a:moveTo>
                  <a:pt x="1900972" y="1460403"/>
                </a:moveTo>
                <a:cubicBezTo>
                  <a:pt x="1905595" y="1461513"/>
                  <a:pt x="1909201" y="1464123"/>
                  <a:pt x="1910694" y="1467973"/>
                </a:cubicBezTo>
                <a:cubicBezTo>
                  <a:pt x="1913679" y="1475673"/>
                  <a:pt x="1907079" y="1485411"/>
                  <a:pt x="1895955" y="1489725"/>
                </a:cubicBezTo>
                <a:cubicBezTo>
                  <a:pt x="1890393" y="1491881"/>
                  <a:pt x="1884751" y="1492274"/>
                  <a:pt x="1880129" y="1491165"/>
                </a:cubicBezTo>
                <a:lnTo>
                  <a:pt x="1870405" y="1483595"/>
                </a:lnTo>
                <a:lnTo>
                  <a:pt x="1872483" y="1471449"/>
                </a:lnTo>
                <a:lnTo>
                  <a:pt x="1885144" y="1461844"/>
                </a:lnTo>
                <a:cubicBezTo>
                  <a:pt x="1890706" y="1459687"/>
                  <a:pt x="1896348" y="1459294"/>
                  <a:pt x="1900972" y="1460403"/>
                </a:cubicBezTo>
                <a:close/>
                <a:moveTo>
                  <a:pt x="1865871" y="1433090"/>
                </a:moveTo>
                <a:cubicBezTo>
                  <a:pt x="1870495" y="1434199"/>
                  <a:pt x="1874101" y="1436810"/>
                  <a:pt x="1875593" y="1440659"/>
                </a:cubicBezTo>
                <a:cubicBezTo>
                  <a:pt x="1878579" y="1448360"/>
                  <a:pt x="1871980" y="1458097"/>
                  <a:pt x="1860855" y="1462411"/>
                </a:cubicBezTo>
                <a:cubicBezTo>
                  <a:pt x="1855292" y="1464567"/>
                  <a:pt x="1849652" y="1464960"/>
                  <a:pt x="1845028" y="1463851"/>
                </a:cubicBezTo>
                <a:lnTo>
                  <a:pt x="1835306" y="1456281"/>
                </a:lnTo>
                <a:lnTo>
                  <a:pt x="1837384" y="1444136"/>
                </a:lnTo>
                <a:lnTo>
                  <a:pt x="1850044" y="1434529"/>
                </a:lnTo>
                <a:cubicBezTo>
                  <a:pt x="1855607" y="1432373"/>
                  <a:pt x="1861248" y="1431980"/>
                  <a:pt x="1865871" y="1433090"/>
                </a:cubicBezTo>
                <a:close/>
                <a:moveTo>
                  <a:pt x="112977" y="228165"/>
                </a:moveTo>
                <a:cubicBezTo>
                  <a:pt x="115682" y="232075"/>
                  <a:pt x="117356" y="237477"/>
                  <a:pt x="117356" y="243443"/>
                </a:cubicBezTo>
                <a:lnTo>
                  <a:pt x="112977" y="258720"/>
                </a:lnTo>
                <a:lnTo>
                  <a:pt x="102404" y="265048"/>
                </a:lnTo>
                <a:lnTo>
                  <a:pt x="91831" y="258719"/>
                </a:lnTo>
                <a:cubicBezTo>
                  <a:pt x="89126" y="254810"/>
                  <a:pt x="87452" y="249408"/>
                  <a:pt x="87452" y="243442"/>
                </a:cubicBezTo>
                <a:cubicBezTo>
                  <a:pt x="87452" y="231511"/>
                  <a:pt x="94146" y="221837"/>
                  <a:pt x="102404" y="221837"/>
                </a:cubicBezTo>
                <a:cubicBezTo>
                  <a:pt x="106533" y="221837"/>
                  <a:pt x="110271" y="224255"/>
                  <a:pt x="112977" y="228165"/>
                </a:cubicBezTo>
                <a:close/>
                <a:moveTo>
                  <a:pt x="151132" y="251017"/>
                </a:moveTo>
                <a:cubicBezTo>
                  <a:pt x="153838" y="254927"/>
                  <a:pt x="155511" y="260328"/>
                  <a:pt x="155512" y="266294"/>
                </a:cubicBezTo>
                <a:lnTo>
                  <a:pt x="151132" y="281571"/>
                </a:lnTo>
                <a:lnTo>
                  <a:pt x="140560" y="287899"/>
                </a:lnTo>
                <a:lnTo>
                  <a:pt x="129987" y="281571"/>
                </a:lnTo>
                <a:cubicBezTo>
                  <a:pt x="127281" y="277661"/>
                  <a:pt x="125608" y="272260"/>
                  <a:pt x="125608" y="266294"/>
                </a:cubicBezTo>
                <a:cubicBezTo>
                  <a:pt x="125608" y="254362"/>
                  <a:pt x="132301" y="244689"/>
                  <a:pt x="140560" y="244689"/>
                </a:cubicBezTo>
                <a:cubicBezTo>
                  <a:pt x="144689" y="244689"/>
                  <a:pt x="148427" y="247107"/>
                  <a:pt x="151132" y="251017"/>
                </a:cubicBezTo>
                <a:close/>
                <a:moveTo>
                  <a:pt x="1823523" y="1390478"/>
                </a:moveTo>
                <a:cubicBezTo>
                  <a:pt x="1828146" y="1391587"/>
                  <a:pt x="1831753" y="1394198"/>
                  <a:pt x="1833245" y="1398048"/>
                </a:cubicBezTo>
                <a:cubicBezTo>
                  <a:pt x="1836231" y="1405747"/>
                  <a:pt x="1829632" y="1415485"/>
                  <a:pt x="1818507" y="1419799"/>
                </a:cubicBezTo>
                <a:cubicBezTo>
                  <a:pt x="1812945" y="1421956"/>
                  <a:pt x="1807303" y="1422348"/>
                  <a:pt x="1802680" y="1421239"/>
                </a:cubicBezTo>
                <a:lnTo>
                  <a:pt x="1792958" y="1413669"/>
                </a:lnTo>
                <a:lnTo>
                  <a:pt x="1795036" y="1401523"/>
                </a:lnTo>
                <a:lnTo>
                  <a:pt x="1807696" y="1391918"/>
                </a:lnTo>
                <a:cubicBezTo>
                  <a:pt x="1813258" y="1389761"/>
                  <a:pt x="1818900" y="1389368"/>
                  <a:pt x="1823523" y="1390478"/>
                </a:cubicBezTo>
                <a:close/>
                <a:moveTo>
                  <a:pt x="206172" y="275096"/>
                </a:moveTo>
                <a:cubicBezTo>
                  <a:pt x="208878" y="279006"/>
                  <a:pt x="210551" y="284407"/>
                  <a:pt x="210551" y="290373"/>
                </a:cubicBezTo>
                <a:lnTo>
                  <a:pt x="206172" y="305650"/>
                </a:lnTo>
                <a:lnTo>
                  <a:pt x="195599" y="311978"/>
                </a:lnTo>
                <a:lnTo>
                  <a:pt x="185026" y="305650"/>
                </a:lnTo>
                <a:cubicBezTo>
                  <a:pt x="182321" y="301740"/>
                  <a:pt x="180647" y="296339"/>
                  <a:pt x="180647" y="290373"/>
                </a:cubicBezTo>
                <a:cubicBezTo>
                  <a:pt x="180647" y="278441"/>
                  <a:pt x="187341" y="268768"/>
                  <a:pt x="195599" y="268768"/>
                </a:cubicBezTo>
                <a:cubicBezTo>
                  <a:pt x="199728" y="268768"/>
                  <a:pt x="203466" y="271186"/>
                  <a:pt x="206172" y="275096"/>
                </a:cubicBezTo>
                <a:close/>
                <a:moveTo>
                  <a:pt x="1225342" y="967714"/>
                </a:moveTo>
                <a:cubicBezTo>
                  <a:pt x="1232889" y="970144"/>
                  <a:pt x="1238742" y="975081"/>
                  <a:pt x="1241113" y="981947"/>
                </a:cubicBezTo>
                <a:cubicBezTo>
                  <a:pt x="1245853" y="995680"/>
                  <a:pt x="1234865" y="1011932"/>
                  <a:pt x="1216572" y="1018247"/>
                </a:cubicBezTo>
                <a:cubicBezTo>
                  <a:pt x="1207426" y="1021404"/>
                  <a:pt x="1198182" y="1021478"/>
                  <a:pt x="1190635" y="1019048"/>
                </a:cubicBezTo>
                <a:lnTo>
                  <a:pt x="1174865" y="1004815"/>
                </a:lnTo>
                <a:lnTo>
                  <a:pt x="1178497" y="983883"/>
                </a:lnTo>
                <a:lnTo>
                  <a:pt x="1199406" y="968516"/>
                </a:lnTo>
                <a:cubicBezTo>
                  <a:pt x="1208553" y="965358"/>
                  <a:pt x="1217794" y="965283"/>
                  <a:pt x="1225342" y="967714"/>
                </a:cubicBezTo>
                <a:close/>
                <a:moveTo>
                  <a:pt x="1784119" y="1343759"/>
                </a:moveTo>
                <a:cubicBezTo>
                  <a:pt x="1789207" y="1345468"/>
                  <a:pt x="1793301" y="1348967"/>
                  <a:pt x="1795195" y="1353851"/>
                </a:cubicBezTo>
                <a:cubicBezTo>
                  <a:pt x="1798983" y="1363620"/>
                  <a:pt x="1792535" y="1375229"/>
                  <a:pt x="1780794" y="1379781"/>
                </a:cubicBezTo>
                <a:cubicBezTo>
                  <a:pt x="1774924" y="1382057"/>
                  <a:pt x="1768842" y="1382138"/>
                  <a:pt x="1763753" y="1380429"/>
                </a:cubicBezTo>
                <a:lnTo>
                  <a:pt x="1752677" y="1370337"/>
                </a:lnTo>
                <a:lnTo>
                  <a:pt x="1754055" y="1355416"/>
                </a:lnTo>
                <a:lnTo>
                  <a:pt x="1767078" y="1344407"/>
                </a:lnTo>
                <a:cubicBezTo>
                  <a:pt x="1772949" y="1342131"/>
                  <a:pt x="1779031" y="1342050"/>
                  <a:pt x="1784119" y="1343759"/>
                </a:cubicBezTo>
                <a:close/>
                <a:moveTo>
                  <a:pt x="816594" y="679984"/>
                </a:moveTo>
                <a:cubicBezTo>
                  <a:pt x="821589" y="686142"/>
                  <a:pt x="824860" y="694786"/>
                  <a:pt x="825223" y="704456"/>
                </a:cubicBezTo>
                <a:lnTo>
                  <a:pt x="818454" y="729506"/>
                </a:lnTo>
                <a:lnTo>
                  <a:pt x="800251" y="740460"/>
                </a:lnTo>
                <a:lnTo>
                  <a:pt x="781279" y="730901"/>
                </a:lnTo>
                <a:cubicBezTo>
                  <a:pt x="776285" y="724743"/>
                  <a:pt x="773013" y="716098"/>
                  <a:pt x="772650" y="706429"/>
                </a:cubicBezTo>
                <a:cubicBezTo>
                  <a:pt x="771924" y="687090"/>
                  <a:pt x="783105" y="670970"/>
                  <a:pt x="797622" y="670425"/>
                </a:cubicBezTo>
                <a:cubicBezTo>
                  <a:pt x="804881" y="670153"/>
                  <a:pt x="811600" y="673826"/>
                  <a:pt x="816594" y="679984"/>
                </a:cubicBezTo>
                <a:close/>
                <a:moveTo>
                  <a:pt x="263976" y="294945"/>
                </a:moveTo>
                <a:cubicBezTo>
                  <a:pt x="267409" y="299071"/>
                  <a:pt x="269532" y="304772"/>
                  <a:pt x="269532" y="311068"/>
                </a:cubicBezTo>
                <a:lnTo>
                  <a:pt x="263976" y="327190"/>
                </a:lnTo>
                <a:lnTo>
                  <a:pt x="250562" y="333869"/>
                </a:lnTo>
                <a:lnTo>
                  <a:pt x="237149" y="327191"/>
                </a:lnTo>
                <a:cubicBezTo>
                  <a:pt x="233715" y="323064"/>
                  <a:pt x="231592" y="317364"/>
                  <a:pt x="231592" y="311068"/>
                </a:cubicBezTo>
                <a:cubicBezTo>
                  <a:pt x="231592" y="298475"/>
                  <a:pt x="240085" y="288267"/>
                  <a:pt x="250562" y="288267"/>
                </a:cubicBezTo>
                <a:cubicBezTo>
                  <a:pt x="255800" y="288267"/>
                  <a:pt x="260543" y="290819"/>
                  <a:pt x="263976" y="294945"/>
                </a:cubicBezTo>
                <a:close/>
                <a:moveTo>
                  <a:pt x="1746989" y="1293843"/>
                </a:moveTo>
                <a:cubicBezTo>
                  <a:pt x="1753471" y="1295498"/>
                  <a:pt x="1758552" y="1299286"/>
                  <a:pt x="1760695" y="1304815"/>
                </a:cubicBezTo>
                <a:cubicBezTo>
                  <a:pt x="1764983" y="1315873"/>
                  <a:pt x="1755899" y="1329707"/>
                  <a:pt x="1740405" y="1335714"/>
                </a:cubicBezTo>
                <a:cubicBezTo>
                  <a:pt x="1732658" y="1338718"/>
                  <a:pt x="1724776" y="1339197"/>
                  <a:pt x="1718294" y="1337542"/>
                </a:cubicBezTo>
                <a:lnTo>
                  <a:pt x="1704587" y="1326570"/>
                </a:lnTo>
                <a:lnTo>
                  <a:pt x="1707315" y="1309227"/>
                </a:lnTo>
                <a:lnTo>
                  <a:pt x="1724878" y="1295671"/>
                </a:lnTo>
                <a:cubicBezTo>
                  <a:pt x="1732625" y="1292667"/>
                  <a:pt x="1740507" y="1292189"/>
                  <a:pt x="1746989" y="1293843"/>
                </a:cubicBezTo>
                <a:close/>
                <a:moveTo>
                  <a:pt x="323938" y="311519"/>
                </a:moveTo>
                <a:cubicBezTo>
                  <a:pt x="327824" y="316964"/>
                  <a:pt x="330228" y="324486"/>
                  <a:pt x="330228" y="332795"/>
                </a:cubicBezTo>
                <a:lnTo>
                  <a:pt x="323938" y="354071"/>
                </a:lnTo>
                <a:lnTo>
                  <a:pt x="308754" y="362884"/>
                </a:lnTo>
                <a:lnTo>
                  <a:pt x="293569" y="354071"/>
                </a:lnTo>
                <a:cubicBezTo>
                  <a:pt x="289683" y="348626"/>
                  <a:pt x="287280" y="341104"/>
                  <a:pt x="287280" y="332795"/>
                </a:cubicBezTo>
                <a:cubicBezTo>
                  <a:pt x="287280" y="316177"/>
                  <a:pt x="296894" y="302706"/>
                  <a:pt x="308754" y="302706"/>
                </a:cubicBezTo>
                <a:cubicBezTo>
                  <a:pt x="314684" y="302706"/>
                  <a:pt x="320052" y="306074"/>
                  <a:pt x="323938" y="311519"/>
                </a:cubicBezTo>
                <a:close/>
                <a:moveTo>
                  <a:pt x="1199406" y="892824"/>
                </a:moveTo>
                <a:cubicBezTo>
                  <a:pt x="1208196" y="895957"/>
                  <a:pt x="1215083" y="902100"/>
                  <a:pt x="1217987" y="910509"/>
                </a:cubicBezTo>
                <a:cubicBezTo>
                  <a:pt x="1223791" y="927326"/>
                  <a:pt x="1211459" y="946843"/>
                  <a:pt x="1190440" y="954097"/>
                </a:cubicBezTo>
                <a:cubicBezTo>
                  <a:pt x="1179931" y="957724"/>
                  <a:pt x="1169241" y="957601"/>
                  <a:pt x="1160452" y="954467"/>
                </a:cubicBezTo>
                <a:lnTo>
                  <a:pt x="1141872" y="936782"/>
                </a:lnTo>
                <a:lnTo>
                  <a:pt x="1145586" y="911402"/>
                </a:lnTo>
                <a:lnTo>
                  <a:pt x="1169417" y="893194"/>
                </a:lnTo>
                <a:cubicBezTo>
                  <a:pt x="1179926" y="889566"/>
                  <a:pt x="1190617" y="889690"/>
                  <a:pt x="1199406" y="892824"/>
                </a:cubicBezTo>
                <a:close/>
                <a:moveTo>
                  <a:pt x="895796" y="677091"/>
                </a:moveTo>
                <a:cubicBezTo>
                  <a:pt x="901894" y="684153"/>
                  <a:pt x="905875" y="694076"/>
                  <a:pt x="906292" y="705186"/>
                </a:cubicBezTo>
                <a:lnTo>
                  <a:pt x="897931" y="733988"/>
                </a:lnTo>
                <a:lnTo>
                  <a:pt x="875610" y="746626"/>
                </a:lnTo>
                <a:lnTo>
                  <a:pt x="852404" y="735696"/>
                </a:lnTo>
                <a:cubicBezTo>
                  <a:pt x="846305" y="728634"/>
                  <a:pt x="842325" y="718712"/>
                  <a:pt x="841908" y="707602"/>
                </a:cubicBezTo>
                <a:cubicBezTo>
                  <a:pt x="841073" y="685383"/>
                  <a:pt x="854811" y="666829"/>
                  <a:pt x="872589" y="666161"/>
                </a:cubicBezTo>
                <a:cubicBezTo>
                  <a:pt x="881480" y="665828"/>
                  <a:pt x="889697" y="670029"/>
                  <a:pt x="895796" y="677091"/>
                </a:cubicBezTo>
                <a:close/>
                <a:moveTo>
                  <a:pt x="1712003" y="1229864"/>
                </a:moveTo>
                <a:cubicBezTo>
                  <a:pt x="1719636" y="1232010"/>
                  <a:pt x="1725670" y="1236724"/>
                  <a:pt x="1728296" y="1243496"/>
                </a:cubicBezTo>
                <a:cubicBezTo>
                  <a:pt x="1733548" y="1257042"/>
                  <a:pt x="1723178" y="1273694"/>
                  <a:pt x="1705134" y="1280691"/>
                </a:cubicBezTo>
                <a:cubicBezTo>
                  <a:pt x="1696113" y="1284189"/>
                  <a:pt x="1686880" y="1284610"/>
                  <a:pt x="1679246" y="1282464"/>
                </a:cubicBezTo>
                <a:lnTo>
                  <a:pt x="1662953" y="1268833"/>
                </a:lnTo>
                <a:lnTo>
                  <a:pt x="1665798" y="1247779"/>
                </a:lnTo>
                <a:lnTo>
                  <a:pt x="1686115" y="1231639"/>
                </a:lnTo>
                <a:cubicBezTo>
                  <a:pt x="1695137" y="1228141"/>
                  <a:pt x="1704369" y="1227719"/>
                  <a:pt x="1712003" y="1229864"/>
                </a:cubicBezTo>
                <a:close/>
                <a:moveTo>
                  <a:pt x="396239" y="321010"/>
                </a:moveTo>
                <a:cubicBezTo>
                  <a:pt x="400999" y="327351"/>
                  <a:pt x="403943" y="336111"/>
                  <a:pt x="403943" y="345788"/>
                </a:cubicBezTo>
                <a:lnTo>
                  <a:pt x="396239" y="370566"/>
                </a:lnTo>
                <a:lnTo>
                  <a:pt x="377638" y="380830"/>
                </a:lnTo>
                <a:lnTo>
                  <a:pt x="359038" y="370566"/>
                </a:lnTo>
                <a:cubicBezTo>
                  <a:pt x="354278" y="364225"/>
                  <a:pt x="351333" y="355464"/>
                  <a:pt x="351333" y="345788"/>
                </a:cubicBezTo>
                <a:cubicBezTo>
                  <a:pt x="351333" y="326435"/>
                  <a:pt x="363110" y="310746"/>
                  <a:pt x="377638" y="310746"/>
                </a:cubicBezTo>
                <a:cubicBezTo>
                  <a:pt x="384902" y="310746"/>
                  <a:pt x="391478" y="314668"/>
                  <a:pt x="396239" y="321010"/>
                </a:cubicBezTo>
                <a:close/>
                <a:moveTo>
                  <a:pt x="1683276" y="1156000"/>
                </a:moveTo>
                <a:cubicBezTo>
                  <a:pt x="1692177" y="1158802"/>
                  <a:pt x="1699290" y="1164682"/>
                  <a:pt x="1702507" y="1172976"/>
                </a:cubicBezTo>
                <a:cubicBezTo>
                  <a:pt x="1708939" y="1189564"/>
                  <a:pt x="1697346" y="1209529"/>
                  <a:pt x="1676615" y="1217566"/>
                </a:cubicBezTo>
                <a:cubicBezTo>
                  <a:pt x="1666250" y="1221585"/>
                  <a:pt x="1655562" y="1221863"/>
                  <a:pt x="1646661" y="1219061"/>
                </a:cubicBezTo>
                <a:lnTo>
                  <a:pt x="1627432" y="1202085"/>
                </a:lnTo>
                <a:lnTo>
                  <a:pt x="1630191" y="1176584"/>
                </a:lnTo>
                <a:lnTo>
                  <a:pt x="1653323" y="1157495"/>
                </a:lnTo>
                <a:cubicBezTo>
                  <a:pt x="1663688" y="1153476"/>
                  <a:pt x="1674376" y="1153198"/>
                  <a:pt x="1683276" y="1156000"/>
                </a:cubicBezTo>
                <a:close/>
                <a:moveTo>
                  <a:pt x="1169346" y="797192"/>
                </a:moveTo>
                <a:cubicBezTo>
                  <a:pt x="1178710" y="801494"/>
                  <a:pt x="1186275" y="809291"/>
                  <a:pt x="1189821" y="819565"/>
                </a:cubicBezTo>
                <a:cubicBezTo>
                  <a:pt x="1196914" y="840111"/>
                  <a:pt x="1185244" y="862779"/>
                  <a:pt x="1163757" y="870197"/>
                </a:cubicBezTo>
                <a:cubicBezTo>
                  <a:pt x="1153014" y="873904"/>
                  <a:pt x="1141851" y="873099"/>
                  <a:pt x="1132486" y="868796"/>
                </a:cubicBezTo>
                <a:lnTo>
                  <a:pt x="1112010" y="846424"/>
                </a:lnTo>
                <a:lnTo>
                  <a:pt x="1114326" y="816185"/>
                </a:lnTo>
                <a:lnTo>
                  <a:pt x="1138075" y="795792"/>
                </a:lnTo>
                <a:cubicBezTo>
                  <a:pt x="1148819" y="792084"/>
                  <a:pt x="1159982" y="792890"/>
                  <a:pt x="1169346" y="797192"/>
                </a:cubicBezTo>
                <a:close/>
                <a:moveTo>
                  <a:pt x="475492" y="321090"/>
                </a:moveTo>
                <a:cubicBezTo>
                  <a:pt x="481322" y="328375"/>
                  <a:pt x="484927" y="338441"/>
                  <a:pt x="484927" y="349558"/>
                </a:cubicBezTo>
                <a:lnTo>
                  <a:pt x="475492" y="378026"/>
                </a:lnTo>
                <a:lnTo>
                  <a:pt x="452713" y="389818"/>
                </a:lnTo>
                <a:lnTo>
                  <a:pt x="429933" y="378026"/>
                </a:lnTo>
                <a:cubicBezTo>
                  <a:pt x="424103" y="370740"/>
                  <a:pt x="420498" y="360675"/>
                  <a:pt x="420498" y="349558"/>
                </a:cubicBezTo>
                <a:cubicBezTo>
                  <a:pt x="420497" y="327323"/>
                  <a:pt x="434921" y="309297"/>
                  <a:pt x="452712" y="309297"/>
                </a:cubicBezTo>
                <a:cubicBezTo>
                  <a:pt x="461608" y="309298"/>
                  <a:pt x="469663" y="313804"/>
                  <a:pt x="475492" y="321090"/>
                </a:cubicBezTo>
                <a:close/>
                <a:moveTo>
                  <a:pt x="995826" y="670546"/>
                </a:moveTo>
                <a:cubicBezTo>
                  <a:pt x="1003223" y="677722"/>
                  <a:pt x="1008011" y="687838"/>
                  <a:pt x="1008437" y="699196"/>
                </a:cubicBezTo>
                <a:lnTo>
                  <a:pt x="998009" y="728711"/>
                </a:lnTo>
                <a:lnTo>
                  <a:pt x="970652" y="741802"/>
                </a:lnTo>
                <a:lnTo>
                  <a:pt x="942391" y="730799"/>
                </a:lnTo>
                <a:cubicBezTo>
                  <a:pt x="934994" y="723623"/>
                  <a:pt x="930207" y="713506"/>
                  <a:pt x="929780" y="702149"/>
                </a:cubicBezTo>
                <a:cubicBezTo>
                  <a:pt x="928928" y="679434"/>
                  <a:pt x="945844" y="660359"/>
                  <a:pt x="967565" y="659544"/>
                </a:cubicBezTo>
                <a:cubicBezTo>
                  <a:pt x="978425" y="659136"/>
                  <a:pt x="988430" y="663370"/>
                  <a:pt x="995826" y="670546"/>
                </a:cubicBezTo>
                <a:close/>
                <a:moveTo>
                  <a:pt x="1649651" y="1061563"/>
                </a:moveTo>
                <a:cubicBezTo>
                  <a:pt x="1659170" y="1065511"/>
                  <a:pt x="1667022" y="1073019"/>
                  <a:pt x="1670951" y="1083152"/>
                </a:cubicBezTo>
                <a:cubicBezTo>
                  <a:pt x="1678809" y="1103418"/>
                  <a:pt x="1667998" y="1126508"/>
                  <a:pt x="1646804" y="1134725"/>
                </a:cubicBezTo>
                <a:cubicBezTo>
                  <a:pt x="1636208" y="1138834"/>
                  <a:pt x="1625022" y="1138447"/>
                  <a:pt x="1615503" y="1134499"/>
                </a:cubicBezTo>
                <a:lnTo>
                  <a:pt x="1594202" y="1112911"/>
                </a:lnTo>
                <a:lnTo>
                  <a:pt x="1595381" y="1082606"/>
                </a:lnTo>
                <a:lnTo>
                  <a:pt x="1618349" y="1061337"/>
                </a:lnTo>
                <a:cubicBezTo>
                  <a:pt x="1628945" y="1057228"/>
                  <a:pt x="1640132" y="1057616"/>
                  <a:pt x="1649651" y="1061563"/>
                </a:cubicBezTo>
                <a:close/>
                <a:moveTo>
                  <a:pt x="575698" y="318301"/>
                </a:moveTo>
                <a:cubicBezTo>
                  <a:pt x="582820" y="325749"/>
                  <a:pt x="587225" y="336039"/>
                  <a:pt x="587225" y="347404"/>
                </a:cubicBezTo>
                <a:lnTo>
                  <a:pt x="575698" y="376507"/>
                </a:lnTo>
                <a:lnTo>
                  <a:pt x="547869" y="388562"/>
                </a:lnTo>
                <a:lnTo>
                  <a:pt x="520040" y="376507"/>
                </a:lnTo>
                <a:cubicBezTo>
                  <a:pt x="512918" y="369059"/>
                  <a:pt x="508513" y="358769"/>
                  <a:pt x="508513" y="347404"/>
                </a:cubicBezTo>
                <a:cubicBezTo>
                  <a:pt x="508513" y="324673"/>
                  <a:pt x="526133" y="306246"/>
                  <a:pt x="547869" y="306246"/>
                </a:cubicBezTo>
                <a:cubicBezTo>
                  <a:pt x="558737" y="306246"/>
                  <a:pt x="568576" y="310853"/>
                  <a:pt x="575698" y="318301"/>
                </a:cubicBezTo>
                <a:close/>
                <a:moveTo>
                  <a:pt x="1095125" y="650180"/>
                </a:moveTo>
                <a:cubicBezTo>
                  <a:pt x="1099697" y="654414"/>
                  <a:pt x="1103462" y="659517"/>
                  <a:pt x="1106145" y="665240"/>
                </a:cubicBezTo>
                <a:lnTo>
                  <a:pt x="1110115" y="681666"/>
                </a:lnTo>
                <a:lnTo>
                  <a:pt x="1109170" y="693275"/>
                </a:lnTo>
                <a:lnTo>
                  <a:pt x="1108194" y="699240"/>
                </a:lnTo>
                <a:lnTo>
                  <a:pt x="1117661" y="694653"/>
                </a:lnTo>
                <a:lnTo>
                  <a:pt x="1134411" y="692417"/>
                </a:lnTo>
                <a:cubicBezTo>
                  <a:pt x="1140717" y="692849"/>
                  <a:pt x="1146836" y="694515"/>
                  <a:pt x="1152437" y="697247"/>
                </a:cubicBezTo>
                <a:cubicBezTo>
                  <a:pt x="1163636" y="702714"/>
                  <a:pt x="1172759" y="712457"/>
                  <a:pt x="1177151" y="725181"/>
                </a:cubicBezTo>
                <a:cubicBezTo>
                  <a:pt x="1179346" y="731543"/>
                  <a:pt x="1180153" y="738049"/>
                  <a:pt x="1179728" y="744364"/>
                </a:cubicBezTo>
                <a:cubicBezTo>
                  <a:pt x="1179305" y="750681"/>
                  <a:pt x="1177651" y="756807"/>
                  <a:pt x="1174930" y="762413"/>
                </a:cubicBezTo>
                <a:cubicBezTo>
                  <a:pt x="1169487" y="773624"/>
                  <a:pt x="1159772" y="782749"/>
                  <a:pt x="1147074" y="787133"/>
                </a:cubicBezTo>
                <a:cubicBezTo>
                  <a:pt x="1140726" y="789324"/>
                  <a:pt x="1134233" y="790121"/>
                  <a:pt x="1127928" y="789690"/>
                </a:cubicBezTo>
                <a:lnTo>
                  <a:pt x="1109902" y="784859"/>
                </a:lnTo>
                <a:lnTo>
                  <a:pt x="1094992" y="773614"/>
                </a:lnTo>
                <a:lnTo>
                  <a:pt x="1085187" y="756926"/>
                </a:lnTo>
                <a:lnTo>
                  <a:pt x="1082609" y="737741"/>
                </a:lnTo>
                <a:lnTo>
                  <a:pt x="1085187" y="728049"/>
                </a:lnTo>
                <a:lnTo>
                  <a:pt x="1082613" y="729924"/>
                </a:lnTo>
                <a:lnTo>
                  <a:pt x="1063794" y="734456"/>
                </a:lnTo>
                <a:lnTo>
                  <a:pt x="1044690" y="731347"/>
                </a:lnTo>
                <a:lnTo>
                  <a:pt x="1028815" y="721511"/>
                </a:lnTo>
                <a:lnTo>
                  <a:pt x="1017795" y="706451"/>
                </a:lnTo>
                <a:cubicBezTo>
                  <a:pt x="1015113" y="700728"/>
                  <a:pt x="1013509" y="694386"/>
                  <a:pt x="1013257" y="687675"/>
                </a:cubicBezTo>
                <a:cubicBezTo>
                  <a:pt x="1012754" y="674251"/>
                  <a:pt x="1017750" y="661894"/>
                  <a:pt x="1026235" y="652766"/>
                </a:cubicBezTo>
                <a:cubicBezTo>
                  <a:pt x="1030478" y="648203"/>
                  <a:pt x="1035592" y="644446"/>
                  <a:pt x="1041328" y="641768"/>
                </a:cubicBezTo>
                <a:cubicBezTo>
                  <a:pt x="1047063" y="639089"/>
                  <a:pt x="1053420" y="637489"/>
                  <a:pt x="1060146" y="637236"/>
                </a:cubicBezTo>
                <a:cubicBezTo>
                  <a:pt x="1073597" y="636731"/>
                  <a:pt x="1085979" y="641715"/>
                  <a:pt x="1095125" y="650180"/>
                </a:cubicBezTo>
                <a:close/>
                <a:moveTo>
                  <a:pt x="1629004" y="962322"/>
                </a:moveTo>
                <a:cubicBezTo>
                  <a:pt x="1640401" y="967365"/>
                  <a:pt x="1649882" y="976760"/>
                  <a:pt x="1654748" y="989310"/>
                </a:cubicBezTo>
                <a:cubicBezTo>
                  <a:pt x="1657182" y="995585"/>
                  <a:pt x="1658231" y="1002056"/>
                  <a:pt x="1658044" y="1008383"/>
                </a:cubicBezTo>
                <a:cubicBezTo>
                  <a:pt x="1657858" y="1014710"/>
                  <a:pt x="1656435" y="1020895"/>
                  <a:pt x="1653926" y="1026599"/>
                </a:cubicBezTo>
                <a:cubicBezTo>
                  <a:pt x="1648908" y="1038005"/>
                  <a:pt x="1639542" y="1047489"/>
                  <a:pt x="1627018" y="1052346"/>
                </a:cubicBezTo>
                <a:cubicBezTo>
                  <a:pt x="1620756" y="1054774"/>
                  <a:pt x="1614297" y="1055814"/>
                  <a:pt x="1607979" y="1055619"/>
                </a:cubicBezTo>
                <a:lnTo>
                  <a:pt x="1589786" y="1051469"/>
                </a:lnTo>
                <a:lnTo>
                  <a:pt x="1574465" y="1040790"/>
                </a:lnTo>
                <a:lnTo>
                  <a:pt x="1564041" y="1024482"/>
                </a:lnTo>
                <a:lnTo>
                  <a:pt x="1560745" y="1005408"/>
                </a:lnTo>
                <a:lnTo>
                  <a:pt x="1564864" y="987192"/>
                </a:lnTo>
                <a:lnTo>
                  <a:pt x="1575503" y="971862"/>
                </a:lnTo>
                <a:lnTo>
                  <a:pt x="1591772" y="961445"/>
                </a:lnTo>
                <a:lnTo>
                  <a:pt x="1610811" y="958172"/>
                </a:lnTo>
                <a:cubicBezTo>
                  <a:pt x="1617128" y="958368"/>
                  <a:pt x="1623305" y="959802"/>
                  <a:pt x="1629004" y="962322"/>
                </a:cubicBezTo>
                <a:close/>
                <a:moveTo>
                  <a:pt x="675691" y="301674"/>
                </a:moveTo>
                <a:cubicBezTo>
                  <a:pt x="680101" y="306076"/>
                  <a:pt x="683671" y="311317"/>
                  <a:pt x="686138" y="317136"/>
                </a:cubicBezTo>
                <a:lnTo>
                  <a:pt x="689969" y="336071"/>
                </a:lnTo>
                <a:lnTo>
                  <a:pt x="686138" y="355005"/>
                </a:lnTo>
                <a:lnTo>
                  <a:pt x="675691" y="370467"/>
                </a:lnTo>
                <a:lnTo>
                  <a:pt x="660196" y="380892"/>
                </a:lnTo>
                <a:lnTo>
                  <a:pt x="641221" y="384715"/>
                </a:lnTo>
                <a:lnTo>
                  <a:pt x="622247" y="380892"/>
                </a:lnTo>
                <a:lnTo>
                  <a:pt x="606752" y="370467"/>
                </a:lnTo>
                <a:lnTo>
                  <a:pt x="596305" y="355005"/>
                </a:lnTo>
                <a:cubicBezTo>
                  <a:pt x="593839" y="349185"/>
                  <a:pt x="592474" y="342787"/>
                  <a:pt x="592474" y="336071"/>
                </a:cubicBezTo>
                <a:cubicBezTo>
                  <a:pt x="592475" y="322638"/>
                  <a:pt x="597931" y="310477"/>
                  <a:pt x="606752" y="301674"/>
                </a:cubicBezTo>
                <a:cubicBezTo>
                  <a:pt x="611163" y="297273"/>
                  <a:pt x="616415" y="293711"/>
                  <a:pt x="622247" y="291250"/>
                </a:cubicBezTo>
                <a:cubicBezTo>
                  <a:pt x="628079" y="288788"/>
                  <a:pt x="634491" y="287427"/>
                  <a:pt x="641222" y="287427"/>
                </a:cubicBezTo>
                <a:cubicBezTo>
                  <a:pt x="654682" y="287427"/>
                  <a:pt x="666869" y="292871"/>
                  <a:pt x="675691" y="301674"/>
                </a:cubicBezTo>
                <a:close/>
                <a:moveTo>
                  <a:pt x="1643230" y="851096"/>
                </a:moveTo>
                <a:cubicBezTo>
                  <a:pt x="1648553" y="855480"/>
                  <a:pt x="1652684" y="860967"/>
                  <a:pt x="1655192" y="867435"/>
                </a:cubicBezTo>
                <a:cubicBezTo>
                  <a:pt x="1657700" y="873904"/>
                  <a:pt x="1658348" y="880742"/>
                  <a:pt x="1657372" y="887568"/>
                </a:cubicBezTo>
                <a:cubicBezTo>
                  <a:pt x="1654443" y="908047"/>
                  <a:pt x="1636896" y="928421"/>
                  <a:pt x="1611113" y="938418"/>
                </a:cubicBezTo>
                <a:lnTo>
                  <a:pt x="1585458" y="944132"/>
                </a:lnTo>
                <a:lnTo>
                  <a:pt x="1561780" y="941762"/>
                </a:lnTo>
                <a:lnTo>
                  <a:pt x="1542667" y="932043"/>
                </a:lnTo>
                <a:lnTo>
                  <a:pt x="1530704" y="915704"/>
                </a:lnTo>
                <a:lnTo>
                  <a:pt x="1528526" y="895572"/>
                </a:lnTo>
                <a:lnTo>
                  <a:pt x="1536091" y="875508"/>
                </a:lnTo>
                <a:cubicBezTo>
                  <a:pt x="1540079" y="869086"/>
                  <a:pt x="1545456" y="863056"/>
                  <a:pt x="1551983" y="857797"/>
                </a:cubicBezTo>
                <a:lnTo>
                  <a:pt x="1574784" y="844722"/>
                </a:lnTo>
                <a:cubicBezTo>
                  <a:pt x="1583378" y="841389"/>
                  <a:pt x="1592073" y="839525"/>
                  <a:pt x="1600439" y="839009"/>
                </a:cubicBezTo>
                <a:cubicBezTo>
                  <a:pt x="1608805" y="838492"/>
                  <a:pt x="1616842" y="839322"/>
                  <a:pt x="1624117" y="841377"/>
                </a:cubicBezTo>
                <a:cubicBezTo>
                  <a:pt x="1631392" y="843432"/>
                  <a:pt x="1637907" y="846713"/>
                  <a:pt x="1643230" y="851096"/>
                </a:cubicBezTo>
                <a:close/>
                <a:moveTo>
                  <a:pt x="774251" y="248200"/>
                </a:moveTo>
                <a:cubicBezTo>
                  <a:pt x="780263" y="251578"/>
                  <a:pt x="785676" y="256467"/>
                  <a:pt x="790223" y="262507"/>
                </a:cubicBezTo>
                <a:cubicBezTo>
                  <a:pt x="794769" y="268547"/>
                  <a:pt x="798448" y="275740"/>
                  <a:pt x="800991" y="283727"/>
                </a:cubicBezTo>
                <a:cubicBezTo>
                  <a:pt x="803534" y="291714"/>
                  <a:pt x="804940" y="300495"/>
                  <a:pt x="804939" y="309712"/>
                </a:cubicBezTo>
                <a:lnTo>
                  <a:pt x="800991" y="335698"/>
                </a:lnTo>
                <a:cubicBezTo>
                  <a:pt x="798448" y="343685"/>
                  <a:pt x="794769" y="350878"/>
                  <a:pt x="790223" y="356918"/>
                </a:cubicBezTo>
                <a:lnTo>
                  <a:pt x="774251" y="371225"/>
                </a:lnTo>
                <a:lnTo>
                  <a:pt x="754693" y="376472"/>
                </a:lnTo>
                <a:lnTo>
                  <a:pt x="735134" y="371225"/>
                </a:lnTo>
                <a:lnTo>
                  <a:pt x="719163" y="356918"/>
                </a:lnTo>
                <a:lnTo>
                  <a:pt x="708394" y="335698"/>
                </a:lnTo>
                <a:lnTo>
                  <a:pt x="704446" y="309713"/>
                </a:lnTo>
                <a:cubicBezTo>
                  <a:pt x="704446" y="282060"/>
                  <a:pt x="717099" y="258334"/>
                  <a:pt x="735134" y="248200"/>
                </a:cubicBezTo>
                <a:cubicBezTo>
                  <a:pt x="741145" y="244822"/>
                  <a:pt x="747755" y="242954"/>
                  <a:pt x="754693" y="242954"/>
                </a:cubicBezTo>
                <a:cubicBezTo>
                  <a:pt x="761631" y="242954"/>
                  <a:pt x="768240" y="244822"/>
                  <a:pt x="774251" y="248200"/>
                </a:cubicBezTo>
                <a:close/>
                <a:moveTo>
                  <a:pt x="1640965" y="706865"/>
                </a:moveTo>
                <a:cubicBezTo>
                  <a:pt x="1647163" y="712604"/>
                  <a:pt x="1652090" y="719645"/>
                  <a:pt x="1655257" y="727814"/>
                </a:cubicBezTo>
                <a:cubicBezTo>
                  <a:pt x="1658426" y="735983"/>
                  <a:pt x="1659532" y="744505"/>
                  <a:pt x="1658824" y="752921"/>
                </a:cubicBezTo>
                <a:cubicBezTo>
                  <a:pt x="1658115" y="761338"/>
                  <a:pt x="1655590" y="769650"/>
                  <a:pt x="1651491" y="777397"/>
                </a:cubicBezTo>
                <a:cubicBezTo>
                  <a:pt x="1643293" y="792891"/>
                  <a:pt x="1628801" y="806128"/>
                  <a:pt x="1609957" y="813433"/>
                </a:cubicBezTo>
                <a:cubicBezTo>
                  <a:pt x="1600535" y="817086"/>
                  <a:pt x="1590918" y="818912"/>
                  <a:pt x="1581593" y="819083"/>
                </a:cubicBezTo>
                <a:lnTo>
                  <a:pt x="1554987" y="814815"/>
                </a:lnTo>
                <a:lnTo>
                  <a:pt x="1533071" y="801681"/>
                </a:lnTo>
                <a:lnTo>
                  <a:pt x="1518779" y="780732"/>
                </a:lnTo>
                <a:lnTo>
                  <a:pt x="1515213" y="755625"/>
                </a:lnTo>
                <a:lnTo>
                  <a:pt x="1522546" y="731149"/>
                </a:lnTo>
                <a:lnTo>
                  <a:pt x="1539321" y="710061"/>
                </a:lnTo>
                <a:lnTo>
                  <a:pt x="1564079" y="695112"/>
                </a:lnTo>
                <a:lnTo>
                  <a:pt x="1592444" y="689463"/>
                </a:lnTo>
                <a:cubicBezTo>
                  <a:pt x="1601769" y="689291"/>
                  <a:pt x="1610801" y="690772"/>
                  <a:pt x="1619051" y="693731"/>
                </a:cubicBezTo>
                <a:cubicBezTo>
                  <a:pt x="1627300" y="696690"/>
                  <a:pt x="1634768" y="701126"/>
                  <a:pt x="1640965" y="706865"/>
                </a:cubicBezTo>
                <a:close/>
                <a:moveTo>
                  <a:pt x="909546" y="198170"/>
                </a:moveTo>
                <a:cubicBezTo>
                  <a:pt x="917138" y="201873"/>
                  <a:pt x="923974" y="207232"/>
                  <a:pt x="929715" y="213854"/>
                </a:cubicBezTo>
                <a:cubicBezTo>
                  <a:pt x="935456" y="220476"/>
                  <a:pt x="940102" y="228362"/>
                  <a:pt x="943313" y="237118"/>
                </a:cubicBezTo>
                <a:lnTo>
                  <a:pt x="948300" y="265607"/>
                </a:lnTo>
                <a:lnTo>
                  <a:pt x="943313" y="294095"/>
                </a:lnTo>
                <a:lnTo>
                  <a:pt x="929715" y="317359"/>
                </a:lnTo>
                <a:lnTo>
                  <a:pt x="909546" y="333044"/>
                </a:lnTo>
                <a:lnTo>
                  <a:pt x="884848" y="338796"/>
                </a:lnTo>
                <a:lnTo>
                  <a:pt x="860149" y="333044"/>
                </a:lnTo>
                <a:lnTo>
                  <a:pt x="839980" y="317359"/>
                </a:lnTo>
                <a:lnTo>
                  <a:pt x="826382" y="294095"/>
                </a:lnTo>
                <a:cubicBezTo>
                  <a:pt x="823171" y="285339"/>
                  <a:pt x="821396" y="275712"/>
                  <a:pt x="821396" y="265607"/>
                </a:cubicBezTo>
                <a:cubicBezTo>
                  <a:pt x="821395" y="245396"/>
                  <a:pt x="828497" y="227099"/>
                  <a:pt x="839980" y="213854"/>
                </a:cubicBezTo>
                <a:cubicBezTo>
                  <a:pt x="845721" y="207232"/>
                  <a:pt x="852558" y="201873"/>
                  <a:pt x="860149" y="198169"/>
                </a:cubicBezTo>
                <a:cubicBezTo>
                  <a:pt x="867740" y="194466"/>
                  <a:pt x="876086" y="192417"/>
                  <a:pt x="884848" y="192418"/>
                </a:cubicBezTo>
                <a:cubicBezTo>
                  <a:pt x="893609" y="192418"/>
                  <a:pt x="901955" y="194466"/>
                  <a:pt x="909546" y="198170"/>
                </a:cubicBezTo>
                <a:close/>
                <a:moveTo>
                  <a:pt x="1665288" y="532252"/>
                </a:moveTo>
                <a:cubicBezTo>
                  <a:pt x="1672729" y="539279"/>
                  <a:pt x="1678670" y="547873"/>
                  <a:pt x="1682526" y="557817"/>
                </a:cubicBezTo>
                <a:cubicBezTo>
                  <a:pt x="1686381" y="567761"/>
                  <a:pt x="1687787" y="578113"/>
                  <a:pt x="1687027" y="588320"/>
                </a:cubicBezTo>
                <a:cubicBezTo>
                  <a:pt x="1686268" y="598525"/>
                  <a:pt x="1683344" y="608586"/>
                  <a:pt x="1678538" y="617945"/>
                </a:cubicBezTo>
                <a:cubicBezTo>
                  <a:pt x="1668929" y="636664"/>
                  <a:pt x="1651797" y="652580"/>
                  <a:pt x="1629421" y="661256"/>
                </a:cubicBezTo>
                <a:cubicBezTo>
                  <a:pt x="1618234" y="665594"/>
                  <a:pt x="1606793" y="667711"/>
                  <a:pt x="1595685" y="667825"/>
                </a:cubicBezTo>
                <a:lnTo>
                  <a:pt x="1563945" y="662378"/>
                </a:lnTo>
                <a:lnTo>
                  <a:pt x="1537703" y="646219"/>
                </a:lnTo>
                <a:lnTo>
                  <a:pt x="1520465" y="620654"/>
                </a:lnTo>
                <a:lnTo>
                  <a:pt x="1515964" y="590152"/>
                </a:lnTo>
                <a:lnTo>
                  <a:pt x="1524453" y="560525"/>
                </a:lnTo>
                <a:lnTo>
                  <a:pt x="1544224" y="535104"/>
                </a:lnTo>
                <a:lnTo>
                  <a:pt x="1573570" y="517215"/>
                </a:lnTo>
                <a:lnTo>
                  <a:pt x="1607306" y="510645"/>
                </a:lnTo>
                <a:cubicBezTo>
                  <a:pt x="1618413" y="510531"/>
                  <a:pt x="1629188" y="512419"/>
                  <a:pt x="1639046" y="516093"/>
                </a:cubicBezTo>
                <a:cubicBezTo>
                  <a:pt x="1648905" y="519766"/>
                  <a:pt x="1657847" y="525225"/>
                  <a:pt x="1665288" y="532252"/>
                </a:cubicBezTo>
                <a:close/>
                <a:moveTo>
                  <a:pt x="1063557" y="112366"/>
                </a:moveTo>
                <a:cubicBezTo>
                  <a:pt x="1072798" y="116764"/>
                  <a:pt x="1081121" y="123128"/>
                  <a:pt x="1088110" y="130992"/>
                </a:cubicBezTo>
                <a:cubicBezTo>
                  <a:pt x="1095099" y="138855"/>
                  <a:pt x="1100755" y="148219"/>
                  <a:pt x="1104664" y="158616"/>
                </a:cubicBezTo>
                <a:lnTo>
                  <a:pt x="1110734" y="192445"/>
                </a:lnTo>
                <a:lnTo>
                  <a:pt x="1104664" y="226274"/>
                </a:lnTo>
                <a:lnTo>
                  <a:pt x="1088110" y="253898"/>
                </a:lnTo>
                <a:lnTo>
                  <a:pt x="1063556" y="272523"/>
                </a:lnTo>
                <a:lnTo>
                  <a:pt x="1033489" y="279353"/>
                </a:lnTo>
                <a:lnTo>
                  <a:pt x="1003422" y="272523"/>
                </a:lnTo>
                <a:lnTo>
                  <a:pt x="978869" y="253898"/>
                </a:lnTo>
                <a:lnTo>
                  <a:pt x="962315" y="226274"/>
                </a:lnTo>
                <a:cubicBezTo>
                  <a:pt x="958406" y="215876"/>
                  <a:pt x="956244" y="204444"/>
                  <a:pt x="956244" y="192445"/>
                </a:cubicBezTo>
                <a:cubicBezTo>
                  <a:pt x="956244" y="168446"/>
                  <a:pt x="964890" y="146719"/>
                  <a:pt x="978869" y="130992"/>
                </a:cubicBezTo>
                <a:cubicBezTo>
                  <a:pt x="985858" y="123128"/>
                  <a:pt x="994181" y="116764"/>
                  <a:pt x="1003422" y="112367"/>
                </a:cubicBezTo>
                <a:cubicBezTo>
                  <a:pt x="1012664" y="107969"/>
                  <a:pt x="1022824" y="105537"/>
                  <a:pt x="1033489" y="105537"/>
                </a:cubicBezTo>
                <a:cubicBezTo>
                  <a:pt x="1044155" y="105537"/>
                  <a:pt x="1054315" y="107969"/>
                  <a:pt x="1063557" y="112366"/>
                </a:cubicBezTo>
                <a:close/>
                <a:moveTo>
                  <a:pt x="1699280" y="332130"/>
                </a:moveTo>
                <a:cubicBezTo>
                  <a:pt x="1708199" y="340303"/>
                  <a:pt x="1715274" y="350347"/>
                  <a:pt x="1719799" y="362017"/>
                </a:cubicBezTo>
                <a:cubicBezTo>
                  <a:pt x="1724323" y="373686"/>
                  <a:pt x="1725869" y="385874"/>
                  <a:pt x="1724790" y="397924"/>
                </a:cubicBezTo>
                <a:cubicBezTo>
                  <a:pt x="1723712" y="409973"/>
                  <a:pt x="1720009" y="421884"/>
                  <a:pt x="1714035" y="432997"/>
                </a:cubicBezTo>
                <a:cubicBezTo>
                  <a:pt x="1702088" y="455223"/>
                  <a:pt x="1681059" y="474259"/>
                  <a:pt x="1653779" y="484836"/>
                </a:cubicBezTo>
                <a:cubicBezTo>
                  <a:pt x="1640139" y="490125"/>
                  <a:pt x="1626228" y="492799"/>
                  <a:pt x="1612750" y="493105"/>
                </a:cubicBezTo>
                <a:lnTo>
                  <a:pt x="1574326" y="487168"/>
                </a:lnTo>
                <a:lnTo>
                  <a:pt x="1542737" y="468513"/>
                </a:lnTo>
                <a:lnTo>
                  <a:pt x="1522219" y="438626"/>
                </a:lnTo>
                <a:lnTo>
                  <a:pt x="1517227" y="402719"/>
                </a:lnTo>
                <a:lnTo>
                  <a:pt x="1527982" y="367646"/>
                </a:lnTo>
                <a:lnTo>
                  <a:pt x="1552360" y="337357"/>
                </a:lnTo>
                <a:lnTo>
                  <a:pt x="1588239" y="315806"/>
                </a:lnTo>
                <a:lnTo>
                  <a:pt x="1629267" y="307537"/>
                </a:lnTo>
                <a:cubicBezTo>
                  <a:pt x="1642744" y="307232"/>
                  <a:pt x="1655788" y="309293"/>
                  <a:pt x="1667692" y="313475"/>
                </a:cubicBezTo>
                <a:cubicBezTo>
                  <a:pt x="1679595" y="317656"/>
                  <a:pt x="1690360" y="323957"/>
                  <a:pt x="1699280" y="332130"/>
                </a:cubicBezTo>
                <a:close/>
                <a:moveTo>
                  <a:pt x="1237855" y="8327"/>
                </a:moveTo>
                <a:cubicBezTo>
                  <a:pt x="1248700" y="13689"/>
                  <a:pt x="1258466" y="21447"/>
                  <a:pt x="1266668" y="31034"/>
                </a:cubicBezTo>
                <a:cubicBezTo>
                  <a:pt x="1274870" y="40621"/>
                  <a:pt x="1281508" y="52037"/>
                  <a:pt x="1286095" y="64713"/>
                </a:cubicBezTo>
                <a:lnTo>
                  <a:pt x="1293218" y="105956"/>
                </a:lnTo>
                <a:lnTo>
                  <a:pt x="1286095" y="147199"/>
                </a:lnTo>
                <a:lnTo>
                  <a:pt x="1266668" y="180878"/>
                </a:lnTo>
                <a:lnTo>
                  <a:pt x="1237855" y="203585"/>
                </a:lnTo>
                <a:lnTo>
                  <a:pt x="1202572" y="211912"/>
                </a:lnTo>
                <a:lnTo>
                  <a:pt x="1167289" y="203586"/>
                </a:lnTo>
                <a:lnTo>
                  <a:pt x="1138476" y="180878"/>
                </a:lnTo>
                <a:lnTo>
                  <a:pt x="1119049" y="147199"/>
                </a:lnTo>
                <a:cubicBezTo>
                  <a:pt x="1114462" y="134522"/>
                  <a:pt x="1111926" y="120585"/>
                  <a:pt x="1111926" y="105956"/>
                </a:cubicBezTo>
                <a:cubicBezTo>
                  <a:pt x="1111926" y="76697"/>
                  <a:pt x="1122072" y="50208"/>
                  <a:pt x="1138476" y="31034"/>
                </a:cubicBezTo>
                <a:cubicBezTo>
                  <a:pt x="1146678" y="21447"/>
                  <a:pt x="1156444" y="13688"/>
                  <a:pt x="1167289" y="8327"/>
                </a:cubicBezTo>
                <a:cubicBezTo>
                  <a:pt x="1178133" y="2965"/>
                  <a:pt x="1190056" y="0"/>
                  <a:pt x="1202572" y="0"/>
                </a:cubicBezTo>
                <a:cubicBezTo>
                  <a:pt x="1215088" y="0"/>
                  <a:pt x="1227011" y="2965"/>
                  <a:pt x="1237855" y="8327"/>
                </a:cubicBez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5" name="13 O"/>
          <p:cNvSpPr/>
          <p:nvPr/>
        </p:nvSpPr>
        <p:spPr>
          <a:xfrm rot="11756197">
            <a:off x="6765711" y="228104"/>
            <a:ext cx="2448000" cy="1620000"/>
          </a:xfrm>
          <a:custGeom>
            <a:avLst/>
            <a:gdLst/>
            <a:ahLst/>
            <a:cxnLst/>
            <a:rect l="l" t="t" r="r" b="b"/>
            <a:pathLst>
              <a:path w="1990849" h="1554760">
                <a:moveTo>
                  <a:pt x="1442299" y="1244126"/>
                </a:moveTo>
                <a:cubicBezTo>
                  <a:pt x="1446878" y="1245408"/>
                  <a:pt x="1450383" y="1248152"/>
                  <a:pt x="1451730" y="1252056"/>
                </a:cubicBezTo>
                <a:cubicBezTo>
                  <a:pt x="1454426" y="1259862"/>
                  <a:pt x="1447465" y="1269346"/>
                  <a:pt x="1436186" y="1273239"/>
                </a:cubicBezTo>
                <a:cubicBezTo>
                  <a:pt x="1430548" y="1275186"/>
                  <a:pt x="1424896" y="1275365"/>
                  <a:pt x="1420317" y="1274084"/>
                </a:cubicBezTo>
                <a:lnTo>
                  <a:pt x="1410886" y="1266155"/>
                </a:lnTo>
                <a:lnTo>
                  <a:pt x="1413418" y="1254095"/>
                </a:lnTo>
                <a:lnTo>
                  <a:pt x="1426429" y="1244972"/>
                </a:lnTo>
                <a:cubicBezTo>
                  <a:pt x="1432069" y="1243025"/>
                  <a:pt x="1437721" y="1242844"/>
                  <a:pt x="1442299" y="1244126"/>
                </a:cubicBezTo>
                <a:close/>
                <a:moveTo>
                  <a:pt x="480443" y="577628"/>
                </a:moveTo>
                <a:cubicBezTo>
                  <a:pt x="483294" y="581433"/>
                  <a:pt x="485168" y="586768"/>
                  <a:pt x="485392" y="592730"/>
                </a:cubicBezTo>
                <a:lnTo>
                  <a:pt x="481590" y="608160"/>
                </a:lnTo>
                <a:lnTo>
                  <a:pt x="471261" y="614880"/>
                </a:lnTo>
                <a:lnTo>
                  <a:pt x="460459" y="608953"/>
                </a:lnTo>
                <a:cubicBezTo>
                  <a:pt x="457609" y="605147"/>
                  <a:pt x="455733" y="599813"/>
                  <a:pt x="455510" y="593852"/>
                </a:cubicBezTo>
                <a:cubicBezTo>
                  <a:pt x="455062" y="581928"/>
                  <a:pt x="461388" y="572010"/>
                  <a:pt x="469641" y="571701"/>
                </a:cubicBezTo>
                <a:cubicBezTo>
                  <a:pt x="473767" y="571546"/>
                  <a:pt x="477593" y="573822"/>
                  <a:pt x="480443" y="577628"/>
                </a:cubicBezTo>
                <a:close/>
                <a:moveTo>
                  <a:pt x="1405530" y="1205179"/>
                </a:moveTo>
                <a:cubicBezTo>
                  <a:pt x="1410109" y="1206460"/>
                  <a:pt x="1413615" y="1209205"/>
                  <a:pt x="1414962" y="1213107"/>
                </a:cubicBezTo>
                <a:cubicBezTo>
                  <a:pt x="1417656" y="1220913"/>
                  <a:pt x="1410695" y="1230397"/>
                  <a:pt x="1399418" y="1234291"/>
                </a:cubicBezTo>
                <a:cubicBezTo>
                  <a:pt x="1393778" y="1236237"/>
                  <a:pt x="1388126" y="1236418"/>
                  <a:pt x="1383548" y="1235136"/>
                </a:cubicBezTo>
                <a:lnTo>
                  <a:pt x="1374116" y="1227207"/>
                </a:lnTo>
                <a:lnTo>
                  <a:pt x="1376648" y="1215148"/>
                </a:lnTo>
                <a:lnTo>
                  <a:pt x="1389660" y="1206024"/>
                </a:lnTo>
                <a:cubicBezTo>
                  <a:pt x="1395300" y="1204077"/>
                  <a:pt x="1400952" y="1203897"/>
                  <a:pt x="1405530" y="1205179"/>
                </a:cubicBezTo>
                <a:close/>
                <a:moveTo>
                  <a:pt x="1371479" y="1176567"/>
                </a:moveTo>
                <a:cubicBezTo>
                  <a:pt x="1376058" y="1177849"/>
                  <a:pt x="1379563" y="1180593"/>
                  <a:pt x="1380910" y="1184496"/>
                </a:cubicBezTo>
                <a:cubicBezTo>
                  <a:pt x="1383605" y="1192303"/>
                  <a:pt x="1376646" y="1201786"/>
                  <a:pt x="1365367" y="1205680"/>
                </a:cubicBezTo>
                <a:cubicBezTo>
                  <a:pt x="1359728" y="1207626"/>
                  <a:pt x="1354076" y="1207807"/>
                  <a:pt x="1349497" y="1206525"/>
                </a:cubicBezTo>
                <a:lnTo>
                  <a:pt x="1340065" y="1198595"/>
                </a:lnTo>
                <a:lnTo>
                  <a:pt x="1342597" y="1186537"/>
                </a:lnTo>
                <a:lnTo>
                  <a:pt x="1355610" y="1177412"/>
                </a:lnTo>
                <a:cubicBezTo>
                  <a:pt x="1361249" y="1175466"/>
                  <a:pt x="1366901" y="1175285"/>
                  <a:pt x="1371479" y="1176567"/>
                </a:cubicBezTo>
                <a:close/>
                <a:moveTo>
                  <a:pt x="530049" y="597830"/>
                </a:moveTo>
                <a:cubicBezTo>
                  <a:pt x="532900" y="601635"/>
                  <a:pt x="534775" y="606970"/>
                  <a:pt x="534999" y="612932"/>
                </a:cubicBezTo>
                <a:lnTo>
                  <a:pt x="531196" y="628363"/>
                </a:lnTo>
                <a:lnTo>
                  <a:pt x="520868" y="635083"/>
                </a:lnTo>
                <a:lnTo>
                  <a:pt x="510065" y="629155"/>
                </a:lnTo>
                <a:cubicBezTo>
                  <a:pt x="507215" y="625350"/>
                  <a:pt x="505340" y="620015"/>
                  <a:pt x="505116" y="614053"/>
                </a:cubicBezTo>
                <a:cubicBezTo>
                  <a:pt x="504669" y="602131"/>
                  <a:pt x="510995" y="592212"/>
                  <a:pt x="519247" y="591902"/>
                </a:cubicBezTo>
                <a:cubicBezTo>
                  <a:pt x="523373" y="591748"/>
                  <a:pt x="527199" y="594024"/>
                  <a:pt x="530049" y="597830"/>
                </a:cubicBezTo>
                <a:close/>
                <a:moveTo>
                  <a:pt x="569036" y="619234"/>
                </a:moveTo>
                <a:cubicBezTo>
                  <a:pt x="571886" y="623040"/>
                  <a:pt x="573761" y="628375"/>
                  <a:pt x="573985" y="634336"/>
                </a:cubicBezTo>
                <a:lnTo>
                  <a:pt x="570181" y="649767"/>
                </a:lnTo>
                <a:lnTo>
                  <a:pt x="559854" y="656487"/>
                </a:lnTo>
                <a:lnTo>
                  <a:pt x="549051" y="650560"/>
                </a:lnTo>
                <a:cubicBezTo>
                  <a:pt x="546201" y="646754"/>
                  <a:pt x="544326" y="641419"/>
                  <a:pt x="544102" y="635458"/>
                </a:cubicBezTo>
                <a:cubicBezTo>
                  <a:pt x="543655" y="623534"/>
                  <a:pt x="549980" y="613617"/>
                  <a:pt x="558234" y="613307"/>
                </a:cubicBezTo>
                <a:cubicBezTo>
                  <a:pt x="562360" y="613152"/>
                  <a:pt x="566186" y="615429"/>
                  <a:pt x="569036" y="619234"/>
                </a:cubicBezTo>
                <a:close/>
                <a:moveTo>
                  <a:pt x="1330759" y="1132397"/>
                </a:moveTo>
                <a:cubicBezTo>
                  <a:pt x="1335338" y="1133679"/>
                  <a:pt x="1338844" y="1136423"/>
                  <a:pt x="1340190" y="1140326"/>
                </a:cubicBezTo>
                <a:cubicBezTo>
                  <a:pt x="1342886" y="1148132"/>
                  <a:pt x="1335926" y="1157616"/>
                  <a:pt x="1324646" y="1161509"/>
                </a:cubicBezTo>
                <a:cubicBezTo>
                  <a:pt x="1319007" y="1163455"/>
                  <a:pt x="1313356" y="1163636"/>
                  <a:pt x="1308777" y="1162354"/>
                </a:cubicBezTo>
                <a:lnTo>
                  <a:pt x="1299346" y="1154425"/>
                </a:lnTo>
                <a:lnTo>
                  <a:pt x="1301878" y="1142366"/>
                </a:lnTo>
                <a:lnTo>
                  <a:pt x="1314889" y="1133242"/>
                </a:lnTo>
                <a:cubicBezTo>
                  <a:pt x="1320529" y="1131295"/>
                  <a:pt x="1326181" y="1131115"/>
                  <a:pt x="1330759" y="1132397"/>
                </a:cubicBezTo>
                <a:close/>
                <a:moveTo>
                  <a:pt x="624940" y="641232"/>
                </a:moveTo>
                <a:cubicBezTo>
                  <a:pt x="627790" y="645037"/>
                  <a:pt x="629665" y="650372"/>
                  <a:pt x="629889" y="656334"/>
                </a:cubicBezTo>
                <a:lnTo>
                  <a:pt x="626086" y="671764"/>
                </a:lnTo>
                <a:lnTo>
                  <a:pt x="615758" y="678484"/>
                </a:lnTo>
                <a:lnTo>
                  <a:pt x="604955" y="672557"/>
                </a:lnTo>
                <a:cubicBezTo>
                  <a:pt x="602105" y="668752"/>
                  <a:pt x="600230" y="663417"/>
                  <a:pt x="600006" y="657456"/>
                </a:cubicBezTo>
                <a:cubicBezTo>
                  <a:pt x="599558" y="645532"/>
                  <a:pt x="605885" y="635614"/>
                  <a:pt x="614137" y="635305"/>
                </a:cubicBezTo>
                <a:cubicBezTo>
                  <a:pt x="618263" y="635150"/>
                  <a:pt x="622089" y="637426"/>
                  <a:pt x="624940" y="641232"/>
                </a:cubicBezTo>
                <a:close/>
                <a:moveTo>
                  <a:pt x="1293136" y="1084233"/>
                </a:moveTo>
                <a:cubicBezTo>
                  <a:pt x="1298156" y="1086132"/>
                  <a:pt x="1302116" y="1089782"/>
                  <a:pt x="1303825" y="1094734"/>
                </a:cubicBezTo>
                <a:cubicBezTo>
                  <a:pt x="1307244" y="1104637"/>
                  <a:pt x="1300365" y="1115996"/>
                  <a:pt x="1288462" y="1120105"/>
                </a:cubicBezTo>
                <a:cubicBezTo>
                  <a:pt x="1282511" y="1122160"/>
                  <a:pt x="1276429" y="1122012"/>
                  <a:pt x="1271408" y="1120113"/>
                </a:cubicBezTo>
                <a:lnTo>
                  <a:pt x="1260719" y="1109613"/>
                </a:lnTo>
                <a:lnTo>
                  <a:pt x="1262655" y="1094754"/>
                </a:lnTo>
                <a:lnTo>
                  <a:pt x="1276082" y="1084241"/>
                </a:lnTo>
                <a:cubicBezTo>
                  <a:pt x="1282034" y="1082187"/>
                  <a:pt x="1288115" y="1082334"/>
                  <a:pt x="1293136" y="1084233"/>
                </a:cubicBezTo>
                <a:close/>
                <a:moveTo>
                  <a:pt x="683447" y="658899"/>
                </a:moveTo>
                <a:cubicBezTo>
                  <a:pt x="687033" y="662893"/>
                  <a:pt x="689369" y="668510"/>
                  <a:pt x="689605" y="674802"/>
                </a:cubicBezTo>
                <a:lnTo>
                  <a:pt x="684657" y="691121"/>
                </a:lnTo>
                <a:lnTo>
                  <a:pt x="671503" y="698298"/>
                </a:lnTo>
                <a:lnTo>
                  <a:pt x="657849" y="692128"/>
                </a:lnTo>
                <a:cubicBezTo>
                  <a:pt x="654263" y="688133"/>
                  <a:pt x="651927" y="682516"/>
                  <a:pt x="651691" y="676225"/>
                </a:cubicBezTo>
                <a:cubicBezTo>
                  <a:pt x="651219" y="663641"/>
                  <a:pt x="659323" y="653121"/>
                  <a:pt x="669792" y="652729"/>
                </a:cubicBezTo>
                <a:cubicBezTo>
                  <a:pt x="675027" y="652532"/>
                  <a:pt x="679862" y="654904"/>
                  <a:pt x="683447" y="658899"/>
                </a:cubicBezTo>
                <a:close/>
                <a:moveTo>
                  <a:pt x="1257904" y="1032960"/>
                </a:moveTo>
                <a:cubicBezTo>
                  <a:pt x="1264319" y="1034857"/>
                  <a:pt x="1269254" y="1038832"/>
                  <a:pt x="1271189" y="1044438"/>
                </a:cubicBezTo>
                <a:cubicBezTo>
                  <a:pt x="1275059" y="1055648"/>
                  <a:pt x="1265461" y="1069132"/>
                  <a:pt x="1249753" y="1074554"/>
                </a:cubicBezTo>
                <a:cubicBezTo>
                  <a:pt x="1241899" y="1077265"/>
                  <a:pt x="1234005" y="1077449"/>
                  <a:pt x="1227590" y="1075551"/>
                </a:cubicBezTo>
                <a:lnTo>
                  <a:pt x="1214304" y="1064074"/>
                </a:lnTo>
                <a:lnTo>
                  <a:pt x="1217681" y="1046845"/>
                </a:lnTo>
                <a:lnTo>
                  <a:pt x="1235740" y="1033957"/>
                </a:lnTo>
                <a:cubicBezTo>
                  <a:pt x="1243594" y="1031246"/>
                  <a:pt x="1251489" y="1031063"/>
                  <a:pt x="1257904" y="1032960"/>
                </a:cubicBezTo>
                <a:close/>
                <a:moveTo>
                  <a:pt x="1939175" y="1497945"/>
                </a:moveTo>
                <a:cubicBezTo>
                  <a:pt x="1943799" y="1499055"/>
                  <a:pt x="1947405" y="1501665"/>
                  <a:pt x="1948898" y="1505515"/>
                </a:cubicBezTo>
                <a:cubicBezTo>
                  <a:pt x="1951883" y="1513215"/>
                  <a:pt x="1945284" y="1522953"/>
                  <a:pt x="1934159" y="1527266"/>
                </a:cubicBezTo>
                <a:cubicBezTo>
                  <a:pt x="1928597" y="1529423"/>
                  <a:pt x="1922956" y="1529815"/>
                  <a:pt x="1918332" y="1528705"/>
                </a:cubicBezTo>
                <a:lnTo>
                  <a:pt x="1908610" y="1521136"/>
                </a:lnTo>
                <a:lnTo>
                  <a:pt x="1910688" y="1508991"/>
                </a:lnTo>
                <a:lnTo>
                  <a:pt x="1923348" y="1499385"/>
                </a:lnTo>
                <a:cubicBezTo>
                  <a:pt x="1928911" y="1497228"/>
                  <a:pt x="1934552" y="1496836"/>
                  <a:pt x="1939175" y="1497945"/>
                </a:cubicBezTo>
                <a:close/>
                <a:moveTo>
                  <a:pt x="1980410" y="1523398"/>
                </a:moveTo>
                <a:cubicBezTo>
                  <a:pt x="1985033" y="1524507"/>
                  <a:pt x="1988639" y="1527118"/>
                  <a:pt x="1990132" y="1530968"/>
                </a:cubicBezTo>
                <a:cubicBezTo>
                  <a:pt x="1993117" y="1538667"/>
                  <a:pt x="1986518" y="1548405"/>
                  <a:pt x="1975393" y="1552719"/>
                </a:cubicBezTo>
                <a:cubicBezTo>
                  <a:pt x="1969831" y="1554876"/>
                  <a:pt x="1964190" y="1555267"/>
                  <a:pt x="1959566" y="1554158"/>
                </a:cubicBezTo>
                <a:lnTo>
                  <a:pt x="1949844" y="1546589"/>
                </a:lnTo>
                <a:lnTo>
                  <a:pt x="1951922" y="1534443"/>
                </a:lnTo>
                <a:lnTo>
                  <a:pt x="1964583" y="1524837"/>
                </a:lnTo>
                <a:cubicBezTo>
                  <a:pt x="1970145" y="1522681"/>
                  <a:pt x="1975786" y="1522288"/>
                  <a:pt x="1980410" y="1523398"/>
                </a:cubicBezTo>
                <a:close/>
                <a:moveTo>
                  <a:pt x="743990" y="673212"/>
                </a:moveTo>
                <a:cubicBezTo>
                  <a:pt x="748077" y="678507"/>
                  <a:pt x="750761" y="685934"/>
                  <a:pt x="751073" y="694237"/>
                </a:cubicBezTo>
                <a:lnTo>
                  <a:pt x="745585" y="715734"/>
                </a:lnTo>
                <a:lnTo>
                  <a:pt x="730742" y="725111"/>
                </a:lnTo>
                <a:lnTo>
                  <a:pt x="715238" y="716873"/>
                </a:lnTo>
                <a:cubicBezTo>
                  <a:pt x="711150" y="711578"/>
                  <a:pt x="708467" y="704151"/>
                  <a:pt x="708155" y="695848"/>
                </a:cubicBezTo>
                <a:cubicBezTo>
                  <a:pt x="707532" y="679242"/>
                  <a:pt x="716634" y="665419"/>
                  <a:pt x="728485" y="664975"/>
                </a:cubicBezTo>
                <a:cubicBezTo>
                  <a:pt x="734411" y="664752"/>
                  <a:pt x="739902" y="667917"/>
                  <a:pt x="743990" y="673212"/>
                </a:cubicBezTo>
                <a:close/>
                <a:moveTo>
                  <a:pt x="64163" y="206117"/>
                </a:moveTo>
                <a:cubicBezTo>
                  <a:pt x="66868" y="210027"/>
                  <a:pt x="68542" y="215428"/>
                  <a:pt x="68542" y="221394"/>
                </a:cubicBezTo>
                <a:lnTo>
                  <a:pt x="64163" y="236671"/>
                </a:lnTo>
                <a:lnTo>
                  <a:pt x="53590" y="242999"/>
                </a:lnTo>
                <a:lnTo>
                  <a:pt x="43018" y="236671"/>
                </a:lnTo>
                <a:cubicBezTo>
                  <a:pt x="40312" y="232761"/>
                  <a:pt x="38638" y="227360"/>
                  <a:pt x="38638" y="221394"/>
                </a:cubicBezTo>
                <a:cubicBezTo>
                  <a:pt x="38638" y="209462"/>
                  <a:pt x="45332" y="199789"/>
                  <a:pt x="53590" y="199789"/>
                </a:cubicBezTo>
                <a:cubicBezTo>
                  <a:pt x="57719" y="199789"/>
                  <a:pt x="61457" y="202207"/>
                  <a:pt x="64163" y="206117"/>
                </a:cubicBezTo>
                <a:close/>
                <a:moveTo>
                  <a:pt x="25525" y="176873"/>
                </a:moveTo>
                <a:cubicBezTo>
                  <a:pt x="28230" y="180783"/>
                  <a:pt x="29904" y="186184"/>
                  <a:pt x="29904" y="192150"/>
                </a:cubicBezTo>
                <a:lnTo>
                  <a:pt x="25525" y="207427"/>
                </a:lnTo>
                <a:lnTo>
                  <a:pt x="14952" y="213755"/>
                </a:lnTo>
                <a:lnTo>
                  <a:pt x="4380" y="207427"/>
                </a:lnTo>
                <a:cubicBezTo>
                  <a:pt x="1674" y="203517"/>
                  <a:pt x="0" y="198116"/>
                  <a:pt x="0" y="192150"/>
                </a:cubicBezTo>
                <a:cubicBezTo>
                  <a:pt x="0" y="180218"/>
                  <a:pt x="6694" y="170545"/>
                  <a:pt x="14952" y="170545"/>
                </a:cubicBezTo>
                <a:cubicBezTo>
                  <a:pt x="19081" y="170545"/>
                  <a:pt x="22819" y="172963"/>
                  <a:pt x="25525" y="176873"/>
                </a:cubicBezTo>
                <a:close/>
                <a:moveTo>
                  <a:pt x="1900972" y="1460403"/>
                </a:moveTo>
                <a:cubicBezTo>
                  <a:pt x="1905595" y="1461513"/>
                  <a:pt x="1909201" y="1464123"/>
                  <a:pt x="1910694" y="1467973"/>
                </a:cubicBezTo>
                <a:cubicBezTo>
                  <a:pt x="1913679" y="1475673"/>
                  <a:pt x="1907079" y="1485411"/>
                  <a:pt x="1895955" y="1489725"/>
                </a:cubicBezTo>
                <a:cubicBezTo>
                  <a:pt x="1890393" y="1491881"/>
                  <a:pt x="1884751" y="1492274"/>
                  <a:pt x="1880129" y="1491165"/>
                </a:cubicBezTo>
                <a:lnTo>
                  <a:pt x="1870405" y="1483595"/>
                </a:lnTo>
                <a:lnTo>
                  <a:pt x="1872483" y="1471449"/>
                </a:lnTo>
                <a:lnTo>
                  <a:pt x="1885144" y="1461844"/>
                </a:lnTo>
                <a:cubicBezTo>
                  <a:pt x="1890706" y="1459687"/>
                  <a:pt x="1896348" y="1459294"/>
                  <a:pt x="1900972" y="1460403"/>
                </a:cubicBezTo>
                <a:close/>
                <a:moveTo>
                  <a:pt x="1865871" y="1433090"/>
                </a:moveTo>
                <a:cubicBezTo>
                  <a:pt x="1870495" y="1434199"/>
                  <a:pt x="1874101" y="1436810"/>
                  <a:pt x="1875593" y="1440659"/>
                </a:cubicBezTo>
                <a:cubicBezTo>
                  <a:pt x="1878579" y="1448360"/>
                  <a:pt x="1871980" y="1458097"/>
                  <a:pt x="1860855" y="1462411"/>
                </a:cubicBezTo>
                <a:cubicBezTo>
                  <a:pt x="1855292" y="1464567"/>
                  <a:pt x="1849652" y="1464960"/>
                  <a:pt x="1845028" y="1463851"/>
                </a:cubicBezTo>
                <a:lnTo>
                  <a:pt x="1835306" y="1456281"/>
                </a:lnTo>
                <a:lnTo>
                  <a:pt x="1837384" y="1444136"/>
                </a:lnTo>
                <a:lnTo>
                  <a:pt x="1850044" y="1434529"/>
                </a:lnTo>
                <a:cubicBezTo>
                  <a:pt x="1855607" y="1432373"/>
                  <a:pt x="1861248" y="1431980"/>
                  <a:pt x="1865871" y="1433090"/>
                </a:cubicBezTo>
                <a:close/>
                <a:moveTo>
                  <a:pt x="112977" y="228165"/>
                </a:moveTo>
                <a:cubicBezTo>
                  <a:pt x="115682" y="232075"/>
                  <a:pt x="117356" y="237477"/>
                  <a:pt x="117356" y="243443"/>
                </a:cubicBezTo>
                <a:lnTo>
                  <a:pt x="112977" y="258720"/>
                </a:lnTo>
                <a:lnTo>
                  <a:pt x="102404" y="265048"/>
                </a:lnTo>
                <a:lnTo>
                  <a:pt x="91831" y="258719"/>
                </a:lnTo>
                <a:cubicBezTo>
                  <a:pt x="89126" y="254810"/>
                  <a:pt x="87452" y="249408"/>
                  <a:pt x="87452" y="243442"/>
                </a:cubicBezTo>
                <a:cubicBezTo>
                  <a:pt x="87452" y="231511"/>
                  <a:pt x="94146" y="221837"/>
                  <a:pt x="102404" y="221837"/>
                </a:cubicBezTo>
                <a:cubicBezTo>
                  <a:pt x="106533" y="221837"/>
                  <a:pt x="110271" y="224255"/>
                  <a:pt x="112977" y="228165"/>
                </a:cubicBezTo>
                <a:close/>
                <a:moveTo>
                  <a:pt x="151132" y="251017"/>
                </a:moveTo>
                <a:cubicBezTo>
                  <a:pt x="153838" y="254927"/>
                  <a:pt x="155511" y="260328"/>
                  <a:pt x="155512" y="266294"/>
                </a:cubicBezTo>
                <a:lnTo>
                  <a:pt x="151132" y="281571"/>
                </a:lnTo>
                <a:lnTo>
                  <a:pt x="140560" y="287899"/>
                </a:lnTo>
                <a:lnTo>
                  <a:pt x="129987" y="281571"/>
                </a:lnTo>
                <a:cubicBezTo>
                  <a:pt x="127281" y="277661"/>
                  <a:pt x="125608" y="272260"/>
                  <a:pt x="125608" y="266294"/>
                </a:cubicBezTo>
                <a:cubicBezTo>
                  <a:pt x="125608" y="254362"/>
                  <a:pt x="132301" y="244689"/>
                  <a:pt x="140560" y="244689"/>
                </a:cubicBezTo>
                <a:cubicBezTo>
                  <a:pt x="144689" y="244689"/>
                  <a:pt x="148427" y="247107"/>
                  <a:pt x="151132" y="251017"/>
                </a:cubicBezTo>
                <a:close/>
                <a:moveTo>
                  <a:pt x="1823523" y="1390478"/>
                </a:moveTo>
                <a:cubicBezTo>
                  <a:pt x="1828146" y="1391587"/>
                  <a:pt x="1831753" y="1394198"/>
                  <a:pt x="1833245" y="1398048"/>
                </a:cubicBezTo>
                <a:cubicBezTo>
                  <a:pt x="1836231" y="1405747"/>
                  <a:pt x="1829632" y="1415485"/>
                  <a:pt x="1818507" y="1419799"/>
                </a:cubicBezTo>
                <a:cubicBezTo>
                  <a:pt x="1812945" y="1421956"/>
                  <a:pt x="1807303" y="1422348"/>
                  <a:pt x="1802680" y="1421239"/>
                </a:cubicBezTo>
                <a:lnTo>
                  <a:pt x="1792958" y="1413669"/>
                </a:lnTo>
                <a:lnTo>
                  <a:pt x="1795036" y="1401523"/>
                </a:lnTo>
                <a:lnTo>
                  <a:pt x="1807696" y="1391918"/>
                </a:lnTo>
                <a:cubicBezTo>
                  <a:pt x="1813258" y="1389761"/>
                  <a:pt x="1818900" y="1389368"/>
                  <a:pt x="1823523" y="1390478"/>
                </a:cubicBezTo>
                <a:close/>
                <a:moveTo>
                  <a:pt x="206172" y="275096"/>
                </a:moveTo>
                <a:cubicBezTo>
                  <a:pt x="208878" y="279006"/>
                  <a:pt x="210551" y="284407"/>
                  <a:pt x="210551" y="290373"/>
                </a:cubicBezTo>
                <a:lnTo>
                  <a:pt x="206172" y="305650"/>
                </a:lnTo>
                <a:lnTo>
                  <a:pt x="195599" y="311978"/>
                </a:lnTo>
                <a:lnTo>
                  <a:pt x="185026" y="305650"/>
                </a:lnTo>
                <a:cubicBezTo>
                  <a:pt x="182321" y="301740"/>
                  <a:pt x="180647" y="296339"/>
                  <a:pt x="180647" y="290373"/>
                </a:cubicBezTo>
                <a:cubicBezTo>
                  <a:pt x="180647" y="278441"/>
                  <a:pt x="187341" y="268768"/>
                  <a:pt x="195599" y="268768"/>
                </a:cubicBezTo>
                <a:cubicBezTo>
                  <a:pt x="199728" y="268768"/>
                  <a:pt x="203466" y="271186"/>
                  <a:pt x="206172" y="275096"/>
                </a:cubicBezTo>
                <a:close/>
                <a:moveTo>
                  <a:pt x="1225342" y="967714"/>
                </a:moveTo>
                <a:cubicBezTo>
                  <a:pt x="1232889" y="970144"/>
                  <a:pt x="1238742" y="975081"/>
                  <a:pt x="1241113" y="981947"/>
                </a:cubicBezTo>
                <a:cubicBezTo>
                  <a:pt x="1245853" y="995680"/>
                  <a:pt x="1234865" y="1011932"/>
                  <a:pt x="1216572" y="1018247"/>
                </a:cubicBezTo>
                <a:cubicBezTo>
                  <a:pt x="1207426" y="1021404"/>
                  <a:pt x="1198182" y="1021478"/>
                  <a:pt x="1190635" y="1019048"/>
                </a:cubicBezTo>
                <a:lnTo>
                  <a:pt x="1174865" y="1004815"/>
                </a:lnTo>
                <a:lnTo>
                  <a:pt x="1178497" y="983883"/>
                </a:lnTo>
                <a:lnTo>
                  <a:pt x="1199406" y="968516"/>
                </a:lnTo>
                <a:cubicBezTo>
                  <a:pt x="1208553" y="965358"/>
                  <a:pt x="1217794" y="965283"/>
                  <a:pt x="1225342" y="967714"/>
                </a:cubicBezTo>
                <a:close/>
                <a:moveTo>
                  <a:pt x="1784119" y="1343759"/>
                </a:moveTo>
                <a:cubicBezTo>
                  <a:pt x="1789207" y="1345468"/>
                  <a:pt x="1793301" y="1348967"/>
                  <a:pt x="1795195" y="1353851"/>
                </a:cubicBezTo>
                <a:cubicBezTo>
                  <a:pt x="1798983" y="1363620"/>
                  <a:pt x="1792535" y="1375229"/>
                  <a:pt x="1780794" y="1379781"/>
                </a:cubicBezTo>
                <a:cubicBezTo>
                  <a:pt x="1774924" y="1382057"/>
                  <a:pt x="1768842" y="1382138"/>
                  <a:pt x="1763753" y="1380429"/>
                </a:cubicBezTo>
                <a:lnTo>
                  <a:pt x="1752677" y="1370337"/>
                </a:lnTo>
                <a:lnTo>
                  <a:pt x="1754055" y="1355416"/>
                </a:lnTo>
                <a:lnTo>
                  <a:pt x="1767078" y="1344407"/>
                </a:lnTo>
                <a:cubicBezTo>
                  <a:pt x="1772949" y="1342131"/>
                  <a:pt x="1779031" y="1342050"/>
                  <a:pt x="1784119" y="1343759"/>
                </a:cubicBezTo>
                <a:close/>
                <a:moveTo>
                  <a:pt x="816594" y="679984"/>
                </a:moveTo>
                <a:cubicBezTo>
                  <a:pt x="821589" y="686142"/>
                  <a:pt x="824860" y="694786"/>
                  <a:pt x="825223" y="704456"/>
                </a:cubicBezTo>
                <a:lnTo>
                  <a:pt x="818454" y="729506"/>
                </a:lnTo>
                <a:lnTo>
                  <a:pt x="800251" y="740460"/>
                </a:lnTo>
                <a:lnTo>
                  <a:pt x="781279" y="730901"/>
                </a:lnTo>
                <a:cubicBezTo>
                  <a:pt x="776285" y="724743"/>
                  <a:pt x="773013" y="716098"/>
                  <a:pt x="772650" y="706429"/>
                </a:cubicBezTo>
                <a:cubicBezTo>
                  <a:pt x="771924" y="687090"/>
                  <a:pt x="783105" y="670970"/>
                  <a:pt x="797622" y="670425"/>
                </a:cubicBezTo>
                <a:cubicBezTo>
                  <a:pt x="804881" y="670153"/>
                  <a:pt x="811600" y="673826"/>
                  <a:pt x="816594" y="679984"/>
                </a:cubicBezTo>
                <a:close/>
                <a:moveTo>
                  <a:pt x="263976" y="294945"/>
                </a:moveTo>
                <a:cubicBezTo>
                  <a:pt x="267409" y="299071"/>
                  <a:pt x="269532" y="304772"/>
                  <a:pt x="269532" y="311068"/>
                </a:cubicBezTo>
                <a:lnTo>
                  <a:pt x="263976" y="327190"/>
                </a:lnTo>
                <a:lnTo>
                  <a:pt x="250562" y="333869"/>
                </a:lnTo>
                <a:lnTo>
                  <a:pt x="237149" y="327191"/>
                </a:lnTo>
                <a:cubicBezTo>
                  <a:pt x="233715" y="323064"/>
                  <a:pt x="231592" y="317364"/>
                  <a:pt x="231592" y="311068"/>
                </a:cubicBezTo>
                <a:cubicBezTo>
                  <a:pt x="231592" y="298475"/>
                  <a:pt x="240085" y="288267"/>
                  <a:pt x="250562" y="288267"/>
                </a:cubicBezTo>
                <a:cubicBezTo>
                  <a:pt x="255800" y="288267"/>
                  <a:pt x="260543" y="290819"/>
                  <a:pt x="263976" y="294945"/>
                </a:cubicBezTo>
                <a:close/>
                <a:moveTo>
                  <a:pt x="1746989" y="1293843"/>
                </a:moveTo>
                <a:cubicBezTo>
                  <a:pt x="1753471" y="1295498"/>
                  <a:pt x="1758552" y="1299286"/>
                  <a:pt x="1760695" y="1304815"/>
                </a:cubicBezTo>
                <a:cubicBezTo>
                  <a:pt x="1764983" y="1315873"/>
                  <a:pt x="1755899" y="1329707"/>
                  <a:pt x="1740405" y="1335714"/>
                </a:cubicBezTo>
                <a:cubicBezTo>
                  <a:pt x="1732658" y="1338718"/>
                  <a:pt x="1724776" y="1339197"/>
                  <a:pt x="1718294" y="1337542"/>
                </a:cubicBezTo>
                <a:lnTo>
                  <a:pt x="1704587" y="1326570"/>
                </a:lnTo>
                <a:lnTo>
                  <a:pt x="1707315" y="1309227"/>
                </a:lnTo>
                <a:lnTo>
                  <a:pt x="1724878" y="1295671"/>
                </a:lnTo>
                <a:cubicBezTo>
                  <a:pt x="1732625" y="1292667"/>
                  <a:pt x="1740507" y="1292189"/>
                  <a:pt x="1746989" y="1293843"/>
                </a:cubicBezTo>
                <a:close/>
                <a:moveTo>
                  <a:pt x="323938" y="311519"/>
                </a:moveTo>
                <a:cubicBezTo>
                  <a:pt x="327824" y="316964"/>
                  <a:pt x="330228" y="324486"/>
                  <a:pt x="330228" y="332795"/>
                </a:cubicBezTo>
                <a:lnTo>
                  <a:pt x="323938" y="354071"/>
                </a:lnTo>
                <a:lnTo>
                  <a:pt x="308754" y="362884"/>
                </a:lnTo>
                <a:lnTo>
                  <a:pt x="293569" y="354071"/>
                </a:lnTo>
                <a:cubicBezTo>
                  <a:pt x="289683" y="348626"/>
                  <a:pt x="287280" y="341104"/>
                  <a:pt x="287280" y="332795"/>
                </a:cubicBezTo>
                <a:cubicBezTo>
                  <a:pt x="287280" y="316177"/>
                  <a:pt x="296894" y="302706"/>
                  <a:pt x="308754" y="302706"/>
                </a:cubicBezTo>
                <a:cubicBezTo>
                  <a:pt x="314684" y="302706"/>
                  <a:pt x="320052" y="306074"/>
                  <a:pt x="323938" y="311519"/>
                </a:cubicBezTo>
                <a:close/>
                <a:moveTo>
                  <a:pt x="1199406" y="892824"/>
                </a:moveTo>
                <a:cubicBezTo>
                  <a:pt x="1208196" y="895957"/>
                  <a:pt x="1215083" y="902100"/>
                  <a:pt x="1217987" y="910509"/>
                </a:cubicBezTo>
                <a:cubicBezTo>
                  <a:pt x="1223791" y="927326"/>
                  <a:pt x="1211459" y="946843"/>
                  <a:pt x="1190440" y="954097"/>
                </a:cubicBezTo>
                <a:cubicBezTo>
                  <a:pt x="1179931" y="957724"/>
                  <a:pt x="1169241" y="957601"/>
                  <a:pt x="1160452" y="954467"/>
                </a:cubicBezTo>
                <a:lnTo>
                  <a:pt x="1141872" y="936782"/>
                </a:lnTo>
                <a:lnTo>
                  <a:pt x="1145586" y="911402"/>
                </a:lnTo>
                <a:lnTo>
                  <a:pt x="1169417" y="893194"/>
                </a:lnTo>
                <a:cubicBezTo>
                  <a:pt x="1179926" y="889566"/>
                  <a:pt x="1190617" y="889690"/>
                  <a:pt x="1199406" y="892824"/>
                </a:cubicBezTo>
                <a:close/>
                <a:moveTo>
                  <a:pt x="895796" y="677091"/>
                </a:moveTo>
                <a:cubicBezTo>
                  <a:pt x="901894" y="684153"/>
                  <a:pt x="905875" y="694076"/>
                  <a:pt x="906292" y="705186"/>
                </a:cubicBezTo>
                <a:lnTo>
                  <a:pt x="897931" y="733988"/>
                </a:lnTo>
                <a:lnTo>
                  <a:pt x="875610" y="746626"/>
                </a:lnTo>
                <a:lnTo>
                  <a:pt x="852404" y="735696"/>
                </a:lnTo>
                <a:cubicBezTo>
                  <a:pt x="846305" y="728634"/>
                  <a:pt x="842325" y="718712"/>
                  <a:pt x="841908" y="707602"/>
                </a:cubicBezTo>
                <a:cubicBezTo>
                  <a:pt x="841073" y="685383"/>
                  <a:pt x="854811" y="666829"/>
                  <a:pt x="872589" y="666161"/>
                </a:cubicBezTo>
                <a:cubicBezTo>
                  <a:pt x="881480" y="665828"/>
                  <a:pt x="889697" y="670029"/>
                  <a:pt x="895796" y="677091"/>
                </a:cubicBezTo>
                <a:close/>
                <a:moveTo>
                  <a:pt x="1712003" y="1229864"/>
                </a:moveTo>
                <a:cubicBezTo>
                  <a:pt x="1719636" y="1232010"/>
                  <a:pt x="1725670" y="1236724"/>
                  <a:pt x="1728296" y="1243496"/>
                </a:cubicBezTo>
                <a:cubicBezTo>
                  <a:pt x="1733548" y="1257042"/>
                  <a:pt x="1723178" y="1273694"/>
                  <a:pt x="1705134" y="1280691"/>
                </a:cubicBezTo>
                <a:cubicBezTo>
                  <a:pt x="1696113" y="1284189"/>
                  <a:pt x="1686880" y="1284610"/>
                  <a:pt x="1679246" y="1282464"/>
                </a:cubicBezTo>
                <a:lnTo>
                  <a:pt x="1662953" y="1268833"/>
                </a:lnTo>
                <a:lnTo>
                  <a:pt x="1665798" y="1247779"/>
                </a:lnTo>
                <a:lnTo>
                  <a:pt x="1686115" y="1231639"/>
                </a:lnTo>
                <a:cubicBezTo>
                  <a:pt x="1695137" y="1228141"/>
                  <a:pt x="1704369" y="1227719"/>
                  <a:pt x="1712003" y="1229864"/>
                </a:cubicBezTo>
                <a:close/>
                <a:moveTo>
                  <a:pt x="396239" y="321010"/>
                </a:moveTo>
                <a:cubicBezTo>
                  <a:pt x="400999" y="327351"/>
                  <a:pt x="403943" y="336111"/>
                  <a:pt x="403943" y="345788"/>
                </a:cubicBezTo>
                <a:lnTo>
                  <a:pt x="396239" y="370566"/>
                </a:lnTo>
                <a:lnTo>
                  <a:pt x="377638" y="380830"/>
                </a:lnTo>
                <a:lnTo>
                  <a:pt x="359038" y="370566"/>
                </a:lnTo>
                <a:cubicBezTo>
                  <a:pt x="354278" y="364225"/>
                  <a:pt x="351333" y="355464"/>
                  <a:pt x="351333" y="345788"/>
                </a:cubicBezTo>
                <a:cubicBezTo>
                  <a:pt x="351333" y="326435"/>
                  <a:pt x="363110" y="310746"/>
                  <a:pt x="377638" y="310746"/>
                </a:cubicBezTo>
                <a:cubicBezTo>
                  <a:pt x="384902" y="310746"/>
                  <a:pt x="391478" y="314668"/>
                  <a:pt x="396239" y="321010"/>
                </a:cubicBezTo>
                <a:close/>
                <a:moveTo>
                  <a:pt x="1683276" y="1156000"/>
                </a:moveTo>
                <a:cubicBezTo>
                  <a:pt x="1692177" y="1158802"/>
                  <a:pt x="1699290" y="1164682"/>
                  <a:pt x="1702507" y="1172976"/>
                </a:cubicBezTo>
                <a:cubicBezTo>
                  <a:pt x="1708939" y="1189564"/>
                  <a:pt x="1697346" y="1209529"/>
                  <a:pt x="1676615" y="1217566"/>
                </a:cubicBezTo>
                <a:cubicBezTo>
                  <a:pt x="1666250" y="1221585"/>
                  <a:pt x="1655562" y="1221863"/>
                  <a:pt x="1646661" y="1219061"/>
                </a:cubicBezTo>
                <a:lnTo>
                  <a:pt x="1627432" y="1202085"/>
                </a:lnTo>
                <a:lnTo>
                  <a:pt x="1630191" y="1176584"/>
                </a:lnTo>
                <a:lnTo>
                  <a:pt x="1653323" y="1157495"/>
                </a:lnTo>
                <a:cubicBezTo>
                  <a:pt x="1663688" y="1153476"/>
                  <a:pt x="1674376" y="1153198"/>
                  <a:pt x="1683276" y="1156000"/>
                </a:cubicBezTo>
                <a:close/>
                <a:moveTo>
                  <a:pt x="1169346" y="797192"/>
                </a:moveTo>
                <a:cubicBezTo>
                  <a:pt x="1178710" y="801494"/>
                  <a:pt x="1186275" y="809291"/>
                  <a:pt x="1189821" y="819565"/>
                </a:cubicBezTo>
                <a:cubicBezTo>
                  <a:pt x="1196914" y="840111"/>
                  <a:pt x="1185244" y="862779"/>
                  <a:pt x="1163757" y="870197"/>
                </a:cubicBezTo>
                <a:cubicBezTo>
                  <a:pt x="1153014" y="873904"/>
                  <a:pt x="1141851" y="873099"/>
                  <a:pt x="1132486" y="868796"/>
                </a:cubicBezTo>
                <a:lnTo>
                  <a:pt x="1112010" y="846424"/>
                </a:lnTo>
                <a:lnTo>
                  <a:pt x="1114326" y="816185"/>
                </a:lnTo>
                <a:lnTo>
                  <a:pt x="1138075" y="795792"/>
                </a:lnTo>
                <a:cubicBezTo>
                  <a:pt x="1148819" y="792084"/>
                  <a:pt x="1159982" y="792890"/>
                  <a:pt x="1169346" y="797192"/>
                </a:cubicBezTo>
                <a:close/>
                <a:moveTo>
                  <a:pt x="475492" y="321090"/>
                </a:moveTo>
                <a:cubicBezTo>
                  <a:pt x="481322" y="328375"/>
                  <a:pt x="484927" y="338441"/>
                  <a:pt x="484927" y="349558"/>
                </a:cubicBezTo>
                <a:lnTo>
                  <a:pt x="475492" y="378026"/>
                </a:lnTo>
                <a:lnTo>
                  <a:pt x="452713" y="389818"/>
                </a:lnTo>
                <a:lnTo>
                  <a:pt x="429933" y="378026"/>
                </a:lnTo>
                <a:cubicBezTo>
                  <a:pt x="424103" y="370740"/>
                  <a:pt x="420498" y="360675"/>
                  <a:pt x="420498" y="349558"/>
                </a:cubicBezTo>
                <a:cubicBezTo>
                  <a:pt x="420497" y="327323"/>
                  <a:pt x="434921" y="309297"/>
                  <a:pt x="452712" y="309297"/>
                </a:cubicBezTo>
                <a:cubicBezTo>
                  <a:pt x="461608" y="309298"/>
                  <a:pt x="469663" y="313804"/>
                  <a:pt x="475492" y="321090"/>
                </a:cubicBezTo>
                <a:close/>
                <a:moveTo>
                  <a:pt x="995826" y="670546"/>
                </a:moveTo>
                <a:cubicBezTo>
                  <a:pt x="1003223" y="677722"/>
                  <a:pt x="1008011" y="687838"/>
                  <a:pt x="1008437" y="699196"/>
                </a:cubicBezTo>
                <a:lnTo>
                  <a:pt x="998009" y="728711"/>
                </a:lnTo>
                <a:lnTo>
                  <a:pt x="970652" y="741802"/>
                </a:lnTo>
                <a:lnTo>
                  <a:pt x="942391" y="730799"/>
                </a:lnTo>
                <a:cubicBezTo>
                  <a:pt x="934994" y="723623"/>
                  <a:pt x="930207" y="713506"/>
                  <a:pt x="929780" y="702149"/>
                </a:cubicBezTo>
                <a:cubicBezTo>
                  <a:pt x="928928" y="679434"/>
                  <a:pt x="945844" y="660359"/>
                  <a:pt x="967565" y="659544"/>
                </a:cubicBezTo>
                <a:cubicBezTo>
                  <a:pt x="978425" y="659136"/>
                  <a:pt x="988430" y="663370"/>
                  <a:pt x="995826" y="670546"/>
                </a:cubicBezTo>
                <a:close/>
                <a:moveTo>
                  <a:pt x="1649651" y="1061563"/>
                </a:moveTo>
                <a:cubicBezTo>
                  <a:pt x="1659170" y="1065511"/>
                  <a:pt x="1667022" y="1073019"/>
                  <a:pt x="1670951" y="1083152"/>
                </a:cubicBezTo>
                <a:cubicBezTo>
                  <a:pt x="1678809" y="1103418"/>
                  <a:pt x="1667998" y="1126508"/>
                  <a:pt x="1646804" y="1134725"/>
                </a:cubicBezTo>
                <a:cubicBezTo>
                  <a:pt x="1636208" y="1138834"/>
                  <a:pt x="1625022" y="1138447"/>
                  <a:pt x="1615503" y="1134499"/>
                </a:cubicBezTo>
                <a:lnTo>
                  <a:pt x="1594202" y="1112911"/>
                </a:lnTo>
                <a:lnTo>
                  <a:pt x="1595381" y="1082606"/>
                </a:lnTo>
                <a:lnTo>
                  <a:pt x="1618349" y="1061337"/>
                </a:lnTo>
                <a:cubicBezTo>
                  <a:pt x="1628945" y="1057228"/>
                  <a:pt x="1640132" y="1057616"/>
                  <a:pt x="1649651" y="1061563"/>
                </a:cubicBezTo>
                <a:close/>
                <a:moveTo>
                  <a:pt x="575698" y="318301"/>
                </a:moveTo>
                <a:cubicBezTo>
                  <a:pt x="582820" y="325749"/>
                  <a:pt x="587225" y="336039"/>
                  <a:pt x="587225" y="347404"/>
                </a:cubicBezTo>
                <a:lnTo>
                  <a:pt x="575698" y="376507"/>
                </a:lnTo>
                <a:lnTo>
                  <a:pt x="547869" y="388562"/>
                </a:lnTo>
                <a:lnTo>
                  <a:pt x="520040" y="376507"/>
                </a:lnTo>
                <a:cubicBezTo>
                  <a:pt x="512918" y="369059"/>
                  <a:pt x="508513" y="358769"/>
                  <a:pt x="508513" y="347404"/>
                </a:cubicBezTo>
                <a:cubicBezTo>
                  <a:pt x="508513" y="324673"/>
                  <a:pt x="526133" y="306246"/>
                  <a:pt x="547869" y="306246"/>
                </a:cubicBezTo>
                <a:cubicBezTo>
                  <a:pt x="558737" y="306246"/>
                  <a:pt x="568576" y="310853"/>
                  <a:pt x="575698" y="318301"/>
                </a:cubicBezTo>
                <a:close/>
                <a:moveTo>
                  <a:pt x="1095125" y="650180"/>
                </a:moveTo>
                <a:cubicBezTo>
                  <a:pt x="1099697" y="654414"/>
                  <a:pt x="1103462" y="659517"/>
                  <a:pt x="1106145" y="665240"/>
                </a:cubicBezTo>
                <a:lnTo>
                  <a:pt x="1110115" y="681666"/>
                </a:lnTo>
                <a:lnTo>
                  <a:pt x="1109170" y="693275"/>
                </a:lnTo>
                <a:lnTo>
                  <a:pt x="1108194" y="699240"/>
                </a:lnTo>
                <a:lnTo>
                  <a:pt x="1117661" y="694653"/>
                </a:lnTo>
                <a:lnTo>
                  <a:pt x="1134411" y="692417"/>
                </a:lnTo>
                <a:cubicBezTo>
                  <a:pt x="1140717" y="692849"/>
                  <a:pt x="1146836" y="694515"/>
                  <a:pt x="1152437" y="697247"/>
                </a:cubicBezTo>
                <a:cubicBezTo>
                  <a:pt x="1163636" y="702714"/>
                  <a:pt x="1172759" y="712457"/>
                  <a:pt x="1177151" y="725181"/>
                </a:cubicBezTo>
                <a:cubicBezTo>
                  <a:pt x="1179346" y="731543"/>
                  <a:pt x="1180153" y="738049"/>
                  <a:pt x="1179728" y="744364"/>
                </a:cubicBezTo>
                <a:cubicBezTo>
                  <a:pt x="1179305" y="750681"/>
                  <a:pt x="1177651" y="756807"/>
                  <a:pt x="1174930" y="762413"/>
                </a:cubicBezTo>
                <a:cubicBezTo>
                  <a:pt x="1169487" y="773624"/>
                  <a:pt x="1159772" y="782749"/>
                  <a:pt x="1147074" y="787133"/>
                </a:cubicBezTo>
                <a:cubicBezTo>
                  <a:pt x="1140726" y="789324"/>
                  <a:pt x="1134233" y="790121"/>
                  <a:pt x="1127928" y="789690"/>
                </a:cubicBezTo>
                <a:lnTo>
                  <a:pt x="1109902" y="784859"/>
                </a:lnTo>
                <a:lnTo>
                  <a:pt x="1094992" y="773614"/>
                </a:lnTo>
                <a:lnTo>
                  <a:pt x="1085187" y="756926"/>
                </a:lnTo>
                <a:lnTo>
                  <a:pt x="1082609" y="737741"/>
                </a:lnTo>
                <a:lnTo>
                  <a:pt x="1085187" y="728049"/>
                </a:lnTo>
                <a:lnTo>
                  <a:pt x="1082613" y="729924"/>
                </a:lnTo>
                <a:lnTo>
                  <a:pt x="1063794" y="734456"/>
                </a:lnTo>
                <a:lnTo>
                  <a:pt x="1044690" y="731347"/>
                </a:lnTo>
                <a:lnTo>
                  <a:pt x="1028815" y="721511"/>
                </a:lnTo>
                <a:lnTo>
                  <a:pt x="1017795" y="706451"/>
                </a:lnTo>
                <a:cubicBezTo>
                  <a:pt x="1015113" y="700728"/>
                  <a:pt x="1013509" y="694386"/>
                  <a:pt x="1013257" y="687675"/>
                </a:cubicBezTo>
                <a:cubicBezTo>
                  <a:pt x="1012754" y="674251"/>
                  <a:pt x="1017750" y="661894"/>
                  <a:pt x="1026235" y="652766"/>
                </a:cubicBezTo>
                <a:cubicBezTo>
                  <a:pt x="1030478" y="648203"/>
                  <a:pt x="1035592" y="644446"/>
                  <a:pt x="1041328" y="641768"/>
                </a:cubicBezTo>
                <a:cubicBezTo>
                  <a:pt x="1047063" y="639089"/>
                  <a:pt x="1053420" y="637489"/>
                  <a:pt x="1060146" y="637236"/>
                </a:cubicBezTo>
                <a:cubicBezTo>
                  <a:pt x="1073597" y="636731"/>
                  <a:pt x="1085979" y="641715"/>
                  <a:pt x="1095125" y="650180"/>
                </a:cubicBezTo>
                <a:close/>
                <a:moveTo>
                  <a:pt x="1629004" y="962322"/>
                </a:moveTo>
                <a:cubicBezTo>
                  <a:pt x="1640401" y="967365"/>
                  <a:pt x="1649882" y="976760"/>
                  <a:pt x="1654748" y="989310"/>
                </a:cubicBezTo>
                <a:cubicBezTo>
                  <a:pt x="1657182" y="995585"/>
                  <a:pt x="1658231" y="1002056"/>
                  <a:pt x="1658044" y="1008383"/>
                </a:cubicBezTo>
                <a:cubicBezTo>
                  <a:pt x="1657858" y="1014710"/>
                  <a:pt x="1656435" y="1020895"/>
                  <a:pt x="1653926" y="1026599"/>
                </a:cubicBezTo>
                <a:cubicBezTo>
                  <a:pt x="1648908" y="1038005"/>
                  <a:pt x="1639542" y="1047489"/>
                  <a:pt x="1627018" y="1052346"/>
                </a:cubicBezTo>
                <a:cubicBezTo>
                  <a:pt x="1620756" y="1054774"/>
                  <a:pt x="1614297" y="1055814"/>
                  <a:pt x="1607979" y="1055619"/>
                </a:cubicBezTo>
                <a:lnTo>
                  <a:pt x="1589786" y="1051469"/>
                </a:lnTo>
                <a:lnTo>
                  <a:pt x="1574465" y="1040790"/>
                </a:lnTo>
                <a:lnTo>
                  <a:pt x="1564041" y="1024482"/>
                </a:lnTo>
                <a:lnTo>
                  <a:pt x="1560745" y="1005408"/>
                </a:lnTo>
                <a:lnTo>
                  <a:pt x="1564864" y="987192"/>
                </a:lnTo>
                <a:lnTo>
                  <a:pt x="1575503" y="971862"/>
                </a:lnTo>
                <a:lnTo>
                  <a:pt x="1591772" y="961445"/>
                </a:lnTo>
                <a:lnTo>
                  <a:pt x="1610811" y="958172"/>
                </a:lnTo>
                <a:cubicBezTo>
                  <a:pt x="1617128" y="958368"/>
                  <a:pt x="1623305" y="959802"/>
                  <a:pt x="1629004" y="962322"/>
                </a:cubicBezTo>
                <a:close/>
                <a:moveTo>
                  <a:pt x="675691" y="301674"/>
                </a:moveTo>
                <a:cubicBezTo>
                  <a:pt x="680101" y="306076"/>
                  <a:pt x="683671" y="311317"/>
                  <a:pt x="686138" y="317136"/>
                </a:cubicBezTo>
                <a:lnTo>
                  <a:pt x="689969" y="336071"/>
                </a:lnTo>
                <a:lnTo>
                  <a:pt x="686138" y="355005"/>
                </a:lnTo>
                <a:lnTo>
                  <a:pt x="675691" y="370467"/>
                </a:lnTo>
                <a:lnTo>
                  <a:pt x="660196" y="380892"/>
                </a:lnTo>
                <a:lnTo>
                  <a:pt x="641221" y="384715"/>
                </a:lnTo>
                <a:lnTo>
                  <a:pt x="622247" y="380892"/>
                </a:lnTo>
                <a:lnTo>
                  <a:pt x="606752" y="370467"/>
                </a:lnTo>
                <a:lnTo>
                  <a:pt x="596305" y="355005"/>
                </a:lnTo>
                <a:cubicBezTo>
                  <a:pt x="593839" y="349185"/>
                  <a:pt x="592474" y="342787"/>
                  <a:pt x="592474" y="336071"/>
                </a:cubicBezTo>
                <a:cubicBezTo>
                  <a:pt x="592475" y="322638"/>
                  <a:pt x="597931" y="310477"/>
                  <a:pt x="606752" y="301674"/>
                </a:cubicBezTo>
                <a:cubicBezTo>
                  <a:pt x="611163" y="297273"/>
                  <a:pt x="616415" y="293711"/>
                  <a:pt x="622247" y="291250"/>
                </a:cubicBezTo>
                <a:cubicBezTo>
                  <a:pt x="628079" y="288788"/>
                  <a:pt x="634491" y="287427"/>
                  <a:pt x="641222" y="287427"/>
                </a:cubicBezTo>
                <a:cubicBezTo>
                  <a:pt x="654682" y="287427"/>
                  <a:pt x="666869" y="292871"/>
                  <a:pt x="675691" y="301674"/>
                </a:cubicBezTo>
                <a:close/>
                <a:moveTo>
                  <a:pt x="1643230" y="851096"/>
                </a:moveTo>
                <a:cubicBezTo>
                  <a:pt x="1648553" y="855480"/>
                  <a:pt x="1652684" y="860967"/>
                  <a:pt x="1655192" y="867435"/>
                </a:cubicBezTo>
                <a:cubicBezTo>
                  <a:pt x="1657700" y="873904"/>
                  <a:pt x="1658348" y="880742"/>
                  <a:pt x="1657372" y="887568"/>
                </a:cubicBezTo>
                <a:cubicBezTo>
                  <a:pt x="1654443" y="908047"/>
                  <a:pt x="1636896" y="928421"/>
                  <a:pt x="1611113" y="938418"/>
                </a:cubicBezTo>
                <a:lnTo>
                  <a:pt x="1585458" y="944132"/>
                </a:lnTo>
                <a:lnTo>
                  <a:pt x="1561780" y="941762"/>
                </a:lnTo>
                <a:lnTo>
                  <a:pt x="1542667" y="932043"/>
                </a:lnTo>
                <a:lnTo>
                  <a:pt x="1530704" y="915704"/>
                </a:lnTo>
                <a:lnTo>
                  <a:pt x="1528526" y="895572"/>
                </a:lnTo>
                <a:lnTo>
                  <a:pt x="1536091" y="875508"/>
                </a:lnTo>
                <a:cubicBezTo>
                  <a:pt x="1540079" y="869086"/>
                  <a:pt x="1545456" y="863056"/>
                  <a:pt x="1551983" y="857797"/>
                </a:cubicBezTo>
                <a:lnTo>
                  <a:pt x="1574784" y="844722"/>
                </a:lnTo>
                <a:cubicBezTo>
                  <a:pt x="1583378" y="841389"/>
                  <a:pt x="1592073" y="839525"/>
                  <a:pt x="1600439" y="839009"/>
                </a:cubicBezTo>
                <a:cubicBezTo>
                  <a:pt x="1608805" y="838492"/>
                  <a:pt x="1616842" y="839322"/>
                  <a:pt x="1624117" y="841377"/>
                </a:cubicBezTo>
                <a:cubicBezTo>
                  <a:pt x="1631392" y="843432"/>
                  <a:pt x="1637907" y="846713"/>
                  <a:pt x="1643230" y="851096"/>
                </a:cubicBezTo>
                <a:close/>
                <a:moveTo>
                  <a:pt x="774251" y="248200"/>
                </a:moveTo>
                <a:cubicBezTo>
                  <a:pt x="780263" y="251578"/>
                  <a:pt x="785676" y="256467"/>
                  <a:pt x="790223" y="262507"/>
                </a:cubicBezTo>
                <a:cubicBezTo>
                  <a:pt x="794769" y="268547"/>
                  <a:pt x="798448" y="275740"/>
                  <a:pt x="800991" y="283727"/>
                </a:cubicBezTo>
                <a:cubicBezTo>
                  <a:pt x="803534" y="291714"/>
                  <a:pt x="804940" y="300495"/>
                  <a:pt x="804939" y="309712"/>
                </a:cubicBezTo>
                <a:lnTo>
                  <a:pt x="800991" y="335698"/>
                </a:lnTo>
                <a:cubicBezTo>
                  <a:pt x="798448" y="343685"/>
                  <a:pt x="794769" y="350878"/>
                  <a:pt x="790223" y="356918"/>
                </a:cubicBezTo>
                <a:lnTo>
                  <a:pt x="774251" y="371225"/>
                </a:lnTo>
                <a:lnTo>
                  <a:pt x="754693" y="376472"/>
                </a:lnTo>
                <a:lnTo>
                  <a:pt x="735134" y="371225"/>
                </a:lnTo>
                <a:lnTo>
                  <a:pt x="719163" y="356918"/>
                </a:lnTo>
                <a:lnTo>
                  <a:pt x="708394" y="335698"/>
                </a:lnTo>
                <a:lnTo>
                  <a:pt x="704446" y="309713"/>
                </a:lnTo>
                <a:cubicBezTo>
                  <a:pt x="704446" y="282060"/>
                  <a:pt x="717099" y="258334"/>
                  <a:pt x="735134" y="248200"/>
                </a:cubicBezTo>
                <a:cubicBezTo>
                  <a:pt x="741145" y="244822"/>
                  <a:pt x="747755" y="242954"/>
                  <a:pt x="754693" y="242954"/>
                </a:cubicBezTo>
                <a:cubicBezTo>
                  <a:pt x="761631" y="242954"/>
                  <a:pt x="768240" y="244822"/>
                  <a:pt x="774251" y="248200"/>
                </a:cubicBezTo>
                <a:close/>
                <a:moveTo>
                  <a:pt x="1640965" y="706865"/>
                </a:moveTo>
                <a:cubicBezTo>
                  <a:pt x="1647163" y="712604"/>
                  <a:pt x="1652090" y="719645"/>
                  <a:pt x="1655257" y="727814"/>
                </a:cubicBezTo>
                <a:cubicBezTo>
                  <a:pt x="1658426" y="735983"/>
                  <a:pt x="1659532" y="744505"/>
                  <a:pt x="1658824" y="752921"/>
                </a:cubicBezTo>
                <a:cubicBezTo>
                  <a:pt x="1658115" y="761338"/>
                  <a:pt x="1655590" y="769650"/>
                  <a:pt x="1651491" y="777397"/>
                </a:cubicBezTo>
                <a:cubicBezTo>
                  <a:pt x="1643293" y="792891"/>
                  <a:pt x="1628801" y="806128"/>
                  <a:pt x="1609957" y="813433"/>
                </a:cubicBezTo>
                <a:cubicBezTo>
                  <a:pt x="1600535" y="817086"/>
                  <a:pt x="1590918" y="818912"/>
                  <a:pt x="1581593" y="819083"/>
                </a:cubicBezTo>
                <a:lnTo>
                  <a:pt x="1554987" y="814815"/>
                </a:lnTo>
                <a:lnTo>
                  <a:pt x="1533071" y="801681"/>
                </a:lnTo>
                <a:lnTo>
                  <a:pt x="1518779" y="780732"/>
                </a:lnTo>
                <a:lnTo>
                  <a:pt x="1515213" y="755625"/>
                </a:lnTo>
                <a:lnTo>
                  <a:pt x="1522546" y="731149"/>
                </a:lnTo>
                <a:lnTo>
                  <a:pt x="1539321" y="710061"/>
                </a:lnTo>
                <a:lnTo>
                  <a:pt x="1564079" y="695112"/>
                </a:lnTo>
                <a:lnTo>
                  <a:pt x="1592444" y="689463"/>
                </a:lnTo>
                <a:cubicBezTo>
                  <a:pt x="1601769" y="689291"/>
                  <a:pt x="1610801" y="690772"/>
                  <a:pt x="1619051" y="693731"/>
                </a:cubicBezTo>
                <a:cubicBezTo>
                  <a:pt x="1627300" y="696690"/>
                  <a:pt x="1634768" y="701126"/>
                  <a:pt x="1640965" y="706865"/>
                </a:cubicBezTo>
                <a:close/>
                <a:moveTo>
                  <a:pt x="909546" y="198170"/>
                </a:moveTo>
                <a:cubicBezTo>
                  <a:pt x="917138" y="201873"/>
                  <a:pt x="923974" y="207232"/>
                  <a:pt x="929715" y="213854"/>
                </a:cubicBezTo>
                <a:cubicBezTo>
                  <a:pt x="935456" y="220476"/>
                  <a:pt x="940102" y="228362"/>
                  <a:pt x="943313" y="237118"/>
                </a:cubicBezTo>
                <a:lnTo>
                  <a:pt x="948300" y="265607"/>
                </a:lnTo>
                <a:lnTo>
                  <a:pt x="943313" y="294095"/>
                </a:lnTo>
                <a:lnTo>
                  <a:pt x="929715" y="317359"/>
                </a:lnTo>
                <a:lnTo>
                  <a:pt x="909546" y="333044"/>
                </a:lnTo>
                <a:lnTo>
                  <a:pt x="884848" y="338796"/>
                </a:lnTo>
                <a:lnTo>
                  <a:pt x="860149" y="333044"/>
                </a:lnTo>
                <a:lnTo>
                  <a:pt x="839980" y="317359"/>
                </a:lnTo>
                <a:lnTo>
                  <a:pt x="826382" y="294095"/>
                </a:lnTo>
                <a:cubicBezTo>
                  <a:pt x="823171" y="285339"/>
                  <a:pt x="821396" y="275712"/>
                  <a:pt x="821396" y="265607"/>
                </a:cubicBezTo>
                <a:cubicBezTo>
                  <a:pt x="821395" y="245396"/>
                  <a:pt x="828497" y="227099"/>
                  <a:pt x="839980" y="213854"/>
                </a:cubicBezTo>
                <a:cubicBezTo>
                  <a:pt x="845721" y="207232"/>
                  <a:pt x="852558" y="201873"/>
                  <a:pt x="860149" y="198169"/>
                </a:cubicBezTo>
                <a:cubicBezTo>
                  <a:pt x="867740" y="194466"/>
                  <a:pt x="876086" y="192417"/>
                  <a:pt x="884848" y="192418"/>
                </a:cubicBezTo>
                <a:cubicBezTo>
                  <a:pt x="893609" y="192418"/>
                  <a:pt x="901955" y="194466"/>
                  <a:pt x="909546" y="198170"/>
                </a:cubicBezTo>
                <a:close/>
                <a:moveTo>
                  <a:pt x="1665288" y="532252"/>
                </a:moveTo>
                <a:cubicBezTo>
                  <a:pt x="1672729" y="539279"/>
                  <a:pt x="1678670" y="547873"/>
                  <a:pt x="1682526" y="557817"/>
                </a:cubicBezTo>
                <a:cubicBezTo>
                  <a:pt x="1686381" y="567761"/>
                  <a:pt x="1687787" y="578113"/>
                  <a:pt x="1687027" y="588320"/>
                </a:cubicBezTo>
                <a:cubicBezTo>
                  <a:pt x="1686268" y="598525"/>
                  <a:pt x="1683344" y="608586"/>
                  <a:pt x="1678538" y="617945"/>
                </a:cubicBezTo>
                <a:cubicBezTo>
                  <a:pt x="1668929" y="636664"/>
                  <a:pt x="1651797" y="652580"/>
                  <a:pt x="1629421" y="661256"/>
                </a:cubicBezTo>
                <a:cubicBezTo>
                  <a:pt x="1618234" y="665594"/>
                  <a:pt x="1606793" y="667711"/>
                  <a:pt x="1595685" y="667825"/>
                </a:cubicBezTo>
                <a:lnTo>
                  <a:pt x="1563945" y="662378"/>
                </a:lnTo>
                <a:lnTo>
                  <a:pt x="1537703" y="646219"/>
                </a:lnTo>
                <a:lnTo>
                  <a:pt x="1520465" y="620654"/>
                </a:lnTo>
                <a:lnTo>
                  <a:pt x="1515964" y="590152"/>
                </a:lnTo>
                <a:lnTo>
                  <a:pt x="1524453" y="560525"/>
                </a:lnTo>
                <a:lnTo>
                  <a:pt x="1544224" y="535104"/>
                </a:lnTo>
                <a:lnTo>
                  <a:pt x="1573570" y="517215"/>
                </a:lnTo>
                <a:lnTo>
                  <a:pt x="1607306" y="510645"/>
                </a:lnTo>
                <a:cubicBezTo>
                  <a:pt x="1618413" y="510531"/>
                  <a:pt x="1629188" y="512419"/>
                  <a:pt x="1639046" y="516093"/>
                </a:cubicBezTo>
                <a:cubicBezTo>
                  <a:pt x="1648905" y="519766"/>
                  <a:pt x="1657847" y="525225"/>
                  <a:pt x="1665288" y="532252"/>
                </a:cubicBezTo>
                <a:close/>
                <a:moveTo>
                  <a:pt x="1063557" y="112366"/>
                </a:moveTo>
                <a:cubicBezTo>
                  <a:pt x="1072798" y="116764"/>
                  <a:pt x="1081121" y="123128"/>
                  <a:pt x="1088110" y="130992"/>
                </a:cubicBezTo>
                <a:cubicBezTo>
                  <a:pt x="1095099" y="138855"/>
                  <a:pt x="1100755" y="148219"/>
                  <a:pt x="1104664" y="158616"/>
                </a:cubicBezTo>
                <a:lnTo>
                  <a:pt x="1110734" y="192445"/>
                </a:lnTo>
                <a:lnTo>
                  <a:pt x="1104664" y="226274"/>
                </a:lnTo>
                <a:lnTo>
                  <a:pt x="1088110" y="253898"/>
                </a:lnTo>
                <a:lnTo>
                  <a:pt x="1063556" y="272523"/>
                </a:lnTo>
                <a:lnTo>
                  <a:pt x="1033489" y="279353"/>
                </a:lnTo>
                <a:lnTo>
                  <a:pt x="1003422" y="272523"/>
                </a:lnTo>
                <a:lnTo>
                  <a:pt x="978869" y="253898"/>
                </a:lnTo>
                <a:lnTo>
                  <a:pt x="962315" y="226274"/>
                </a:lnTo>
                <a:cubicBezTo>
                  <a:pt x="958406" y="215876"/>
                  <a:pt x="956244" y="204444"/>
                  <a:pt x="956244" y="192445"/>
                </a:cubicBezTo>
                <a:cubicBezTo>
                  <a:pt x="956244" y="168446"/>
                  <a:pt x="964890" y="146719"/>
                  <a:pt x="978869" y="130992"/>
                </a:cubicBezTo>
                <a:cubicBezTo>
                  <a:pt x="985858" y="123128"/>
                  <a:pt x="994181" y="116764"/>
                  <a:pt x="1003422" y="112367"/>
                </a:cubicBezTo>
                <a:cubicBezTo>
                  <a:pt x="1012664" y="107969"/>
                  <a:pt x="1022824" y="105537"/>
                  <a:pt x="1033489" y="105537"/>
                </a:cubicBezTo>
                <a:cubicBezTo>
                  <a:pt x="1044155" y="105537"/>
                  <a:pt x="1054315" y="107969"/>
                  <a:pt x="1063557" y="112366"/>
                </a:cubicBezTo>
                <a:close/>
                <a:moveTo>
                  <a:pt x="1699280" y="332130"/>
                </a:moveTo>
                <a:cubicBezTo>
                  <a:pt x="1708199" y="340303"/>
                  <a:pt x="1715274" y="350347"/>
                  <a:pt x="1719799" y="362017"/>
                </a:cubicBezTo>
                <a:cubicBezTo>
                  <a:pt x="1724323" y="373686"/>
                  <a:pt x="1725869" y="385874"/>
                  <a:pt x="1724790" y="397924"/>
                </a:cubicBezTo>
                <a:cubicBezTo>
                  <a:pt x="1723712" y="409973"/>
                  <a:pt x="1720009" y="421884"/>
                  <a:pt x="1714035" y="432997"/>
                </a:cubicBezTo>
                <a:cubicBezTo>
                  <a:pt x="1702088" y="455223"/>
                  <a:pt x="1681059" y="474259"/>
                  <a:pt x="1653779" y="484836"/>
                </a:cubicBezTo>
                <a:cubicBezTo>
                  <a:pt x="1640139" y="490125"/>
                  <a:pt x="1626228" y="492799"/>
                  <a:pt x="1612750" y="493105"/>
                </a:cubicBezTo>
                <a:lnTo>
                  <a:pt x="1574326" y="487168"/>
                </a:lnTo>
                <a:lnTo>
                  <a:pt x="1542737" y="468513"/>
                </a:lnTo>
                <a:lnTo>
                  <a:pt x="1522219" y="438626"/>
                </a:lnTo>
                <a:lnTo>
                  <a:pt x="1517227" y="402719"/>
                </a:lnTo>
                <a:lnTo>
                  <a:pt x="1527982" y="367646"/>
                </a:lnTo>
                <a:lnTo>
                  <a:pt x="1552360" y="337357"/>
                </a:lnTo>
                <a:lnTo>
                  <a:pt x="1588239" y="315806"/>
                </a:lnTo>
                <a:lnTo>
                  <a:pt x="1629267" y="307537"/>
                </a:lnTo>
                <a:cubicBezTo>
                  <a:pt x="1642744" y="307232"/>
                  <a:pt x="1655788" y="309293"/>
                  <a:pt x="1667692" y="313475"/>
                </a:cubicBezTo>
                <a:cubicBezTo>
                  <a:pt x="1679595" y="317656"/>
                  <a:pt x="1690360" y="323957"/>
                  <a:pt x="1699280" y="332130"/>
                </a:cubicBezTo>
                <a:close/>
                <a:moveTo>
                  <a:pt x="1237855" y="8327"/>
                </a:moveTo>
                <a:cubicBezTo>
                  <a:pt x="1248700" y="13689"/>
                  <a:pt x="1258466" y="21447"/>
                  <a:pt x="1266668" y="31034"/>
                </a:cubicBezTo>
                <a:cubicBezTo>
                  <a:pt x="1274870" y="40621"/>
                  <a:pt x="1281508" y="52037"/>
                  <a:pt x="1286095" y="64713"/>
                </a:cubicBezTo>
                <a:lnTo>
                  <a:pt x="1293218" y="105956"/>
                </a:lnTo>
                <a:lnTo>
                  <a:pt x="1286095" y="147199"/>
                </a:lnTo>
                <a:lnTo>
                  <a:pt x="1266668" y="180878"/>
                </a:lnTo>
                <a:lnTo>
                  <a:pt x="1237855" y="203585"/>
                </a:lnTo>
                <a:lnTo>
                  <a:pt x="1202572" y="211912"/>
                </a:lnTo>
                <a:lnTo>
                  <a:pt x="1167289" y="203586"/>
                </a:lnTo>
                <a:lnTo>
                  <a:pt x="1138476" y="180878"/>
                </a:lnTo>
                <a:lnTo>
                  <a:pt x="1119049" y="147199"/>
                </a:lnTo>
                <a:cubicBezTo>
                  <a:pt x="1114462" y="134522"/>
                  <a:pt x="1111926" y="120585"/>
                  <a:pt x="1111926" y="105956"/>
                </a:cubicBezTo>
                <a:cubicBezTo>
                  <a:pt x="1111926" y="76697"/>
                  <a:pt x="1122072" y="50208"/>
                  <a:pt x="1138476" y="31034"/>
                </a:cubicBezTo>
                <a:cubicBezTo>
                  <a:pt x="1146678" y="21447"/>
                  <a:pt x="1156444" y="13688"/>
                  <a:pt x="1167289" y="8327"/>
                </a:cubicBezTo>
                <a:cubicBezTo>
                  <a:pt x="1178133" y="2965"/>
                  <a:pt x="1190056" y="0"/>
                  <a:pt x="1202572" y="0"/>
                </a:cubicBezTo>
                <a:cubicBezTo>
                  <a:pt x="1215088" y="0"/>
                  <a:pt x="1227011" y="2965"/>
                  <a:pt x="1237855" y="8327"/>
                </a:cubicBez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6" name="13 O"/>
          <p:cNvSpPr/>
          <p:nvPr/>
        </p:nvSpPr>
        <p:spPr>
          <a:xfrm rot="20643803" flipH="1">
            <a:off x="6549688" y="3302572"/>
            <a:ext cx="2448000" cy="1620000"/>
          </a:xfrm>
          <a:custGeom>
            <a:avLst/>
            <a:gdLst/>
            <a:ahLst/>
            <a:cxnLst/>
            <a:rect l="l" t="t" r="r" b="b"/>
            <a:pathLst>
              <a:path w="1990849" h="1554760">
                <a:moveTo>
                  <a:pt x="1442299" y="1244126"/>
                </a:moveTo>
                <a:cubicBezTo>
                  <a:pt x="1446878" y="1245408"/>
                  <a:pt x="1450383" y="1248152"/>
                  <a:pt x="1451730" y="1252056"/>
                </a:cubicBezTo>
                <a:cubicBezTo>
                  <a:pt x="1454426" y="1259862"/>
                  <a:pt x="1447465" y="1269346"/>
                  <a:pt x="1436186" y="1273239"/>
                </a:cubicBezTo>
                <a:cubicBezTo>
                  <a:pt x="1430548" y="1275186"/>
                  <a:pt x="1424896" y="1275365"/>
                  <a:pt x="1420317" y="1274084"/>
                </a:cubicBezTo>
                <a:lnTo>
                  <a:pt x="1410886" y="1266155"/>
                </a:lnTo>
                <a:lnTo>
                  <a:pt x="1413418" y="1254095"/>
                </a:lnTo>
                <a:lnTo>
                  <a:pt x="1426429" y="1244972"/>
                </a:lnTo>
                <a:cubicBezTo>
                  <a:pt x="1432069" y="1243025"/>
                  <a:pt x="1437721" y="1242844"/>
                  <a:pt x="1442299" y="1244126"/>
                </a:cubicBezTo>
                <a:close/>
                <a:moveTo>
                  <a:pt x="480443" y="577628"/>
                </a:moveTo>
                <a:cubicBezTo>
                  <a:pt x="483294" y="581433"/>
                  <a:pt x="485168" y="586768"/>
                  <a:pt x="485392" y="592730"/>
                </a:cubicBezTo>
                <a:lnTo>
                  <a:pt x="481590" y="608160"/>
                </a:lnTo>
                <a:lnTo>
                  <a:pt x="471261" y="614880"/>
                </a:lnTo>
                <a:lnTo>
                  <a:pt x="460459" y="608953"/>
                </a:lnTo>
                <a:cubicBezTo>
                  <a:pt x="457609" y="605147"/>
                  <a:pt x="455733" y="599813"/>
                  <a:pt x="455510" y="593852"/>
                </a:cubicBezTo>
                <a:cubicBezTo>
                  <a:pt x="455062" y="581928"/>
                  <a:pt x="461388" y="572010"/>
                  <a:pt x="469641" y="571701"/>
                </a:cubicBezTo>
                <a:cubicBezTo>
                  <a:pt x="473767" y="571546"/>
                  <a:pt x="477593" y="573822"/>
                  <a:pt x="480443" y="577628"/>
                </a:cubicBezTo>
                <a:close/>
                <a:moveTo>
                  <a:pt x="1405530" y="1205179"/>
                </a:moveTo>
                <a:cubicBezTo>
                  <a:pt x="1410109" y="1206460"/>
                  <a:pt x="1413615" y="1209205"/>
                  <a:pt x="1414962" y="1213107"/>
                </a:cubicBezTo>
                <a:cubicBezTo>
                  <a:pt x="1417656" y="1220913"/>
                  <a:pt x="1410695" y="1230397"/>
                  <a:pt x="1399418" y="1234291"/>
                </a:cubicBezTo>
                <a:cubicBezTo>
                  <a:pt x="1393778" y="1236237"/>
                  <a:pt x="1388126" y="1236418"/>
                  <a:pt x="1383548" y="1235136"/>
                </a:cubicBezTo>
                <a:lnTo>
                  <a:pt x="1374116" y="1227207"/>
                </a:lnTo>
                <a:lnTo>
                  <a:pt x="1376648" y="1215148"/>
                </a:lnTo>
                <a:lnTo>
                  <a:pt x="1389660" y="1206024"/>
                </a:lnTo>
                <a:cubicBezTo>
                  <a:pt x="1395300" y="1204077"/>
                  <a:pt x="1400952" y="1203897"/>
                  <a:pt x="1405530" y="1205179"/>
                </a:cubicBezTo>
                <a:close/>
                <a:moveTo>
                  <a:pt x="1371479" y="1176567"/>
                </a:moveTo>
                <a:cubicBezTo>
                  <a:pt x="1376058" y="1177849"/>
                  <a:pt x="1379563" y="1180593"/>
                  <a:pt x="1380910" y="1184496"/>
                </a:cubicBezTo>
                <a:cubicBezTo>
                  <a:pt x="1383605" y="1192303"/>
                  <a:pt x="1376646" y="1201786"/>
                  <a:pt x="1365367" y="1205680"/>
                </a:cubicBezTo>
                <a:cubicBezTo>
                  <a:pt x="1359728" y="1207626"/>
                  <a:pt x="1354076" y="1207807"/>
                  <a:pt x="1349497" y="1206525"/>
                </a:cubicBezTo>
                <a:lnTo>
                  <a:pt x="1340065" y="1198595"/>
                </a:lnTo>
                <a:lnTo>
                  <a:pt x="1342597" y="1186537"/>
                </a:lnTo>
                <a:lnTo>
                  <a:pt x="1355610" y="1177412"/>
                </a:lnTo>
                <a:cubicBezTo>
                  <a:pt x="1361249" y="1175466"/>
                  <a:pt x="1366901" y="1175285"/>
                  <a:pt x="1371479" y="1176567"/>
                </a:cubicBezTo>
                <a:close/>
                <a:moveTo>
                  <a:pt x="530049" y="597830"/>
                </a:moveTo>
                <a:cubicBezTo>
                  <a:pt x="532900" y="601635"/>
                  <a:pt x="534775" y="606970"/>
                  <a:pt x="534999" y="612932"/>
                </a:cubicBezTo>
                <a:lnTo>
                  <a:pt x="531196" y="628363"/>
                </a:lnTo>
                <a:lnTo>
                  <a:pt x="520868" y="635083"/>
                </a:lnTo>
                <a:lnTo>
                  <a:pt x="510065" y="629155"/>
                </a:lnTo>
                <a:cubicBezTo>
                  <a:pt x="507215" y="625350"/>
                  <a:pt x="505340" y="620015"/>
                  <a:pt x="505116" y="614053"/>
                </a:cubicBezTo>
                <a:cubicBezTo>
                  <a:pt x="504669" y="602131"/>
                  <a:pt x="510995" y="592212"/>
                  <a:pt x="519247" y="591902"/>
                </a:cubicBezTo>
                <a:cubicBezTo>
                  <a:pt x="523373" y="591748"/>
                  <a:pt x="527199" y="594024"/>
                  <a:pt x="530049" y="597830"/>
                </a:cubicBezTo>
                <a:close/>
                <a:moveTo>
                  <a:pt x="569036" y="619234"/>
                </a:moveTo>
                <a:cubicBezTo>
                  <a:pt x="571886" y="623040"/>
                  <a:pt x="573761" y="628375"/>
                  <a:pt x="573985" y="634336"/>
                </a:cubicBezTo>
                <a:lnTo>
                  <a:pt x="570181" y="649767"/>
                </a:lnTo>
                <a:lnTo>
                  <a:pt x="559854" y="656487"/>
                </a:lnTo>
                <a:lnTo>
                  <a:pt x="549051" y="650560"/>
                </a:lnTo>
                <a:cubicBezTo>
                  <a:pt x="546201" y="646754"/>
                  <a:pt x="544326" y="641419"/>
                  <a:pt x="544102" y="635458"/>
                </a:cubicBezTo>
                <a:cubicBezTo>
                  <a:pt x="543655" y="623534"/>
                  <a:pt x="549980" y="613617"/>
                  <a:pt x="558234" y="613307"/>
                </a:cubicBezTo>
                <a:cubicBezTo>
                  <a:pt x="562360" y="613152"/>
                  <a:pt x="566186" y="615429"/>
                  <a:pt x="569036" y="619234"/>
                </a:cubicBezTo>
                <a:close/>
                <a:moveTo>
                  <a:pt x="1330759" y="1132397"/>
                </a:moveTo>
                <a:cubicBezTo>
                  <a:pt x="1335338" y="1133679"/>
                  <a:pt x="1338844" y="1136423"/>
                  <a:pt x="1340190" y="1140326"/>
                </a:cubicBezTo>
                <a:cubicBezTo>
                  <a:pt x="1342886" y="1148132"/>
                  <a:pt x="1335926" y="1157616"/>
                  <a:pt x="1324646" y="1161509"/>
                </a:cubicBezTo>
                <a:cubicBezTo>
                  <a:pt x="1319007" y="1163455"/>
                  <a:pt x="1313356" y="1163636"/>
                  <a:pt x="1308777" y="1162354"/>
                </a:cubicBezTo>
                <a:lnTo>
                  <a:pt x="1299346" y="1154425"/>
                </a:lnTo>
                <a:lnTo>
                  <a:pt x="1301878" y="1142366"/>
                </a:lnTo>
                <a:lnTo>
                  <a:pt x="1314889" y="1133242"/>
                </a:lnTo>
                <a:cubicBezTo>
                  <a:pt x="1320529" y="1131295"/>
                  <a:pt x="1326181" y="1131115"/>
                  <a:pt x="1330759" y="1132397"/>
                </a:cubicBezTo>
                <a:close/>
                <a:moveTo>
                  <a:pt x="624940" y="641232"/>
                </a:moveTo>
                <a:cubicBezTo>
                  <a:pt x="627790" y="645037"/>
                  <a:pt x="629665" y="650372"/>
                  <a:pt x="629889" y="656334"/>
                </a:cubicBezTo>
                <a:lnTo>
                  <a:pt x="626086" y="671764"/>
                </a:lnTo>
                <a:lnTo>
                  <a:pt x="615758" y="678484"/>
                </a:lnTo>
                <a:lnTo>
                  <a:pt x="604955" y="672557"/>
                </a:lnTo>
                <a:cubicBezTo>
                  <a:pt x="602105" y="668752"/>
                  <a:pt x="600230" y="663417"/>
                  <a:pt x="600006" y="657456"/>
                </a:cubicBezTo>
                <a:cubicBezTo>
                  <a:pt x="599558" y="645532"/>
                  <a:pt x="605885" y="635614"/>
                  <a:pt x="614137" y="635305"/>
                </a:cubicBezTo>
                <a:cubicBezTo>
                  <a:pt x="618263" y="635150"/>
                  <a:pt x="622089" y="637426"/>
                  <a:pt x="624940" y="641232"/>
                </a:cubicBezTo>
                <a:close/>
                <a:moveTo>
                  <a:pt x="1293136" y="1084233"/>
                </a:moveTo>
                <a:cubicBezTo>
                  <a:pt x="1298156" y="1086132"/>
                  <a:pt x="1302116" y="1089782"/>
                  <a:pt x="1303825" y="1094734"/>
                </a:cubicBezTo>
                <a:cubicBezTo>
                  <a:pt x="1307244" y="1104637"/>
                  <a:pt x="1300365" y="1115996"/>
                  <a:pt x="1288462" y="1120105"/>
                </a:cubicBezTo>
                <a:cubicBezTo>
                  <a:pt x="1282511" y="1122160"/>
                  <a:pt x="1276429" y="1122012"/>
                  <a:pt x="1271408" y="1120113"/>
                </a:cubicBezTo>
                <a:lnTo>
                  <a:pt x="1260719" y="1109613"/>
                </a:lnTo>
                <a:lnTo>
                  <a:pt x="1262655" y="1094754"/>
                </a:lnTo>
                <a:lnTo>
                  <a:pt x="1276082" y="1084241"/>
                </a:lnTo>
                <a:cubicBezTo>
                  <a:pt x="1282034" y="1082187"/>
                  <a:pt x="1288115" y="1082334"/>
                  <a:pt x="1293136" y="1084233"/>
                </a:cubicBezTo>
                <a:close/>
                <a:moveTo>
                  <a:pt x="683447" y="658899"/>
                </a:moveTo>
                <a:cubicBezTo>
                  <a:pt x="687033" y="662893"/>
                  <a:pt x="689369" y="668510"/>
                  <a:pt x="689605" y="674802"/>
                </a:cubicBezTo>
                <a:lnTo>
                  <a:pt x="684657" y="691121"/>
                </a:lnTo>
                <a:lnTo>
                  <a:pt x="671503" y="698298"/>
                </a:lnTo>
                <a:lnTo>
                  <a:pt x="657849" y="692128"/>
                </a:lnTo>
                <a:cubicBezTo>
                  <a:pt x="654263" y="688133"/>
                  <a:pt x="651927" y="682516"/>
                  <a:pt x="651691" y="676225"/>
                </a:cubicBezTo>
                <a:cubicBezTo>
                  <a:pt x="651219" y="663641"/>
                  <a:pt x="659323" y="653121"/>
                  <a:pt x="669792" y="652729"/>
                </a:cubicBezTo>
                <a:cubicBezTo>
                  <a:pt x="675027" y="652532"/>
                  <a:pt x="679862" y="654904"/>
                  <a:pt x="683447" y="658899"/>
                </a:cubicBezTo>
                <a:close/>
                <a:moveTo>
                  <a:pt x="1257904" y="1032960"/>
                </a:moveTo>
                <a:cubicBezTo>
                  <a:pt x="1264319" y="1034857"/>
                  <a:pt x="1269254" y="1038832"/>
                  <a:pt x="1271189" y="1044438"/>
                </a:cubicBezTo>
                <a:cubicBezTo>
                  <a:pt x="1275059" y="1055648"/>
                  <a:pt x="1265461" y="1069132"/>
                  <a:pt x="1249753" y="1074554"/>
                </a:cubicBezTo>
                <a:cubicBezTo>
                  <a:pt x="1241899" y="1077265"/>
                  <a:pt x="1234005" y="1077449"/>
                  <a:pt x="1227590" y="1075551"/>
                </a:cubicBezTo>
                <a:lnTo>
                  <a:pt x="1214304" y="1064074"/>
                </a:lnTo>
                <a:lnTo>
                  <a:pt x="1217681" y="1046845"/>
                </a:lnTo>
                <a:lnTo>
                  <a:pt x="1235740" y="1033957"/>
                </a:lnTo>
                <a:cubicBezTo>
                  <a:pt x="1243594" y="1031246"/>
                  <a:pt x="1251489" y="1031063"/>
                  <a:pt x="1257904" y="1032960"/>
                </a:cubicBezTo>
                <a:close/>
                <a:moveTo>
                  <a:pt x="1939175" y="1497945"/>
                </a:moveTo>
                <a:cubicBezTo>
                  <a:pt x="1943799" y="1499055"/>
                  <a:pt x="1947405" y="1501665"/>
                  <a:pt x="1948898" y="1505515"/>
                </a:cubicBezTo>
                <a:cubicBezTo>
                  <a:pt x="1951883" y="1513215"/>
                  <a:pt x="1945284" y="1522953"/>
                  <a:pt x="1934159" y="1527266"/>
                </a:cubicBezTo>
                <a:cubicBezTo>
                  <a:pt x="1928597" y="1529423"/>
                  <a:pt x="1922956" y="1529815"/>
                  <a:pt x="1918332" y="1528705"/>
                </a:cubicBezTo>
                <a:lnTo>
                  <a:pt x="1908610" y="1521136"/>
                </a:lnTo>
                <a:lnTo>
                  <a:pt x="1910688" y="1508991"/>
                </a:lnTo>
                <a:lnTo>
                  <a:pt x="1923348" y="1499385"/>
                </a:lnTo>
                <a:cubicBezTo>
                  <a:pt x="1928911" y="1497228"/>
                  <a:pt x="1934552" y="1496836"/>
                  <a:pt x="1939175" y="1497945"/>
                </a:cubicBezTo>
                <a:close/>
                <a:moveTo>
                  <a:pt x="1980410" y="1523398"/>
                </a:moveTo>
                <a:cubicBezTo>
                  <a:pt x="1985033" y="1524507"/>
                  <a:pt x="1988639" y="1527118"/>
                  <a:pt x="1990132" y="1530968"/>
                </a:cubicBezTo>
                <a:cubicBezTo>
                  <a:pt x="1993117" y="1538667"/>
                  <a:pt x="1986518" y="1548405"/>
                  <a:pt x="1975393" y="1552719"/>
                </a:cubicBezTo>
                <a:cubicBezTo>
                  <a:pt x="1969831" y="1554876"/>
                  <a:pt x="1964190" y="1555267"/>
                  <a:pt x="1959566" y="1554158"/>
                </a:cubicBezTo>
                <a:lnTo>
                  <a:pt x="1949844" y="1546589"/>
                </a:lnTo>
                <a:lnTo>
                  <a:pt x="1951922" y="1534443"/>
                </a:lnTo>
                <a:lnTo>
                  <a:pt x="1964583" y="1524837"/>
                </a:lnTo>
                <a:cubicBezTo>
                  <a:pt x="1970145" y="1522681"/>
                  <a:pt x="1975786" y="1522288"/>
                  <a:pt x="1980410" y="1523398"/>
                </a:cubicBezTo>
                <a:close/>
                <a:moveTo>
                  <a:pt x="743990" y="673212"/>
                </a:moveTo>
                <a:cubicBezTo>
                  <a:pt x="748077" y="678507"/>
                  <a:pt x="750761" y="685934"/>
                  <a:pt x="751073" y="694237"/>
                </a:cubicBezTo>
                <a:lnTo>
                  <a:pt x="745585" y="715734"/>
                </a:lnTo>
                <a:lnTo>
                  <a:pt x="730742" y="725111"/>
                </a:lnTo>
                <a:lnTo>
                  <a:pt x="715238" y="716873"/>
                </a:lnTo>
                <a:cubicBezTo>
                  <a:pt x="711150" y="711578"/>
                  <a:pt x="708467" y="704151"/>
                  <a:pt x="708155" y="695848"/>
                </a:cubicBezTo>
                <a:cubicBezTo>
                  <a:pt x="707532" y="679242"/>
                  <a:pt x="716634" y="665419"/>
                  <a:pt x="728485" y="664975"/>
                </a:cubicBezTo>
                <a:cubicBezTo>
                  <a:pt x="734411" y="664752"/>
                  <a:pt x="739902" y="667917"/>
                  <a:pt x="743990" y="673212"/>
                </a:cubicBezTo>
                <a:close/>
                <a:moveTo>
                  <a:pt x="64163" y="206117"/>
                </a:moveTo>
                <a:cubicBezTo>
                  <a:pt x="66868" y="210027"/>
                  <a:pt x="68542" y="215428"/>
                  <a:pt x="68542" y="221394"/>
                </a:cubicBezTo>
                <a:lnTo>
                  <a:pt x="64163" y="236671"/>
                </a:lnTo>
                <a:lnTo>
                  <a:pt x="53590" y="242999"/>
                </a:lnTo>
                <a:lnTo>
                  <a:pt x="43018" y="236671"/>
                </a:lnTo>
                <a:cubicBezTo>
                  <a:pt x="40312" y="232761"/>
                  <a:pt x="38638" y="227360"/>
                  <a:pt x="38638" y="221394"/>
                </a:cubicBezTo>
                <a:cubicBezTo>
                  <a:pt x="38638" y="209462"/>
                  <a:pt x="45332" y="199789"/>
                  <a:pt x="53590" y="199789"/>
                </a:cubicBezTo>
                <a:cubicBezTo>
                  <a:pt x="57719" y="199789"/>
                  <a:pt x="61457" y="202207"/>
                  <a:pt x="64163" y="206117"/>
                </a:cubicBezTo>
                <a:close/>
                <a:moveTo>
                  <a:pt x="25525" y="176873"/>
                </a:moveTo>
                <a:cubicBezTo>
                  <a:pt x="28230" y="180783"/>
                  <a:pt x="29904" y="186184"/>
                  <a:pt x="29904" y="192150"/>
                </a:cubicBezTo>
                <a:lnTo>
                  <a:pt x="25525" y="207427"/>
                </a:lnTo>
                <a:lnTo>
                  <a:pt x="14952" y="213755"/>
                </a:lnTo>
                <a:lnTo>
                  <a:pt x="4380" y="207427"/>
                </a:lnTo>
                <a:cubicBezTo>
                  <a:pt x="1674" y="203517"/>
                  <a:pt x="0" y="198116"/>
                  <a:pt x="0" y="192150"/>
                </a:cubicBezTo>
                <a:cubicBezTo>
                  <a:pt x="0" y="180218"/>
                  <a:pt x="6694" y="170545"/>
                  <a:pt x="14952" y="170545"/>
                </a:cubicBezTo>
                <a:cubicBezTo>
                  <a:pt x="19081" y="170545"/>
                  <a:pt x="22819" y="172963"/>
                  <a:pt x="25525" y="176873"/>
                </a:cubicBezTo>
                <a:close/>
                <a:moveTo>
                  <a:pt x="1900972" y="1460403"/>
                </a:moveTo>
                <a:cubicBezTo>
                  <a:pt x="1905595" y="1461513"/>
                  <a:pt x="1909201" y="1464123"/>
                  <a:pt x="1910694" y="1467973"/>
                </a:cubicBezTo>
                <a:cubicBezTo>
                  <a:pt x="1913679" y="1475673"/>
                  <a:pt x="1907079" y="1485411"/>
                  <a:pt x="1895955" y="1489725"/>
                </a:cubicBezTo>
                <a:cubicBezTo>
                  <a:pt x="1890393" y="1491881"/>
                  <a:pt x="1884751" y="1492274"/>
                  <a:pt x="1880129" y="1491165"/>
                </a:cubicBezTo>
                <a:lnTo>
                  <a:pt x="1870405" y="1483595"/>
                </a:lnTo>
                <a:lnTo>
                  <a:pt x="1872483" y="1471449"/>
                </a:lnTo>
                <a:lnTo>
                  <a:pt x="1885144" y="1461844"/>
                </a:lnTo>
                <a:cubicBezTo>
                  <a:pt x="1890706" y="1459687"/>
                  <a:pt x="1896348" y="1459294"/>
                  <a:pt x="1900972" y="1460403"/>
                </a:cubicBezTo>
                <a:close/>
                <a:moveTo>
                  <a:pt x="1865871" y="1433090"/>
                </a:moveTo>
                <a:cubicBezTo>
                  <a:pt x="1870495" y="1434199"/>
                  <a:pt x="1874101" y="1436810"/>
                  <a:pt x="1875593" y="1440659"/>
                </a:cubicBezTo>
                <a:cubicBezTo>
                  <a:pt x="1878579" y="1448360"/>
                  <a:pt x="1871980" y="1458097"/>
                  <a:pt x="1860855" y="1462411"/>
                </a:cubicBezTo>
                <a:cubicBezTo>
                  <a:pt x="1855292" y="1464567"/>
                  <a:pt x="1849652" y="1464960"/>
                  <a:pt x="1845028" y="1463851"/>
                </a:cubicBezTo>
                <a:lnTo>
                  <a:pt x="1835306" y="1456281"/>
                </a:lnTo>
                <a:lnTo>
                  <a:pt x="1837384" y="1444136"/>
                </a:lnTo>
                <a:lnTo>
                  <a:pt x="1850044" y="1434529"/>
                </a:lnTo>
                <a:cubicBezTo>
                  <a:pt x="1855607" y="1432373"/>
                  <a:pt x="1861248" y="1431980"/>
                  <a:pt x="1865871" y="1433090"/>
                </a:cubicBezTo>
                <a:close/>
                <a:moveTo>
                  <a:pt x="112977" y="228165"/>
                </a:moveTo>
                <a:cubicBezTo>
                  <a:pt x="115682" y="232075"/>
                  <a:pt x="117356" y="237477"/>
                  <a:pt x="117356" y="243443"/>
                </a:cubicBezTo>
                <a:lnTo>
                  <a:pt x="112977" y="258720"/>
                </a:lnTo>
                <a:lnTo>
                  <a:pt x="102404" y="265048"/>
                </a:lnTo>
                <a:lnTo>
                  <a:pt x="91831" y="258719"/>
                </a:lnTo>
                <a:cubicBezTo>
                  <a:pt x="89126" y="254810"/>
                  <a:pt x="87452" y="249408"/>
                  <a:pt x="87452" y="243442"/>
                </a:cubicBezTo>
                <a:cubicBezTo>
                  <a:pt x="87452" y="231511"/>
                  <a:pt x="94146" y="221837"/>
                  <a:pt x="102404" y="221837"/>
                </a:cubicBezTo>
                <a:cubicBezTo>
                  <a:pt x="106533" y="221837"/>
                  <a:pt x="110271" y="224255"/>
                  <a:pt x="112977" y="228165"/>
                </a:cubicBezTo>
                <a:close/>
                <a:moveTo>
                  <a:pt x="151132" y="251017"/>
                </a:moveTo>
                <a:cubicBezTo>
                  <a:pt x="153838" y="254927"/>
                  <a:pt x="155511" y="260328"/>
                  <a:pt x="155512" y="266294"/>
                </a:cubicBezTo>
                <a:lnTo>
                  <a:pt x="151132" y="281571"/>
                </a:lnTo>
                <a:lnTo>
                  <a:pt x="140560" y="287899"/>
                </a:lnTo>
                <a:lnTo>
                  <a:pt x="129987" y="281571"/>
                </a:lnTo>
                <a:cubicBezTo>
                  <a:pt x="127281" y="277661"/>
                  <a:pt x="125608" y="272260"/>
                  <a:pt x="125608" y="266294"/>
                </a:cubicBezTo>
                <a:cubicBezTo>
                  <a:pt x="125608" y="254362"/>
                  <a:pt x="132301" y="244689"/>
                  <a:pt x="140560" y="244689"/>
                </a:cubicBezTo>
                <a:cubicBezTo>
                  <a:pt x="144689" y="244689"/>
                  <a:pt x="148427" y="247107"/>
                  <a:pt x="151132" y="251017"/>
                </a:cubicBezTo>
                <a:close/>
                <a:moveTo>
                  <a:pt x="1823523" y="1390478"/>
                </a:moveTo>
                <a:cubicBezTo>
                  <a:pt x="1828146" y="1391587"/>
                  <a:pt x="1831753" y="1394198"/>
                  <a:pt x="1833245" y="1398048"/>
                </a:cubicBezTo>
                <a:cubicBezTo>
                  <a:pt x="1836231" y="1405747"/>
                  <a:pt x="1829632" y="1415485"/>
                  <a:pt x="1818507" y="1419799"/>
                </a:cubicBezTo>
                <a:cubicBezTo>
                  <a:pt x="1812945" y="1421956"/>
                  <a:pt x="1807303" y="1422348"/>
                  <a:pt x="1802680" y="1421239"/>
                </a:cubicBezTo>
                <a:lnTo>
                  <a:pt x="1792958" y="1413669"/>
                </a:lnTo>
                <a:lnTo>
                  <a:pt x="1795036" y="1401523"/>
                </a:lnTo>
                <a:lnTo>
                  <a:pt x="1807696" y="1391918"/>
                </a:lnTo>
                <a:cubicBezTo>
                  <a:pt x="1813258" y="1389761"/>
                  <a:pt x="1818900" y="1389368"/>
                  <a:pt x="1823523" y="1390478"/>
                </a:cubicBezTo>
                <a:close/>
                <a:moveTo>
                  <a:pt x="206172" y="275096"/>
                </a:moveTo>
                <a:cubicBezTo>
                  <a:pt x="208878" y="279006"/>
                  <a:pt x="210551" y="284407"/>
                  <a:pt x="210551" y="290373"/>
                </a:cubicBezTo>
                <a:lnTo>
                  <a:pt x="206172" y="305650"/>
                </a:lnTo>
                <a:lnTo>
                  <a:pt x="195599" y="311978"/>
                </a:lnTo>
                <a:lnTo>
                  <a:pt x="185026" y="305650"/>
                </a:lnTo>
                <a:cubicBezTo>
                  <a:pt x="182321" y="301740"/>
                  <a:pt x="180647" y="296339"/>
                  <a:pt x="180647" y="290373"/>
                </a:cubicBezTo>
                <a:cubicBezTo>
                  <a:pt x="180647" y="278441"/>
                  <a:pt x="187341" y="268768"/>
                  <a:pt x="195599" y="268768"/>
                </a:cubicBezTo>
                <a:cubicBezTo>
                  <a:pt x="199728" y="268768"/>
                  <a:pt x="203466" y="271186"/>
                  <a:pt x="206172" y="275096"/>
                </a:cubicBezTo>
                <a:close/>
                <a:moveTo>
                  <a:pt x="1225342" y="967714"/>
                </a:moveTo>
                <a:cubicBezTo>
                  <a:pt x="1232889" y="970144"/>
                  <a:pt x="1238742" y="975081"/>
                  <a:pt x="1241113" y="981947"/>
                </a:cubicBezTo>
                <a:cubicBezTo>
                  <a:pt x="1245853" y="995680"/>
                  <a:pt x="1234865" y="1011932"/>
                  <a:pt x="1216572" y="1018247"/>
                </a:cubicBezTo>
                <a:cubicBezTo>
                  <a:pt x="1207426" y="1021404"/>
                  <a:pt x="1198182" y="1021478"/>
                  <a:pt x="1190635" y="1019048"/>
                </a:cubicBezTo>
                <a:lnTo>
                  <a:pt x="1174865" y="1004815"/>
                </a:lnTo>
                <a:lnTo>
                  <a:pt x="1178497" y="983883"/>
                </a:lnTo>
                <a:lnTo>
                  <a:pt x="1199406" y="968516"/>
                </a:lnTo>
                <a:cubicBezTo>
                  <a:pt x="1208553" y="965358"/>
                  <a:pt x="1217794" y="965283"/>
                  <a:pt x="1225342" y="967714"/>
                </a:cubicBezTo>
                <a:close/>
                <a:moveTo>
                  <a:pt x="1784119" y="1343759"/>
                </a:moveTo>
                <a:cubicBezTo>
                  <a:pt x="1789207" y="1345468"/>
                  <a:pt x="1793301" y="1348967"/>
                  <a:pt x="1795195" y="1353851"/>
                </a:cubicBezTo>
                <a:cubicBezTo>
                  <a:pt x="1798983" y="1363620"/>
                  <a:pt x="1792535" y="1375229"/>
                  <a:pt x="1780794" y="1379781"/>
                </a:cubicBezTo>
                <a:cubicBezTo>
                  <a:pt x="1774924" y="1382057"/>
                  <a:pt x="1768842" y="1382138"/>
                  <a:pt x="1763753" y="1380429"/>
                </a:cubicBezTo>
                <a:lnTo>
                  <a:pt x="1752677" y="1370337"/>
                </a:lnTo>
                <a:lnTo>
                  <a:pt x="1754055" y="1355416"/>
                </a:lnTo>
                <a:lnTo>
                  <a:pt x="1767078" y="1344407"/>
                </a:lnTo>
                <a:cubicBezTo>
                  <a:pt x="1772949" y="1342131"/>
                  <a:pt x="1779031" y="1342050"/>
                  <a:pt x="1784119" y="1343759"/>
                </a:cubicBezTo>
                <a:close/>
                <a:moveTo>
                  <a:pt x="816594" y="679984"/>
                </a:moveTo>
                <a:cubicBezTo>
                  <a:pt x="821589" y="686142"/>
                  <a:pt x="824860" y="694786"/>
                  <a:pt x="825223" y="704456"/>
                </a:cubicBezTo>
                <a:lnTo>
                  <a:pt x="818454" y="729506"/>
                </a:lnTo>
                <a:lnTo>
                  <a:pt x="800251" y="740460"/>
                </a:lnTo>
                <a:lnTo>
                  <a:pt x="781279" y="730901"/>
                </a:lnTo>
                <a:cubicBezTo>
                  <a:pt x="776285" y="724743"/>
                  <a:pt x="773013" y="716098"/>
                  <a:pt x="772650" y="706429"/>
                </a:cubicBezTo>
                <a:cubicBezTo>
                  <a:pt x="771924" y="687090"/>
                  <a:pt x="783105" y="670970"/>
                  <a:pt x="797622" y="670425"/>
                </a:cubicBezTo>
                <a:cubicBezTo>
                  <a:pt x="804881" y="670153"/>
                  <a:pt x="811600" y="673826"/>
                  <a:pt x="816594" y="679984"/>
                </a:cubicBezTo>
                <a:close/>
                <a:moveTo>
                  <a:pt x="263976" y="294945"/>
                </a:moveTo>
                <a:cubicBezTo>
                  <a:pt x="267409" y="299071"/>
                  <a:pt x="269532" y="304772"/>
                  <a:pt x="269532" y="311068"/>
                </a:cubicBezTo>
                <a:lnTo>
                  <a:pt x="263976" y="327190"/>
                </a:lnTo>
                <a:lnTo>
                  <a:pt x="250562" y="333869"/>
                </a:lnTo>
                <a:lnTo>
                  <a:pt x="237149" y="327191"/>
                </a:lnTo>
                <a:cubicBezTo>
                  <a:pt x="233715" y="323064"/>
                  <a:pt x="231592" y="317364"/>
                  <a:pt x="231592" y="311068"/>
                </a:cubicBezTo>
                <a:cubicBezTo>
                  <a:pt x="231592" y="298475"/>
                  <a:pt x="240085" y="288267"/>
                  <a:pt x="250562" y="288267"/>
                </a:cubicBezTo>
                <a:cubicBezTo>
                  <a:pt x="255800" y="288267"/>
                  <a:pt x="260543" y="290819"/>
                  <a:pt x="263976" y="294945"/>
                </a:cubicBezTo>
                <a:close/>
                <a:moveTo>
                  <a:pt x="1746989" y="1293843"/>
                </a:moveTo>
                <a:cubicBezTo>
                  <a:pt x="1753471" y="1295498"/>
                  <a:pt x="1758552" y="1299286"/>
                  <a:pt x="1760695" y="1304815"/>
                </a:cubicBezTo>
                <a:cubicBezTo>
                  <a:pt x="1764983" y="1315873"/>
                  <a:pt x="1755899" y="1329707"/>
                  <a:pt x="1740405" y="1335714"/>
                </a:cubicBezTo>
                <a:cubicBezTo>
                  <a:pt x="1732658" y="1338718"/>
                  <a:pt x="1724776" y="1339197"/>
                  <a:pt x="1718294" y="1337542"/>
                </a:cubicBezTo>
                <a:lnTo>
                  <a:pt x="1704587" y="1326570"/>
                </a:lnTo>
                <a:lnTo>
                  <a:pt x="1707315" y="1309227"/>
                </a:lnTo>
                <a:lnTo>
                  <a:pt x="1724878" y="1295671"/>
                </a:lnTo>
                <a:cubicBezTo>
                  <a:pt x="1732625" y="1292667"/>
                  <a:pt x="1740507" y="1292189"/>
                  <a:pt x="1746989" y="1293843"/>
                </a:cubicBezTo>
                <a:close/>
                <a:moveTo>
                  <a:pt x="323938" y="311519"/>
                </a:moveTo>
                <a:cubicBezTo>
                  <a:pt x="327824" y="316964"/>
                  <a:pt x="330228" y="324486"/>
                  <a:pt x="330228" y="332795"/>
                </a:cubicBezTo>
                <a:lnTo>
                  <a:pt x="323938" y="354071"/>
                </a:lnTo>
                <a:lnTo>
                  <a:pt x="308754" y="362884"/>
                </a:lnTo>
                <a:lnTo>
                  <a:pt x="293569" y="354071"/>
                </a:lnTo>
                <a:cubicBezTo>
                  <a:pt x="289683" y="348626"/>
                  <a:pt x="287280" y="341104"/>
                  <a:pt x="287280" y="332795"/>
                </a:cubicBezTo>
                <a:cubicBezTo>
                  <a:pt x="287280" y="316177"/>
                  <a:pt x="296894" y="302706"/>
                  <a:pt x="308754" y="302706"/>
                </a:cubicBezTo>
                <a:cubicBezTo>
                  <a:pt x="314684" y="302706"/>
                  <a:pt x="320052" y="306074"/>
                  <a:pt x="323938" y="311519"/>
                </a:cubicBezTo>
                <a:close/>
                <a:moveTo>
                  <a:pt x="1199406" y="892824"/>
                </a:moveTo>
                <a:cubicBezTo>
                  <a:pt x="1208196" y="895957"/>
                  <a:pt x="1215083" y="902100"/>
                  <a:pt x="1217987" y="910509"/>
                </a:cubicBezTo>
                <a:cubicBezTo>
                  <a:pt x="1223791" y="927326"/>
                  <a:pt x="1211459" y="946843"/>
                  <a:pt x="1190440" y="954097"/>
                </a:cubicBezTo>
                <a:cubicBezTo>
                  <a:pt x="1179931" y="957724"/>
                  <a:pt x="1169241" y="957601"/>
                  <a:pt x="1160452" y="954467"/>
                </a:cubicBezTo>
                <a:lnTo>
                  <a:pt x="1141872" y="936782"/>
                </a:lnTo>
                <a:lnTo>
                  <a:pt x="1145586" y="911402"/>
                </a:lnTo>
                <a:lnTo>
                  <a:pt x="1169417" y="893194"/>
                </a:lnTo>
                <a:cubicBezTo>
                  <a:pt x="1179926" y="889566"/>
                  <a:pt x="1190617" y="889690"/>
                  <a:pt x="1199406" y="892824"/>
                </a:cubicBezTo>
                <a:close/>
                <a:moveTo>
                  <a:pt x="895796" y="677091"/>
                </a:moveTo>
                <a:cubicBezTo>
                  <a:pt x="901894" y="684153"/>
                  <a:pt x="905875" y="694076"/>
                  <a:pt x="906292" y="705186"/>
                </a:cubicBezTo>
                <a:lnTo>
                  <a:pt x="897931" y="733988"/>
                </a:lnTo>
                <a:lnTo>
                  <a:pt x="875610" y="746626"/>
                </a:lnTo>
                <a:lnTo>
                  <a:pt x="852404" y="735696"/>
                </a:lnTo>
                <a:cubicBezTo>
                  <a:pt x="846305" y="728634"/>
                  <a:pt x="842325" y="718712"/>
                  <a:pt x="841908" y="707602"/>
                </a:cubicBezTo>
                <a:cubicBezTo>
                  <a:pt x="841073" y="685383"/>
                  <a:pt x="854811" y="666829"/>
                  <a:pt x="872589" y="666161"/>
                </a:cubicBezTo>
                <a:cubicBezTo>
                  <a:pt x="881480" y="665828"/>
                  <a:pt x="889697" y="670029"/>
                  <a:pt x="895796" y="677091"/>
                </a:cubicBezTo>
                <a:close/>
                <a:moveTo>
                  <a:pt x="1712003" y="1229864"/>
                </a:moveTo>
                <a:cubicBezTo>
                  <a:pt x="1719636" y="1232010"/>
                  <a:pt x="1725670" y="1236724"/>
                  <a:pt x="1728296" y="1243496"/>
                </a:cubicBezTo>
                <a:cubicBezTo>
                  <a:pt x="1733548" y="1257042"/>
                  <a:pt x="1723178" y="1273694"/>
                  <a:pt x="1705134" y="1280691"/>
                </a:cubicBezTo>
                <a:cubicBezTo>
                  <a:pt x="1696113" y="1284189"/>
                  <a:pt x="1686880" y="1284610"/>
                  <a:pt x="1679246" y="1282464"/>
                </a:cubicBezTo>
                <a:lnTo>
                  <a:pt x="1662953" y="1268833"/>
                </a:lnTo>
                <a:lnTo>
                  <a:pt x="1665798" y="1247779"/>
                </a:lnTo>
                <a:lnTo>
                  <a:pt x="1686115" y="1231639"/>
                </a:lnTo>
                <a:cubicBezTo>
                  <a:pt x="1695137" y="1228141"/>
                  <a:pt x="1704369" y="1227719"/>
                  <a:pt x="1712003" y="1229864"/>
                </a:cubicBezTo>
                <a:close/>
                <a:moveTo>
                  <a:pt x="396239" y="321010"/>
                </a:moveTo>
                <a:cubicBezTo>
                  <a:pt x="400999" y="327351"/>
                  <a:pt x="403943" y="336111"/>
                  <a:pt x="403943" y="345788"/>
                </a:cubicBezTo>
                <a:lnTo>
                  <a:pt x="396239" y="370566"/>
                </a:lnTo>
                <a:lnTo>
                  <a:pt x="377638" y="380830"/>
                </a:lnTo>
                <a:lnTo>
                  <a:pt x="359038" y="370566"/>
                </a:lnTo>
                <a:cubicBezTo>
                  <a:pt x="354278" y="364225"/>
                  <a:pt x="351333" y="355464"/>
                  <a:pt x="351333" y="345788"/>
                </a:cubicBezTo>
                <a:cubicBezTo>
                  <a:pt x="351333" y="326435"/>
                  <a:pt x="363110" y="310746"/>
                  <a:pt x="377638" y="310746"/>
                </a:cubicBezTo>
                <a:cubicBezTo>
                  <a:pt x="384902" y="310746"/>
                  <a:pt x="391478" y="314668"/>
                  <a:pt x="396239" y="321010"/>
                </a:cubicBezTo>
                <a:close/>
                <a:moveTo>
                  <a:pt x="1683276" y="1156000"/>
                </a:moveTo>
                <a:cubicBezTo>
                  <a:pt x="1692177" y="1158802"/>
                  <a:pt x="1699290" y="1164682"/>
                  <a:pt x="1702507" y="1172976"/>
                </a:cubicBezTo>
                <a:cubicBezTo>
                  <a:pt x="1708939" y="1189564"/>
                  <a:pt x="1697346" y="1209529"/>
                  <a:pt x="1676615" y="1217566"/>
                </a:cubicBezTo>
                <a:cubicBezTo>
                  <a:pt x="1666250" y="1221585"/>
                  <a:pt x="1655562" y="1221863"/>
                  <a:pt x="1646661" y="1219061"/>
                </a:cubicBezTo>
                <a:lnTo>
                  <a:pt x="1627432" y="1202085"/>
                </a:lnTo>
                <a:lnTo>
                  <a:pt x="1630191" y="1176584"/>
                </a:lnTo>
                <a:lnTo>
                  <a:pt x="1653323" y="1157495"/>
                </a:lnTo>
                <a:cubicBezTo>
                  <a:pt x="1663688" y="1153476"/>
                  <a:pt x="1674376" y="1153198"/>
                  <a:pt x="1683276" y="1156000"/>
                </a:cubicBezTo>
                <a:close/>
                <a:moveTo>
                  <a:pt x="1169346" y="797192"/>
                </a:moveTo>
                <a:cubicBezTo>
                  <a:pt x="1178710" y="801494"/>
                  <a:pt x="1186275" y="809291"/>
                  <a:pt x="1189821" y="819565"/>
                </a:cubicBezTo>
                <a:cubicBezTo>
                  <a:pt x="1196914" y="840111"/>
                  <a:pt x="1185244" y="862779"/>
                  <a:pt x="1163757" y="870197"/>
                </a:cubicBezTo>
                <a:cubicBezTo>
                  <a:pt x="1153014" y="873904"/>
                  <a:pt x="1141851" y="873099"/>
                  <a:pt x="1132486" y="868796"/>
                </a:cubicBezTo>
                <a:lnTo>
                  <a:pt x="1112010" y="846424"/>
                </a:lnTo>
                <a:lnTo>
                  <a:pt x="1114326" y="816185"/>
                </a:lnTo>
                <a:lnTo>
                  <a:pt x="1138075" y="795792"/>
                </a:lnTo>
                <a:cubicBezTo>
                  <a:pt x="1148819" y="792084"/>
                  <a:pt x="1159982" y="792890"/>
                  <a:pt x="1169346" y="797192"/>
                </a:cubicBezTo>
                <a:close/>
                <a:moveTo>
                  <a:pt x="475492" y="321090"/>
                </a:moveTo>
                <a:cubicBezTo>
                  <a:pt x="481322" y="328375"/>
                  <a:pt x="484927" y="338441"/>
                  <a:pt x="484927" y="349558"/>
                </a:cubicBezTo>
                <a:lnTo>
                  <a:pt x="475492" y="378026"/>
                </a:lnTo>
                <a:lnTo>
                  <a:pt x="452713" y="389818"/>
                </a:lnTo>
                <a:lnTo>
                  <a:pt x="429933" y="378026"/>
                </a:lnTo>
                <a:cubicBezTo>
                  <a:pt x="424103" y="370740"/>
                  <a:pt x="420498" y="360675"/>
                  <a:pt x="420498" y="349558"/>
                </a:cubicBezTo>
                <a:cubicBezTo>
                  <a:pt x="420497" y="327323"/>
                  <a:pt x="434921" y="309297"/>
                  <a:pt x="452712" y="309297"/>
                </a:cubicBezTo>
                <a:cubicBezTo>
                  <a:pt x="461608" y="309298"/>
                  <a:pt x="469663" y="313804"/>
                  <a:pt x="475492" y="321090"/>
                </a:cubicBezTo>
                <a:close/>
                <a:moveTo>
                  <a:pt x="995826" y="670546"/>
                </a:moveTo>
                <a:cubicBezTo>
                  <a:pt x="1003223" y="677722"/>
                  <a:pt x="1008011" y="687838"/>
                  <a:pt x="1008437" y="699196"/>
                </a:cubicBezTo>
                <a:lnTo>
                  <a:pt x="998009" y="728711"/>
                </a:lnTo>
                <a:lnTo>
                  <a:pt x="970652" y="741802"/>
                </a:lnTo>
                <a:lnTo>
                  <a:pt x="942391" y="730799"/>
                </a:lnTo>
                <a:cubicBezTo>
                  <a:pt x="934994" y="723623"/>
                  <a:pt x="930207" y="713506"/>
                  <a:pt x="929780" y="702149"/>
                </a:cubicBezTo>
                <a:cubicBezTo>
                  <a:pt x="928928" y="679434"/>
                  <a:pt x="945844" y="660359"/>
                  <a:pt x="967565" y="659544"/>
                </a:cubicBezTo>
                <a:cubicBezTo>
                  <a:pt x="978425" y="659136"/>
                  <a:pt x="988430" y="663370"/>
                  <a:pt x="995826" y="670546"/>
                </a:cubicBezTo>
                <a:close/>
                <a:moveTo>
                  <a:pt x="1649651" y="1061563"/>
                </a:moveTo>
                <a:cubicBezTo>
                  <a:pt x="1659170" y="1065511"/>
                  <a:pt x="1667022" y="1073019"/>
                  <a:pt x="1670951" y="1083152"/>
                </a:cubicBezTo>
                <a:cubicBezTo>
                  <a:pt x="1678809" y="1103418"/>
                  <a:pt x="1667998" y="1126508"/>
                  <a:pt x="1646804" y="1134725"/>
                </a:cubicBezTo>
                <a:cubicBezTo>
                  <a:pt x="1636208" y="1138834"/>
                  <a:pt x="1625022" y="1138447"/>
                  <a:pt x="1615503" y="1134499"/>
                </a:cubicBezTo>
                <a:lnTo>
                  <a:pt x="1594202" y="1112911"/>
                </a:lnTo>
                <a:lnTo>
                  <a:pt x="1595381" y="1082606"/>
                </a:lnTo>
                <a:lnTo>
                  <a:pt x="1618349" y="1061337"/>
                </a:lnTo>
                <a:cubicBezTo>
                  <a:pt x="1628945" y="1057228"/>
                  <a:pt x="1640132" y="1057616"/>
                  <a:pt x="1649651" y="1061563"/>
                </a:cubicBezTo>
                <a:close/>
                <a:moveTo>
                  <a:pt x="575698" y="318301"/>
                </a:moveTo>
                <a:cubicBezTo>
                  <a:pt x="582820" y="325749"/>
                  <a:pt x="587225" y="336039"/>
                  <a:pt x="587225" y="347404"/>
                </a:cubicBezTo>
                <a:lnTo>
                  <a:pt x="575698" y="376507"/>
                </a:lnTo>
                <a:lnTo>
                  <a:pt x="547869" y="388562"/>
                </a:lnTo>
                <a:lnTo>
                  <a:pt x="520040" y="376507"/>
                </a:lnTo>
                <a:cubicBezTo>
                  <a:pt x="512918" y="369059"/>
                  <a:pt x="508513" y="358769"/>
                  <a:pt x="508513" y="347404"/>
                </a:cubicBezTo>
                <a:cubicBezTo>
                  <a:pt x="508513" y="324673"/>
                  <a:pt x="526133" y="306246"/>
                  <a:pt x="547869" y="306246"/>
                </a:cubicBezTo>
                <a:cubicBezTo>
                  <a:pt x="558737" y="306246"/>
                  <a:pt x="568576" y="310853"/>
                  <a:pt x="575698" y="318301"/>
                </a:cubicBezTo>
                <a:close/>
                <a:moveTo>
                  <a:pt x="1095125" y="650180"/>
                </a:moveTo>
                <a:cubicBezTo>
                  <a:pt x="1099697" y="654414"/>
                  <a:pt x="1103462" y="659517"/>
                  <a:pt x="1106145" y="665240"/>
                </a:cubicBezTo>
                <a:lnTo>
                  <a:pt x="1110115" y="681666"/>
                </a:lnTo>
                <a:lnTo>
                  <a:pt x="1109170" y="693275"/>
                </a:lnTo>
                <a:lnTo>
                  <a:pt x="1108194" y="699240"/>
                </a:lnTo>
                <a:lnTo>
                  <a:pt x="1117661" y="694653"/>
                </a:lnTo>
                <a:lnTo>
                  <a:pt x="1134411" y="692417"/>
                </a:lnTo>
                <a:cubicBezTo>
                  <a:pt x="1140717" y="692849"/>
                  <a:pt x="1146836" y="694515"/>
                  <a:pt x="1152437" y="697247"/>
                </a:cubicBezTo>
                <a:cubicBezTo>
                  <a:pt x="1163636" y="702714"/>
                  <a:pt x="1172759" y="712457"/>
                  <a:pt x="1177151" y="725181"/>
                </a:cubicBezTo>
                <a:cubicBezTo>
                  <a:pt x="1179346" y="731543"/>
                  <a:pt x="1180153" y="738049"/>
                  <a:pt x="1179728" y="744364"/>
                </a:cubicBezTo>
                <a:cubicBezTo>
                  <a:pt x="1179305" y="750681"/>
                  <a:pt x="1177651" y="756807"/>
                  <a:pt x="1174930" y="762413"/>
                </a:cubicBezTo>
                <a:cubicBezTo>
                  <a:pt x="1169487" y="773624"/>
                  <a:pt x="1159772" y="782749"/>
                  <a:pt x="1147074" y="787133"/>
                </a:cubicBezTo>
                <a:cubicBezTo>
                  <a:pt x="1140726" y="789324"/>
                  <a:pt x="1134233" y="790121"/>
                  <a:pt x="1127928" y="789690"/>
                </a:cubicBezTo>
                <a:lnTo>
                  <a:pt x="1109902" y="784859"/>
                </a:lnTo>
                <a:lnTo>
                  <a:pt x="1094992" y="773614"/>
                </a:lnTo>
                <a:lnTo>
                  <a:pt x="1085187" y="756926"/>
                </a:lnTo>
                <a:lnTo>
                  <a:pt x="1082609" y="737741"/>
                </a:lnTo>
                <a:lnTo>
                  <a:pt x="1085187" y="728049"/>
                </a:lnTo>
                <a:lnTo>
                  <a:pt x="1082613" y="729924"/>
                </a:lnTo>
                <a:lnTo>
                  <a:pt x="1063794" y="734456"/>
                </a:lnTo>
                <a:lnTo>
                  <a:pt x="1044690" y="731347"/>
                </a:lnTo>
                <a:lnTo>
                  <a:pt x="1028815" y="721511"/>
                </a:lnTo>
                <a:lnTo>
                  <a:pt x="1017795" y="706451"/>
                </a:lnTo>
                <a:cubicBezTo>
                  <a:pt x="1015113" y="700728"/>
                  <a:pt x="1013509" y="694386"/>
                  <a:pt x="1013257" y="687675"/>
                </a:cubicBezTo>
                <a:cubicBezTo>
                  <a:pt x="1012754" y="674251"/>
                  <a:pt x="1017750" y="661894"/>
                  <a:pt x="1026235" y="652766"/>
                </a:cubicBezTo>
                <a:cubicBezTo>
                  <a:pt x="1030478" y="648203"/>
                  <a:pt x="1035592" y="644446"/>
                  <a:pt x="1041328" y="641768"/>
                </a:cubicBezTo>
                <a:cubicBezTo>
                  <a:pt x="1047063" y="639089"/>
                  <a:pt x="1053420" y="637489"/>
                  <a:pt x="1060146" y="637236"/>
                </a:cubicBezTo>
                <a:cubicBezTo>
                  <a:pt x="1073597" y="636731"/>
                  <a:pt x="1085979" y="641715"/>
                  <a:pt x="1095125" y="650180"/>
                </a:cubicBezTo>
                <a:close/>
                <a:moveTo>
                  <a:pt x="1629004" y="962322"/>
                </a:moveTo>
                <a:cubicBezTo>
                  <a:pt x="1640401" y="967365"/>
                  <a:pt x="1649882" y="976760"/>
                  <a:pt x="1654748" y="989310"/>
                </a:cubicBezTo>
                <a:cubicBezTo>
                  <a:pt x="1657182" y="995585"/>
                  <a:pt x="1658231" y="1002056"/>
                  <a:pt x="1658044" y="1008383"/>
                </a:cubicBezTo>
                <a:cubicBezTo>
                  <a:pt x="1657858" y="1014710"/>
                  <a:pt x="1656435" y="1020895"/>
                  <a:pt x="1653926" y="1026599"/>
                </a:cubicBezTo>
                <a:cubicBezTo>
                  <a:pt x="1648908" y="1038005"/>
                  <a:pt x="1639542" y="1047489"/>
                  <a:pt x="1627018" y="1052346"/>
                </a:cubicBezTo>
                <a:cubicBezTo>
                  <a:pt x="1620756" y="1054774"/>
                  <a:pt x="1614297" y="1055814"/>
                  <a:pt x="1607979" y="1055619"/>
                </a:cubicBezTo>
                <a:lnTo>
                  <a:pt x="1589786" y="1051469"/>
                </a:lnTo>
                <a:lnTo>
                  <a:pt x="1574465" y="1040790"/>
                </a:lnTo>
                <a:lnTo>
                  <a:pt x="1564041" y="1024482"/>
                </a:lnTo>
                <a:lnTo>
                  <a:pt x="1560745" y="1005408"/>
                </a:lnTo>
                <a:lnTo>
                  <a:pt x="1564864" y="987192"/>
                </a:lnTo>
                <a:lnTo>
                  <a:pt x="1575503" y="971862"/>
                </a:lnTo>
                <a:lnTo>
                  <a:pt x="1591772" y="961445"/>
                </a:lnTo>
                <a:lnTo>
                  <a:pt x="1610811" y="958172"/>
                </a:lnTo>
                <a:cubicBezTo>
                  <a:pt x="1617128" y="958368"/>
                  <a:pt x="1623305" y="959802"/>
                  <a:pt x="1629004" y="962322"/>
                </a:cubicBezTo>
                <a:close/>
                <a:moveTo>
                  <a:pt x="675691" y="301674"/>
                </a:moveTo>
                <a:cubicBezTo>
                  <a:pt x="680101" y="306076"/>
                  <a:pt x="683671" y="311317"/>
                  <a:pt x="686138" y="317136"/>
                </a:cubicBezTo>
                <a:lnTo>
                  <a:pt x="689969" y="336071"/>
                </a:lnTo>
                <a:lnTo>
                  <a:pt x="686138" y="355005"/>
                </a:lnTo>
                <a:lnTo>
                  <a:pt x="675691" y="370467"/>
                </a:lnTo>
                <a:lnTo>
                  <a:pt x="660196" y="380892"/>
                </a:lnTo>
                <a:lnTo>
                  <a:pt x="641221" y="384715"/>
                </a:lnTo>
                <a:lnTo>
                  <a:pt x="622247" y="380892"/>
                </a:lnTo>
                <a:lnTo>
                  <a:pt x="606752" y="370467"/>
                </a:lnTo>
                <a:lnTo>
                  <a:pt x="596305" y="355005"/>
                </a:lnTo>
                <a:cubicBezTo>
                  <a:pt x="593839" y="349185"/>
                  <a:pt x="592474" y="342787"/>
                  <a:pt x="592474" y="336071"/>
                </a:cubicBezTo>
                <a:cubicBezTo>
                  <a:pt x="592475" y="322638"/>
                  <a:pt x="597931" y="310477"/>
                  <a:pt x="606752" y="301674"/>
                </a:cubicBezTo>
                <a:cubicBezTo>
                  <a:pt x="611163" y="297273"/>
                  <a:pt x="616415" y="293711"/>
                  <a:pt x="622247" y="291250"/>
                </a:cubicBezTo>
                <a:cubicBezTo>
                  <a:pt x="628079" y="288788"/>
                  <a:pt x="634491" y="287427"/>
                  <a:pt x="641222" y="287427"/>
                </a:cubicBezTo>
                <a:cubicBezTo>
                  <a:pt x="654682" y="287427"/>
                  <a:pt x="666869" y="292871"/>
                  <a:pt x="675691" y="301674"/>
                </a:cubicBezTo>
                <a:close/>
                <a:moveTo>
                  <a:pt x="1643230" y="851096"/>
                </a:moveTo>
                <a:cubicBezTo>
                  <a:pt x="1648553" y="855480"/>
                  <a:pt x="1652684" y="860967"/>
                  <a:pt x="1655192" y="867435"/>
                </a:cubicBezTo>
                <a:cubicBezTo>
                  <a:pt x="1657700" y="873904"/>
                  <a:pt x="1658348" y="880742"/>
                  <a:pt x="1657372" y="887568"/>
                </a:cubicBezTo>
                <a:cubicBezTo>
                  <a:pt x="1654443" y="908047"/>
                  <a:pt x="1636896" y="928421"/>
                  <a:pt x="1611113" y="938418"/>
                </a:cubicBezTo>
                <a:lnTo>
                  <a:pt x="1585458" y="944132"/>
                </a:lnTo>
                <a:lnTo>
                  <a:pt x="1561780" y="941762"/>
                </a:lnTo>
                <a:lnTo>
                  <a:pt x="1542667" y="932043"/>
                </a:lnTo>
                <a:lnTo>
                  <a:pt x="1530704" y="915704"/>
                </a:lnTo>
                <a:lnTo>
                  <a:pt x="1528526" y="895572"/>
                </a:lnTo>
                <a:lnTo>
                  <a:pt x="1536091" y="875508"/>
                </a:lnTo>
                <a:cubicBezTo>
                  <a:pt x="1540079" y="869086"/>
                  <a:pt x="1545456" y="863056"/>
                  <a:pt x="1551983" y="857797"/>
                </a:cubicBezTo>
                <a:lnTo>
                  <a:pt x="1574784" y="844722"/>
                </a:lnTo>
                <a:cubicBezTo>
                  <a:pt x="1583378" y="841389"/>
                  <a:pt x="1592073" y="839525"/>
                  <a:pt x="1600439" y="839009"/>
                </a:cubicBezTo>
                <a:cubicBezTo>
                  <a:pt x="1608805" y="838492"/>
                  <a:pt x="1616842" y="839322"/>
                  <a:pt x="1624117" y="841377"/>
                </a:cubicBezTo>
                <a:cubicBezTo>
                  <a:pt x="1631392" y="843432"/>
                  <a:pt x="1637907" y="846713"/>
                  <a:pt x="1643230" y="851096"/>
                </a:cubicBezTo>
                <a:close/>
                <a:moveTo>
                  <a:pt x="774251" y="248200"/>
                </a:moveTo>
                <a:cubicBezTo>
                  <a:pt x="780263" y="251578"/>
                  <a:pt x="785676" y="256467"/>
                  <a:pt x="790223" y="262507"/>
                </a:cubicBezTo>
                <a:cubicBezTo>
                  <a:pt x="794769" y="268547"/>
                  <a:pt x="798448" y="275740"/>
                  <a:pt x="800991" y="283727"/>
                </a:cubicBezTo>
                <a:cubicBezTo>
                  <a:pt x="803534" y="291714"/>
                  <a:pt x="804940" y="300495"/>
                  <a:pt x="804939" y="309712"/>
                </a:cubicBezTo>
                <a:lnTo>
                  <a:pt x="800991" y="335698"/>
                </a:lnTo>
                <a:cubicBezTo>
                  <a:pt x="798448" y="343685"/>
                  <a:pt x="794769" y="350878"/>
                  <a:pt x="790223" y="356918"/>
                </a:cubicBezTo>
                <a:lnTo>
                  <a:pt x="774251" y="371225"/>
                </a:lnTo>
                <a:lnTo>
                  <a:pt x="754693" y="376472"/>
                </a:lnTo>
                <a:lnTo>
                  <a:pt x="735134" y="371225"/>
                </a:lnTo>
                <a:lnTo>
                  <a:pt x="719163" y="356918"/>
                </a:lnTo>
                <a:lnTo>
                  <a:pt x="708394" y="335698"/>
                </a:lnTo>
                <a:lnTo>
                  <a:pt x="704446" y="309713"/>
                </a:lnTo>
                <a:cubicBezTo>
                  <a:pt x="704446" y="282060"/>
                  <a:pt x="717099" y="258334"/>
                  <a:pt x="735134" y="248200"/>
                </a:cubicBezTo>
                <a:cubicBezTo>
                  <a:pt x="741145" y="244822"/>
                  <a:pt x="747755" y="242954"/>
                  <a:pt x="754693" y="242954"/>
                </a:cubicBezTo>
                <a:cubicBezTo>
                  <a:pt x="761631" y="242954"/>
                  <a:pt x="768240" y="244822"/>
                  <a:pt x="774251" y="248200"/>
                </a:cubicBezTo>
                <a:close/>
                <a:moveTo>
                  <a:pt x="1640965" y="706865"/>
                </a:moveTo>
                <a:cubicBezTo>
                  <a:pt x="1647163" y="712604"/>
                  <a:pt x="1652090" y="719645"/>
                  <a:pt x="1655257" y="727814"/>
                </a:cubicBezTo>
                <a:cubicBezTo>
                  <a:pt x="1658426" y="735983"/>
                  <a:pt x="1659532" y="744505"/>
                  <a:pt x="1658824" y="752921"/>
                </a:cubicBezTo>
                <a:cubicBezTo>
                  <a:pt x="1658115" y="761338"/>
                  <a:pt x="1655590" y="769650"/>
                  <a:pt x="1651491" y="777397"/>
                </a:cubicBezTo>
                <a:cubicBezTo>
                  <a:pt x="1643293" y="792891"/>
                  <a:pt x="1628801" y="806128"/>
                  <a:pt x="1609957" y="813433"/>
                </a:cubicBezTo>
                <a:cubicBezTo>
                  <a:pt x="1600535" y="817086"/>
                  <a:pt x="1590918" y="818912"/>
                  <a:pt x="1581593" y="819083"/>
                </a:cubicBezTo>
                <a:lnTo>
                  <a:pt x="1554987" y="814815"/>
                </a:lnTo>
                <a:lnTo>
                  <a:pt x="1533071" y="801681"/>
                </a:lnTo>
                <a:lnTo>
                  <a:pt x="1518779" y="780732"/>
                </a:lnTo>
                <a:lnTo>
                  <a:pt x="1515213" y="755625"/>
                </a:lnTo>
                <a:lnTo>
                  <a:pt x="1522546" y="731149"/>
                </a:lnTo>
                <a:lnTo>
                  <a:pt x="1539321" y="710061"/>
                </a:lnTo>
                <a:lnTo>
                  <a:pt x="1564079" y="695112"/>
                </a:lnTo>
                <a:lnTo>
                  <a:pt x="1592444" y="689463"/>
                </a:lnTo>
                <a:cubicBezTo>
                  <a:pt x="1601769" y="689291"/>
                  <a:pt x="1610801" y="690772"/>
                  <a:pt x="1619051" y="693731"/>
                </a:cubicBezTo>
                <a:cubicBezTo>
                  <a:pt x="1627300" y="696690"/>
                  <a:pt x="1634768" y="701126"/>
                  <a:pt x="1640965" y="706865"/>
                </a:cubicBezTo>
                <a:close/>
                <a:moveTo>
                  <a:pt x="909546" y="198170"/>
                </a:moveTo>
                <a:cubicBezTo>
                  <a:pt x="917138" y="201873"/>
                  <a:pt x="923974" y="207232"/>
                  <a:pt x="929715" y="213854"/>
                </a:cubicBezTo>
                <a:cubicBezTo>
                  <a:pt x="935456" y="220476"/>
                  <a:pt x="940102" y="228362"/>
                  <a:pt x="943313" y="237118"/>
                </a:cubicBezTo>
                <a:lnTo>
                  <a:pt x="948300" y="265607"/>
                </a:lnTo>
                <a:lnTo>
                  <a:pt x="943313" y="294095"/>
                </a:lnTo>
                <a:lnTo>
                  <a:pt x="929715" y="317359"/>
                </a:lnTo>
                <a:lnTo>
                  <a:pt x="909546" y="333044"/>
                </a:lnTo>
                <a:lnTo>
                  <a:pt x="884848" y="338796"/>
                </a:lnTo>
                <a:lnTo>
                  <a:pt x="860149" y="333044"/>
                </a:lnTo>
                <a:lnTo>
                  <a:pt x="839980" y="317359"/>
                </a:lnTo>
                <a:lnTo>
                  <a:pt x="826382" y="294095"/>
                </a:lnTo>
                <a:cubicBezTo>
                  <a:pt x="823171" y="285339"/>
                  <a:pt x="821396" y="275712"/>
                  <a:pt x="821396" y="265607"/>
                </a:cubicBezTo>
                <a:cubicBezTo>
                  <a:pt x="821395" y="245396"/>
                  <a:pt x="828497" y="227099"/>
                  <a:pt x="839980" y="213854"/>
                </a:cubicBezTo>
                <a:cubicBezTo>
                  <a:pt x="845721" y="207232"/>
                  <a:pt x="852558" y="201873"/>
                  <a:pt x="860149" y="198169"/>
                </a:cubicBezTo>
                <a:cubicBezTo>
                  <a:pt x="867740" y="194466"/>
                  <a:pt x="876086" y="192417"/>
                  <a:pt x="884848" y="192418"/>
                </a:cubicBezTo>
                <a:cubicBezTo>
                  <a:pt x="893609" y="192418"/>
                  <a:pt x="901955" y="194466"/>
                  <a:pt x="909546" y="198170"/>
                </a:cubicBezTo>
                <a:close/>
                <a:moveTo>
                  <a:pt x="1665288" y="532252"/>
                </a:moveTo>
                <a:cubicBezTo>
                  <a:pt x="1672729" y="539279"/>
                  <a:pt x="1678670" y="547873"/>
                  <a:pt x="1682526" y="557817"/>
                </a:cubicBezTo>
                <a:cubicBezTo>
                  <a:pt x="1686381" y="567761"/>
                  <a:pt x="1687787" y="578113"/>
                  <a:pt x="1687027" y="588320"/>
                </a:cubicBezTo>
                <a:cubicBezTo>
                  <a:pt x="1686268" y="598525"/>
                  <a:pt x="1683344" y="608586"/>
                  <a:pt x="1678538" y="617945"/>
                </a:cubicBezTo>
                <a:cubicBezTo>
                  <a:pt x="1668929" y="636664"/>
                  <a:pt x="1651797" y="652580"/>
                  <a:pt x="1629421" y="661256"/>
                </a:cubicBezTo>
                <a:cubicBezTo>
                  <a:pt x="1618234" y="665594"/>
                  <a:pt x="1606793" y="667711"/>
                  <a:pt x="1595685" y="667825"/>
                </a:cubicBezTo>
                <a:lnTo>
                  <a:pt x="1563945" y="662378"/>
                </a:lnTo>
                <a:lnTo>
                  <a:pt x="1537703" y="646219"/>
                </a:lnTo>
                <a:lnTo>
                  <a:pt x="1520465" y="620654"/>
                </a:lnTo>
                <a:lnTo>
                  <a:pt x="1515964" y="590152"/>
                </a:lnTo>
                <a:lnTo>
                  <a:pt x="1524453" y="560525"/>
                </a:lnTo>
                <a:lnTo>
                  <a:pt x="1544224" y="535104"/>
                </a:lnTo>
                <a:lnTo>
                  <a:pt x="1573570" y="517215"/>
                </a:lnTo>
                <a:lnTo>
                  <a:pt x="1607306" y="510645"/>
                </a:lnTo>
                <a:cubicBezTo>
                  <a:pt x="1618413" y="510531"/>
                  <a:pt x="1629188" y="512419"/>
                  <a:pt x="1639046" y="516093"/>
                </a:cubicBezTo>
                <a:cubicBezTo>
                  <a:pt x="1648905" y="519766"/>
                  <a:pt x="1657847" y="525225"/>
                  <a:pt x="1665288" y="532252"/>
                </a:cubicBezTo>
                <a:close/>
                <a:moveTo>
                  <a:pt x="1063557" y="112366"/>
                </a:moveTo>
                <a:cubicBezTo>
                  <a:pt x="1072798" y="116764"/>
                  <a:pt x="1081121" y="123128"/>
                  <a:pt x="1088110" y="130992"/>
                </a:cubicBezTo>
                <a:cubicBezTo>
                  <a:pt x="1095099" y="138855"/>
                  <a:pt x="1100755" y="148219"/>
                  <a:pt x="1104664" y="158616"/>
                </a:cubicBezTo>
                <a:lnTo>
                  <a:pt x="1110734" y="192445"/>
                </a:lnTo>
                <a:lnTo>
                  <a:pt x="1104664" y="226274"/>
                </a:lnTo>
                <a:lnTo>
                  <a:pt x="1088110" y="253898"/>
                </a:lnTo>
                <a:lnTo>
                  <a:pt x="1063556" y="272523"/>
                </a:lnTo>
                <a:lnTo>
                  <a:pt x="1033489" y="279353"/>
                </a:lnTo>
                <a:lnTo>
                  <a:pt x="1003422" y="272523"/>
                </a:lnTo>
                <a:lnTo>
                  <a:pt x="978869" y="253898"/>
                </a:lnTo>
                <a:lnTo>
                  <a:pt x="962315" y="226274"/>
                </a:lnTo>
                <a:cubicBezTo>
                  <a:pt x="958406" y="215876"/>
                  <a:pt x="956244" y="204444"/>
                  <a:pt x="956244" y="192445"/>
                </a:cubicBezTo>
                <a:cubicBezTo>
                  <a:pt x="956244" y="168446"/>
                  <a:pt x="964890" y="146719"/>
                  <a:pt x="978869" y="130992"/>
                </a:cubicBezTo>
                <a:cubicBezTo>
                  <a:pt x="985858" y="123128"/>
                  <a:pt x="994181" y="116764"/>
                  <a:pt x="1003422" y="112367"/>
                </a:cubicBezTo>
                <a:cubicBezTo>
                  <a:pt x="1012664" y="107969"/>
                  <a:pt x="1022824" y="105537"/>
                  <a:pt x="1033489" y="105537"/>
                </a:cubicBezTo>
                <a:cubicBezTo>
                  <a:pt x="1044155" y="105537"/>
                  <a:pt x="1054315" y="107969"/>
                  <a:pt x="1063557" y="112366"/>
                </a:cubicBezTo>
                <a:close/>
                <a:moveTo>
                  <a:pt x="1699280" y="332130"/>
                </a:moveTo>
                <a:cubicBezTo>
                  <a:pt x="1708199" y="340303"/>
                  <a:pt x="1715274" y="350347"/>
                  <a:pt x="1719799" y="362017"/>
                </a:cubicBezTo>
                <a:cubicBezTo>
                  <a:pt x="1724323" y="373686"/>
                  <a:pt x="1725869" y="385874"/>
                  <a:pt x="1724790" y="397924"/>
                </a:cubicBezTo>
                <a:cubicBezTo>
                  <a:pt x="1723712" y="409973"/>
                  <a:pt x="1720009" y="421884"/>
                  <a:pt x="1714035" y="432997"/>
                </a:cubicBezTo>
                <a:cubicBezTo>
                  <a:pt x="1702088" y="455223"/>
                  <a:pt x="1681059" y="474259"/>
                  <a:pt x="1653779" y="484836"/>
                </a:cubicBezTo>
                <a:cubicBezTo>
                  <a:pt x="1640139" y="490125"/>
                  <a:pt x="1626228" y="492799"/>
                  <a:pt x="1612750" y="493105"/>
                </a:cubicBezTo>
                <a:lnTo>
                  <a:pt x="1574326" y="487168"/>
                </a:lnTo>
                <a:lnTo>
                  <a:pt x="1542737" y="468513"/>
                </a:lnTo>
                <a:lnTo>
                  <a:pt x="1522219" y="438626"/>
                </a:lnTo>
                <a:lnTo>
                  <a:pt x="1517227" y="402719"/>
                </a:lnTo>
                <a:lnTo>
                  <a:pt x="1527982" y="367646"/>
                </a:lnTo>
                <a:lnTo>
                  <a:pt x="1552360" y="337357"/>
                </a:lnTo>
                <a:lnTo>
                  <a:pt x="1588239" y="315806"/>
                </a:lnTo>
                <a:lnTo>
                  <a:pt x="1629267" y="307537"/>
                </a:lnTo>
                <a:cubicBezTo>
                  <a:pt x="1642744" y="307232"/>
                  <a:pt x="1655788" y="309293"/>
                  <a:pt x="1667692" y="313475"/>
                </a:cubicBezTo>
                <a:cubicBezTo>
                  <a:pt x="1679595" y="317656"/>
                  <a:pt x="1690360" y="323957"/>
                  <a:pt x="1699280" y="332130"/>
                </a:cubicBezTo>
                <a:close/>
                <a:moveTo>
                  <a:pt x="1237855" y="8327"/>
                </a:moveTo>
                <a:cubicBezTo>
                  <a:pt x="1248700" y="13689"/>
                  <a:pt x="1258466" y="21447"/>
                  <a:pt x="1266668" y="31034"/>
                </a:cubicBezTo>
                <a:cubicBezTo>
                  <a:pt x="1274870" y="40621"/>
                  <a:pt x="1281508" y="52037"/>
                  <a:pt x="1286095" y="64713"/>
                </a:cubicBezTo>
                <a:lnTo>
                  <a:pt x="1293218" y="105956"/>
                </a:lnTo>
                <a:lnTo>
                  <a:pt x="1286095" y="147199"/>
                </a:lnTo>
                <a:lnTo>
                  <a:pt x="1266668" y="180878"/>
                </a:lnTo>
                <a:lnTo>
                  <a:pt x="1237855" y="203585"/>
                </a:lnTo>
                <a:lnTo>
                  <a:pt x="1202572" y="211912"/>
                </a:lnTo>
                <a:lnTo>
                  <a:pt x="1167289" y="203586"/>
                </a:lnTo>
                <a:lnTo>
                  <a:pt x="1138476" y="180878"/>
                </a:lnTo>
                <a:lnTo>
                  <a:pt x="1119049" y="147199"/>
                </a:lnTo>
                <a:cubicBezTo>
                  <a:pt x="1114462" y="134522"/>
                  <a:pt x="1111926" y="120585"/>
                  <a:pt x="1111926" y="105956"/>
                </a:cubicBezTo>
                <a:cubicBezTo>
                  <a:pt x="1111926" y="76697"/>
                  <a:pt x="1122072" y="50208"/>
                  <a:pt x="1138476" y="31034"/>
                </a:cubicBezTo>
                <a:cubicBezTo>
                  <a:pt x="1146678" y="21447"/>
                  <a:pt x="1156444" y="13688"/>
                  <a:pt x="1167289" y="8327"/>
                </a:cubicBezTo>
                <a:cubicBezTo>
                  <a:pt x="1178133" y="2965"/>
                  <a:pt x="1190056" y="0"/>
                  <a:pt x="1202572" y="0"/>
                </a:cubicBezTo>
                <a:cubicBezTo>
                  <a:pt x="1215088" y="0"/>
                  <a:pt x="1227011" y="2965"/>
                  <a:pt x="1237855" y="8327"/>
                </a:cubicBezTo>
                <a:close/>
              </a:path>
            </a:pathLst>
          </a:custGeom>
          <a:solidFill>
            <a:srgbClr val="0F6FC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pic>
        <p:nvPicPr>
          <p:cNvPr id="7" name="6 Imagen" descr="Diapositiva25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0300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Elipse"/>
          <p:cNvSpPr/>
          <p:nvPr/>
        </p:nvSpPr>
        <p:spPr>
          <a:xfrm rot="12050335">
            <a:off x="251274" y="170562"/>
            <a:ext cx="1147875" cy="832054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3" name="1 Elipse"/>
          <p:cNvSpPr/>
          <p:nvPr/>
        </p:nvSpPr>
        <p:spPr>
          <a:xfrm rot="12050335">
            <a:off x="1491444" y="169965"/>
            <a:ext cx="1147875" cy="832054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5" name="1 Elipse"/>
          <p:cNvSpPr/>
          <p:nvPr/>
        </p:nvSpPr>
        <p:spPr>
          <a:xfrm rot="12050335">
            <a:off x="259157" y="1234110"/>
            <a:ext cx="1147875" cy="832054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6" name="1 Elipse"/>
          <p:cNvSpPr/>
          <p:nvPr/>
        </p:nvSpPr>
        <p:spPr>
          <a:xfrm rot="4149665" flipV="1">
            <a:off x="6545797" y="-78900"/>
            <a:ext cx="860906" cy="1109405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7" name="1 Elipse"/>
          <p:cNvSpPr/>
          <p:nvPr/>
        </p:nvSpPr>
        <p:spPr>
          <a:xfrm rot="4149665" flipV="1">
            <a:off x="7960085" y="-4266"/>
            <a:ext cx="860906" cy="1109405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8" name="1 Elipse"/>
          <p:cNvSpPr/>
          <p:nvPr/>
        </p:nvSpPr>
        <p:spPr>
          <a:xfrm rot="4149665" flipV="1">
            <a:off x="8011143" y="1021776"/>
            <a:ext cx="860906" cy="1109405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9" name="1 Elipse"/>
          <p:cNvSpPr/>
          <p:nvPr/>
        </p:nvSpPr>
        <p:spPr>
          <a:xfrm rot="12050335">
            <a:off x="1393486" y="4106337"/>
            <a:ext cx="1147875" cy="832054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0" name="1 Elipse"/>
          <p:cNvSpPr/>
          <p:nvPr/>
        </p:nvSpPr>
        <p:spPr>
          <a:xfrm rot="12050335">
            <a:off x="259157" y="3183720"/>
            <a:ext cx="1147875" cy="832054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1" name="1 Elipse"/>
          <p:cNvSpPr/>
          <p:nvPr/>
        </p:nvSpPr>
        <p:spPr>
          <a:xfrm rot="12050335">
            <a:off x="159787" y="4188651"/>
            <a:ext cx="1147875" cy="832054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2" name="1 Elipse"/>
          <p:cNvSpPr/>
          <p:nvPr/>
        </p:nvSpPr>
        <p:spPr>
          <a:xfrm rot="12050335">
            <a:off x="7856758" y="3084768"/>
            <a:ext cx="1147875" cy="832054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3" name="1 Elipse"/>
          <p:cNvSpPr/>
          <p:nvPr/>
        </p:nvSpPr>
        <p:spPr>
          <a:xfrm rot="12050335">
            <a:off x="7827966" y="4210260"/>
            <a:ext cx="1147875" cy="832054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sp>
        <p:nvSpPr>
          <p:cNvPr id="14" name="1 Elipse"/>
          <p:cNvSpPr/>
          <p:nvPr/>
        </p:nvSpPr>
        <p:spPr>
          <a:xfrm rot="12050335">
            <a:off x="6312793" y="4106337"/>
            <a:ext cx="1147875" cy="832054"/>
          </a:xfrm>
          <a:custGeom>
            <a:avLst/>
            <a:gdLst/>
            <a:ahLst/>
            <a:cxnLst/>
            <a:rect l="l" t="t" r="r" b="b"/>
            <a:pathLst>
              <a:path w="2561354" h="2686027">
                <a:moveTo>
                  <a:pt x="1113120" y="1167657"/>
                </a:moveTo>
                <a:cubicBezTo>
                  <a:pt x="1224551" y="997214"/>
                  <a:pt x="1399574" y="879879"/>
                  <a:pt x="1595982" y="836779"/>
                </a:cubicBezTo>
                <a:cubicBezTo>
                  <a:pt x="1595058" y="829231"/>
                  <a:pt x="1592556" y="822160"/>
                  <a:pt x="1589874" y="815113"/>
                </a:cubicBezTo>
                <a:cubicBezTo>
                  <a:pt x="1497653" y="572835"/>
                  <a:pt x="1226488" y="451190"/>
                  <a:pt x="984209" y="543411"/>
                </a:cubicBezTo>
                <a:cubicBezTo>
                  <a:pt x="756575" y="630058"/>
                  <a:pt x="635432" y="874671"/>
                  <a:pt x="700425" y="1104242"/>
                </a:cubicBezTo>
                <a:cubicBezTo>
                  <a:pt x="731035" y="1100120"/>
                  <a:pt x="762241" y="1098269"/>
                  <a:pt x="793879" y="1098269"/>
                </a:cubicBezTo>
                <a:cubicBezTo>
                  <a:pt x="907870" y="1098269"/>
                  <a:pt x="1016250" y="1122294"/>
                  <a:pt x="1113120" y="1167657"/>
                </a:cubicBezTo>
                <a:close/>
                <a:moveTo>
                  <a:pt x="997424" y="1420590"/>
                </a:moveTo>
                <a:lnTo>
                  <a:pt x="1000997" y="1404149"/>
                </a:lnTo>
                <a:lnTo>
                  <a:pt x="1039721" y="1302774"/>
                </a:lnTo>
                <a:cubicBezTo>
                  <a:pt x="1025554" y="1299322"/>
                  <a:pt x="1011001" y="1298645"/>
                  <a:pt x="996291" y="1298645"/>
                </a:cubicBezTo>
                <a:cubicBezTo>
                  <a:pt x="940160" y="1298645"/>
                  <a:pt x="886331" y="1308497"/>
                  <a:pt x="837047" y="1328248"/>
                </a:cubicBezTo>
                <a:cubicBezTo>
                  <a:pt x="883169" y="1371063"/>
                  <a:pt x="937390" y="1403700"/>
                  <a:pt x="997424" y="1420590"/>
                </a:cubicBezTo>
                <a:close/>
                <a:moveTo>
                  <a:pt x="1396944" y="1381340"/>
                </a:moveTo>
                <a:cubicBezTo>
                  <a:pt x="1554252" y="1285393"/>
                  <a:pt x="1639975" y="1104969"/>
                  <a:pt x="1615419" y="923726"/>
                </a:cubicBezTo>
                <a:cubicBezTo>
                  <a:pt x="1447859" y="953134"/>
                  <a:pt x="1304053" y="1074266"/>
                  <a:pt x="1252713" y="1246994"/>
                </a:cubicBezTo>
                <a:cubicBezTo>
                  <a:pt x="1306772" y="1284885"/>
                  <a:pt x="1355057" y="1330318"/>
                  <a:pt x="1396944" y="1381340"/>
                </a:cubicBezTo>
                <a:close/>
                <a:moveTo>
                  <a:pt x="1311708" y="1422520"/>
                </a:moveTo>
                <a:cubicBezTo>
                  <a:pt x="1287663" y="1399941"/>
                  <a:pt x="1261177" y="1379992"/>
                  <a:pt x="1232123" y="1364017"/>
                </a:cubicBezTo>
                <a:lnTo>
                  <a:pt x="1235008" y="1442891"/>
                </a:lnTo>
                <a:cubicBezTo>
                  <a:pt x="1260803" y="1438845"/>
                  <a:pt x="1286405" y="1431849"/>
                  <a:pt x="1311708" y="1422520"/>
                </a:cubicBezTo>
                <a:close/>
                <a:moveTo>
                  <a:pt x="1464221" y="1787307"/>
                </a:moveTo>
                <a:cubicBezTo>
                  <a:pt x="1465549" y="1780943"/>
                  <a:pt x="1465679" y="1774504"/>
                  <a:pt x="1465679" y="1768034"/>
                </a:cubicBezTo>
                <a:cubicBezTo>
                  <a:pt x="1465679" y="1700123"/>
                  <a:pt x="1451257" y="1635580"/>
                  <a:pt x="1424607" y="1577614"/>
                </a:cubicBezTo>
                <a:cubicBezTo>
                  <a:pt x="1376046" y="1585637"/>
                  <a:pt x="1327412" y="1589005"/>
                  <a:pt x="1279308" y="1586632"/>
                </a:cubicBezTo>
                <a:cubicBezTo>
                  <a:pt x="1317448" y="1670378"/>
                  <a:pt x="1381478" y="1741239"/>
                  <a:pt x="1464221" y="1787307"/>
                </a:cubicBezTo>
                <a:close/>
                <a:moveTo>
                  <a:pt x="1851981" y="1828098"/>
                </a:moveTo>
                <a:cubicBezTo>
                  <a:pt x="1994545" y="1779308"/>
                  <a:pt x="2111115" y="1662877"/>
                  <a:pt x="2153459" y="1506486"/>
                </a:cubicBezTo>
                <a:cubicBezTo>
                  <a:pt x="2197812" y="1342674"/>
                  <a:pt x="2149732" y="1175628"/>
                  <a:pt x="2039874" y="1061873"/>
                </a:cubicBezTo>
                <a:cubicBezTo>
                  <a:pt x="1967367" y="1273223"/>
                  <a:pt x="1803802" y="1450328"/>
                  <a:pt x="1578625" y="1536040"/>
                </a:cubicBezTo>
                <a:lnTo>
                  <a:pt x="1512935" y="1557318"/>
                </a:lnTo>
                <a:cubicBezTo>
                  <a:pt x="1553890" y="1643359"/>
                  <a:pt x="1579191" y="1738116"/>
                  <a:pt x="1584766" y="1838055"/>
                </a:cubicBezTo>
                <a:cubicBezTo>
                  <a:pt x="1676186" y="1862039"/>
                  <a:pt x="1768536" y="1856655"/>
                  <a:pt x="1851981" y="1828098"/>
                </a:cubicBezTo>
                <a:close/>
                <a:moveTo>
                  <a:pt x="1178998" y="2200536"/>
                </a:moveTo>
                <a:lnTo>
                  <a:pt x="1218478" y="2180325"/>
                </a:lnTo>
                <a:cubicBezTo>
                  <a:pt x="1041823" y="2014694"/>
                  <a:pt x="949467" y="1771027"/>
                  <a:pt x="979472" y="1521184"/>
                </a:cubicBezTo>
                <a:cubicBezTo>
                  <a:pt x="895877" y="1484475"/>
                  <a:pt x="818820" y="1433060"/>
                  <a:pt x="752352" y="1368767"/>
                </a:cubicBezTo>
                <a:cubicBezTo>
                  <a:pt x="616801" y="1449924"/>
                  <a:pt x="526902" y="1598481"/>
                  <a:pt x="526902" y="1768034"/>
                </a:cubicBezTo>
                <a:cubicBezTo>
                  <a:pt x="526902" y="2027270"/>
                  <a:pt x="737054" y="2237423"/>
                  <a:pt x="996291" y="2237423"/>
                </a:cubicBezTo>
                <a:cubicBezTo>
                  <a:pt x="1061100" y="2237423"/>
                  <a:pt x="1122841" y="2224288"/>
                  <a:pt x="1178998" y="2200536"/>
                </a:cubicBezTo>
                <a:close/>
                <a:moveTo>
                  <a:pt x="2023681" y="2363047"/>
                </a:moveTo>
                <a:cubicBezTo>
                  <a:pt x="1879010" y="2412558"/>
                  <a:pt x="1718512" y="2420884"/>
                  <a:pt x="1559808" y="2377914"/>
                </a:cubicBezTo>
                <a:lnTo>
                  <a:pt x="1451701" y="2336618"/>
                </a:lnTo>
                <a:cubicBezTo>
                  <a:pt x="1366171" y="2463054"/>
                  <a:pt x="1245122" y="2563482"/>
                  <a:pt x="1102893" y="2623640"/>
                </a:cubicBezTo>
                <a:cubicBezTo>
                  <a:pt x="1007915" y="2663812"/>
                  <a:pt x="903491" y="2686027"/>
                  <a:pt x="793879" y="2686027"/>
                </a:cubicBezTo>
                <a:cubicBezTo>
                  <a:pt x="355431" y="2686027"/>
                  <a:pt x="0" y="2330596"/>
                  <a:pt x="1" y="1892148"/>
                </a:cubicBezTo>
                <a:cubicBezTo>
                  <a:pt x="0" y="1528853"/>
                  <a:pt x="244027" y="1222555"/>
                  <a:pt x="577311" y="1128944"/>
                </a:cubicBezTo>
                <a:cubicBezTo>
                  <a:pt x="568546" y="1112109"/>
                  <a:pt x="561112" y="1094506"/>
                  <a:pt x="554262" y="1076509"/>
                </a:cubicBezTo>
                <a:cubicBezTo>
                  <a:pt x="398287" y="666743"/>
                  <a:pt x="604026" y="208121"/>
                  <a:pt x="1013793" y="52147"/>
                </a:cubicBezTo>
                <a:cubicBezTo>
                  <a:pt x="1423559" y="-103828"/>
                  <a:pt x="1882181" y="101911"/>
                  <a:pt x="2038155" y="511677"/>
                </a:cubicBezTo>
                <a:cubicBezTo>
                  <a:pt x="2085239" y="635372"/>
                  <a:pt x="2099362" y="763517"/>
                  <a:pt x="2081266" y="886022"/>
                </a:cubicBezTo>
                <a:cubicBezTo>
                  <a:pt x="2439275" y="1036747"/>
                  <a:pt x="2638051" y="1433228"/>
                  <a:pt x="2533573" y="1819103"/>
                </a:cubicBezTo>
                <a:cubicBezTo>
                  <a:pt x="2461957" y="2083609"/>
                  <a:pt x="2264800" y="2280529"/>
                  <a:pt x="2023681" y="2363047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>
              <a:rot lat="21299999" lon="600002" rev="3300000"/>
            </a:camera>
            <a:lightRig rig="freezing" dir="t">
              <a:rot lat="0" lon="0" rev="21594000"/>
            </a:lightRig>
          </a:scene3d>
          <a:sp3d z="304800">
            <a:bevelT w="3130550" h="1073150" prst="hardEdge"/>
            <a:bevelB w="1270000" h="469900"/>
          </a:sp3d>
        </p:spPr>
        <p:txBody>
          <a:bodyPr rtlCol="0" anchor="ctr">
            <a:flatTx/>
          </a:bodyPr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</a:endParaRPr>
          </a:p>
        </p:txBody>
      </p:sp>
      <p:pic>
        <p:nvPicPr>
          <p:cNvPr id="15" name="14 Imagen" descr="Diapositiva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15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848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6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106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106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1059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1059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1059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52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3" grpId="0" animBg="1"/>
      <p:bldP spid="3" grpId="1" animBg="1"/>
      <p:bldP spid="3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iapositiva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"/>
            <a:ext cx="9144000" cy="514349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2 Elipse"/>
          <p:cNvSpPr/>
          <p:nvPr/>
        </p:nvSpPr>
        <p:spPr bwMode="auto">
          <a:xfrm>
            <a:off x="467544" y="1059587"/>
            <a:ext cx="2356784" cy="2910036"/>
          </a:xfrm>
          <a:custGeom>
            <a:avLst/>
            <a:gdLst/>
            <a:ahLst/>
            <a:cxnLst/>
            <a:rect l="l" t="t" r="r" b="b"/>
            <a:pathLst>
              <a:path w="2759936" h="4914848">
                <a:moveTo>
                  <a:pt x="2594608" y="4584192"/>
                </a:moveTo>
                <a:cubicBezTo>
                  <a:pt x="2685916" y="4584192"/>
                  <a:pt x="2759936" y="4658212"/>
                  <a:pt x="2759936" y="4749520"/>
                </a:cubicBezTo>
                <a:cubicBezTo>
                  <a:pt x="2759936" y="4840828"/>
                  <a:pt x="2685916" y="4914848"/>
                  <a:pt x="2594608" y="4914848"/>
                </a:cubicBezTo>
                <a:cubicBezTo>
                  <a:pt x="2503300" y="4914848"/>
                  <a:pt x="2429280" y="4840828"/>
                  <a:pt x="2429280" y="4749520"/>
                </a:cubicBezTo>
                <a:cubicBezTo>
                  <a:pt x="2429280" y="4658212"/>
                  <a:pt x="2503300" y="4584192"/>
                  <a:pt x="2594608" y="4584192"/>
                </a:cubicBezTo>
                <a:close/>
                <a:moveTo>
                  <a:pt x="2172712" y="4355088"/>
                </a:moveTo>
                <a:cubicBezTo>
                  <a:pt x="2293618" y="4355088"/>
                  <a:pt x="2391632" y="4453102"/>
                  <a:pt x="2391632" y="4574008"/>
                </a:cubicBezTo>
                <a:cubicBezTo>
                  <a:pt x="2391632" y="4694914"/>
                  <a:pt x="2293618" y="4792928"/>
                  <a:pt x="2172712" y="4792928"/>
                </a:cubicBezTo>
                <a:cubicBezTo>
                  <a:pt x="2051806" y="4792928"/>
                  <a:pt x="1953792" y="4694914"/>
                  <a:pt x="1953792" y="4574008"/>
                </a:cubicBezTo>
                <a:cubicBezTo>
                  <a:pt x="1953792" y="4453102"/>
                  <a:pt x="2051806" y="4355088"/>
                  <a:pt x="2172712" y="4355088"/>
                </a:cubicBezTo>
                <a:close/>
                <a:moveTo>
                  <a:pt x="1669372" y="4045032"/>
                </a:moveTo>
                <a:cubicBezTo>
                  <a:pt x="1808563" y="4045032"/>
                  <a:pt x="1921400" y="4157869"/>
                  <a:pt x="1921400" y="4297060"/>
                </a:cubicBezTo>
                <a:cubicBezTo>
                  <a:pt x="1921400" y="4436251"/>
                  <a:pt x="1808563" y="4549088"/>
                  <a:pt x="1669372" y="4549088"/>
                </a:cubicBezTo>
                <a:cubicBezTo>
                  <a:pt x="1530181" y="4549088"/>
                  <a:pt x="1417344" y="4436251"/>
                  <a:pt x="1417344" y="4297060"/>
                </a:cubicBezTo>
                <a:cubicBezTo>
                  <a:pt x="1417344" y="4157869"/>
                  <a:pt x="1530181" y="4045032"/>
                  <a:pt x="1669372" y="4045032"/>
                </a:cubicBezTo>
                <a:close/>
                <a:moveTo>
                  <a:pt x="1196144" y="3623144"/>
                </a:moveTo>
                <a:cubicBezTo>
                  <a:pt x="1351747" y="3623144"/>
                  <a:pt x="1477888" y="3749285"/>
                  <a:pt x="1477888" y="3904888"/>
                </a:cubicBezTo>
                <a:cubicBezTo>
                  <a:pt x="1477888" y="4060491"/>
                  <a:pt x="1351747" y="4186632"/>
                  <a:pt x="1196144" y="4186632"/>
                </a:cubicBezTo>
                <a:cubicBezTo>
                  <a:pt x="1040541" y="4186632"/>
                  <a:pt x="914400" y="4060491"/>
                  <a:pt x="914400" y="3904888"/>
                </a:cubicBezTo>
                <a:cubicBezTo>
                  <a:pt x="914400" y="3749285"/>
                  <a:pt x="1040541" y="3623144"/>
                  <a:pt x="1196144" y="3623144"/>
                </a:cubicBezTo>
                <a:close/>
                <a:moveTo>
                  <a:pt x="688228" y="2928216"/>
                </a:moveTo>
                <a:cubicBezTo>
                  <a:pt x="906957" y="2928216"/>
                  <a:pt x="1084272" y="3105531"/>
                  <a:pt x="1084272" y="3324260"/>
                </a:cubicBezTo>
                <a:cubicBezTo>
                  <a:pt x="1084272" y="3542989"/>
                  <a:pt x="906957" y="3720304"/>
                  <a:pt x="688228" y="3720304"/>
                </a:cubicBezTo>
                <a:cubicBezTo>
                  <a:pt x="469499" y="3720304"/>
                  <a:pt x="292184" y="3542989"/>
                  <a:pt x="292184" y="3324260"/>
                </a:cubicBezTo>
                <a:cubicBezTo>
                  <a:pt x="292184" y="3105531"/>
                  <a:pt x="469499" y="2928216"/>
                  <a:pt x="688228" y="2928216"/>
                </a:cubicBezTo>
                <a:close/>
                <a:moveTo>
                  <a:pt x="457200" y="2013816"/>
                </a:moveTo>
                <a:cubicBezTo>
                  <a:pt x="709705" y="2013816"/>
                  <a:pt x="914400" y="2218511"/>
                  <a:pt x="914400" y="2471016"/>
                </a:cubicBezTo>
                <a:cubicBezTo>
                  <a:pt x="914400" y="2723521"/>
                  <a:pt x="709705" y="2928216"/>
                  <a:pt x="457200" y="2928216"/>
                </a:cubicBezTo>
                <a:cubicBezTo>
                  <a:pt x="204695" y="2928216"/>
                  <a:pt x="0" y="2723521"/>
                  <a:pt x="0" y="2471016"/>
                </a:cubicBezTo>
                <a:cubicBezTo>
                  <a:pt x="0" y="2218511"/>
                  <a:pt x="204695" y="2013816"/>
                  <a:pt x="457200" y="2013816"/>
                </a:cubicBezTo>
                <a:close/>
                <a:moveTo>
                  <a:pt x="688228" y="1221728"/>
                </a:moveTo>
                <a:cubicBezTo>
                  <a:pt x="906957" y="1221728"/>
                  <a:pt x="1084272" y="1399043"/>
                  <a:pt x="1084272" y="1617772"/>
                </a:cubicBezTo>
                <a:cubicBezTo>
                  <a:pt x="1084272" y="1836501"/>
                  <a:pt x="906957" y="2013816"/>
                  <a:pt x="688228" y="2013816"/>
                </a:cubicBezTo>
                <a:cubicBezTo>
                  <a:pt x="469499" y="2013816"/>
                  <a:pt x="292184" y="1836501"/>
                  <a:pt x="292184" y="1617772"/>
                </a:cubicBezTo>
                <a:cubicBezTo>
                  <a:pt x="292184" y="1399043"/>
                  <a:pt x="469499" y="1221728"/>
                  <a:pt x="688228" y="1221728"/>
                </a:cubicBezTo>
                <a:close/>
                <a:moveTo>
                  <a:pt x="1196144" y="742824"/>
                </a:moveTo>
                <a:cubicBezTo>
                  <a:pt x="1351747" y="742824"/>
                  <a:pt x="1477888" y="868965"/>
                  <a:pt x="1477888" y="1024568"/>
                </a:cubicBezTo>
                <a:cubicBezTo>
                  <a:pt x="1477888" y="1180171"/>
                  <a:pt x="1351747" y="1306312"/>
                  <a:pt x="1196144" y="1306312"/>
                </a:cubicBezTo>
                <a:cubicBezTo>
                  <a:pt x="1040541" y="1306312"/>
                  <a:pt x="914400" y="1180171"/>
                  <a:pt x="914400" y="1024568"/>
                </a:cubicBezTo>
                <a:cubicBezTo>
                  <a:pt x="914400" y="868965"/>
                  <a:pt x="1040541" y="742824"/>
                  <a:pt x="1196144" y="742824"/>
                </a:cubicBezTo>
                <a:close/>
                <a:moveTo>
                  <a:pt x="1669372" y="399624"/>
                </a:moveTo>
                <a:cubicBezTo>
                  <a:pt x="1808563" y="399624"/>
                  <a:pt x="1921400" y="512461"/>
                  <a:pt x="1921400" y="651652"/>
                </a:cubicBezTo>
                <a:cubicBezTo>
                  <a:pt x="1921400" y="790843"/>
                  <a:pt x="1808563" y="903680"/>
                  <a:pt x="1669372" y="903680"/>
                </a:cubicBezTo>
                <a:cubicBezTo>
                  <a:pt x="1530181" y="903680"/>
                  <a:pt x="1417344" y="790843"/>
                  <a:pt x="1417344" y="651652"/>
                </a:cubicBezTo>
                <a:cubicBezTo>
                  <a:pt x="1417344" y="512461"/>
                  <a:pt x="1530181" y="399624"/>
                  <a:pt x="1669372" y="399624"/>
                </a:cubicBezTo>
                <a:close/>
                <a:moveTo>
                  <a:pt x="2160520" y="124464"/>
                </a:moveTo>
                <a:cubicBezTo>
                  <a:pt x="2281426" y="124464"/>
                  <a:pt x="2379440" y="222478"/>
                  <a:pt x="2379440" y="343384"/>
                </a:cubicBezTo>
                <a:cubicBezTo>
                  <a:pt x="2379440" y="464290"/>
                  <a:pt x="2281426" y="562304"/>
                  <a:pt x="2160520" y="562304"/>
                </a:cubicBezTo>
                <a:cubicBezTo>
                  <a:pt x="2039614" y="562304"/>
                  <a:pt x="1941600" y="464290"/>
                  <a:pt x="1941600" y="343384"/>
                </a:cubicBezTo>
                <a:cubicBezTo>
                  <a:pt x="1941600" y="222478"/>
                  <a:pt x="2039614" y="124464"/>
                  <a:pt x="2160520" y="124464"/>
                </a:cubicBezTo>
                <a:close/>
                <a:moveTo>
                  <a:pt x="2582416" y="0"/>
                </a:moveTo>
                <a:cubicBezTo>
                  <a:pt x="2673724" y="0"/>
                  <a:pt x="2747744" y="74020"/>
                  <a:pt x="2747744" y="165328"/>
                </a:cubicBezTo>
                <a:cubicBezTo>
                  <a:pt x="2747744" y="256636"/>
                  <a:pt x="2673724" y="330656"/>
                  <a:pt x="2582416" y="330656"/>
                </a:cubicBezTo>
                <a:cubicBezTo>
                  <a:pt x="2491108" y="330656"/>
                  <a:pt x="2417088" y="256636"/>
                  <a:pt x="2417088" y="165328"/>
                </a:cubicBezTo>
                <a:cubicBezTo>
                  <a:pt x="2417088" y="74020"/>
                  <a:pt x="2491108" y="0"/>
                  <a:pt x="2582416" y="0"/>
                </a:cubicBezTo>
                <a:close/>
              </a:path>
            </a:pathLst>
          </a:custGeom>
          <a:solidFill>
            <a:srgbClr val="00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>
              <a:rot lat="0" lon="0" rev="17400000"/>
            </a:lightRig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Elipse"/>
          <p:cNvSpPr/>
          <p:nvPr/>
        </p:nvSpPr>
        <p:spPr bwMode="auto">
          <a:xfrm>
            <a:off x="1763688" y="1044710"/>
            <a:ext cx="2356784" cy="2910036"/>
          </a:xfrm>
          <a:custGeom>
            <a:avLst/>
            <a:gdLst/>
            <a:ahLst/>
            <a:cxnLst/>
            <a:rect l="l" t="t" r="r" b="b"/>
            <a:pathLst>
              <a:path w="2759936" h="4914848">
                <a:moveTo>
                  <a:pt x="2594608" y="4584192"/>
                </a:moveTo>
                <a:cubicBezTo>
                  <a:pt x="2685916" y="4584192"/>
                  <a:pt x="2759936" y="4658212"/>
                  <a:pt x="2759936" y="4749520"/>
                </a:cubicBezTo>
                <a:cubicBezTo>
                  <a:pt x="2759936" y="4840828"/>
                  <a:pt x="2685916" y="4914848"/>
                  <a:pt x="2594608" y="4914848"/>
                </a:cubicBezTo>
                <a:cubicBezTo>
                  <a:pt x="2503300" y="4914848"/>
                  <a:pt x="2429280" y="4840828"/>
                  <a:pt x="2429280" y="4749520"/>
                </a:cubicBezTo>
                <a:cubicBezTo>
                  <a:pt x="2429280" y="4658212"/>
                  <a:pt x="2503300" y="4584192"/>
                  <a:pt x="2594608" y="4584192"/>
                </a:cubicBezTo>
                <a:close/>
                <a:moveTo>
                  <a:pt x="2172712" y="4355088"/>
                </a:moveTo>
                <a:cubicBezTo>
                  <a:pt x="2293618" y="4355088"/>
                  <a:pt x="2391632" y="4453102"/>
                  <a:pt x="2391632" y="4574008"/>
                </a:cubicBezTo>
                <a:cubicBezTo>
                  <a:pt x="2391632" y="4694914"/>
                  <a:pt x="2293618" y="4792928"/>
                  <a:pt x="2172712" y="4792928"/>
                </a:cubicBezTo>
                <a:cubicBezTo>
                  <a:pt x="2051806" y="4792928"/>
                  <a:pt x="1953792" y="4694914"/>
                  <a:pt x="1953792" y="4574008"/>
                </a:cubicBezTo>
                <a:cubicBezTo>
                  <a:pt x="1953792" y="4453102"/>
                  <a:pt x="2051806" y="4355088"/>
                  <a:pt x="2172712" y="4355088"/>
                </a:cubicBezTo>
                <a:close/>
                <a:moveTo>
                  <a:pt x="1669372" y="4045032"/>
                </a:moveTo>
                <a:cubicBezTo>
                  <a:pt x="1808563" y="4045032"/>
                  <a:pt x="1921400" y="4157869"/>
                  <a:pt x="1921400" y="4297060"/>
                </a:cubicBezTo>
                <a:cubicBezTo>
                  <a:pt x="1921400" y="4436251"/>
                  <a:pt x="1808563" y="4549088"/>
                  <a:pt x="1669372" y="4549088"/>
                </a:cubicBezTo>
                <a:cubicBezTo>
                  <a:pt x="1530181" y="4549088"/>
                  <a:pt x="1417344" y="4436251"/>
                  <a:pt x="1417344" y="4297060"/>
                </a:cubicBezTo>
                <a:cubicBezTo>
                  <a:pt x="1417344" y="4157869"/>
                  <a:pt x="1530181" y="4045032"/>
                  <a:pt x="1669372" y="4045032"/>
                </a:cubicBezTo>
                <a:close/>
                <a:moveTo>
                  <a:pt x="1196144" y="3623144"/>
                </a:moveTo>
                <a:cubicBezTo>
                  <a:pt x="1351747" y="3623144"/>
                  <a:pt x="1477888" y="3749285"/>
                  <a:pt x="1477888" y="3904888"/>
                </a:cubicBezTo>
                <a:cubicBezTo>
                  <a:pt x="1477888" y="4060491"/>
                  <a:pt x="1351747" y="4186632"/>
                  <a:pt x="1196144" y="4186632"/>
                </a:cubicBezTo>
                <a:cubicBezTo>
                  <a:pt x="1040541" y="4186632"/>
                  <a:pt x="914400" y="4060491"/>
                  <a:pt x="914400" y="3904888"/>
                </a:cubicBezTo>
                <a:cubicBezTo>
                  <a:pt x="914400" y="3749285"/>
                  <a:pt x="1040541" y="3623144"/>
                  <a:pt x="1196144" y="3623144"/>
                </a:cubicBezTo>
                <a:close/>
                <a:moveTo>
                  <a:pt x="688228" y="2928216"/>
                </a:moveTo>
                <a:cubicBezTo>
                  <a:pt x="906957" y="2928216"/>
                  <a:pt x="1084272" y="3105531"/>
                  <a:pt x="1084272" y="3324260"/>
                </a:cubicBezTo>
                <a:cubicBezTo>
                  <a:pt x="1084272" y="3542989"/>
                  <a:pt x="906957" y="3720304"/>
                  <a:pt x="688228" y="3720304"/>
                </a:cubicBezTo>
                <a:cubicBezTo>
                  <a:pt x="469499" y="3720304"/>
                  <a:pt x="292184" y="3542989"/>
                  <a:pt x="292184" y="3324260"/>
                </a:cubicBezTo>
                <a:cubicBezTo>
                  <a:pt x="292184" y="3105531"/>
                  <a:pt x="469499" y="2928216"/>
                  <a:pt x="688228" y="2928216"/>
                </a:cubicBezTo>
                <a:close/>
                <a:moveTo>
                  <a:pt x="457200" y="2013816"/>
                </a:moveTo>
                <a:cubicBezTo>
                  <a:pt x="709705" y="2013816"/>
                  <a:pt x="914400" y="2218511"/>
                  <a:pt x="914400" y="2471016"/>
                </a:cubicBezTo>
                <a:cubicBezTo>
                  <a:pt x="914400" y="2723521"/>
                  <a:pt x="709705" y="2928216"/>
                  <a:pt x="457200" y="2928216"/>
                </a:cubicBezTo>
                <a:cubicBezTo>
                  <a:pt x="204695" y="2928216"/>
                  <a:pt x="0" y="2723521"/>
                  <a:pt x="0" y="2471016"/>
                </a:cubicBezTo>
                <a:cubicBezTo>
                  <a:pt x="0" y="2218511"/>
                  <a:pt x="204695" y="2013816"/>
                  <a:pt x="457200" y="2013816"/>
                </a:cubicBezTo>
                <a:close/>
                <a:moveTo>
                  <a:pt x="688228" y="1221728"/>
                </a:moveTo>
                <a:cubicBezTo>
                  <a:pt x="906957" y="1221728"/>
                  <a:pt x="1084272" y="1399043"/>
                  <a:pt x="1084272" y="1617772"/>
                </a:cubicBezTo>
                <a:cubicBezTo>
                  <a:pt x="1084272" y="1836501"/>
                  <a:pt x="906957" y="2013816"/>
                  <a:pt x="688228" y="2013816"/>
                </a:cubicBezTo>
                <a:cubicBezTo>
                  <a:pt x="469499" y="2013816"/>
                  <a:pt x="292184" y="1836501"/>
                  <a:pt x="292184" y="1617772"/>
                </a:cubicBezTo>
                <a:cubicBezTo>
                  <a:pt x="292184" y="1399043"/>
                  <a:pt x="469499" y="1221728"/>
                  <a:pt x="688228" y="1221728"/>
                </a:cubicBezTo>
                <a:close/>
                <a:moveTo>
                  <a:pt x="1196144" y="742824"/>
                </a:moveTo>
                <a:cubicBezTo>
                  <a:pt x="1351747" y="742824"/>
                  <a:pt x="1477888" y="868965"/>
                  <a:pt x="1477888" y="1024568"/>
                </a:cubicBezTo>
                <a:cubicBezTo>
                  <a:pt x="1477888" y="1180171"/>
                  <a:pt x="1351747" y="1306312"/>
                  <a:pt x="1196144" y="1306312"/>
                </a:cubicBezTo>
                <a:cubicBezTo>
                  <a:pt x="1040541" y="1306312"/>
                  <a:pt x="914400" y="1180171"/>
                  <a:pt x="914400" y="1024568"/>
                </a:cubicBezTo>
                <a:cubicBezTo>
                  <a:pt x="914400" y="868965"/>
                  <a:pt x="1040541" y="742824"/>
                  <a:pt x="1196144" y="742824"/>
                </a:cubicBezTo>
                <a:close/>
                <a:moveTo>
                  <a:pt x="1669372" y="399624"/>
                </a:moveTo>
                <a:cubicBezTo>
                  <a:pt x="1808563" y="399624"/>
                  <a:pt x="1921400" y="512461"/>
                  <a:pt x="1921400" y="651652"/>
                </a:cubicBezTo>
                <a:cubicBezTo>
                  <a:pt x="1921400" y="790843"/>
                  <a:pt x="1808563" y="903680"/>
                  <a:pt x="1669372" y="903680"/>
                </a:cubicBezTo>
                <a:cubicBezTo>
                  <a:pt x="1530181" y="903680"/>
                  <a:pt x="1417344" y="790843"/>
                  <a:pt x="1417344" y="651652"/>
                </a:cubicBezTo>
                <a:cubicBezTo>
                  <a:pt x="1417344" y="512461"/>
                  <a:pt x="1530181" y="399624"/>
                  <a:pt x="1669372" y="399624"/>
                </a:cubicBezTo>
                <a:close/>
                <a:moveTo>
                  <a:pt x="2160520" y="124464"/>
                </a:moveTo>
                <a:cubicBezTo>
                  <a:pt x="2281426" y="124464"/>
                  <a:pt x="2379440" y="222478"/>
                  <a:pt x="2379440" y="343384"/>
                </a:cubicBezTo>
                <a:cubicBezTo>
                  <a:pt x="2379440" y="464290"/>
                  <a:pt x="2281426" y="562304"/>
                  <a:pt x="2160520" y="562304"/>
                </a:cubicBezTo>
                <a:cubicBezTo>
                  <a:pt x="2039614" y="562304"/>
                  <a:pt x="1941600" y="464290"/>
                  <a:pt x="1941600" y="343384"/>
                </a:cubicBezTo>
                <a:cubicBezTo>
                  <a:pt x="1941600" y="222478"/>
                  <a:pt x="2039614" y="124464"/>
                  <a:pt x="2160520" y="124464"/>
                </a:cubicBezTo>
                <a:close/>
                <a:moveTo>
                  <a:pt x="2582416" y="0"/>
                </a:moveTo>
                <a:cubicBezTo>
                  <a:pt x="2673724" y="0"/>
                  <a:pt x="2747744" y="74020"/>
                  <a:pt x="2747744" y="165328"/>
                </a:cubicBezTo>
                <a:cubicBezTo>
                  <a:pt x="2747744" y="256636"/>
                  <a:pt x="2673724" y="330656"/>
                  <a:pt x="2582416" y="330656"/>
                </a:cubicBezTo>
                <a:cubicBezTo>
                  <a:pt x="2491108" y="330656"/>
                  <a:pt x="2417088" y="256636"/>
                  <a:pt x="2417088" y="165328"/>
                </a:cubicBezTo>
                <a:cubicBezTo>
                  <a:pt x="2417088" y="74020"/>
                  <a:pt x="2491108" y="0"/>
                  <a:pt x="2582416" y="0"/>
                </a:cubicBezTo>
                <a:close/>
              </a:path>
            </a:pathLst>
          </a:custGeom>
          <a:solidFill>
            <a:srgbClr val="00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>
              <a:rot lat="0" lon="0" rev="17400000"/>
            </a:lightRig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2 Elipse"/>
          <p:cNvSpPr/>
          <p:nvPr/>
        </p:nvSpPr>
        <p:spPr bwMode="auto">
          <a:xfrm flipH="1">
            <a:off x="4788024" y="1074456"/>
            <a:ext cx="2356784" cy="2910036"/>
          </a:xfrm>
          <a:custGeom>
            <a:avLst/>
            <a:gdLst/>
            <a:ahLst/>
            <a:cxnLst/>
            <a:rect l="l" t="t" r="r" b="b"/>
            <a:pathLst>
              <a:path w="2759936" h="4914848">
                <a:moveTo>
                  <a:pt x="2594608" y="4584192"/>
                </a:moveTo>
                <a:cubicBezTo>
                  <a:pt x="2685916" y="4584192"/>
                  <a:pt x="2759936" y="4658212"/>
                  <a:pt x="2759936" y="4749520"/>
                </a:cubicBezTo>
                <a:cubicBezTo>
                  <a:pt x="2759936" y="4840828"/>
                  <a:pt x="2685916" y="4914848"/>
                  <a:pt x="2594608" y="4914848"/>
                </a:cubicBezTo>
                <a:cubicBezTo>
                  <a:pt x="2503300" y="4914848"/>
                  <a:pt x="2429280" y="4840828"/>
                  <a:pt x="2429280" y="4749520"/>
                </a:cubicBezTo>
                <a:cubicBezTo>
                  <a:pt x="2429280" y="4658212"/>
                  <a:pt x="2503300" y="4584192"/>
                  <a:pt x="2594608" y="4584192"/>
                </a:cubicBezTo>
                <a:close/>
                <a:moveTo>
                  <a:pt x="2172712" y="4355088"/>
                </a:moveTo>
                <a:cubicBezTo>
                  <a:pt x="2293618" y="4355088"/>
                  <a:pt x="2391632" y="4453102"/>
                  <a:pt x="2391632" y="4574008"/>
                </a:cubicBezTo>
                <a:cubicBezTo>
                  <a:pt x="2391632" y="4694914"/>
                  <a:pt x="2293618" y="4792928"/>
                  <a:pt x="2172712" y="4792928"/>
                </a:cubicBezTo>
                <a:cubicBezTo>
                  <a:pt x="2051806" y="4792928"/>
                  <a:pt x="1953792" y="4694914"/>
                  <a:pt x="1953792" y="4574008"/>
                </a:cubicBezTo>
                <a:cubicBezTo>
                  <a:pt x="1953792" y="4453102"/>
                  <a:pt x="2051806" y="4355088"/>
                  <a:pt x="2172712" y="4355088"/>
                </a:cubicBezTo>
                <a:close/>
                <a:moveTo>
                  <a:pt x="1669372" y="4045032"/>
                </a:moveTo>
                <a:cubicBezTo>
                  <a:pt x="1808563" y="4045032"/>
                  <a:pt x="1921400" y="4157869"/>
                  <a:pt x="1921400" y="4297060"/>
                </a:cubicBezTo>
                <a:cubicBezTo>
                  <a:pt x="1921400" y="4436251"/>
                  <a:pt x="1808563" y="4549088"/>
                  <a:pt x="1669372" y="4549088"/>
                </a:cubicBezTo>
                <a:cubicBezTo>
                  <a:pt x="1530181" y="4549088"/>
                  <a:pt x="1417344" y="4436251"/>
                  <a:pt x="1417344" y="4297060"/>
                </a:cubicBezTo>
                <a:cubicBezTo>
                  <a:pt x="1417344" y="4157869"/>
                  <a:pt x="1530181" y="4045032"/>
                  <a:pt x="1669372" y="4045032"/>
                </a:cubicBezTo>
                <a:close/>
                <a:moveTo>
                  <a:pt x="1196144" y="3623144"/>
                </a:moveTo>
                <a:cubicBezTo>
                  <a:pt x="1351747" y="3623144"/>
                  <a:pt x="1477888" y="3749285"/>
                  <a:pt x="1477888" y="3904888"/>
                </a:cubicBezTo>
                <a:cubicBezTo>
                  <a:pt x="1477888" y="4060491"/>
                  <a:pt x="1351747" y="4186632"/>
                  <a:pt x="1196144" y="4186632"/>
                </a:cubicBezTo>
                <a:cubicBezTo>
                  <a:pt x="1040541" y="4186632"/>
                  <a:pt x="914400" y="4060491"/>
                  <a:pt x="914400" y="3904888"/>
                </a:cubicBezTo>
                <a:cubicBezTo>
                  <a:pt x="914400" y="3749285"/>
                  <a:pt x="1040541" y="3623144"/>
                  <a:pt x="1196144" y="3623144"/>
                </a:cubicBezTo>
                <a:close/>
                <a:moveTo>
                  <a:pt x="688228" y="2928216"/>
                </a:moveTo>
                <a:cubicBezTo>
                  <a:pt x="906957" y="2928216"/>
                  <a:pt x="1084272" y="3105531"/>
                  <a:pt x="1084272" y="3324260"/>
                </a:cubicBezTo>
                <a:cubicBezTo>
                  <a:pt x="1084272" y="3542989"/>
                  <a:pt x="906957" y="3720304"/>
                  <a:pt x="688228" y="3720304"/>
                </a:cubicBezTo>
                <a:cubicBezTo>
                  <a:pt x="469499" y="3720304"/>
                  <a:pt x="292184" y="3542989"/>
                  <a:pt x="292184" y="3324260"/>
                </a:cubicBezTo>
                <a:cubicBezTo>
                  <a:pt x="292184" y="3105531"/>
                  <a:pt x="469499" y="2928216"/>
                  <a:pt x="688228" y="2928216"/>
                </a:cubicBezTo>
                <a:close/>
                <a:moveTo>
                  <a:pt x="457200" y="2013816"/>
                </a:moveTo>
                <a:cubicBezTo>
                  <a:pt x="709705" y="2013816"/>
                  <a:pt x="914400" y="2218511"/>
                  <a:pt x="914400" y="2471016"/>
                </a:cubicBezTo>
                <a:cubicBezTo>
                  <a:pt x="914400" y="2723521"/>
                  <a:pt x="709705" y="2928216"/>
                  <a:pt x="457200" y="2928216"/>
                </a:cubicBezTo>
                <a:cubicBezTo>
                  <a:pt x="204695" y="2928216"/>
                  <a:pt x="0" y="2723521"/>
                  <a:pt x="0" y="2471016"/>
                </a:cubicBezTo>
                <a:cubicBezTo>
                  <a:pt x="0" y="2218511"/>
                  <a:pt x="204695" y="2013816"/>
                  <a:pt x="457200" y="2013816"/>
                </a:cubicBezTo>
                <a:close/>
                <a:moveTo>
                  <a:pt x="688228" y="1221728"/>
                </a:moveTo>
                <a:cubicBezTo>
                  <a:pt x="906957" y="1221728"/>
                  <a:pt x="1084272" y="1399043"/>
                  <a:pt x="1084272" y="1617772"/>
                </a:cubicBezTo>
                <a:cubicBezTo>
                  <a:pt x="1084272" y="1836501"/>
                  <a:pt x="906957" y="2013816"/>
                  <a:pt x="688228" y="2013816"/>
                </a:cubicBezTo>
                <a:cubicBezTo>
                  <a:pt x="469499" y="2013816"/>
                  <a:pt x="292184" y="1836501"/>
                  <a:pt x="292184" y="1617772"/>
                </a:cubicBezTo>
                <a:cubicBezTo>
                  <a:pt x="292184" y="1399043"/>
                  <a:pt x="469499" y="1221728"/>
                  <a:pt x="688228" y="1221728"/>
                </a:cubicBezTo>
                <a:close/>
                <a:moveTo>
                  <a:pt x="1196144" y="742824"/>
                </a:moveTo>
                <a:cubicBezTo>
                  <a:pt x="1351747" y="742824"/>
                  <a:pt x="1477888" y="868965"/>
                  <a:pt x="1477888" y="1024568"/>
                </a:cubicBezTo>
                <a:cubicBezTo>
                  <a:pt x="1477888" y="1180171"/>
                  <a:pt x="1351747" y="1306312"/>
                  <a:pt x="1196144" y="1306312"/>
                </a:cubicBezTo>
                <a:cubicBezTo>
                  <a:pt x="1040541" y="1306312"/>
                  <a:pt x="914400" y="1180171"/>
                  <a:pt x="914400" y="1024568"/>
                </a:cubicBezTo>
                <a:cubicBezTo>
                  <a:pt x="914400" y="868965"/>
                  <a:pt x="1040541" y="742824"/>
                  <a:pt x="1196144" y="742824"/>
                </a:cubicBezTo>
                <a:close/>
                <a:moveTo>
                  <a:pt x="1669372" y="399624"/>
                </a:moveTo>
                <a:cubicBezTo>
                  <a:pt x="1808563" y="399624"/>
                  <a:pt x="1921400" y="512461"/>
                  <a:pt x="1921400" y="651652"/>
                </a:cubicBezTo>
                <a:cubicBezTo>
                  <a:pt x="1921400" y="790843"/>
                  <a:pt x="1808563" y="903680"/>
                  <a:pt x="1669372" y="903680"/>
                </a:cubicBezTo>
                <a:cubicBezTo>
                  <a:pt x="1530181" y="903680"/>
                  <a:pt x="1417344" y="790843"/>
                  <a:pt x="1417344" y="651652"/>
                </a:cubicBezTo>
                <a:cubicBezTo>
                  <a:pt x="1417344" y="512461"/>
                  <a:pt x="1530181" y="399624"/>
                  <a:pt x="1669372" y="399624"/>
                </a:cubicBezTo>
                <a:close/>
                <a:moveTo>
                  <a:pt x="2160520" y="124464"/>
                </a:moveTo>
                <a:cubicBezTo>
                  <a:pt x="2281426" y="124464"/>
                  <a:pt x="2379440" y="222478"/>
                  <a:pt x="2379440" y="343384"/>
                </a:cubicBezTo>
                <a:cubicBezTo>
                  <a:pt x="2379440" y="464290"/>
                  <a:pt x="2281426" y="562304"/>
                  <a:pt x="2160520" y="562304"/>
                </a:cubicBezTo>
                <a:cubicBezTo>
                  <a:pt x="2039614" y="562304"/>
                  <a:pt x="1941600" y="464290"/>
                  <a:pt x="1941600" y="343384"/>
                </a:cubicBezTo>
                <a:cubicBezTo>
                  <a:pt x="1941600" y="222478"/>
                  <a:pt x="2039614" y="124464"/>
                  <a:pt x="2160520" y="124464"/>
                </a:cubicBezTo>
                <a:close/>
                <a:moveTo>
                  <a:pt x="2582416" y="0"/>
                </a:moveTo>
                <a:cubicBezTo>
                  <a:pt x="2673724" y="0"/>
                  <a:pt x="2747744" y="74020"/>
                  <a:pt x="2747744" y="165328"/>
                </a:cubicBezTo>
                <a:cubicBezTo>
                  <a:pt x="2747744" y="256636"/>
                  <a:pt x="2673724" y="330656"/>
                  <a:pt x="2582416" y="330656"/>
                </a:cubicBezTo>
                <a:cubicBezTo>
                  <a:pt x="2491108" y="330656"/>
                  <a:pt x="2417088" y="256636"/>
                  <a:pt x="2417088" y="165328"/>
                </a:cubicBezTo>
                <a:cubicBezTo>
                  <a:pt x="2417088" y="74020"/>
                  <a:pt x="2491108" y="0"/>
                  <a:pt x="2582416" y="0"/>
                </a:cubicBezTo>
                <a:close/>
              </a:path>
            </a:pathLst>
          </a:custGeom>
          <a:solidFill>
            <a:srgbClr val="00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>
              <a:rot lat="0" lon="0" rev="17400000"/>
            </a:lightRig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2 Elipse"/>
          <p:cNvSpPr/>
          <p:nvPr/>
        </p:nvSpPr>
        <p:spPr bwMode="auto">
          <a:xfrm flipH="1">
            <a:off x="6084168" y="1059587"/>
            <a:ext cx="2356784" cy="2910036"/>
          </a:xfrm>
          <a:custGeom>
            <a:avLst/>
            <a:gdLst/>
            <a:ahLst/>
            <a:cxnLst/>
            <a:rect l="l" t="t" r="r" b="b"/>
            <a:pathLst>
              <a:path w="2759936" h="4914848">
                <a:moveTo>
                  <a:pt x="2594608" y="4584192"/>
                </a:moveTo>
                <a:cubicBezTo>
                  <a:pt x="2685916" y="4584192"/>
                  <a:pt x="2759936" y="4658212"/>
                  <a:pt x="2759936" y="4749520"/>
                </a:cubicBezTo>
                <a:cubicBezTo>
                  <a:pt x="2759936" y="4840828"/>
                  <a:pt x="2685916" y="4914848"/>
                  <a:pt x="2594608" y="4914848"/>
                </a:cubicBezTo>
                <a:cubicBezTo>
                  <a:pt x="2503300" y="4914848"/>
                  <a:pt x="2429280" y="4840828"/>
                  <a:pt x="2429280" y="4749520"/>
                </a:cubicBezTo>
                <a:cubicBezTo>
                  <a:pt x="2429280" y="4658212"/>
                  <a:pt x="2503300" y="4584192"/>
                  <a:pt x="2594608" y="4584192"/>
                </a:cubicBezTo>
                <a:close/>
                <a:moveTo>
                  <a:pt x="2172712" y="4355088"/>
                </a:moveTo>
                <a:cubicBezTo>
                  <a:pt x="2293618" y="4355088"/>
                  <a:pt x="2391632" y="4453102"/>
                  <a:pt x="2391632" y="4574008"/>
                </a:cubicBezTo>
                <a:cubicBezTo>
                  <a:pt x="2391632" y="4694914"/>
                  <a:pt x="2293618" y="4792928"/>
                  <a:pt x="2172712" y="4792928"/>
                </a:cubicBezTo>
                <a:cubicBezTo>
                  <a:pt x="2051806" y="4792928"/>
                  <a:pt x="1953792" y="4694914"/>
                  <a:pt x="1953792" y="4574008"/>
                </a:cubicBezTo>
                <a:cubicBezTo>
                  <a:pt x="1953792" y="4453102"/>
                  <a:pt x="2051806" y="4355088"/>
                  <a:pt x="2172712" y="4355088"/>
                </a:cubicBezTo>
                <a:close/>
                <a:moveTo>
                  <a:pt x="1669372" y="4045032"/>
                </a:moveTo>
                <a:cubicBezTo>
                  <a:pt x="1808563" y="4045032"/>
                  <a:pt x="1921400" y="4157869"/>
                  <a:pt x="1921400" y="4297060"/>
                </a:cubicBezTo>
                <a:cubicBezTo>
                  <a:pt x="1921400" y="4436251"/>
                  <a:pt x="1808563" y="4549088"/>
                  <a:pt x="1669372" y="4549088"/>
                </a:cubicBezTo>
                <a:cubicBezTo>
                  <a:pt x="1530181" y="4549088"/>
                  <a:pt x="1417344" y="4436251"/>
                  <a:pt x="1417344" y="4297060"/>
                </a:cubicBezTo>
                <a:cubicBezTo>
                  <a:pt x="1417344" y="4157869"/>
                  <a:pt x="1530181" y="4045032"/>
                  <a:pt x="1669372" y="4045032"/>
                </a:cubicBezTo>
                <a:close/>
                <a:moveTo>
                  <a:pt x="1196144" y="3623144"/>
                </a:moveTo>
                <a:cubicBezTo>
                  <a:pt x="1351747" y="3623144"/>
                  <a:pt x="1477888" y="3749285"/>
                  <a:pt x="1477888" y="3904888"/>
                </a:cubicBezTo>
                <a:cubicBezTo>
                  <a:pt x="1477888" y="4060491"/>
                  <a:pt x="1351747" y="4186632"/>
                  <a:pt x="1196144" y="4186632"/>
                </a:cubicBezTo>
                <a:cubicBezTo>
                  <a:pt x="1040541" y="4186632"/>
                  <a:pt x="914400" y="4060491"/>
                  <a:pt x="914400" y="3904888"/>
                </a:cubicBezTo>
                <a:cubicBezTo>
                  <a:pt x="914400" y="3749285"/>
                  <a:pt x="1040541" y="3623144"/>
                  <a:pt x="1196144" y="3623144"/>
                </a:cubicBezTo>
                <a:close/>
                <a:moveTo>
                  <a:pt x="688228" y="2928216"/>
                </a:moveTo>
                <a:cubicBezTo>
                  <a:pt x="906957" y="2928216"/>
                  <a:pt x="1084272" y="3105531"/>
                  <a:pt x="1084272" y="3324260"/>
                </a:cubicBezTo>
                <a:cubicBezTo>
                  <a:pt x="1084272" y="3542989"/>
                  <a:pt x="906957" y="3720304"/>
                  <a:pt x="688228" y="3720304"/>
                </a:cubicBezTo>
                <a:cubicBezTo>
                  <a:pt x="469499" y="3720304"/>
                  <a:pt x="292184" y="3542989"/>
                  <a:pt x="292184" y="3324260"/>
                </a:cubicBezTo>
                <a:cubicBezTo>
                  <a:pt x="292184" y="3105531"/>
                  <a:pt x="469499" y="2928216"/>
                  <a:pt x="688228" y="2928216"/>
                </a:cubicBezTo>
                <a:close/>
                <a:moveTo>
                  <a:pt x="457200" y="2013816"/>
                </a:moveTo>
                <a:cubicBezTo>
                  <a:pt x="709705" y="2013816"/>
                  <a:pt x="914400" y="2218511"/>
                  <a:pt x="914400" y="2471016"/>
                </a:cubicBezTo>
                <a:cubicBezTo>
                  <a:pt x="914400" y="2723521"/>
                  <a:pt x="709705" y="2928216"/>
                  <a:pt x="457200" y="2928216"/>
                </a:cubicBezTo>
                <a:cubicBezTo>
                  <a:pt x="204695" y="2928216"/>
                  <a:pt x="0" y="2723521"/>
                  <a:pt x="0" y="2471016"/>
                </a:cubicBezTo>
                <a:cubicBezTo>
                  <a:pt x="0" y="2218511"/>
                  <a:pt x="204695" y="2013816"/>
                  <a:pt x="457200" y="2013816"/>
                </a:cubicBezTo>
                <a:close/>
                <a:moveTo>
                  <a:pt x="688228" y="1221728"/>
                </a:moveTo>
                <a:cubicBezTo>
                  <a:pt x="906957" y="1221728"/>
                  <a:pt x="1084272" y="1399043"/>
                  <a:pt x="1084272" y="1617772"/>
                </a:cubicBezTo>
                <a:cubicBezTo>
                  <a:pt x="1084272" y="1836501"/>
                  <a:pt x="906957" y="2013816"/>
                  <a:pt x="688228" y="2013816"/>
                </a:cubicBezTo>
                <a:cubicBezTo>
                  <a:pt x="469499" y="2013816"/>
                  <a:pt x="292184" y="1836501"/>
                  <a:pt x="292184" y="1617772"/>
                </a:cubicBezTo>
                <a:cubicBezTo>
                  <a:pt x="292184" y="1399043"/>
                  <a:pt x="469499" y="1221728"/>
                  <a:pt x="688228" y="1221728"/>
                </a:cubicBezTo>
                <a:close/>
                <a:moveTo>
                  <a:pt x="1196144" y="742824"/>
                </a:moveTo>
                <a:cubicBezTo>
                  <a:pt x="1351747" y="742824"/>
                  <a:pt x="1477888" y="868965"/>
                  <a:pt x="1477888" y="1024568"/>
                </a:cubicBezTo>
                <a:cubicBezTo>
                  <a:pt x="1477888" y="1180171"/>
                  <a:pt x="1351747" y="1306312"/>
                  <a:pt x="1196144" y="1306312"/>
                </a:cubicBezTo>
                <a:cubicBezTo>
                  <a:pt x="1040541" y="1306312"/>
                  <a:pt x="914400" y="1180171"/>
                  <a:pt x="914400" y="1024568"/>
                </a:cubicBezTo>
                <a:cubicBezTo>
                  <a:pt x="914400" y="868965"/>
                  <a:pt x="1040541" y="742824"/>
                  <a:pt x="1196144" y="742824"/>
                </a:cubicBezTo>
                <a:close/>
                <a:moveTo>
                  <a:pt x="1669372" y="399624"/>
                </a:moveTo>
                <a:cubicBezTo>
                  <a:pt x="1808563" y="399624"/>
                  <a:pt x="1921400" y="512461"/>
                  <a:pt x="1921400" y="651652"/>
                </a:cubicBezTo>
                <a:cubicBezTo>
                  <a:pt x="1921400" y="790843"/>
                  <a:pt x="1808563" y="903680"/>
                  <a:pt x="1669372" y="903680"/>
                </a:cubicBezTo>
                <a:cubicBezTo>
                  <a:pt x="1530181" y="903680"/>
                  <a:pt x="1417344" y="790843"/>
                  <a:pt x="1417344" y="651652"/>
                </a:cubicBezTo>
                <a:cubicBezTo>
                  <a:pt x="1417344" y="512461"/>
                  <a:pt x="1530181" y="399624"/>
                  <a:pt x="1669372" y="399624"/>
                </a:cubicBezTo>
                <a:close/>
                <a:moveTo>
                  <a:pt x="2160520" y="124464"/>
                </a:moveTo>
                <a:cubicBezTo>
                  <a:pt x="2281426" y="124464"/>
                  <a:pt x="2379440" y="222478"/>
                  <a:pt x="2379440" y="343384"/>
                </a:cubicBezTo>
                <a:cubicBezTo>
                  <a:pt x="2379440" y="464290"/>
                  <a:pt x="2281426" y="562304"/>
                  <a:pt x="2160520" y="562304"/>
                </a:cubicBezTo>
                <a:cubicBezTo>
                  <a:pt x="2039614" y="562304"/>
                  <a:pt x="1941600" y="464290"/>
                  <a:pt x="1941600" y="343384"/>
                </a:cubicBezTo>
                <a:cubicBezTo>
                  <a:pt x="1941600" y="222478"/>
                  <a:pt x="2039614" y="124464"/>
                  <a:pt x="2160520" y="124464"/>
                </a:cubicBezTo>
                <a:close/>
                <a:moveTo>
                  <a:pt x="2582416" y="0"/>
                </a:moveTo>
                <a:cubicBezTo>
                  <a:pt x="2673724" y="0"/>
                  <a:pt x="2747744" y="74020"/>
                  <a:pt x="2747744" y="165328"/>
                </a:cubicBezTo>
                <a:cubicBezTo>
                  <a:pt x="2747744" y="256636"/>
                  <a:pt x="2673724" y="330656"/>
                  <a:pt x="2582416" y="330656"/>
                </a:cubicBezTo>
                <a:cubicBezTo>
                  <a:pt x="2491108" y="330656"/>
                  <a:pt x="2417088" y="256636"/>
                  <a:pt x="2417088" y="165328"/>
                </a:cubicBezTo>
                <a:cubicBezTo>
                  <a:pt x="2417088" y="74020"/>
                  <a:pt x="2491108" y="0"/>
                  <a:pt x="2582416" y="0"/>
                </a:cubicBezTo>
                <a:close/>
              </a:path>
            </a:pathLst>
          </a:custGeom>
          <a:solidFill>
            <a:srgbClr val="00CC9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>
              <a:rot lat="0" lon="0" rev="17400000"/>
            </a:lightRig>
          </a:scene3d>
          <a:sp3d prstMaterial="flat"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8889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 bwMode="auto">
          <a:xfrm rot="10800000">
            <a:off x="-252536" y="302900"/>
            <a:ext cx="3254166" cy="2116935"/>
          </a:xfrm>
          <a:custGeom>
            <a:avLst/>
            <a:gdLst/>
            <a:ahLst/>
            <a:cxnLst/>
            <a:rect l="l" t="t" r="r" b="b"/>
            <a:pathLst>
              <a:path w="2706043" h="2347152">
                <a:moveTo>
                  <a:pt x="985297" y="1620369"/>
                </a:moveTo>
                <a:cubicBezTo>
                  <a:pt x="1022119" y="1602409"/>
                  <a:pt x="1059621" y="1590549"/>
                  <a:pt x="1095259" y="1558183"/>
                </a:cubicBezTo>
                <a:cubicBezTo>
                  <a:pt x="1197380" y="1486945"/>
                  <a:pt x="1259529" y="1416213"/>
                  <a:pt x="1303917" y="1343485"/>
                </a:cubicBezTo>
                <a:cubicBezTo>
                  <a:pt x="1303913" y="1333247"/>
                  <a:pt x="1306012" y="1322388"/>
                  <a:pt x="1311964" y="1309989"/>
                </a:cubicBezTo>
                <a:cubicBezTo>
                  <a:pt x="1317923" y="1239328"/>
                  <a:pt x="1369855" y="1176328"/>
                  <a:pt x="1398800" y="1109498"/>
                </a:cubicBezTo>
                <a:cubicBezTo>
                  <a:pt x="1466056" y="1025215"/>
                  <a:pt x="1474569" y="967750"/>
                  <a:pt x="1658033" y="829833"/>
                </a:cubicBezTo>
                <a:lnTo>
                  <a:pt x="1743220" y="778722"/>
                </a:lnTo>
                <a:cubicBezTo>
                  <a:pt x="1733641" y="762020"/>
                  <a:pt x="1727773" y="743722"/>
                  <a:pt x="1725118" y="724639"/>
                </a:cubicBezTo>
                <a:cubicBezTo>
                  <a:pt x="1686895" y="743837"/>
                  <a:pt x="1647832" y="755323"/>
                  <a:pt x="1610784" y="788969"/>
                </a:cubicBezTo>
                <a:cubicBezTo>
                  <a:pt x="1508663" y="860207"/>
                  <a:pt x="1446514" y="930939"/>
                  <a:pt x="1402126" y="1003667"/>
                </a:cubicBezTo>
                <a:cubicBezTo>
                  <a:pt x="1402130" y="1013906"/>
                  <a:pt x="1400031" y="1024764"/>
                  <a:pt x="1394079" y="1037164"/>
                </a:cubicBezTo>
                <a:cubicBezTo>
                  <a:pt x="1388120" y="1107825"/>
                  <a:pt x="1336189" y="1170824"/>
                  <a:pt x="1307243" y="1237654"/>
                </a:cubicBezTo>
                <a:cubicBezTo>
                  <a:pt x="1239987" y="1321937"/>
                  <a:pt x="1231474" y="1379402"/>
                  <a:pt x="1048010" y="1517319"/>
                </a:cubicBezTo>
                <a:lnTo>
                  <a:pt x="964780" y="1567257"/>
                </a:lnTo>
                <a:cubicBezTo>
                  <a:pt x="975037" y="1583630"/>
                  <a:pt x="982081" y="1601504"/>
                  <a:pt x="985297" y="1620369"/>
                </a:cubicBezTo>
                <a:close/>
                <a:moveTo>
                  <a:pt x="38419" y="2347152"/>
                </a:moveTo>
                <a:cubicBezTo>
                  <a:pt x="40973" y="2320335"/>
                  <a:pt x="30756" y="2298626"/>
                  <a:pt x="46081" y="2266701"/>
                </a:cubicBezTo>
                <a:cubicBezTo>
                  <a:pt x="52040" y="2196040"/>
                  <a:pt x="103971" y="2133040"/>
                  <a:pt x="132917" y="2066210"/>
                </a:cubicBezTo>
                <a:cubicBezTo>
                  <a:pt x="200173" y="1981927"/>
                  <a:pt x="208686" y="1924462"/>
                  <a:pt x="392150" y="1786545"/>
                </a:cubicBezTo>
                <a:lnTo>
                  <a:pt x="477336" y="1735434"/>
                </a:lnTo>
                <a:cubicBezTo>
                  <a:pt x="467758" y="1718732"/>
                  <a:pt x="461890" y="1700434"/>
                  <a:pt x="459234" y="1681351"/>
                </a:cubicBezTo>
                <a:cubicBezTo>
                  <a:pt x="421012" y="1700549"/>
                  <a:pt x="381949" y="1712035"/>
                  <a:pt x="344900" y="1745681"/>
                </a:cubicBezTo>
                <a:cubicBezTo>
                  <a:pt x="115464" y="1905733"/>
                  <a:pt x="87796" y="2063231"/>
                  <a:pt x="1385" y="2241161"/>
                </a:cubicBezTo>
                <a:cubicBezTo>
                  <a:pt x="-6703" y="2139425"/>
                  <a:pt x="22243" y="2107926"/>
                  <a:pt x="46081" y="2054717"/>
                </a:cubicBezTo>
                <a:cubicBezTo>
                  <a:pt x="74600" y="1970435"/>
                  <a:pt x="123552" y="1897645"/>
                  <a:pt x="177612" y="1836349"/>
                </a:cubicBezTo>
                <a:cubicBezTo>
                  <a:pt x="238058" y="1755046"/>
                  <a:pt x="306164" y="1696729"/>
                  <a:pt x="397258" y="1642243"/>
                </a:cubicBezTo>
                <a:cubicBezTo>
                  <a:pt x="418294" y="1627801"/>
                  <a:pt x="440719" y="1618916"/>
                  <a:pt x="462907" y="1609228"/>
                </a:cubicBezTo>
                <a:cubicBezTo>
                  <a:pt x="489232" y="1514308"/>
                  <a:pt x="595668" y="1443481"/>
                  <a:pt x="722895" y="1443481"/>
                </a:cubicBezTo>
                <a:cubicBezTo>
                  <a:pt x="799997" y="1443481"/>
                  <a:pt x="869464" y="1469493"/>
                  <a:pt x="917755" y="1511594"/>
                </a:cubicBezTo>
                <a:cubicBezTo>
                  <a:pt x="974018" y="1492113"/>
                  <a:pt x="1063857" y="1442355"/>
                  <a:pt x="1148894" y="1358970"/>
                </a:cubicBezTo>
                <a:cubicBezTo>
                  <a:pt x="1196643" y="1306976"/>
                  <a:pt x="1236678" y="1256966"/>
                  <a:pt x="1270966" y="1203834"/>
                </a:cubicBezTo>
                <a:cubicBezTo>
                  <a:pt x="1277658" y="1159659"/>
                  <a:pt x="1295962" y="1133724"/>
                  <a:pt x="1311964" y="1098005"/>
                </a:cubicBezTo>
                <a:cubicBezTo>
                  <a:pt x="1340484" y="1013723"/>
                  <a:pt x="1389436" y="940933"/>
                  <a:pt x="1443496" y="879637"/>
                </a:cubicBezTo>
                <a:cubicBezTo>
                  <a:pt x="1503941" y="798334"/>
                  <a:pt x="1572048" y="740017"/>
                  <a:pt x="1663141" y="685531"/>
                </a:cubicBezTo>
                <a:cubicBezTo>
                  <a:pt x="1684177" y="671089"/>
                  <a:pt x="1706602" y="662204"/>
                  <a:pt x="1728790" y="652516"/>
                </a:cubicBezTo>
                <a:cubicBezTo>
                  <a:pt x="1755115" y="557596"/>
                  <a:pt x="1861551" y="486769"/>
                  <a:pt x="1988778" y="486769"/>
                </a:cubicBezTo>
                <a:cubicBezTo>
                  <a:pt x="2065881" y="486769"/>
                  <a:pt x="2135347" y="512781"/>
                  <a:pt x="2183638" y="554882"/>
                </a:cubicBezTo>
                <a:cubicBezTo>
                  <a:pt x="2239901" y="535401"/>
                  <a:pt x="2329740" y="485643"/>
                  <a:pt x="2414777" y="402258"/>
                </a:cubicBezTo>
                <a:cubicBezTo>
                  <a:pt x="2529708" y="277111"/>
                  <a:pt x="2599943" y="163457"/>
                  <a:pt x="2667624" y="0"/>
                </a:cubicBezTo>
                <a:cubicBezTo>
                  <a:pt x="2665070" y="26818"/>
                  <a:pt x="2675286" y="48526"/>
                  <a:pt x="2659962" y="80452"/>
                </a:cubicBezTo>
                <a:cubicBezTo>
                  <a:pt x="2654003" y="151113"/>
                  <a:pt x="2602072" y="214112"/>
                  <a:pt x="2573126" y="280942"/>
                </a:cubicBezTo>
                <a:cubicBezTo>
                  <a:pt x="2505870" y="365225"/>
                  <a:pt x="2497357" y="422691"/>
                  <a:pt x="2313893" y="560607"/>
                </a:cubicBezTo>
                <a:lnTo>
                  <a:pt x="2230664" y="610545"/>
                </a:lnTo>
                <a:cubicBezTo>
                  <a:pt x="2240920" y="626918"/>
                  <a:pt x="2247965" y="644792"/>
                  <a:pt x="2251180" y="663657"/>
                </a:cubicBezTo>
                <a:cubicBezTo>
                  <a:pt x="2288002" y="645697"/>
                  <a:pt x="2325504" y="633837"/>
                  <a:pt x="2361142" y="601471"/>
                </a:cubicBezTo>
                <a:cubicBezTo>
                  <a:pt x="2590579" y="441420"/>
                  <a:pt x="2618247" y="283922"/>
                  <a:pt x="2704658" y="105992"/>
                </a:cubicBezTo>
                <a:cubicBezTo>
                  <a:pt x="2712746" y="207727"/>
                  <a:pt x="2683800" y="239226"/>
                  <a:pt x="2659962" y="292435"/>
                </a:cubicBezTo>
                <a:cubicBezTo>
                  <a:pt x="2631442" y="376718"/>
                  <a:pt x="2582490" y="449507"/>
                  <a:pt x="2528430" y="510804"/>
                </a:cubicBezTo>
                <a:cubicBezTo>
                  <a:pt x="2467985" y="592107"/>
                  <a:pt x="2399878" y="650424"/>
                  <a:pt x="2308785" y="704909"/>
                </a:cubicBezTo>
                <a:cubicBezTo>
                  <a:pt x="2290301" y="717600"/>
                  <a:pt x="2270744" y="725999"/>
                  <a:pt x="2251204" y="734390"/>
                </a:cubicBezTo>
                <a:cubicBezTo>
                  <a:pt x="2230772" y="834958"/>
                  <a:pt x="2121004" y="911460"/>
                  <a:pt x="1988778" y="911460"/>
                </a:cubicBezTo>
                <a:cubicBezTo>
                  <a:pt x="1907413" y="911460"/>
                  <a:pt x="1834551" y="882492"/>
                  <a:pt x="1786327" y="836286"/>
                </a:cubicBezTo>
                <a:cubicBezTo>
                  <a:pt x="1729938" y="856200"/>
                  <a:pt x="1641198" y="905767"/>
                  <a:pt x="1557149" y="988182"/>
                </a:cubicBezTo>
                <a:cubicBezTo>
                  <a:pt x="1509400" y="1040176"/>
                  <a:pt x="1469365" y="1090186"/>
                  <a:pt x="1435077" y="1143319"/>
                </a:cubicBezTo>
                <a:cubicBezTo>
                  <a:pt x="1428385" y="1187493"/>
                  <a:pt x="1410081" y="1213429"/>
                  <a:pt x="1394079" y="1249147"/>
                </a:cubicBezTo>
                <a:cubicBezTo>
                  <a:pt x="1365559" y="1333430"/>
                  <a:pt x="1316607" y="1406219"/>
                  <a:pt x="1262547" y="1467516"/>
                </a:cubicBezTo>
                <a:cubicBezTo>
                  <a:pt x="1202102" y="1548819"/>
                  <a:pt x="1133995" y="1607136"/>
                  <a:pt x="1042902" y="1661621"/>
                </a:cubicBezTo>
                <a:cubicBezTo>
                  <a:pt x="1024418" y="1674311"/>
                  <a:pt x="1004860" y="1682711"/>
                  <a:pt x="985321" y="1691102"/>
                </a:cubicBezTo>
                <a:cubicBezTo>
                  <a:pt x="964889" y="1791670"/>
                  <a:pt x="855121" y="1868172"/>
                  <a:pt x="722895" y="1868172"/>
                </a:cubicBezTo>
                <a:cubicBezTo>
                  <a:pt x="641530" y="1868172"/>
                  <a:pt x="568668" y="1839204"/>
                  <a:pt x="520443" y="1792998"/>
                </a:cubicBezTo>
                <a:cubicBezTo>
                  <a:pt x="464055" y="1812912"/>
                  <a:pt x="375314" y="1862478"/>
                  <a:pt x="291266" y="1944894"/>
                </a:cubicBezTo>
                <a:cubicBezTo>
                  <a:pt x="176335" y="2070041"/>
                  <a:pt x="106100" y="2183695"/>
                  <a:pt x="38419" y="234715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/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" name="2 Forma libre"/>
          <p:cNvSpPr/>
          <p:nvPr/>
        </p:nvSpPr>
        <p:spPr bwMode="auto">
          <a:xfrm rot="10800000">
            <a:off x="1231097" y="302965"/>
            <a:ext cx="3238634" cy="2106831"/>
          </a:xfrm>
          <a:custGeom>
            <a:avLst/>
            <a:gdLst/>
            <a:ahLst/>
            <a:cxnLst/>
            <a:rect l="l" t="t" r="r" b="b"/>
            <a:pathLst>
              <a:path w="2706043" h="2347152">
                <a:moveTo>
                  <a:pt x="985297" y="1620369"/>
                </a:moveTo>
                <a:cubicBezTo>
                  <a:pt x="1022119" y="1602409"/>
                  <a:pt x="1059621" y="1590549"/>
                  <a:pt x="1095259" y="1558183"/>
                </a:cubicBezTo>
                <a:cubicBezTo>
                  <a:pt x="1197380" y="1486945"/>
                  <a:pt x="1259529" y="1416213"/>
                  <a:pt x="1303917" y="1343485"/>
                </a:cubicBezTo>
                <a:cubicBezTo>
                  <a:pt x="1303913" y="1333247"/>
                  <a:pt x="1306012" y="1322388"/>
                  <a:pt x="1311964" y="1309989"/>
                </a:cubicBezTo>
                <a:cubicBezTo>
                  <a:pt x="1317923" y="1239328"/>
                  <a:pt x="1369855" y="1176328"/>
                  <a:pt x="1398800" y="1109498"/>
                </a:cubicBezTo>
                <a:cubicBezTo>
                  <a:pt x="1466056" y="1025215"/>
                  <a:pt x="1474569" y="967750"/>
                  <a:pt x="1658033" y="829833"/>
                </a:cubicBezTo>
                <a:lnTo>
                  <a:pt x="1743220" y="778722"/>
                </a:lnTo>
                <a:cubicBezTo>
                  <a:pt x="1733641" y="762020"/>
                  <a:pt x="1727773" y="743722"/>
                  <a:pt x="1725118" y="724639"/>
                </a:cubicBezTo>
                <a:cubicBezTo>
                  <a:pt x="1686895" y="743837"/>
                  <a:pt x="1647832" y="755323"/>
                  <a:pt x="1610784" y="788969"/>
                </a:cubicBezTo>
                <a:cubicBezTo>
                  <a:pt x="1508663" y="860207"/>
                  <a:pt x="1446514" y="930939"/>
                  <a:pt x="1402126" y="1003667"/>
                </a:cubicBezTo>
                <a:cubicBezTo>
                  <a:pt x="1402130" y="1013906"/>
                  <a:pt x="1400031" y="1024764"/>
                  <a:pt x="1394079" y="1037164"/>
                </a:cubicBezTo>
                <a:cubicBezTo>
                  <a:pt x="1388120" y="1107825"/>
                  <a:pt x="1336189" y="1170824"/>
                  <a:pt x="1307243" y="1237654"/>
                </a:cubicBezTo>
                <a:cubicBezTo>
                  <a:pt x="1239987" y="1321937"/>
                  <a:pt x="1231474" y="1379402"/>
                  <a:pt x="1048010" y="1517319"/>
                </a:cubicBezTo>
                <a:lnTo>
                  <a:pt x="964780" y="1567257"/>
                </a:lnTo>
                <a:cubicBezTo>
                  <a:pt x="975037" y="1583630"/>
                  <a:pt x="982081" y="1601504"/>
                  <a:pt x="985297" y="1620369"/>
                </a:cubicBezTo>
                <a:close/>
                <a:moveTo>
                  <a:pt x="38419" y="2347152"/>
                </a:moveTo>
                <a:cubicBezTo>
                  <a:pt x="40973" y="2320335"/>
                  <a:pt x="30756" y="2298626"/>
                  <a:pt x="46081" y="2266701"/>
                </a:cubicBezTo>
                <a:cubicBezTo>
                  <a:pt x="52040" y="2196040"/>
                  <a:pt x="103971" y="2133040"/>
                  <a:pt x="132917" y="2066210"/>
                </a:cubicBezTo>
                <a:cubicBezTo>
                  <a:pt x="200173" y="1981927"/>
                  <a:pt x="208686" y="1924462"/>
                  <a:pt x="392150" y="1786545"/>
                </a:cubicBezTo>
                <a:lnTo>
                  <a:pt x="477336" y="1735434"/>
                </a:lnTo>
                <a:cubicBezTo>
                  <a:pt x="467758" y="1718732"/>
                  <a:pt x="461890" y="1700434"/>
                  <a:pt x="459234" y="1681351"/>
                </a:cubicBezTo>
                <a:cubicBezTo>
                  <a:pt x="421012" y="1700549"/>
                  <a:pt x="381949" y="1712035"/>
                  <a:pt x="344900" y="1745681"/>
                </a:cubicBezTo>
                <a:cubicBezTo>
                  <a:pt x="115464" y="1905733"/>
                  <a:pt x="87796" y="2063231"/>
                  <a:pt x="1385" y="2241161"/>
                </a:cubicBezTo>
                <a:cubicBezTo>
                  <a:pt x="-6703" y="2139425"/>
                  <a:pt x="22243" y="2107926"/>
                  <a:pt x="46081" y="2054717"/>
                </a:cubicBezTo>
                <a:cubicBezTo>
                  <a:pt x="74600" y="1970435"/>
                  <a:pt x="123552" y="1897645"/>
                  <a:pt x="177612" y="1836349"/>
                </a:cubicBezTo>
                <a:cubicBezTo>
                  <a:pt x="238058" y="1755046"/>
                  <a:pt x="306164" y="1696729"/>
                  <a:pt x="397258" y="1642243"/>
                </a:cubicBezTo>
                <a:cubicBezTo>
                  <a:pt x="418294" y="1627801"/>
                  <a:pt x="440719" y="1618916"/>
                  <a:pt x="462907" y="1609228"/>
                </a:cubicBezTo>
                <a:cubicBezTo>
                  <a:pt x="489232" y="1514308"/>
                  <a:pt x="595668" y="1443481"/>
                  <a:pt x="722895" y="1443481"/>
                </a:cubicBezTo>
                <a:cubicBezTo>
                  <a:pt x="799997" y="1443481"/>
                  <a:pt x="869464" y="1469493"/>
                  <a:pt x="917755" y="1511594"/>
                </a:cubicBezTo>
                <a:cubicBezTo>
                  <a:pt x="974018" y="1492113"/>
                  <a:pt x="1063857" y="1442355"/>
                  <a:pt x="1148894" y="1358970"/>
                </a:cubicBezTo>
                <a:cubicBezTo>
                  <a:pt x="1196643" y="1306976"/>
                  <a:pt x="1236678" y="1256966"/>
                  <a:pt x="1270966" y="1203834"/>
                </a:cubicBezTo>
                <a:cubicBezTo>
                  <a:pt x="1277658" y="1159659"/>
                  <a:pt x="1295962" y="1133724"/>
                  <a:pt x="1311964" y="1098005"/>
                </a:cubicBezTo>
                <a:cubicBezTo>
                  <a:pt x="1340484" y="1013723"/>
                  <a:pt x="1389436" y="940933"/>
                  <a:pt x="1443496" y="879637"/>
                </a:cubicBezTo>
                <a:cubicBezTo>
                  <a:pt x="1503941" y="798334"/>
                  <a:pt x="1572048" y="740017"/>
                  <a:pt x="1663141" y="685531"/>
                </a:cubicBezTo>
                <a:cubicBezTo>
                  <a:pt x="1684177" y="671089"/>
                  <a:pt x="1706602" y="662204"/>
                  <a:pt x="1728790" y="652516"/>
                </a:cubicBezTo>
                <a:cubicBezTo>
                  <a:pt x="1755115" y="557596"/>
                  <a:pt x="1861551" y="486769"/>
                  <a:pt x="1988778" y="486769"/>
                </a:cubicBezTo>
                <a:cubicBezTo>
                  <a:pt x="2065881" y="486769"/>
                  <a:pt x="2135347" y="512781"/>
                  <a:pt x="2183638" y="554882"/>
                </a:cubicBezTo>
                <a:cubicBezTo>
                  <a:pt x="2239901" y="535401"/>
                  <a:pt x="2329740" y="485643"/>
                  <a:pt x="2414777" y="402258"/>
                </a:cubicBezTo>
                <a:cubicBezTo>
                  <a:pt x="2529708" y="277111"/>
                  <a:pt x="2599943" y="163457"/>
                  <a:pt x="2667624" y="0"/>
                </a:cubicBezTo>
                <a:cubicBezTo>
                  <a:pt x="2665070" y="26818"/>
                  <a:pt x="2675286" y="48526"/>
                  <a:pt x="2659962" y="80452"/>
                </a:cubicBezTo>
                <a:cubicBezTo>
                  <a:pt x="2654003" y="151113"/>
                  <a:pt x="2602072" y="214112"/>
                  <a:pt x="2573126" y="280942"/>
                </a:cubicBezTo>
                <a:cubicBezTo>
                  <a:pt x="2505870" y="365225"/>
                  <a:pt x="2497357" y="422691"/>
                  <a:pt x="2313893" y="560607"/>
                </a:cubicBezTo>
                <a:lnTo>
                  <a:pt x="2230664" y="610545"/>
                </a:lnTo>
                <a:cubicBezTo>
                  <a:pt x="2240920" y="626918"/>
                  <a:pt x="2247965" y="644792"/>
                  <a:pt x="2251180" y="663657"/>
                </a:cubicBezTo>
                <a:cubicBezTo>
                  <a:pt x="2288002" y="645697"/>
                  <a:pt x="2325504" y="633837"/>
                  <a:pt x="2361142" y="601471"/>
                </a:cubicBezTo>
                <a:cubicBezTo>
                  <a:pt x="2590579" y="441420"/>
                  <a:pt x="2618247" y="283922"/>
                  <a:pt x="2704658" y="105992"/>
                </a:cubicBezTo>
                <a:cubicBezTo>
                  <a:pt x="2712746" y="207727"/>
                  <a:pt x="2683800" y="239226"/>
                  <a:pt x="2659962" y="292435"/>
                </a:cubicBezTo>
                <a:cubicBezTo>
                  <a:pt x="2631442" y="376718"/>
                  <a:pt x="2582490" y="449507"/>
                  <a:pt x="2528430" y="510804"/>
                </a:cubicBezTo>
                <a:cubicBezTo>
                  <a:pt x="2467985" y="592107"/>
                  <a:pt x="2399878" y="650424"/>
                  <a:pt x="2308785" y="704909"/>
                </a:cubicBezTo>
                <a:cubicBezTo>
                  <a:pt x="2290301" y="717600"/>
                  <a:pt x="2270744" y="725999"/>
                  <a:pt x="2251204" y="734390"/>
                </a:cubicBezTo>
                <a:cubicBezTo>
                  <a:pt x="2230772" y="834958"/>
                  <a:pt x="2121004" y="911460"/>
                  <a:pt x="1988778" y="911460"/>
                </a:cubicBezTo>
                <a:cubicBezTo>
                  <a:pt x="1907413" y="911460"/>
                  <a:pt x="1834551" y="882492"/>
                  <a:pt x="1786327" y="836286"/>
                </a:cubicBezTo>
                <a:cubicBezTo>
                  <a:pt x="1729938" y="856200"/>
                  <a:pt x="1641198" y="905767"/>
                  <a:pt x="1557149" y="988182"/>
                </a:cubicBezTo>
                <a:cubicBezTo>
                  <a:pt x="1509400" y="1040176"/>
                  <a:pt x="1469365" y="1090186"/>
                  <a:pt x="1435077" y="1143319"/>
                </a:cubicBezTo>
                <a:cubicBezTo>
                  <a:pt x="1428385" y="1187493"/>
                  <a:pt x="1410081" y="1213429"/>
                  <a:pt x="1394079" y="1249147"/>
                </a:cubicBezTo>
                <a:cubicBezTo>
                  <a:pt x="1365559" y="1333430"/>
                  <a:pt x="1316607" y="1406219"/>
                  <a:pt x="1262547" y="1467516"/>
                </a:cubicBezTo>
                <a:cubicBezTo>
                  <a:pt x="1202102" y="1548819"/>
                  <a:pt x="1133995" y="1607136"/>
                  <a:pt x="1042902" y="1661621"/>
                </a:cubicBezTo>
                <a:cubicBezTo>
                  <a:pt x="1024418" y="1674311"/>
                  <a:pt x="1004860" y="1682711"/>
                  <a:pt x="985321" y="1691102"/>
                </a:cubicBezTo>
                <a:cubicBezTo>
                  <a:pt x="964889" y="1791670"/>
                  <a:pt x="855121" y="1868172"/>
                  <a:pt x="722895" y="1868172"/>
                </a:cubicBezTo>
                <a:cubicBezTo>
                  <a:pt x="641530" y="1868172"/>
                  <a:pt x="568668" y="1839204"/>
                  <a:pt x="520443" y="1792998"/>
                </a:cubicBezTo>
                <a:cubicBezTo>
                  <a:pt x="464055" y="1812912"/>
                  <a:pt x="375314" y="1862478"/>
                  <a:pt x="291266" y="1944894"/>
                </a:cubicBezTo>
                <a:cubicBezTo>
                  <a:pt x="176335" y="2070041"/>
                  <a:pt x="106100" y="2183695"/>
                  <a:pt x="38419" y="234715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/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 bwMode="auto">
          <a:xfrm rot="10800000" flipH="1">
            <a:off x="6156176" y="302902"/>
            <a:ext cx="3238633" cy="2106830"/>
          </a:xfrm>
          <a:custGeom>
            <a:avLst/>
            <a:gdLst/>
            <a:ahLst/>
            <a:cxnLst/>
            <a:rect l="l" t="t" r="r" b="b"/>
            <a:pathLst>
              <a:path w="2706043" h="2347152">
                <a:moveTo>
                  <a:pt x="985297" y="1620369"/>
                </a:moveTo>
                <a:cubicBezTo>
                  <a:pt x="1022119" y="1602409"/>
                  <a:pt x="1059621" y="1590549"/>
                  <a:pt x="1095259" y="1558183"/>
                </a:cubicBezTo>
                <a:cubicBezTo>
                  <a:pt x="1197380" y="1486945"/>
                  <a:pt x="1259529" y="1416213"/>
                  <a:pt x="1303917" y="1343485"/>
                </a:cubicBezTo>
                <a:cubicBezTo>
                  <a:pt x="1303913" y="1333247"/>
                  <a:pt x="1306012" y="1322388"/>
                  <a:pt x="1311964" y="1309989"/>
                </a:cubicBezTo>
                <a:cubicBezTo>
                  <a:pt x="1317923" y="1239328"/>
                  <a:pt x="1369855" y="1176328"/>
                  <a:pt x="1398800" y="1109498"/>
                </a:cubicBezTo>
                <a:cubicBezTo>
                  <a:pt x="1466056" y="1025215"/>
                  <a:pt x="1474569" y="967750"/>
                  <a:pt x="1658033" y="829833"/>
                </a:cubicBezTo>
                <a:lnTo>
                  <a:pt x="1743220" y="778722"/>
                </a:lnTo>
                <a:cubicBezTo>
                  <a:pt x="1733641" y="762020"/>
                  <a:pt x="1727773" y="743722"/>
                  <a:pt x="1725118" y="724639"/>
                </a:cubicBezTo>
                <a:cubicBezTo>
                  <a:pt x="1686895" y="743837"/>
                  <a:pt x="1647832" y="755323"/>
                  <a:pt x="1610784" y="788969"/>
                </a:cubicBezTo>
                <a:cubicBezTo>
                  <a:pt x="1508663" y="860207"/>
                  <a:pt x="1446514" y="930939"/>
                  <a:pt x="1402126" y="1003667"/>
                </a:cubicBezTo>
                <a:cubicBezTo>
                  <a:pt x="1402130" y="1013906"/>
                  <a:pt x="1400031" y="1024764"/>
                  <a:pt x="1394079" y="1037164"/>
                </a:cubicBezTo>
                <a:cubicBezTo>
                  <a:pt x="1388120" y="1107825"/>
                  <a:pt x="1336189" y="1170824"/>
                  <a:pt x="1307243" y="1237654"/>
                </a:cubicBezTo>
                <a:cubicBezTo>
                  <a:pt x="1239987" y="1321937"/>
                  <a:pt x="1231474" y="1379402"/>
                  <a:pt x="1048010" y="1517319"/>
                </a:cubicBezTo>
                <a:lnTo>
                  <a:pt x="964780" y="1567257"/>
                </a:lnTo>
                <a:cubicBezTo>
                  <a:pt x="975037" y="1583630"/>
                  <a:pt x="982081" y="1601504"/>
                  <a:pt x="985297" y="1620369"/>
                </a:cubicBezTo>
                <a:close/>
                <a:moveTo>
                  <a:pt x="38419" y="2347152"/>
                </a:moveTo>
                <a:cubicBezTo>
                  <a:pt x="40973" y="2320335"/>
                  <a:pt x="30756" y="2298626"/>
                  <a:pt x="46081" y="2266701"/>
                </a:cubicBezTo>
                <a:cubicBezTo>
                  <a:pt x="52040" y="2196040"/>
                  <a:pt x="103971" y="2133040"/>
                  <a:pt x="132917" y="2066210"/>
                </a:cubicBezTo>
                <a:cubicBezTo>
                  <a:pt x="200173" y="1981927"/>
                  <a:pt x="208686" y="1924462"/>
                  <a:pt x="392150" y="1786545"/>
                </a:cubicBezTo>
                <a:lnTo>
                  <a:pt x="477336" y="1735434"/>
                </a:lnTo>
                <a:cubicBezTo>
                  <a:pt x="467758" y="1718732"/>
                  <a:pt x="461890" y="1700434"/>
                  <a:pt x="459234" y="1681351"/>
                </a:cubicBezTo>
                <a:cubicBezTo>
                  <a:pt x="421012" y="1700549"/>
                  <a:pt x="381949" y="1712035"/>
                  <a:pt x="344900" y="1745681"/>
                </a:cubicBezTo>
                <a:cubicBezTo>
                  <a:pt x="115464" y="1905733"/>
                  <a:pt x="87796" y="2063231"/>
                  <a:pt x="1385" y="2241161"/>
                </a:cubicBezTo>
                <a:cubicBezTo>
                  <a:pt x="-6703" y="2139425"/>
                  <a:pt x="22243" y="2107926"/>
                  <a:pt x="46081" y="2054717"/>
                </a:cubicBezTo>
                <a:cubicBezTo>
                  <a:pt x="74600" y="1970435"/>
                  <a:pt x="123552" y="1897645"/>
                  <a:pt x="177612" y="1836349"/>
                </a:cubicBezTo>
                <a:cubicBezTo>
                  <a:pt x="238058" y="1755046"/>
                  <a:pt x="306164" y="1696729"/>
                  <a:pt x="397258" y="1642243"/>
                </a:cubicBezTo>
                <a:cubicBezTo>
                  <a:pt x="418294" y="1627801"/>
                  <a:pt x="440719" y="1618916"/>
                  <a:pt x="462907" y="1609228"/>
                </a:cubicBezTo>
                <a:cubicBezTo>
                  <a:pt x="489232" y="1514308"/>
                  <a:pt x="595668" y="1443481"/>
                  <a:pt x="722895" y="1443481"/>
                </a:cubicBezTo>
                <a:cubicBezTo>
                  <a:pt x="799997" y="1443481"/>
                  <a:pt x="869464" y="1469493"/>
                  <a:pt x="917755" y="1511594"/>
                </a:cubicBezTo>
                <a:cubicBezTo>
                  <a:pt x="974018" y="1492113"/>
                  <a:pt x="1063857" y="1442355"/>
                  <a:pt x="1148894" y="1358970"/>
                </a:cubicBezTo>
                <a:cubicBezTo>
                  <a:pt x="1196643" y="1306976"/>
                  <a:pt x="1236678" y="1256966"/>
                  <a:pt x="1270966" y="1203834"/>
                </a:cubicBezTo>
                <a:cubicBezTo>
                  <a:pt x="1277658" y="1159659"/>
                  <a:pt x="1295962" y="1133724"/>
                  <a:pt x="1311964" y="1098005"/>
                </a:cubicBezTo>
                <a:cubicBezTo>
                  <a:pt x="1340484" y="1013723"/>
                  <a:pt x="1389436" y="940933"/>
                  <a:pt x="1443496" y="879637"/>
                </a:cubicBezTo>
                <a:cubicBezTo>
                  <a:pt x="1503941" y="798334"/>
                  <a:pt x="1572048" y="740017"/>
                  <a:pt x="1663141" y="685531"/>
                </a:cubicBezTo>
                <a:cubicBezTo>
                  <a:pt x="1684177" y="671089"/>
                  <a:pt x="1706602" y="662204"/>
                  <a:pt x="1728790" y="652516"/>
                </a:cubicBezTo>
                <a:cubicBezTo>
                  <a:pt x="1755115" y="557596"/>
                  <a:pt x="1861551" y="486769"/>
                  <a:pt x="1988778" y="486769"/>
                </a:cubicBezTo>
                <a:cubicBezTo>
                  <a:pt x="2065881" y="486769"/>
                  <a:pt x="2135347" y="512781"/>
                  <a:pt x="2183638" y="554882"/>
                </a:cubicBezTo>
                <a:cubicBezTo>
                  <a:pt x="2239901" y="535401"/>
                  <a:pt x="2329740" y="485643"/>
                  <a:pt x="2414777" y="402258"/>
                </a:cubicBezTo>
                <a:cubicBezTo>
                  <a:pt x="2529708" y="277111"/>
                  <a:pt x="2599943" y="163457"/>
                  <a:pt x="2667624" y="0"/>
                </a:cubicBezTo>
                <a:cubicBezTo>
                  <a:pt x="2665070" y="26818"/>
                  <a:pt x="2675286" y="48526"/>
                  <a:pt x="2659962" y="80452"/>
                </a:cubicBezTo>
                <a:cubicBezTo>
                  <a:pt x="2654003" y="151113"/>
                  <a:pt x="2602072" y="214112"/>
                  <a:pt x="2573126" y="280942"/>
                </a:cubicBezTo>
                <a:cubicBezTo>
                  <a:pt x="2505870" y="365225"/>
                  <a:pt x="2497357" y="422691"/>
                  <a:pt x="2313893" y="560607"/>
                </a:cubicBezTo>
                <a:lnTo>
                  <a:pt x="2230664" y="610545"/>
                </a:lnTo>
                <a:cubicBezTo>
                  <a:pt x="2240920" y="626918"/>
                  <a:pt x="2247965" y="644792"/>
                  <a:pt x="2251180" y="663657"/>
                </a:cubicBezTo>
                <a:cubicBezTo>
                  <a:pt x="2288002" y="645697"/>
                  <a:pt x="2325504" y="633837"/>
                  <a:pt x="2361142" y="601471"/>
                </a:cubicBezTo>
                <a:cubicBezTo>
                  <a:pt x="2590579" y="441420"/>
                  <a:pt x="2618247" y="283922"/>
                  <a:pt x="2704658" y="105992"/>
                </a:cubicBezTo>
                <a:cubicBezTo>
                  <a:pt x="2712746" y="207727"/>
                  <a:pt x="2683800" y="239226"/>
                  <a:pt x="2659962" y="292435"/>
                </a:cubicBezTo>
                <a:cubicBezTo>
                  <a:pt x="2631442" y="376718"/>
                  <a:pt x="2582490" y="449507"/>
                  <a:pt x="2528430" y="510804"/>
                </a:cubicBezTo>
                <a:cubicBezTo>
                  <a:pt x="2467985" y="592107"/>
                  <a:pt x="2399878" y="650424"/>
                  <a:pt x="2308785" y="704909"/>
                </a:cubicBezTo>
                <a:cubicBezTo>
                  <a:pt x="2290301" y="717600"/>
                  <a:pt x="2270744" y="725999"/>
                  <a:pt x="2251204" y="734390"/>
                </a:cubicBezTo>
                <a:cubicBezTo>
                  <a:pt x="2230772" y="834958"/>
                  <a:pt x="2121004" y="911460"/>
                  <a:pt x="1988778" y="911460"/>
                </a:cubicBezTo>
                <a:cubicBezTo>
                  <a:pt x="1907413" y="911460"/>
                  <a:pt x="1834551" y="882492"/>
                  <a:pt x="1786327" y="836286"/>
                </a:cubicBezTo>
                <a:cubicBezTo>
                  <a:pt x="1729938" y="856200"/>
                  <a:pt x="1641198" y="905767"/>
                  <a:pt x="1557149" y="988182"/>
                </a:cubicBezTo>
                <a:cubicBezTo>
                  <a:pt x="1509400" y="1040176"/>
                  <a:pt x="1469365" y="1090186"/>
                  <a:pt x="1435077" y="1143319"/>
                </a:cubicBezTo>
                <a:cubicBezTo>
                  <a:pt x="1428385" y="1187493"/>
                  <a:pt x="1410081" y="1213429"/>
                  <a:pt x="1394079" y="1249147"/>
                </a:cubicBezTo>
                <a:cubicBezTo>
                  <a:pt x="1365559" y="1333430"/>
                  <a:pt x="1316607" y="1406219"/>
                  <a:pt x="1262547" y="1467516"/>
                </a:cubicBezTo>
                <a:cubicBezTo>
                  <a:pt x="1202102" y="1548819"/>
                  <a:pt x="1133995" y="1607136"/>
                  <a:pt x="1042902" y="1661621"/>
                </a:cubicBezTo>
                <a:cubicBezTo>
                  <a:pt x="1024418" y="1674311"/>
                  <a:pt x="1004860" y="1682711"/>
                  <a:pt x="985321" y="1691102"/>
                </a:cubicBezTo>
                <a:cubicBezTo>
                  <a:pt x="964889" y="1791670"/>
                  <a:pt x="855121" y="1868172"/>
                  <a:pt x="722895" y="1868172"/>
                </a:cubicBezTo>
                <a:cubicBezTo>
                  <a:pt x="641530" y="1868172"/>
                  <a:pt x="568668" y="1839204"/>
                  <a:pt x="520443" y="1792998"/>
                </a:cubicBezTo>
                <a:cubicBezTo>
                  <a:pt x="464055" y="1812912"/>
                  <a:pt x="375314" y="1862478"/>
                  <a:pt x="291266" y="1944894"/>
                </a:cubicBezTo>
                <a:cubicBezTo>
                  <a:pt x="176335" y="2070041"/>
                  <a:pt x="106100" y="2183695"/>
                  <a:pt x="38419" y="234715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/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 bwMode="auto">
          <a:xfrm rot="10800000" flipH="1">
            <a:off x="4644008" y="302920"/>
            <a:ext cx="3238638" cy="2106833"/>
          </a:xfrm>
          <a:custGeom>
            <a:avLst/>
            <a:gdLst/>
            <a:ahLst/>
            <a:cxnLst/>
            <a:rect l="l" t="t" r="r" b="b"/>
            <a:pathLst>
              <a:path w="2706043" h="2347152">
                <a:moveTo>
                  <a:pt x="985297" y="1620369"/>
                </a:moveTo>
                <a:cubicBezTo>
                  <a:pt x="1022119" y="1602409"/>
                  <a:pt x="1059621" y="1590549"/>
                  <a:pt x="1095259" y="1558183"/>
                </a:cubicBezTo>
                <a:cubicBezTo>
                  <a:pt x="1197380" y="1486945"/>
                  <a:pt x="1259529" y="1416213"/>
                  <a:pt x="1303917" y="1343485"/>
                </a:cubicBezTo>
                <a:cubicBezTo>
                  <a:pt x="1303913" y="1333247"/>
                  <a:pt x="1306012" y="1322388"/>
                  <a:pt x="1311964" y="1309989"/>
                </a:cubicBezTo>
                <a:cubicBezTo>
                  <a:pt x="1317923" y="1239328"/>
                  <a:pt x="1369855" y="1176328"/>
                  <a:pt x="1398800" y="1109498"/>
                </a:cubicBezTo>
                <a:cubicBezTo>
                  <a:pt x="1466056" y="1025215"/>
                  <a:pt x="1474569" y="967750"/>
                  <a:pt x="1658033" y="829833"/>
                </a:cubicBezTo>
                <a:lnTo>
                  <a:pt x="1743220" y="778722"/>
                </a:lnTo>
                <a:cubicBezTo>
                  <a:pt x="1733641" y="762020"/>
                  <a:pt x="1727773" y="743722"/>
                  <a:pt x="1725118" y="724639"/>
                </a:cubicBezTo>
                <a:cubicBezTo>
                  <a:pt x="1686895" y="743837"/>
                  <a:pt x="1647832" y="755323"/>
                  <a:pt x="1610784" y="788969"/>
                </a:cubicBezTo>
                <a:cubicBezTo>
                  <a:pt x="1508663" y="860207"/>
                  <a:pt x="1446514" y="930939"/>
                  <a:pt x="1402126" y="1003667"/>
                </a:cubicBezTo>
                <a:cubicBezTo>
                  <a:pt x="1402130" y="1013906"/>
                  <a:pt x="1400031" y="1024764"/>
                  <a:pt x="1394079" y="1037164"/>
                </a:cubicBezTo>
                <a:cubicBezTo>
                  <a:pt x="1388120" y="1107825"/>
                  <a:pt x="1336189" y="1170824"/>
                  <a:pt x="1307243" y="1237654"/>
                </a:cubicBezTo>
                <a:cubicBezTo>
                  <a:pt x="1239987" y="1321937"/>
                  <a:pt x="1231474" y="1379402"/>
                  <a:pt x="1048010" y="1517319"/>
                </a:cubicBezTo>
                <a:lnTo>
                  <a:pt x="964780" y="1567257"/>
                </a:lnTo>
                <a:cubicBezTo>
                  <a:pt x="975037" y="1583630"/>
                  <a:pt x="982081" y="1601504"/>
                  <a:pt x="985297" y="1620369"/>
                </a:cubicBezTo>
                <a:close/>
                <a:moveTo>
                  <a:pt x="38419" y="2347152"/>
                </a:moveTo>
                <a:cubicBezTo>
                  <a:pt x="40973" y="2320335"/>
                  <a:pt x="30756" y="2298626"/>
                  <a:pt x="46081" y="2266701"/>
                </a:cubicBezTo>
                <a:cubicBezTo>
                  <a:pt x="52040" y="2196040"/>
                  <a:pt x="103971" y="2133040"/>
                  <a:pt x="132917" y="2066210"/>
                </a:cubicBezTo>
                <a:cubicBezTo>
                  <a:pt x="200173" y="1981927"/>
                  <a:pt x="208686" y="1924462"/>
                  <a:pt x="392150" y="1786545"/>
                </a:cubicBezTo>
                <a:lnTo>
                  <a:pt x="477336" y="1735434"/>
                </a:lnTo>
                <a:cubicBezTo>
                  <a:pt x="467758" y="1718732"/>
                  <a:pt x="461890" y="1700434"/>
                  <a:pt x="459234" y="1681351"/>
                </a:cubicBezTo>
                <a:cubicBezTo>
                  <a:pt x="421012" y="1700549"/>
                  <a:pt x="381949" y="1712035"/>
                  <a:pt x="344900" y="1745681"/>
                </a:cubicBezTo>
                <a:cubicBezTo>
                  <a:pt x="115464" y="1905733"/>
                  <a:pt x="87796" y="2063231"/>
                  <a:pt x="1385" y="2241161"/>
                </a:cubicBezTo>
                <a:cubicBezTo>
                  <a:pt x="-6703" y="2139425"/>
                  <a:pt x="22243" y="2107926"/>
                  <a:pt x="46081" y="2054717"/>
                </a:cubicBezTo>
                <a:cubicBezTo>
                  <a:pt x="74600" y="1970435"/>
                  <a:pt x="123552" y="1897645"/>
                  <a:pt x="177612" y="1836349"/>
                </a:cubicBezTo>
                <a:cubicBezTo>
                  <a:pt x="238058" y="1755046"/>
                  <a:pt x="306164" y="1696729"/>
                  <a:pt x="397258" y="1642243"/>
                </a:cubicBezTo>
                <a:cubicBezTo>
                  <a:pt x="418294" y="1627801"/>
                  <a:pt x="440719" y="1618916"/>
                  <a:pt x="462907" y="1609228"/>
                </a:cubicBezTo>
                <a:cubicBezTo>
                  <a:pt x="489232" y="1514308"/>
                  <a:pt x="595668" y="1443481"/>
                  <a:pt x="722895" y="1443481"/>
                </a:cubicBezTo>
                <a:cubicBezTo>
                  <a:pt x="799997" y="1443481"/>
                  <a:pt x="869464" y="1469493"/>
                  <a:pt x="917755" y="1511594"/>
                </a:cubicBezTo>
                <a:cubicBezTo>
                  <a:pt x="974018" y="1492113"/>
                  <a:pt x="1063857" y="1442355"/>
                  <a:pt x="1148894" y="1358970"/>
                </a:cubicBezTo>
                <a:cubicBezTo>
                  <a:pt x="1196643" y="1306976"/>
                  <a:pt x="1236678" y="1256966"/>
                  <a:pt x="1270966" y="1203834"/>
                </a:cubicBezTo>
                <a:cubicBezTo>
                  <a:pt x="1277658" y="1159659"/>
                  <a:pt x="1295962" y="1133724"/>
                  <a:pt x="1311964" y="1098005"/>
                </a:cubicBezTo>
                <a:cubicBezTo>
                  <a:pt x="1340484" y="1013723"/>
                  <a:pt x="1389436" y="940933"/>
                  <a:pt x="1443496" y="879637"/>
                </a:cubicBezTo>
                <a:cubicBezTo>
                  <a:pt x="1503941" y="798334"/>
                  <a:pt x="1572048" y="740017"/>
                  <a:pt x="1663141" y="685531"/>
                </a:cubicBezTo>
                <a:cubicBezTo>
                  <a:pt x="1684177" y="671089"/>
                  <a:pt x="1706602" y="662204"/>
                  <a:pt x="1728790" y="652516"/>
                </a:cubicBezTo>
                <a:cubicBezTo>
                  <a:pt x="1755115" y="557596"/>
                  <a:pt x="1861551" y="486769"/>
                  <a:pt x="1988778" y="486769"/>
                </a:cubicBezTo>
                <a:cubicBezTo>
                  <a:pt x="2065881" y="486769"/>
                  <a:pt x="2135347" y="512781"/>
                  <a:pt x="2183638" y="554882"/>
                </a:cubicBezTo>
                <a:cubicBezTo>
                  <a:pt x="2239901" y="535401"/>
                  <a:pt x="2329740" y="485643"/>
                  <a:pt x="2414777" y="402258"/>
                </a:cubicBezTo>
                <a:cubicBezTo>
                  <a:pt x="2529708" y="277111"/>
                  <a:pt x="2599943" y="163457"/>
                  <a:pt x="2667624" y="0"/>
                </a:cubicBezTo>
                <a:cubicBezTo>
                  <a:pt x="2665070" y="26818"/>
                  <a:pt x="2675286" y="48526"/>
                  <a:pt x="2659962" y="80452"/>
                </a:cubicBezTo>
                <a:cubicBezTo>
                  <a:pt x="2654003" y="151113"/>
                  <a:pt x="2602072" y="214112"/>
                  <a:pt x="2573126" y="280942"/>
                </a:cubicBezTo>
                <a:cubicBezTo>
                  <a:pt x="2505870" y="365225"/>
                  <a:pt x="2497357" y="422691"/>
                  <a:pt x="2313893" y="560607"/>
                </a:cubicBezTo>
                <a:lnTo>
                  <a:pt x="2230664" y="610545"/>
                </a:lnTo>
                <a:cubicBezTo>
                  <a:pt x="2240920" y="626918"/>
                  <a:pt x="2247965" y="644792"/>
                  <a:pt x="2251180" y="663657"/>
                </a:cubicBezTo>
                <a:cubicBezTo>
                  <a:pt x="2288002" y="645697"/>
                  <a:pt x="2325504" y="633837"/>
                  <a:pt x="2361142" y="601471"/>
                </a:cubicBezTo>
                <a:cubicBezTo>
                  <a:pt x="2590579" y="441420"/>
                  <a:pt x="2618247" y="283922"/>
                  <a:pt x="2704658" y="105992"/>
                </a:cubicBezTo>
                <a:cubicBezTo>
                  <a:pt x="2712746" y="207727"/>
                  <a:pt x="2683800" y="239226"/>
                  <a:pt x="2659962" y="292435"/>
                </a:cubicBezTo>
                <a:cubicBezTo>
                  <a:pt x="2631442" y="376718"/>
                  <a:pt x="2582490" y="449507"/>
                  <a:pt x="2528430" y="510804"/>
                </a:cubicBezTo>
                <a:cubicBezTo>
                  <a:pt x="2467985" y="592107"/>
                  <a:pt x="2399878" y="650424"/>
                  <a:pt x="2308785" y="704909"/>
                </a:cubicBezTo>
                <a:cubicBezTo>
                  <a:pt x="2290301" y="717600"/>
                  <a:pt x="2270744" y="725999"/>
                  <a:pt x="2251204" y="734390"/>
                </a:cubicBezTo>
                <a:cubicBezTo>
                  <a:pt x="2230772" y="834958"/>
                  <a:pt x="2121004" y="911460"/>
                  <a:pt x="1988778" y="911460"/>
                </a:cubicBezTo>
                <a:cubicBezTo>
                  <a:pt x="1907413" y="911460"/>
                  <a:pt x="1834551" y="882492"/>
                  <a:pt x="1786327" y="836286"/>
                </a:cubicBezTo>
                <a:cubicBezTo>
                  <a:pt x="1729938" y="856200"/>
                  <a:pt x="1641198" y="905767"/>
                  <a:pt x="1557149" y="988182"/>
                </a:cubicBezTo>
                <a:cubicBezTo>
                  <a:pt x="1509400" y="1040176"/>
                  <a:pt x="1469365" y="1090186"/>
                  <a:pt x="1435077" y="1143319"/>
                </a:cubicBezTo>
                <a:cubicBezTo>
                  <a:pt x="1428385" y="1187493"/>
                  <a:pt x="1410081" y="1213429"/>
                  <a:pt x="1394079" y="1249147"/>
                </a:cubicBezTo>
                <a:cubicBezTo>
                  <a:pt x="1365559" y="1333430"/>
                  <a:pt x="1316607" y="1406219"/>
                  <a:pt x="1262547" y="1467516"/>
                </a:cubicBezTo>
                <a:cubicBezTo>
                  <a:pt x="1202102" y="1548819"/>
                  <a:pt x="1133995" y="1607136"/>
                  <a:pt x="1042902" y="1661621"/>
                </a:cubicBezTo>
                <a:cubicBezTo>
                  <a:pt x="1024418" y="1674311"/>
                  <a:pt x="1004860" y="1682711"/>
                  <a:pt x="985321" y="1691102"/>
                </a:cubicBezTo>
                <a:cubicBezTo>
                  <a:pt x="964889" y="1791670"/>
                  <a:pt x="855121" y="1868172"/>
                  <a:pt x="722895" y="1868172"/>
                </a:cubicBezTo>
                <a:cubicBezTo>
                  <a:pt x="641530" y="1868172"/>
                  <a:pt x="568668" y="1839204"/>
                  <a:pt x="520443" y="1792998"/>
                </a:cubicBezTo>
                <a:cubicBezTo>
                  <a:pt x="464055" y="1812912"/>
                  <a:pt x="375314" y="1862478"/>
                  <a:pt x="291266" y="1944894"/>
                </a:cubicBezTo>
                <a:cubicBezTo>
                  <a:pt x="176335" y="2070041"/>
                  <a:pt x="106100" y="2183695"/>
                  <a:pt x="38419" y="234715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/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 bwMode="auto">
          <a:xfrm rot="10800000" flipH="1">
            <a:off x="-285542" y="2679762"/>
            <a:ext cx="3287172" cy="2138406"/>
          </a:xfrm>
          <a:custGeom>
            <a:avLst/>
            <a:gdLst/>
            <a:ahLst/>
            <a:cxnLst/>
            <a:rect l="l" t="t" r="r" b="b"/>
            <a:pathLst>
              <a:path w="2706043" h="2347152">
                <a:moveTo>
                  <a:pt x="985297" y="1620369"/>
                </a:moveTo>
                <a:cubicBezTo>
                  <a:pt x="1022119" y="1602409"/>
                  <a:pt x="1059621" y="1590549"/>
                  <a:pt x="1095259" y="1558183"/>
                </a:cubicBezTo>
                <a:cubicBezTo>
                  <a:pt x="1197380" y="1486945"/>
                  <a:pt x="1259529" y="1416213"/>
                  <a:pt x="1303917" y="1343485"/>
                </a:cubicBezTo>
                <a:cubicBezTo>
                  <a:pt x="1303913" y="1333247"/>
                  <a:pt x="1306012" y="1322388"/>
                  <a:pt x="1311964" y="1309989"/>
                </a:cubicBezTo>
                <a:cubicBezTo>
                  <a:pt x="1317923" y="1239328"/>
                  <a:pt x="1369855" y="1176328"/>
                  <a:pt x="1398800" y="1109498"/>
                </a:cubicBezTo>
                <a:cubicBezTo>
                  <a:pt x="1466056" y="1025215"/>
                  <a:pt x="1474569" y="967750"/>
                  <a:pt x="1658033" y="829833"/>
                </a:cubicBezTo>
                <a:lnTo>
                  <a:pt x="1743220" y="778722"/>
                </a:lnTo>
                <a:cubicBezTo>
                  <a:pt x="1733641" y="762020"/>
                  <a:pt x="1727773" y="743722"/>
                  <a:pt x="1725118" y="724639"/>
                </a:cubicBezTo>
                <a:cubicBezTo>
                  <a:pt x="1686895" y="743837"/>
                  <a:pt x="1647832" y="755323"/>
                  <a:pt x="1610784" y="788969"/>
                </a:cubicBezTo>
                <a:cubicBezTo>
                  <a:pt x="1508663" y="860207"/>
                  <a:pt x="1446514" y="930939"/>
                  <a:pt x="1402126" y="1003667"/>
                </a:cubicBezTo>
                <a:cubicBezTo>
                  <a:pt x="1402130" y="1013906"/>
                  <a:pt x="1400031" y="1024764"/>
                  <a:pt x="1394079" y="1037164"/>
                </a:cubicBezTo>
                <a:cubicBezTo>
                  <a:pt x="1388120" y="1107825"/>
                  <a:pt x="1336189" y="1170824"/>
                  <a:pt x="1307243" y="1237654"/>
                </a:cubicBezTo>
                <a:cubicBezTo>
                  <a:pt x="1239987" y="1321937"/>
                  <a:pt x="1231474" y="1379402"/>
                  <a:pt x="1048010" y="1517319"/>
                </a:cubicBezTo>
                <a:lnTo>
                  <a:pt x="964780" y="1567257"/>
                </a:lnTo>
                <a:cubicBezTo>
                  <a:pt x="975037" y="1583630"/>
                  <a:pt x="982081" y="1601504"/>
                  <a:pt x="985297" y="1620369"/>
                </a:cubicBezTo>
                <a:close/>
                <a:moveTo>
                  <a:pt x="38419" y="2347152"/>
                </a:moveTo>
                <a:cubicBezTo>
                  <a:pt x="40973" y="2320335"/>
                  <a:pt x="30756" y="2298626"/>
                  <a:pt x="46081" y="2266701"/>
                </a:cubicBezTo>
                <a:cubicBezTo>
                  <a:pt x="52040" y="2196040"/>
                  <a:pt x="103971" y="2133040"/>
                  <a:pt x="132917" y="2066210"/>
                </a:cubicBezTo>
                <a:cubicBezTo>
                  <a:pt x="200173" y="1981927"/>
                  <a:pt x="208686" y="1924462"/>
                  <a:pt x="392150" y="1786545"/>
                </a:cubicBezTo>
                <a:lnTo>
                  <a:pt x="477336" y="1735434"/>
                </a:lnTo>
                <a:cubicBezTo>
                  <a:pt x="467758" y="1718732"/>
                  <a:pt x="461890" y="1700434"/>
                  <a:pt x="459234" y="1681351"/>
                </a:cubicBezTo>
                <a:cubicBezTo>
                  <a:pt x="421012" y="1700549"/>
                  <a:pt x="381949" y="1712035"/>
                  <a:pt x="344900" y="1745681"/>
                </a:cubicBezTo>
                <a:cubicBezTo>
                  <a:pt x="115464" y="1905733"/>
                  <a:pt x="87796" y="2063231"/>
                  <a:pt x="1385" y="2241161"/>
                </a:cubicBezTo>
                <a:cubicBezTo>
                  <a:pt x="-6703" y="2139425"/>
                  <a:pt x="22243" y="2107926"/>
                  <a:pt x="46081" y="2054717"/>
                </a:cubicBezTo>
                <a:cubicBezTo>
                  <a:pt x="74600" y="1970435"/>
                  <a:pt x="123552" y="1897645"/>
                  <a:pt x="177612" y="1836349"/>
                </a:cubicBezTo>
                <a:cubicBezTo>
                  <a:pt x="238058" y="1755046"/>
                  <a:pt x="306164" y="1696729"/>
                  <a:pt x="397258" y="1642243"/>
                </a:cubicBezTo>
                <a:cubicBezTo>
                  <a:pt x="418294" y="1627801"/>
                  <a:pt x="440719" y="1618916"/>
                  <a:pt x="462907" y="1609228"/>
                </a:cubicBezTo>
                <a:cubicBezTo>
                  <a:pt x="489232" y="1514308"/>
                  <a:pt x="595668" y="1443481"/>
                  <a:pt x="722895" y="1443481"/>
                </a:cubicBezTo>
                <a:cubicBezTo>
                  <a:pt x="799997" y="1443481"/>
                  <a:pt x="869464" y="1469493"/>
                  <a:pt x="917755" y="1511594"/>
                </a:cubicBezTo>
                <a:cubicBezTo>
                  <a:pt x="974018" y="1492113"/>
                  <a:pt x="1063857" y="1442355"/>
                  <a:pt x="1148894" y="1358970"/>
                </a:cubicBezTo>
                <a:cubicBezTo>
                  <a:pt x="1196643" y="1306976"/>
                  <a:pt x="1236678" y="1256966"/>
                  <a:pt x="1270966" y="1203834"/>
                </a:cubicBezTo>
                <a:cubicBezTo>
                  <a:pt x="1277658" y="1159659"/>
                  <a:pt x="1295962" y="1133724"/>
                  <a:pt x="1311964" y="1098005"/>
                </a:cubicBezTo>
                <a:cubicBezTo>
                  <a:pt x="1340484" y="1013723"/>
                  <a:pt x="1389436" y="940933"/>
                  <a:pt x="1443496" y="879637"/>
                </a:cubicBezTo>
                <a:cubicBezTo>
                  <a:pt x="1503941" y="798334"/>
                  <a:pt x="1572048" y="740017"/>
                  <a:pt x="1663141" y="685531"/>
                </a:cubicBezTo>
                <a:cubicBezTo>
                  <a:pt x="1684177" y="671089"/>
                  <a:pt x="1706602" y="662204"/>
                  <a:pt x="1728790" y="652516"/>
                </a:cubicBezTo>
                <a:cubicBezTo>
                  <a:pt x="1755115" y="557596"/>
                  <a:pt x="1861551" y="486769"/>
                  <a:pt x="1988778" y="486769"/>
                </a:cubicBezTo>
                <a:cubicBezTo>
                  <a:pt x="2065881" y="486769"/>
                  <a:pt x="2135347" y="512781"/>
                  <a:pt x="2183638" y="554882"/>
                </a:cubicBezTo>
                <a:cubicBezTo>
                  <a:pt x="2239901" y="535401"/>
                  <a:pt x="2329740" y="485643"/>
                  <a:pt x="2414777" y="402258"/>
                </a:cubicBezTo>
                <a:cubicBezTo>
                  <a:pt x="2529708" y="277111"/>
                  <a:pt x="2599943" y="163457"/>
                  <a:pt x="2667624" y="0"/>
                </a:cubicBezTo>
                <a:cubicBezTo>
                  <a:pt x="2665070" y="26818"/>
                  <a:pt x="2675286" y="48526"/>
                  <a:pt x="2659962" y="80452"/>
                </a:cubicBezTo>
                <a:cubicBezTo>
                  <a:pt x="2654003" y="151113"/>
                  <a:pt x="2602072" y="214112"/>
                  <a:pt x="2573126" y="280942"/>
                </a:cubicBezTo>
                <a:cubicBezTo>
                  <a:pt x="2505870" y="365225"/>
                  <a:pt x="2497357" y="422691"/>
                  <a:pt x="2313893" y="560607"/>
                </a:cubicBezTo>
                <a:lnTo>
                  <a:pt x="2230664" y="610545"/>
                </a:lnTo>
                <a:cubicBezTo>
                  <a:pt x="2240920" y="626918"/>
                  <a:pt x="2247965" y="644792"/>
                  <a:pt x="2251180" y="663657"/>
                </a:cubicBezTo>
                <a:cubicBezTo>
                  <a:pt x="2288002" y="645697"/>
                  <a:pt x="2325504" y="633837"/>
                  <a:pt x="2361142" y="601471"/>
                </a:cubicBezTo>
                <a:cubicBezTo>
                  <a:pt x="2590579" y="441420"/>
                  <a:pt x="2618247" y="283922"/>
                  <a:pt x="2704658" y="105992"/>
                </a:cubicBezTo>
                <a:cubicBezTo>
                  <a:pt x="2712746" y="207727"/>
                  <a:pt x="2683800" y="239226"/>
                  <a:pt x="2659962" y="292435"/>
                </a:cubicBezTo>
                <a:cubicBezTo>
                  <a:pt x="2631442" y="376718"/>
                  <a:pt x="2582490" y="449507"/>
                  <a:pt x="2528430" y="510804"/>
                </a:cubicBezTo>
                <a:cubicBezTo>
                  <a:pt x="2467985" y="592107"/>
                  <a:pt x="2399878" y="650424"/>
                  <a:pt x="2308785" y="704909"/>
                </a:cubicBezTo>
                <a:cubicBezTo>
                  <a:pt x="2290301" y="717600"/>
                  <a:pt x="2270744" y="725999"/>
                  <a:pt x="2251204" y="734390"/>
                </a:cubicBezTo>
                <a:cubicBezTo>
                  <a:pt x="2230772" y="834958"/>
                  <a:pt x="2121004" y="911460"/>
                  <a:pt x="1988778" y="911460"/>
                </a:cubicBezTo>
                <a:cubicBezTo>
                  <a:pt x="1907413" y="911460"/>
                  <a:pt x="1834551" y="882492"/>
                  <a:pt x="1786327" y="836286"/>
                </a:cubicBezTo>
                <a:cubicBezTo>
                  <a:pt x="1729938" y="856200"/>
                  <a:pt x="1641198" y="905767"/>
                  <a:pt x="1557149" y="988182"/>
                </a:cubicBezTo>
                <a:cubicBezTo>
                  <a:pt x="1509400" y="1040176"/>
                  <a:pt x="1469365" y="1090186"/>
                  <a:pt x="1435077" y="1143319"/>
                </a:cubicBezTo>
                <a:cubicBezTo>
                  <a:pt x="1428385" y="1187493"/>
                  <a:pt x="1410081" y="1213429"/>
                  <a:pt x="1394079" y="1249147"/>
                </a:cubicBezTo>
                <a:cubicBezTo>
                  <a:pt x="1365559" y="1333430"/>
                  <a:pt x="1316607" y="1406219"/>
                  <a:pt x="1262547" y="1467516"/>
                </a:cubicBezTo>
                <a:cubicBezTo>
                  <a:pt x="1202102" y="1548819"/>
                  <a:pt x="1133995" y="1607136"/>
                  <a:pt x="1042902" y="1661621"/>
                </a:cubicBezTo>
                <a:cubicBezTo>
                  <a:pt x="1024418" y="1674311"/>
                  <a:pt x="1004860" y="1682711"/>
                  <a:pt x="985321" y="1691102"/>
                </a:cubicBezTo>
                <a:cubicBezTo>
                  <a:pt x="964889" y="1791670"/>
                  <a:pt x="855121" y="1868172"/>
                  <a:pt x="722895" y="1868172"/>
                </a:cubicBezTo>
                <a:cubicBezTo>
                  <a:pt x="641530" y="1868172"/>
                  <a:pt x="568668" y="1839204"/>
                  <a:pt x="520443" y="1792998"/>
                </a:cubicBezTo>
                <a:cubicBezTo>
                  <a:pt x="464055" y="1812912"/>
                  <a:pt x="375314" y="1862478"/>
                  <a:pt x="291266" y="1944894"/>
                </a:cubicBezTo>
                <a:cubicBezTo>
                  <a:pt x="176335" y="2070041"/>
                  <a:pt x="106100" y="2183695"/>
                  <a:pt x="38419" y="234715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/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 bwMode="auto">
          <a:xfrm rot="10800000" flipH="1">
            <a:off x="1182559" y="2679762"/>
            <a:ext cx="3287172" cy="2138406"/>
          </a:xfrm>
          <a:custGeom>
            <a:avLst/>
            <a:gdLst/>
            <a:ahLst/>
            <a:cxnLst/>
            <a:rect l="l" t="t" r="r" b="b"/>
            <a:pathLst>
              <a:path w="2706043" h="2347152">
                <a:moveTo>
                  <a:pt x="985297" y="1620369"/>
                </a:moveTo>
                <a:cubicBezTo>
                  <a:pt x="1022119" y="1602409"/>
                  <a:pt x="1059621" y="1590549"/>
                  <a:pt x="1095259" y="1558183"/>
                </a:cubicBezTo>
                <a:cubicBezTo>
                  <a:pt x="1197380" y="1486945"/>
                  <a:pt x="1259529" y="1416213"/>
                  <a:pt x="1303917" y="1343485"/>
                </a:cubicBezTo>
                <a:cubicBezTo>
                  <a:pt x="1303913" y="1333247"/>
                  <a:pt x="1306012" y="1322388"/>
                  <a:pt x="1311964" y="1309989"/>
                </a:cubicBezTo>
                <a:cubicBezTo>
                  <a:pt x="1317923" y="1239328"/>
                  <a:pt x="1369855" y="1176328"/>
                  <a:pt x="1398800" y="1109498"/>
                </a:cubicBezTo>
                <a:cubicBezTo>
                  <a:pt x="1466056" y="1025215"/>
                  <a:pt x="1474569" y="967750"/>
                  <a:pt x="1658033" y="829833"/>
                </a:cubicBezTo>
                <a:lnTo>
                  <a:pt x="1743220" y="778722"/>
                </a:lnTo>
                <a:cubicBezTo>
                  <a:pt x="1733641" y="762020"/>
                  <a:pt x="1727773" y="743722"/>
                  <a:pt x="1725118" y="724639"/>
                </a:cubicBezTo>
                <a:cubicBezTo>
                  <a:pt x="1686895" y="743837"/>
                  <a:pt x="1647832" y="755323"/>
                  <a:pt x="1610784" y="788969"/>
                </a:cubicBezTo>
                <a:cubicBezTo>
                  <a:pt x="1508663" y="860207"/>
                  <a:pt x="1446514" y="930939"/>
                  <a:pt x="1402126" y="1003667"/>
                </a:cubicBezTo>
                <a:cubicBezTo>
                  <a:pt x="1402130" y="1013906"/>
                  <a:pt x="1400031" y="1024764"/>
                  <a:pt x="1394079" y="1037164"/>
                </a:cubicBezTo>
                <a:cubicBezTo>
                  <a:pt x="1388120" y="1107825"/>
                  <a:pt x="1336189" y="1170824"/>
                  <a:pt x="1307243" y="1237654"/>
                </a:cubicBezTo>
                <a:cubicBezTo>
                  <a:pt x="1239987" y="1321937"/>
                  <a:pt x="1231474" y="1379402"/>
                  <a:pt x="1048010" y="1517319"/>
                </a:cubicBezTo>
                <a:lnTo>
                  <a:pt x="964780" y="1567257"/>
                </a:lnTo>
                <a:cubicBezTo>
                  <a:pt x="975037" y="1583630"/>
                  <a:pt x="982081" y="1601504"/>
                  <a:pt x="985297" y="1620369"/>
                </a:cubicBezTo>
                <a:close/>
                <a:moveTo>
                  <a:pt x="38419" y="2347152"/>
                </a:moveTo>
                <a:cubicBezTo>
                  <a:pt x="40973" y="2320335"/>
                  <a:pt x="30756" y="2298626"/>
                  <a:pt x="46081" y="2266701"/>
                </a:cubicBezTo>
                <a:cubicBezTo>
                  <a:pt x="52040" y="2196040"/>
                  <a:pt x="103971" y="2133040"/>
                  <a:pt x="132917" y="2066210"/>
                </a:cubicBezTo>
                <a:cubicBezTo>
                  <a:pt x="200173" y="1981927"/>
                  <a:pt x="208686" y="1924462"/>
                  <a:pt x="392150" y="1786545"/>
                </a:cubicBezTo>
                <a:lnTo>
                  <a:pt x="477336" y="1735434"/>
                </a:lnTo>
                <a:cubicBezTo>
                  <a:pt x="467758" y="1718732"/>
                  <a:pt x="461890" y="1700434"/>
                  <a:pt x="459234" y="1681351"/>
                </a:cubicBezTo>
                <a:cubicBezTo>
                  <a:pt x="421012" y="1700549"/>
                  <a:pt x="381949" y="1712035"/>
                  <a:pt x="344900" y="1745681"/>
                </a:cubicBezTo>
                <a:cubicBezTo>
                  <a:pt x="115464" y="1905733"/>
                  <a:pt x="87796" y="2063231"/>
                  <a:pt x="1385" y="2241161"/>
                </a:cubicBezTo>
                <a:cubicBezTo>
                  <a:pt x="-6703" y="2139425"/>
                  <a:pt x="22243" y="2107926"/>
                  <a:pt x="46081" y="2054717"/>
                </a:cubicBezTo>
                <a:cubicBezTo>
                  <a:pt x="74600" y="1970435"/>
                  <a:pt x="123552" y="1897645"/>
                  <a:pt x="177612" y="1836349"/>
                </a:cubicBezTo>
                <a:cubicBezTo>
                  <a:pt x="238058" y="1755046"/>
                  <a:pt x="306164" y="1696729"/>
                  <a:pt x="397258" y="1642243"/>
                </a:cubicBezTo>
                <a:cubicBezTo>
                  <a:pt x="418294" y="1627801"/>
                  <a:pt x="440719" y="1618916"/>
                  <a:pt x="462907" y="1609228"/>
                </a:cubicBezTo>
                <a:cubicBezTo>
                  <a:pt x="489232" y="1514308"/>
                  <a:pt x="595668" y="1443481"/>
                  <a:pt x="722895" y="1443481"/>
                </a:cubicBezTo>
                <a:cubicBezTo>
                  <a:pt x="799997" y="1443481"/>
                  <a:pt x="869464" y="1469493"/>
                  <a:pt x="917755" y="1511594"/>
                </a:cubicBezTo>
                <a:cubicBezTo>
                  <a:pt x="974018" y="1492113"/>
                  <a:pt x="1063857" y="1442355"/>
                  <a:pt x="1148894" y="1358970"/>
                </a:cubicBezTo>
                <a:cubicBezTo>
                  <a:pt x="1196643" y="1306976"/>
                  <a:pt x="1236678" y="1256966"/>
                  <a:pt x="1270966" y="1203834"/>
                </a:cubicBezTo>
                <a:cubicBezTo>
                  <a:pt x="1277658" y="1159659"/>
                  <a:pt x="1295962" y="1133724"/>
                  <a:pt x="1311964" y="1098005"/>
                </a:cubicBezTo>
                <a:cubicBezTo>
                  <a:pt x="1340484" y="1013723"/>
                  <a:pt x="1389436" y="940933"/>
                  <a:pt x="1443496" y="879637"/>
                </a:cubicBezTo>
                <a:cubicBezTo>
                  <a:pt x="1503941" y="798334"/>
                  <a:pt x="1572048" y="740017"/>
                  <a:pt x="1663141" y="685531"/>
                </a:cubicBezTo>
                <a:cubicBezTo>
                  <a:pt x="1684177" y="671089"/>
                  <a:pt x="1706602" y="662204"/>
                  <a:pt x="1728790" y="652516"/>
                </a:cubicBezTo>
                <a:cubicBezTo>
                  <a:pt x="1755115" y="557596"/>
                  <a:pt x="1861551" y="486769"/>
                  <a:pt x="1988778" y="486769"/>
                </a:cubicBezTo>
                <a:cubicBezTo>
                  <a:pt x="2065881" y="486769"/>
                  <a:pt x="2135347" y="512781"/>
                  <a:pt x="2183638" y="554882"/>
                </a:cubicBezTo>
                <a:cubicBezTo>
                  <a:pt x="2239901" y="535401"/>
                  <a:pt x="2329740" y="485643"/>
                  <a:pt x="2414777" y="402258"/>
                </a:cubicBezTo>
                <a:cubicBezTo>
                  <a:pt x="2529708" y="277111"/>
                  <a:pt x="2599943" y="163457"/>
                  <a:pt x="2667624" y="0"/>
                </a:cubicBezTo>
                <a:cubicBezTo>
                  <a:pt x="2665070" y="26818"/>
                  <a:pt x="2675286" y="48526"/>
                  <a:pt x="2659962" y="80452"/>
                </a:cubicBezTo>
                <a:cubicBezTo>
                  <a:pt x="2654003" y="151113"/>
                  <a:pt x="2602072" y="214112"/>
                  <a:pt x="2573126" y="280942"/>
                </a:cubicBezTo>
                <a:cubicBezTo>
                  <a:pt x="2505870" y="365225"/>
                  <a:pt x="2497357" y="422691"/>
                  <a:pt x="2313893" y="560607"/>
                </a:cubicBezTo>
                <a:lnTo>
                  <a:pt x="2230664" y="610545"/>
                </a:lnTo>
                <a:cubicBezTo>
                  <a:pt x="2240920" y="626918"/>
                  <a:pt x="2247965" y="644792"/>
                  <a:pt x="2251180" y="663657"/>
                </a:cubicBezTo>
                <a:cubicBezTo>
                  <a:pt x="2288002" y="645697"/>
                  <a:pt x="2325504" y="633837"/>
                  <a:pt x="2361142" y="601471"/>
                </a:cubicBezTo>
                <a:cubicBezTo>
                  <a:pt x="2590579" y="441420"/>
                  <a:pt x="2618247" y="283922"/>
                  <a:pt x="2704658" y="105992"/>
                </a:cubicBezTo>
                <a:cubicBezTo>
                  <a:pt x="2712746" y="207727"/>
                  <a:pt x="2683800" y="239226"/>
                  <a:pt x="2659962" y="292435"/>
                </a:cubicBezTo>
                <a:cubicBezTo>
                  <a:pt x="2631442" y="376718"/>
                  <a:pt x="2582490" y="449507"/>
                  <a:pt x="2528430" y="510804"/>
                </a:cubicBezTo>
                <a:cubicBezTo>
                  <a:pt x="2467985" y="592107"/>
                  <a:pt x="2399878" y="650424"/>
                  <a:pt x="2308785" y="704909"/>
                </a:cubicBezTo>
                <a:cubicBezTo>
                  <a:pt x="2290301" y="717600"/>
                  <a:pt x="2270744" y="725999"/>
                  <a:pt x="2251204" y="734390"/>
                </a:cubicBezTo>
                <a:cubicBezTo>
                  <a:pt x="2230772" y="834958"/>
                  <a:pt x="2121004" y="911460"/>
                  <a:pt x="1988778" y="911460"/>
                </a:cubicBezTo>
                <a:cubicBezTo>
                  <a:pt x="1907413" y="911460"/>
                  <a:pt x="1834551" y="882492"/>
                  <a:pt x="1786327" y="836286"/>
                </a:cubicBezTo>
                <a:cubicBezTo>
                  <a:pt x="1729938" y="856200"/>
                  <a:pt x="1641198" y="905767"/>
                  <a:pt x="1557149" y="988182"/>
                </a:cubicBezTo>
                <a:cubicBezTo>
                  <a:pt x="1509400" y="1040176"/>
                  <a:pt x="1469365" y="1090186"/>
                  <a:pt x="1435077" y="1143319"/>
                </a:cubicBezTo>
                <a:cubicBezTo>
                  <a:pt x="1428385" y="1187493"/>
                  <a:pt x="1410081" y="1213429"/>
                  <a:pt x="1394079" y="1249147"/>
                </a:cubicBezTo>
                <a:cubicBezTo>
                  <a:pt x="1365559" y="1333430"/>
                  <a:pt x="1316607" y="1406219"/>
                  <a:pt x="1262547" y="1467516"/>
                </a:cubicBezTo>
                <a:cubicBezTo>
                  <a:pt x="1202102" y="1548819"/>
                  <a:pt x="1133995" y="1607136"/>
                  <a:pt x="1042902" y="1661621"/>
                </a:cubicBezTo>
                <a:cubicBezTo>
                  <a:pt x="1024418" y="1674311"/>
                  <a:pt x="1004860" y="1682711"/>
                  <a:pt x="985321" y="1691102"/>
                </a:cubicBezTo>
                <a:cubicBezTo>
                  <a:pt x="964889" y="1791670"/>
                  <a:pt x="855121" y="1868172"/>
                  <a:pt x="722895" y="1868172"/>
                </a:cubicBezTo>
                <a:cubicBezTo>
                  <a:pt x="641530" y="1868172"/>
                  <a:pt x="568668" y="1839204"/>
                  <a:pt x="520443" y="1792998"/>
                </a:cubicBezTo>
                <a:cubicBezTo>
                  <a:pt x="464055" y="1812912"/>
                  <a:pt x="375314" y="1862478"/>
                  <a:pt x="291266" y="1944894"/>
                </a:cubicBezTo>
                <a:cubicBezTo>
                  <a:pt x="176335" y="2070041"/>
                  <a:pt x="106100" y="2183695"/>
                  <a:pt x="38419" y="234715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/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 bwMode="auto">
          <a:xfrm rot="10800000">
            <a:off x="6191026" y="2733768"/>
            <a:ext cx="3218732" cy="2093884"/>
          </a:xfrm>
          <a:custGeom>
            <a:avLst/>
            <a:gdLst/>
            <a:ahLst/>
            <a:cxnLst/>
            <a:rect l="l" t="t" r="r" b="b"/>
            <a:pathLst>
              <a:path w="2706043" h="2347152">
                <a:moveTo>
                  <a:pt x="985297" y="1620369"/>
                </a:moveTo>
                <a:cubicBezTo>
                  <a:pt x="1022119" y="1602409"/>
                  <a:pt x="1059621" y="1590549"/>
                  <a:pt x="1095259" y="1558183"/>
                </a:cubicBezTo>
                <a:cubicBezTo>
                  <a:pt x="1197380" y="1486945"/>
                  <a:pt x="1259529" y="1416213"/>
                  <a:pt x="1303917" y="1343485"/>
                </a:cubicBezTo>
                <a:cubicBezTo>
                  <a:pt x="1303913" y="1333247"/>
                  <a:pt x="1306012" y="1322388"/>
                  <a:pt x="1311964" y="1309989"/>
                </a:cubicBezTo>
                <a:cubicBezTo>
                  <a:pt x="1317923" y="1239328"/>
                  <a:pt x="1369855" y="1176328"/>
                  <a:pt x="1398800" y="1109498"/>
                </a:cubicBezTo>
                <a:cubicBezTo>
                  <a:pt x="1466056" y="1025215"/>
                  <a:pt x="1474569" y="967750"/>
                  <a:pt x="1658033" y="829833"/>
                </a:cubicBezTo>
                <a:lnTo>
                  <a:pt x="1743220" y="778722"/>
                </a:lnTo>
                <a:cubicBezTo>
                  <a:pt x="1733641" y="762020"/>
                  <a:pt x="1727773" y="743722"/>
                  <a:pt x="1725118" y="724639"/>
                </a:cubicBezTo>
                <a:cubicBezTo>
                  <a:pt x="1686895" y="743837"/>
                  <a:pt x="1647832" y="755323"/>
                  <a:pt x="1610784" y="788969"/>
                </a:cubicBezTo>
                <a:cubicBezTo>
                  <a:pt x="1508663" y="860207"/>
                  <a:pt x="1446514" y="930939"/>
                  <a:pt x="1402126" y="1003667"/>
                </a:cubicBezTo>
                <a:cubicBezTo>
                  <a:pt x="1402130" y="1013906"/>
                  <a:pt x="1400031" y="1024764"/>
                  <a:pt x="1394079" y="1037164"/>
                </a:cubicBezTo>
                <a:cubicBezTo>
                  <a:pt x="1388120" y="1107825"/>
                  <a:pt x="1336189" y="1170824"/>
                  <a:pt x="1307243" y="1237654"/>
                </a:cubicBezTo>
                <a:cubicBezTo>
                  <a:pt x="1239987" y="1321937"/>
                  <a:pt x="1231474" y="1379402"/>
                  <a:pt x="1048010" y="1517319"/>
                </a:cubicBezTo>
                <a:lnTo>
                  <a:pt x="964780" y="1567257"/>
                </a:lnTo>
                <a:cubicBezTo>
                  <a:pt x="975037" y="1583630"/>
                  <a:pt x="982081" y="1601504"/>
                  <a:pt x="985297" y="1620369"/>
                </a:cubicBezTo>
                <a:close/>
                <a:moveTo>
                  <a:pt x="38419" y="2347152"/>
                </a:moveTo>
                <a:cubicBezTo>
                  <a:pt x="40973" y="2320335"/>
                  <a:pt x="30756" y="2298626"/>
                  <a:pt x="46081" y="2266701"/>
                </a:cubicBezTo>
                <a:cubicBezTo>
                  <a:pt x="52040" y="2196040"/>
                  <a:pt x="103971" y="2133040"/>
                  <a:pt x="132917" y="2066210"/>
                </a:cubicBezTo>
                <a:cubicBezTo>
                  <a:pt x="200173" y="1981927"/>
                  <a:pt x="208686" y="1924462"/>
                  <a:pt x="392150" y="1786545"/>
                </a:cubicBezTo>
                <a:lnTo>
                  <a:pt x="477336" y="1735434"/>
                </a:lnTo>
                <a:cubicBezTo>
                  <a:pt x="467758" y="1718732"/>
                  <a:pt x="461890" y="1700434"/>
                  <a:pt x="459234" y="1681351"/>
                </a:cubicBezTo>
                <a:cubicBezTo>
                  <a:pt x="421012" y="1700549"/>
                  <a:pt x="381949" y="1712035"/>
                  <a:pt x="344900" y="1745681"/>
                </a:cubicBezTo>
                <a:cubicBezTo>
                  <a:pt x="115464" y="1905733"/>
                  <a:pt x="87796" y="2063231"/>
                  <a:pt x="1385" y="2241161"/>
                </a:cubicBezTo>
                <a:cubicBezTo>
                  <a:pt x="-6703" y="2139425"/>
                  <a:pt x="22243" y="2107926"/>
                  <a:pt x="46081" y="2054717"/>
                </a:cubicBezTo>
                <a:cubicBezTo>
                  <a:pt x="74600" y="1970435"/>
                  <a:pt x="123552" y="1897645"/>
                  <a:pt x="177612" y="1836349"/>
                </a:cubicBezTo>
                <a:cubicBezTo>
                  <a:pt x="238058" y="1755046"/>
                  <a:pt x="306164" y="1696729"/>
                  <a:pt x="397258" y="1642243"/>
                </a:cubicBezTo>
                <a:cubicBezTo>
                  <a:pt x="418294" y="1627801"/>
                  <a:pt x="440719" y="1618916"/>
                  <a:pt x="462907" y="1609228"/>
                </a:cubicBezTo>
                <a:cubicBezTo>
                  <a:pt x="489232" y="1514308"/>
                  <a:pt x="595668" y="1443481"/>
                  <a:pt x="722895" y="1443481"/>
                </a:cubicBezTo>
                <a:cubicBezTo>
                  <a:pt x="799997" y="1443481"/>
                  <a:pt x="869464" y="1469493"/>
                  <a:pt x="917755" y="1511594"/>
                </a:cubicBezTo>
                <a:cubicBezTo>
                  <a:pt x="974018" y="1492113"/>
                  <a:pt x="1063857" y="1442355"/>
                  <a:pt x="1148894" y="1358970"/>
                </a:cubicBezTo>
                <a:cubicBezTo>
                  <a:pt x="1196643" y="1306976"/>
                  <a:pt x="1236678" y="1256966"/>
                  <a:pt x="1270966" y="1203834"/>
                </a:cubicBezTo>
                <a:cubicBezTo>
                  <a:pt x="1277658" y="1159659"/>
                  <a:pt x="1295962" y="1133724"/>
                  <a:pt x="1311964" y="1098005"/>
                </a:cubicBezTo>
                <a:cubicBezTo>
                  <a:pt x="1340484" y="1013723"/>
                  <a:pt x="1389436" y="940933"/>
                  <a:pt x="1443496" y="879637"/>
                </a:cubicBezTo>
                <a:cubicBezTo>
                  <a:pt x="1503941" y="798334"/>
                  <a:pt x="1572048" y="740017"/>
                  <a:pt x="1663141" y="685531"/>
                </a:cubicBezTo>
                <a:cubicBezTo>
                  <a:pt x="1684177" y="671089"/>
                  <a:pt x="1706602" y="662204"/>
                  <a:pt x="1728790" y="652516"/>
                </a:cubicBezTo>
                <a:cubicBezTo>
                  <a:pt x="1755115" y="557596"/>
                  <a:pt x="1861551" y="486769"/>
                  <a:pt x="1988778" y="486769"/>
                </a:cubicBezTo>
                <a:cubicBezTo>
                  <a:pt x="2065881" y="486769"/>
                  <a:pt x="2135347" y="512781"/>
                  <a:pt x="2183638" y="554882"/>
                </a:cubicBezTo>
                <a:cubicBezTo>
                  <a:pt x="2239901" y="535401"/>
                  <a:pt x="2329740" y="485643"/>
                  <a:pt x="2414777" y="402258"/>
                </a:cubicBezTo>
                <a:cubicBezTo>
                  <a:pt x="2529708" y="277111"/>
                  <a:pt x="2599943" y="163457"/>
                  <a:pt x="2667624" y="0"/>
                </a:cubicBezTo>
                <a:cubicBezTo>
                  <a:pt x="2665070" y="26818"/>
                  <a:pt x="2675286" y="48526"/>
                  <a:pt x="2659962" y="80452"/>
                </a:cubicBezTo>
                <a:cubicBezTo>
                  <a:pt x="2654003" y="151113"/>
                  <a:pt x="2602072" y="214112"/>
                  <a:pt x="2573126" y="280942"/>
                </a:cubicBezTo>
                <a:cubicBezTo>
                  <a:pt x="2505870" y="365225"/>
                  <a:pt x="2497357" y="422691"/>
                  <a:pt x="2313893" y="560607"/>
                </a:cubicBezTo>
                <a:lnTo>
                  <a:pt x="2230664" y="610545"/>
                </a:lnTo>
                <a:cubicBezTo>
                  <a:pt x="2240920" y="626918"/>
                  <a:pt x="2247965" y="644792"/>
                  <a:pt x="2251180" y="663657"/>
                </a:cubicBezTo>
                <a:cubicBezTo>
                  <a:pt x="2288002" y="645697"/>
                  <a:pt x="2325504" y="633837"/>
                  <a:pt x="2361142" y="601471"/>
                </a:cubicBezTo>
                <a:cubicBezTo>
                  <a:pt x="2590579" y="441420"/>
                  <a:pt x="2618247" y="283922"/>
                  <a:pt x="2704658" y="105992"/>
                </a:cubicBezTo>
                <a:cubicBezTo>
                  <a:pt x="2712746" y="207727"/>
                  <a:pt x="2683800" y="239226"/>
                  <a:pt x="2659962" y="292435"/>
                </a:cubicBezTo>
                <a:cubicBezTo>
                  <a:pt x="2631442" y="376718"/>
                  <a:pt x="2582490" y="449507"/>
                  <a:pt x="2528430" y="510804"/>
                </a:cubicBezTo>
                <a:cubicBezTo>
                  <a:pt x="2467985" y="592107"/>
                  <a:pt x="2399878" y="650424"/>
                  <a:pt x="2308785" y="704909"/>
                </a:cubicBezTo>
                <a:cubicBezTo>
                  <a:pt x="2290301" y="717600"/>
                  <a:pt x="2270744" y="725999"/>
                  <a:pt x="2251204" y="734390"/>
                </a:cubicBezTo>
                <a:cubicBezTo>
                  <a:pt x="2230772" y="834958"/>
                  <a:pt x="2121004" y="911460"/>
                  <a:pt x="1988778" y="911460"/>
                </a:cubicBezTo>
                <a:cubicBezTo>
                  <a:pt x="1907413" y="911460"/>
                  <a:pt x="1834551" y="882492"/>
                  <a:pt x="1786327" y="836286"/>
                </a:cubicBezTo>
                <a:cubicBezTo>
                  <a:pt x="1729938" y="856200"/>
                  <a:pt x="1641198" y="905767"/>
                  <a:pt x="1557149" y="988182"/>
                </a:cubicBezTo>
                <a:cubicBezTo>
                  <a:pt x="1509400" y="1040176"/>
                  <a:pt x="1469365" y="1090186"/>
                  <a:pt x="1435077" y="1143319"/>
                </a:cubicBezTo>
                <a:cubicBezTo>
                  <a:pt x="1428385" y="1187493"/>
                  <a:pt x="1410081" y="1213429"/>
                  <a:pt x="1394079" y="1249147"/>
                </a:cubicBezTo>
                <a:cubicBezTo>
                  <a:pt x="1365559" y="1333430"/>
                  <a:pt x="1316607" y="1406219"/>
                  <a:pt x="1262547" y="1467516"/>
                </a:cubicBezTo>
                <a:cubicBezTo>
                  <a:pt x="1202102" y="1548819"/>
                  <a:pt x="1133995" y="1607136"/>
                  <a:pt x="1042902" y="1661621"/>
                </a:cubicBezTo>
                <a:cubicBezTo>
                  <a:pt x="1024418" y="1674311"/>
                  <a:pt x="1004860" y="1682711"/>
                  <a:pt x="985321" y="1691102"/>
                </a:cubicBezTo>
                <a:cubicBezTo>
                  <a:pt x="964889" y="1791670"/>
                  <a:pt x="855121" y="1868172"/>
                  <a:pt x="722895" y="1868172"/>
                </a:cubicBezTo>
                <a:cubicBezTo>
                  <a:pt x="641530" y="1868172"/>
                  <a:pt x="568668" y="1839204"/>
                  <a:pt x="520443" y="1792998"/>
                </a:cubicBezTo>
                <a:cubicBezTo>
                  <a:pt x="464055" y="1812912"/>
                  <a:pt x="375314" y="1862478"/>
                  <a:pt x="291266" y="1944894"/>
                </a:cubicBezTo>
                <a:cubicBezTo>
                  <a:pt x="176335" y="2070041"/>
                  <a:pt x="106100" y="2183695"/>
                  <a:pt x="38419" y="234715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/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 bwMode="auto">
          <a:xfrm rot="10800000">
            <a:off x="4676535" y="2679762"/>
            <a:ext cx="3287172" cy="2138406"/>
          </a:xfrm>
          <a:custGeom>
            <a:avLst/>
            <a:gdLst/>
            <a:ahLst/>
            <a:cxnLst/>
            <a:rect l="l" t="t" r="r" b="b"/>
            <a:pathLst>
              <a:path w="2706043" h="2347152">
                <a:moveTo>
                  <a:pt x="985297" y="1620369"/>
                </a:moveTo>
                <a:cubicBezTo>
                  <a:pt x="1022119" y="1602409"/>
                  <a:pt x="1059621" y="1590549"/>
                  <a:pt x="1095259" y="1558183"/>
                </a:cubicBezTo>
                <a:cubicBezTo>
                  <a:pt x="1197380" y="1486945"/>
                  <a:pt x="1259529" y="1416213"/>
                  <a:pt x="1303917" y="1343485"/>
                </a:cubicBezTo>
                <a:cubicBezTo>
                  <a:pt x="1303913" y="1333247"/>
                  <a:pt x="1306012" y="1322388"/>
                  <a:pt x="1311964" y="1309989"/>
                </a:cubicBezTo>
                <a:cubicBezTo>
                  <a:pt x="1317923" y="1239328"/>
                  <a:pt x="1369855" y="1176328"/>
                  <a:pt x="1398800" y="1109498"/>
                </a:cubicBezTo>
                <a:cubicBezTo>
                  <a:pt x="1466056" y="1025215"/>
                  <a:pt x="1474569" y="967750"/>
                  <a:pt x="1658033" y="829833"/>
                </a:cubicBezTo>
                <a:lnTo>
                  <a:pt x="1743220" y="778722"/>
                </a:lnTo>
                <a:cubicBezTo>
                  <a:pt x="1733641" y="762020"/>
                  <a:pt x="1727773" y="743722"/>
                  <a:pt x="1725118" y="724639"/>
                </a:cubicBezTo>
                <a:cubicBezTo>
                  <a:pt x="1686895" y="743837"/>
                  <a:pt x="1647832" y="755323"/>
                  <a:pt x="1610784" y="788969"/>
                </a:cubicBezTo>
                <a:cubicBezTo>
                  <a:pt x="1508663" y="860207"/>
                  <a:pt x="1446514" y="930939"/>
                  <a:pt x="1402126" y="1003667"/>
                </a:cubicBezTo>
                <a:cubicBezTo>
                  <a:pt x="1402130" y="1013906"/>
                  <a:pt x="1400031" y="1024764"/>
                  <a:pt x="1394079" y="1037164"/>
                </a:cubicBezTo>
                <a:cubicBezTo>
                  <a:pt x="1388120" y="1107825"/>
                  <a:pt x="1336189" y="1170824"/>
                  <a:pt x="1307243" y="1237654"/>
                </a:cubicBezTo>
                <a:cubicBezTo>
                  <a:pt x="1239987" y="1321937"/>
                  <a:pt x="1231474" y="1379402"/>
                  <a:pt x="1048010" y="1517319"/>
                </a:cubicBezTo>
                <a:lnTo>
                  <a:pt x="964780" y="1567257"/>
                </a:lnTo>
                <a:cubicBezTo>
                  <a:pt x="975037" y="1583630"/>
                  <a:pt x="982081" y="1601504"/>
                  <a:pt x="985297" y="1620369"/>
                </a:cubicBezTo>
                <a:close/>
                <a:moveTo>
                  <a:pt x="38419" y="2347152"/>
                </a:moveTo>
                <a:cubicBezTo>
                  <a:pt x="40973" y="2320335"/>
                  <a:pt x="30756" y="2298626"/>
                  <a:pt x="46081" y="2266701"/>
                </a:cubicBezTo>
                <a:cubicBezTo>
                  <a:pt x="52040" y="2196040"/>
                  <a:pt x="103971" y="2133040"/>
                  <a:pt x="132917" y="2066210"/>
                </a:cubicBezTo>
                <a:cubicBezTo>
                  <a:pt x="200173" y="1981927"/>
                  <a:pt x="208686" y="1924462"/>
                  <a:pt x="392150" y="1786545"/>
                </a:cubicBezTo>
                <a:lnTo>
                  <a:pt x="477336" y="1735434"/>
                </a:lnTo>
                <a:cubicBezTo>
                  <a:pt x="467758" y="1718732"/>
                  <a:pt x="461890" y="1700434"/>
                  <a:pt x="459234" y="1681351"/>
                </a:cubicBezTo>
                <a:cubicBezTo>
                  <a:pt x="421012" y="1700549"/>
                  <a:pt x="381949" y="1712035"/>
                  <a:pt x="344900" y="1745681"/>
                </a:cubicBezTo>
                <a:cubicBezTo>
                  <a:pt x="115464" y="1905733"/>
                  <a:pt x="87796" y="2063231"/>
                  <a:pt x="1385" y="2241161"/>
                </a:cubicBezTo>
                <a:cubicBezTo>
                  <a:pt x="-6703" y="2139425"/>
                  <a:pt x="22243" y="2107926"/>
                  <a:pt x="46081" y="2054717"/>
                </a:cubicBezTo>
                <a:cubicBezTo>
                  <a:pt x="74600" y="1970435"/>
                  <a:pt x="123552" y="1897645"/>
                  <a:pt x="177612" y="1836349"/>
                </a:cubicBezTo>
                <a:cubicBezTo>
                  <a:pt x="238058" y="1755046"/>
                  <a:pt x="306164" y="1696729"/>
                  <a:pt x="397258" y="1642243"/>
                </a:cubicBezTo>
                <a:cubicBezTo>
                  <a:pt x="418294" y="1627801"/>
                  <a:pt x="440719" y="1618916"/>
                  <a:pt x="462907" y="1609228"/>
                </a:cubicBezTo>
                <a:cubicBezTo>
                  <a:pt x="489232" y="1514308"/>
                  <a:pt x="595668" y="1443481"/>
                  <a:pt x="722895" y="1443481"/>
                </a:cubicBezTo>
                <a:cubicBezTo>
                  <a:pt x="799997" y="1443481"/>
                  <a:pt x="869464" y="1469493"/>
                  <a:pt x="917755" y="1511594"/>
                </a:cubicBezTo>
                <a:cubicBezTo>
                  <a:pt x="974018" y="1492113"/>
                  <a:pt x="1063857" y="1442355"/>
                  <a:pt x="1148894" y="1358970"/>
                </a:cubicBezTo>
                <a:cubicBezTo>
                  <a:pt x="1196643" y="1306976"/>
                  <a:pt x="1236678" y="1256966"/>
                  <a:pt x="1270966" y="1203834"/>
                </a:cubicBezTo>
                <a:cubicBezTo>
                  <a:pt x="1277658" y="1159659"/>
                  <a:pt x="1295962" y="1133724"/>
                  <a:pt x="1311964" y="1098005"/>
                </a:cubicBezTo>
                <a:cubicBezTo>
                  <a:pt x="1340484" y="1013723"/>
                  <a:pt x="1389436" y="940933"/>
                  <a:pt x="1443496" y="879637"/>
                </a:cubicBezTo>
                <a:cubicBezTo>
                  <a:pt x="1503941" y="798334"/>
                  <a:pt x="1572048" y="740017"/>
                  <a:pt x="1663141" y="685531"/>
                </a:cubicBezTo>
                <a:cubicBezTo>
                  <a:pt x="1684177" y="671089"/>
                  <a:pt x="1706602" y="662204"/>
                  <a:pt x="1728790" y="652516"/>
                </a:cubicBezTo>
                <a:cubicBezTo>
                  <a:pt x="1755115" y="557596"/>
                  <a:pt x="1861551" y="486769"/>
                  <a:pt x="1988778" y="486769"/>
                </a:cubicBezTo>
                <a:cubicBezTo>
                  <a:pt x="2065881" y="486769"/>
                  <a:pt x="2135347" y="512781"/>
                  <a:pt x="2183638" y="554882"/>
                </a:cubicBezTo>
                <a:cubicBezTo>
                  <a:pt x="2239901" y="535401"/>
                  <a:pt x="2329740" y="485643"/>
                  <a:pt x="2414777" y="402258"/>
                </a:cubicBezTo>
                <a:cubicBezTo>
                  <a:pt x="2529708" y="277111"/>
                  <a:pt x="2599943" y="163457"/>
                  <a:pt x="2667624" y="0"/>
                </a:cubicBezTo>
                <a:cubicBezTo>
                  <a:pt x="2665070" y="26818"/>
                  <a:pt x="2675286" y="48526"/>
                  <a:pt x="2659962" y="80452"/>
                </a:cubicBezTo>
                <a:cubicBezTo>
                  <a:pt x="2654003" y="151113"/>
                  <a:pt x="2602072" y="214112"/>
                  <a:pt x="2573126" y="280942"/>
                </a:cubicBezTo>
                <a:cubicBezTo>
                  <a:pt x="2505870" y="365225"/>
                  <a:pt x="2497357" y="422691"/>
                  <a:pt x="2313893" y="560607"/>
                </a:cubicBezTo>
                <a:lnTo>
                  <a:pt x="2230664" y="610545"/>
                </a:lnTo>
                <a:cubicBezTo>
                  <a:pt x="2240920" y="626918"/>
                  <a:pt x="2247965" y="644792"/>
                  <a:pt x="2251180" y="663657"/>
                </a:cubicBezTo>
                <a:cubicBezTo>
                  <a:pt x="2288002" y="645697"/>
                  <a:pt x="2325504" y="633837"/>
                  <a:pt x="2361142" y="601471"/>
                </a:cubicBezTo>
                <a:cubicBezTo>
                  <a:pt x="2590579" y="441420"/>
                  <a:pt x="2618247" y="283922"/>
                  <a:pt x="2704658" y="105992"/>
                </a:cubicBezTo>
                <a:cubicBezTo>
                  <a:pt x="2712746" y="207727"/>
                  <a:pt x="2683800" y="239226"/>
                  <a:pt x="2659962" y="292435"/>
                </a:cubicBezTo>
                <a:cubicBezTo>
                  <a:pt x="2631442" y="376718"/>
                  <a:pt x="2582490" y="449507"/>
                  <a:pt x="2528430" y="510804"/>
                </a:cubicBezTo>
                <a:cubicBezTo>
                  <a:pt x="2467985" y="592107"/>
                  <a:pt x="2399878" y="650424"/>
                  <a:pt x="2308785" y="704909"/>
                </a:cubicBezTo>
                <a:cubicBezTo>
                  <a:pt x="2290301" y="717600"/>
                  <a:pt x="2270744" y="725999"/>
                  <a:pt x="2251204" y="734390"/>
                </a:cubicBezTo>
                <a:cubicBezTo>
                  <a:pt x="2230772" y="834958"/>
                  <a:pt x="2121004" y="911460"/>
                  <a:pt x="1988778" y="911460"/>
                </a:cubicBezTo>
                <a:cubicBezTo>
                  <a:pt x="1907413" y="911460"/>
                  <a:pt x="1834551" y="882492"/>
                  <a:pt x="1786327" y="836286"/>
                </a:cubicBezTo>
                <a:cubicBezTo>
                  <a:pt x="1729938" y="856200"/>
                  <a:pt x="1641198" y="905767"/>
                  <a:pt x="1557149" y="988182"/>
                </a:cubicBezTo>
                <a:cubicBezTo>
                  <a:pt x="1509400" y="1040176"/>
                  <a:pt x="1469365" y="1090186"/>
                  <a:pt x="1435077" y="1143319"/>
                </a:cubicBezTo>
                <a:cubicBezTo>
                  <a:pt x="1428385" y="1187493"/>
                  <a:pt x="1410081" y="1213429"/>
                  <a:pt x="1394079" y="1249147"/>
                </a:cubicBezTo>
                <a:cubicBezTo>
                  <a:pt x="1365559" y="1333430"/>
                  <a:pt x="1316607" y="1406219"/>
                  <a:pt x="1262547" y="1467516"/>
                </a:cubicBezTo>
                <a:cubicBezTo>
                  <a:pt x="1202102" y="1548819"/>
                  <a:pt x="1133995" y="1607136"/>
                  <a:pt x="1042902" y="1661621"/>
                </a:cubicBezTo>
                <a:cubicBezTo>
                  <a:pt x="1024418" y="1674311"/>
                  <a:pt x="1004860" y="1682711"/>
                  <a:pt x="985321" y="1691102"/>
                </a:cubicBezTo>
                <a:cubicBezTo>
                  <a:pt x="964889" y="1791670"/>
                  <a:pt x="855121" y="1868172"/>
                  <a:pt x="722895" y="1868172"/>
                </a:cubicBezTo>
                <a:cubicBezTo>
                  <a:pt x="641530" y="1868172"/>
                  <a:pt x="568668" y="1839204"/>
                  <a:pt x="520443" y="1792998"/>
                </a:cubicBezTo>
                <a:cubicBezTo>
                  <a:pt x="464055" y="1812912"/>
                  <a:pt x="375314" y="1862478"/>
                  <a:pt x="291266" y="1944894"/>
                </a:cubicBezTo>
                <a:cubicBezTo>
                  <a:pt x="176335" y="2070041"/>
                  <a:pt x="106100" y="2183695"/>
                  <a:pt x="38419" y="2347152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scene3d>
            <a:camera prst="orthographicFront">
              <a:rot lat="0" lon="0" rev="0"/>
            </a:camera>
            <a:lightRig rig="threePt" dir="t"/>
          </a:scene3d>
          <a:sp3d prstMaterial="flat">
            <a:bevelT w="63500" h="25400"/>
          </a:sp3d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0" name="9 Imagen" descr="Diapositiva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6746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Forma libre"/>
          <p:cNvSpPr/>
          <p:nvPr/>
        </p:nvSpPr>
        <p:spPr bwMode="auto">
          <a:xfrm rot="19206570" flipH="1">
            <a:off x="3259386" y="-562353"/>
            <a:ext cx="2884843" cy="2886131"/>
          </a:xfrm>
          <a:custGeom>
            <a:avLst/>
            <a:gdLst/>
            <a:ahLst/>
            <a:cxnLst/>
            <a:rect l="l" t="t" r="r" b="b"/>
            <a:pathLst>
              <a:path w="2884843" h="2886131">
                <a:moveTo>
                  <a:pt x="2001204" y="2290702"/>
                </a:moveTo>
                <a:cubicBezTo>
                  <a:pt x="2040838" y="2384391"/>
                  <a:pt x="2088738" y="2466638"/>
                  <a:pt x="2128689" y="2540168"/>
                </a:cubicBezTo>
                <a:cubicBezTo>
                  <a:pt x="2080199" y="2468526"/>
                  <a:pt x="2032731" y="2386145"/>
                  <a:pt x="2001204" y="2290702"/>
                </a:cubicBezTo>
                <a:close/>
                <a:moveTo>
                  <a:pt x="2097730" y="2183496"/>
                </a:moveTo>
                <a:lnTo>
                  <a:pt x="2098792" y="2183619"/>
                </a:lnTo>
                <a:cubicBezTo>
                  <a:pt x="2101797" y="2189130"/>
                  <a:pt x="2104778" y="2194585"/>
                  <a:pt x="2107716" y="2199993"/>
                </a:cubicBezTo>
                <a:close/>
                <a:moveTo>
                  <a:pt x="2345969" y="1972642"/>
                </a:moveTo>
                <a:cubicBezTo>
                  <a:pt x="2434306" y="2020601"/>
                  <a:pt x="2506958" y="2081931"/>
                  <a:pt x="2568861" y="2142362"/>
                </a:cubicBezTo>
                <a:cubicBezTo>
                  <a:pt x="2503585" y="2089999"/>
                  <a:pt x="2431141" y="2028269"/>
                  <a:pt x="2345969" y="1972642"/>
                </a:cubicBezTo>
                <a:close/>
                <a:moveTo>
                  <a:pt x="2239684" y="1993813"/>
                </a:moveTo>
                <a:cubicBezTo>
                  <a:pt x="2279470" y="2024016"/>
                  <a:pt x="2315325" y="2056319"/>
                  <a:pt x="2348156" y="2088368"/>
                </a:cubicBezTo>
                <a:cubicBezTo>
                  <a:pt x="2315314" y="2062023"/>
                  <a:pt x="2280657" y="2033307"/>
                  <a:pt x="2243457" y="2004216"/>
                </a:cubicBezTo>
                <a:close/>
                <a:moveTo>
                  <a:pt x="2028833" y="2164749"/>
                </a:moveTo>
                <a:lnTo>
                  <a:pt x="2038383" y="2170297"/>
                </a:lnTo>
                <a:cubicBezTo>
                  <a:pt x="2063797" y="2221821"/>
                  <a:pt x="2090689" y="2269178"/>
                  <a:pt x="2114707" y="2313385"/>
                </a:cubicBezTo>
                <a:cubicBezTo>
                  <a:pt x="2084240" y="2268370"/>
                  <a:pt x="2054176" y="2219115"/>
                  <a:pt x="2028833" y="2164749"/>
                </a:cubicBezTo>
                <a:close/>
                <a:moveTo>
                  <a:pt x="1994213" y="2177309"/>
                </a:moveTo>
                <a:cubicBezTo>
                  <a:pt x="2033847" y="2270999"/>
                  <a:pt x="2081747" y="2353246"/>
                  <a:pt x="2121699" y="2426777"/>
                </a:cubicBezTo>
                <a:cubicBezTo>
                  <a:pt x="2073209" y="2355134"/>
                  <a:pt x="2025740" y="2272754"/>
                  <a:pt x="1994213" y="2177309"/>
                </a:cubicBezTo>
                <a:close/>
                <a:moveTo>
                  <a:pt x="2249257" y="1953877"/>
                </a:moveTo>
                <a:cubicBezTo>
                  <a:pt x="2331628" y="2000106"/>
                  <a:pt x="2399888" y="2058139"/>
                  <a:pt x="2458509" y="2115366"/>
                </a:cubicBezTo>
                <a:cubicBezTo>
                  <a:pt x="2396784" y="2065851"/>
                  <a:pt x="2328650" y="2007961"/>
                  <a:pt x="2249021" y="1955349"/>
                </a:cubicBezTo>
                <a:close/>
                <a:moveTo>
                  <a:pt x="1993814" y="1986112"/>
                </a:moveTo>
                <a:lnTo>
                  <a:pt x="2000111" y="1991863"/>
                </a:lnTo>
                <a:lnTo>
                  <a:pt x="2001519" y="1994791"/>
                </a:lnTo>
                <a:lnTo>
                  <a:pt x="1995169" y="1989661"/>
                </a:lnTo>
                <a:close/>
                <a:moveTo>
                  <a:pt x="2059236" y="1918401"/>
                </a:moveTo>
                <a:lnTo>
                  <a:pt x="2065918" y="1922433"/>
                </a:lnTo>
                <a:lnTo>
                  <a:pt x="2071496" y="1932616"/>
                </a:lnTo>
                <a:lnTo>
                  <a:pt x="2065410" y="1928210"/>
                </a:lnTo>
                <a:close/>
                <a:moveTo>
                  <a:pt x="2018246" y="1940913"/>
                </a:moveTo>
                <a:lnTo>
                  <a:pt x="2026022" y="1946309"/>
                </a:lnTo>
                <a:lnTo>
                  <a:pt x="2031420" y="1957249"/>
                </a:lnTo>
                <a:lnTo>
                  <a:pt x="2022789" y="1950868"/>
                </a:lnTo>
                <a:close/>
                <a:moveTo>
                  <a:pt x="2003028" y="1802733"/>
                </a:moveTo>
                <a:lnTo>
                  <a:pt x="2018571" y="1832759"/>
                </a:lnTo>
                <a:lnTo>
                  <a:pt x="2011785" y="1831099"/>
                </a:lnTo>
                <a:cubicBezTo>
                  <a:pt x="2007476" y="1824335"/>
                  <a:pt x="2004098" y="1817069"/>
                  <a:pt x="2000804" y="1809709"/>
                </a:cubicBezTo>
                <a:cubicBezTo>
                  <a:pt x="2001416" y="1807322"/>
                  <a:pt x="2002137" y="1804984"/>
                  <a:pt x="2003028" y="1802733"/>
                </a:cubicBezTo>
                <a:close/>
                <a:moveTo>
                  <a:pt x="1865418" y="1887865"/>
                </a:moveTo>
                <a:cubicBezTo>
                  <a:pt x="1867792" y="1887388"/>
                  <a:pt x="1870220" y="1887093"/>
                  <a:pt x="1872677" y="1886914"/>
                </a:cubicBezTo>
                <a:cubicBezTo>
                  <a:pt x="1889476" y="1898385"/>
                  <a:pt x="1905592" y="1910281"/>
                  <a:pt x="1920372" y="1923370"/>
                </a:cubicBezTo>
                <a:lnTo>
                  <a:pt x="1920812" y="1930507"/>
                </a:lnTo>
                <a:close/>
                <a:moveTo>
                  <a:pt x="2024005" y="1743283"/>
                </a:moveTo>
                <a:lnTo>
                  <a:pt x="2080318" y="1847865"/>
                </a:lnTo>
                <a:lnTo>
                  <a:pt x="2079514" y="1847668"/>
                </a:lnTo>
                <a:cubicBezTo>
                  <a:pt x="2058812" y="1817822"/>
                  <a:pt x="2039138" y="1785570"/>
                  <a:pt x="2021528" y="1750303"/>
                </a:cubicBezTo>
                <a:close/>
                <a:moveTo>
                  <a:pt x="1803189" y="1897962"/>
                </a:moveTo>
                <a:lnTo>
                  <a:pt x="1810537" y="1896770"/>
                </a:lnTo>
                <a:cubicBezTo>
                  <a:pt x="1846270" y="1923456"/>
                  <a:pt x="1877735" y="1952057"/>
                  <a:pt x="1906828" y="1980459"/>
                </a:cubicBezTo>
                <a:cubicBezTo>
                  <a:pt x="1874494" y="1954527"/>
                  <a:pt x="1840401" y="1926297"/>
                  <a:pt x="1803189" y="1897962"/>
                </a:cubicBezTo>
                <a:close/>
                <a:moveTo>
                  <a:pt x="2047268" y="1687088"/>
                </a:moveTo>
                <a:cubicBezTo>
                  <a:pt x="2058233" y="1707319"/>
                  <a:pt x="2069031" y="1726813"/>
                  <a:pt x="2079304" y="1745735"/>
                </a:cubicBezTo>
                <a:cubicBezTo>
                  <a:pt x="2067698" y="1728575"/>
                  <a:pt x="2056153" y="1710798"/>
                  <a:pt x="2045028" y="1692147"/>
                </a:cubicBezTo>
                <a:close/>
                <a:moveTo>
                  <a:pt x="1743758" y="1910886"/>
                </a:moveTo>
                <a:lnTo>
                  <a:pt x="1749135" y="1909580"/>
                </a:lnTo>
                <a:cubicBezTo>
                  <a:pt x="1765516" y="1923837"/>
                  <a:pt x="1780963" y="1938353"/>
                  <a:pt x="1795792" y="1952820"/>
                </a:cubicBezTo>
                <a:cubicBezTo>
                  <a:pt x="1778993" y="1939352"/>
                  <a:pt x="1761723" y="1925267"/>
                  <a:pt x="1743758" y="1910886"/>
                </a:cubicBezTo>
                <a:close/>
                <a:moveTo>
                  <a:pt x="2016979" y="1629990"/>
                </a:moveTo>
                <a:lnTo>
                  <a:pt x="2017371" y="1630729"/>
                </a:lnTo>
                <a:lnTo>
                  <a:pt x="2014634" y="1636635"/>
                </a:lnTo>
                <a:close/>
                <a:moveTo>
                  <a:pt x="1692940" y="1870949"/>
                </a:moveTo>
                <a:lnTo>
                  <a:pt x="1699895" y="1869820"/>
                </a:lnTo>
                <a:lnTo>
                  <a:pt x="1693597" y="1871465"/>
                </a:lnTo>
                <a:close/>
                <a:moveTo>
                  <a:pt x="0" y="2074401"/>
                </a:moveTo>
                <a:lnTo>
                  <a:pt x="0" y="2146651"/>
                </a:lnTo>
                <a:cubicBezTo>
                  <a:pt x="385910" y="1858340"/>
                  <a:pt x="687396" y="1723082"/>
                  <a:pt x="927424" y="1680840"/>
                </a:cubicBezTo>
                <a:cubicBezTo>
                  <a:pt x="704294" y="1733285"/>
                  <a:pt x="436586" y="1859972"/>
                  <a:pt x="110353" y="2101398"/>
                </a:cubicBezTo>
                <a:lnTo>
                  <a:pt x="110353" y="2173648"/>
                </a:lnTo>
                <a:cubicBezTo>
                  <a:pt x="498986" y="1883303"/>
                  <a:pt x="801999" y="1748178"/>
                  <a:pt x="1042495" y="1706605"/>
                </a:cubicBezTo>
                <a:cubicBezTo>
                  <a:pt x="818488" y="1758469"/>
                  <a:pt x="549281" y="1885236"/>
                  <a:pt x="220706" y="2128395"/>
                </a:cubicBezTo>
                <a:lnTo>
                  <a:pt x="220706" y="2200645"/>
                </a:lnTo>
                <a:cubicBezTo>
                  <a:pt x="607175" y="1911917"/>
                  <a:pt x="908975" y="1776685"/>
                  <a:pt x="1148934" y="1734625"/>
                </a:cubicBezTo>
                <a:cubicBezTo>
                  <a:pt x="925654" y="1786969"/>
                  <a:pt x="657690" y="1913671"/>
                  <a:pt x="331059" y="2155392"/>
                </a:cubicBezTo>
                <a:lnTo>
                  <a:pt x="331059" y="2227642"/>
                </a:lnTo>
                <a:cubicBezTo>
                  <a:pt x="716827" y="1939438"/>
                  <a:pt x="1018233" y="1804173"/>
                  <a:pt x="1258034" y="1761949"/>
                </a:cubicBezTo>
                <a:cubicBezTo>
                  <a:pt x="1034988" y="1814449"/>
                  <a:pt x="767423" y="1941127"/>
                  <a:pt x="441412" y="2182389"/>
                </a:cubicBezTo>
                <a:lnTo>
                  <a:pt x="441411" y="2254639"/>
                </a:lnTo>
                <a:cubicBezTo>
                  <a:pt x="827808" y="1965965"/>
                  <a:pt x="1129568" y="1830730"/>
                  <a:pt x="1369598" y="1788630"/>
                </a:cubicBezTo>
                <a:cubicBezTo>
                  <a:pt x="1146326" y="1840980"/>
                  <a:pt x="878375" y="1967680"/>
                  <a:pt x="551764" y="2209386"/>
                </a:cubicBezTo>
                <a:lnTo>
                  <a:pt x="551764" y="2281636"/>
                </a:lnTo>
                <a:cubicBezTo>
                  <a:pt x="935520" y="1994935"/>
                  <a:pt x="1235792" y="1859583"/>
                  <a:pt x="1475309" y="1816839"/>
                </a:cubicBezTo>
                <a:cubicBezTo>
                  <a:pt x="1252910" y="1869763"/>
                  <a:pt x="986434" y="1996376"/>
                  <a:pt x="662117" y="2236383"/>
                </a:cubicBezTo>
                <a:lnTo>
                  <a:pt x="662117" y="2308633"/>
                </a:lnTo>
                <a:cubicBezTo>
                  <a:pt x="1047985" y="2020354"/>
                  <a:pt x="1349447" y="1885095"/>
                  <a:pt x="1589465" y="1842843"/>
                </a:cubicBezTo>
                <a:cubicBezTo>
                  <a:pt x="1366350" y="1895297"/>
                  <a:pt x="1098666" y="2021982"/>
                  <a:pt x="772471" y="2263380"/>
                </a:cubicBezTo>
                <a:lnTo>
                  <a:pt x="772471" y="2335630"/>
                </a:lnTo>
                <a:cubicBezTo>
                  <a:pt x="1125358" y="2071991"/>
                  <a:pt x="1407652" y="1936331"/>
                  <a:pt x="1637153" y="1882978"/>
                </a:cubicBezTo>
                <a:cubicBezTo>
                  <a:pt x="1638105" y="1883802"/>
                  <a:pt x="1639053" y="1884627"/>
                  <a:pt x="1639901" y="1885492"/>
                </a:cubicBezTo>
                <a:cubicBezTo>
                  <a:pt x="1429105" y="1945495"/>
                  <a:pt x="1180294" y="2070237"/>
                  <a:pt x="882823" y="2290378"/>
                </a:cubicBezTo>
                <a:lnTo>
                  <a:pt x="882823" y="2362627"/>
                </a:lnTo>
                <a:cubicBezTo>
                  <a:pt x="1204036" y="2122652"/>
                  <a:pt x="1466758" y="1988713"/>
                  <a:pt x="1684246" y="1926052"/>
                </a:cubicBezTo>
                <a:cubicBezTo>
                  <a:pt x="1787346" y="2023180"/>
                  <a:pt x="1862936" y="2117885"/>
                  <a:pt x="1934960" y="2147712"/>
                </a:cubicBezTo>
                <a:cubicBezTo>
                  <a:pt x="1981121" y="2487049"/>
                  <a:pt x="2217614" y="2709506"/>
                  <a:pt x="2218298" y="2877397"/>
                </a:cubicBezTo>
                <a:lnTo>
                  <a:pt x="2301150" y="2886131"/>
                </a:lnTo>
                <a:cubicBezTo>
                  <a:pt x="2313240" y="2851388"/>
                  <a:pt x="2304354" y="2813624"/>
                  <a:pt x="2282812" y="2771543"/>
                </a:cubicBezTo>
                <a:lnTo>
                  <a:pt x="2294159" y="2772739"/>
                </a:lnTo>
                <a:cubicBezTo>
                  <a:pt x="2306250" y="2737996"/>
                  <a:pt x="2297363" y="2700232"/>
                  <a:pt x="2275821" y="2658151"/>
                </a:cubicBezTo>
                <a:lnTo>
                  <a:pt x="2287168" y="2659347"/>
                </a:lnTo>
                <a:cubicBezTo>
                  <a:pt x="2299259" y="2624605"/>
                  <a:pt x="2290372" y="2586840"/>
                  <a:pt x="2268830" y="2544759"/>
                </a:cubicBezTo>
                <a:lnTo>
                  <a:pt x="2280177" y="2545955"/>
                </a:lnTo>
                <a:cubicBezTo>
                  <a:pt x="2292267" y="2511212"/>
                  <a:pt x="2283381" y="2473448"/>
                  <a:pt x="2261839" y="2431367"/>
                </a:cubicBezTo>
                <a:lnTo>
                  <a:pt x="2273186" y="2432563"/>
                </a:lnTo>
                <a:cubicBezTo>
                  <a:pt x="2285276" y="2397820"/>
                  <a:pt x="2276390" y="2360056"/>
                  <a:pt x="2254848" y="2317975"/>
                </a:cubicBezTo>
                <a:lnTo>
                  <a:pt x="2266195" y="2319171"/>
                </a:lnTo>
                <a:cubicBezTo>
                  <a:pt x="2276733" y="2288889"/>
                  <a:pt x="2271335" y="2256310"/>
                  <a:pt x="2253915" y="2221285"/>
                </a:cubicBezTo>
                <a:cubicBezTo>
                  <a:pt x="2277814" y="2236463"/>
                  <a:pt x="2302221" y="2242386"/>
                  <a:pt x="2326975" y="2238479"/>
                </a:cubicBezTo>
                <a:lnTo>
                  <a:pt x="2327811" y="2227100"/>
                </a:lnTo>
                <a:cubicBezTo>
                  <a:pt x="2365402" y="2255766"/>
                  <a:pt x="2400991" y="2271211"/>
                  <a:pt x="2437328" y="2265476"/>
                </a:cubicBezTo>
                <a:lnTo>
                  <a:pt x="2438164" y="2254097"/>
                </a:lnTo>
                <a:cubicBezTo>
                  <a:pt x="2475755" y="2282763"/>
                  <a:pt x="2511344" y="2298209"/>
                  <a:pt x="2547680" y="2292474"/>
                </a:cubicBezTo>
                <a:lnTo>
                  <a:pt x="2548517" y="2281094"/>
                </a:lnTo>
                <a:cubicBezTo>
                  <a:pt x="2586108" y="2309760"/>
                  <a:pt x="2621697" y="2325206"/>
                  <a:pt x="2658034" y="2319471"/>
                </a:cubicBezTo>
                <a:lnTo>
                  <a:pt x="2658869" y="2308091"/>
                </a:lnTo>
                <a:cubicBezTo>
                  <a:pt x="2696461" y="2336758"/>
                  <a:pt x="2732050" y="2352203"/>
                  <a:pt x="2768387" y="2346468"/>
                </a:cubicBezTo>
                <a:lnTo>
                  <a:pt x="2769222" y="2335089"/>
                </a:lnTo>
                <a:cubicBezTo>
                  <a:pt x="2806814" y="2363755"/>
                  <a:pt x="2842403" y="2379200"/>
                  <a:pt x="2878739" y="2373465"/>
                </a:cubicBezTo>
                <a:lnTo>
                  <a:pt x="2884843" y="2290378"/>
                </a:lnTo>
                <a:cubicBezTo>
                  <a:pt x="2723137" y="2260547"/>
                  <a:pt x="2550051" y="1998823"/>
                  <a:pt x="2237125" y="1888255"/>
                </a:cubicBezTo>
                <a:cubicBezTo>
                  <a:pt x="2209982" y="1817932"/>
                  <a:pt x="2140410" y="1735107"/>
                  <a:pt x="2072751" y="1631210"/>
                </a:cubicBezTo>
                <a:cubicBezTo>
                  <a:pt x="2173002" y="1428289"/>
                  <a:pt x="2351427" y="1193496"/>
                  <a:pt x="2644582" y="919954"/>
                </a:cubicBezTo>
                <a:lnTo>
                  <a:pt x="2573478" y="907136"/>
                </a:lnTo>
                <a:cubicBezTo>
                  <a:pt x="2304055" y="1160833"/>
                  <a:pt x="2137150" y="1383566"/>
                  <a:pt x="2040701" y="1580373"/>
                </a:cubicBezTo>
                <a:cubicBezTo>
                  <a:pt x="2040001" y="1579385"/>
                  <a:pt x="2039357" y="1578305"/>
                  <a:pt x="2038715" y="1577223"/>
                </a:cubicBezTo>
                <a:cubicBezTo>
                  <a:pt x="2131938" y="1360827"/>
                  <a:pt x="2315528" y="1107079"/>
                  <a:pt x="2637591" y="806562"/>
                </a:cubicBezTo>
                <a:lnTo>
                  <a:pt x="2566487" y="793744"/>
                </a:lnTo>
                <a:cubicBezTo>
                  <a:pt x="2271048" y="1071939"/>
                  <a:pt x="2098882" y="1312901"/>
                  <a:pt x="2007677" y="1523171"/>
                </a:cubicBezTo>
                <a:cubicBezTo>
                  <a:pt x="2091840" y="1294456"/>
                  <a:pt x="2278437" y="1021772"/>
                  <a:pt x="2630600" y="693170"/>
                </a:cubicBezTo>
                <a:lnTo>
                  <a:pt x="2559496" y="680352"/>
                </a:lnTo>
                <a:cubicBezTo>
                  <a:pt x="2265759" y="956943"/>
                  <a:pt x="2093879" y="1196731"/>
                  <a:pt x="2002338" y="1406212"/>
                </a:cubicBezTo>
                <a:cubicBezTo>
                  <a:pt x="2086897" y="1178077"/>
                  <a:pt x="2273373" y="906582"/>
                  <a:pt x="2623609" y="579778"/>
                </a:cubicBezTo>
                <a:lnTo>
                  <a:pt x="2552505" y="566960"/>
                </a:lnTo>
                <a:cubicBezTo>
                  <a:pt x="2256689" y="845508"/>
                  <a:pt x="2084461" y="1086730"/>
                  <a:pt x="1993331" y="1297173"/>
                </a:cubicBezTo>
                <a:cubicBezTo>
                  <a:pt x="2077347" y="1068419"/>
                  <a:pt x="2263973" y="795439"/>
                  <a:pt x="2616618" y="466386"/>
                </a:cubicBezTo>
                <a:lnTo>
                  <a:pt x="2545514" y="453568"/>
                </a:lnTo>
                <a:cubicBezTo>
                  <a:pt x="2250242" y="731605"/>
                  <a:pt x="2078103" y="972452"/>
                  <a:pt x="1986866" y="1182645"/>
                </a:cubicBezTo>
                <a:cubicBezTo>
                  <a:pt x="2070963" y="954140"/>
                  <a:pt x="2257555" y="681512"/>
                  <a:pt x="2609627" y="352994"/>
                </a:cubicBezTo>
                <a:lnTo>
                  <a:pt x="2538523" y="340176"/>
                </a:lnTo>
                <a:cubicBezTo>
                  <a:pt x="2242689" y="618742"/>
                  <a:pt x="2070457" y="859977"/>
                  <a:pt x="1979330" y="1070429"/>
                </a:cubicBezTo>
                <a:cubicBezTo>
                  <a:pt x="2063295" y="841738"/>
                  <a:pt x="2249924" y="568717"/>
                  <a:pt x="2602636" y="239602"/>
                </a:cubicBezTo>
                <a:lnTo>
                  <a:pt x="2531532" y="226784"/>
                </a:lnTo>
                <a:cubicBezTo>
                  <a:pt x="2233938" y="507008"/>
                  <a:pt x="2061421" y="749454"/>
                  <a:pt x="1970639" y="960707"/>
                </a:cubicBezTo>
                <a:cubicBezTo>
                  <a:pt x="2054219" y="731402"/>
                  <a:pt x="2240958" y="457168"/>
                  <a:pt x="2595645" y="126210"/>
                </a:cubicBezTo>
                <a:lnTo>
                  <a:pt x="2524541" y="113392"/>
                </a:lnTo>
                <a:cubicBezTo>
                  <a:pt x="2229067" y="391619"/>
                  <a:pt x="2056896" y="632605"/>
                  <a:pt x="1965697" y="842891"/>
                </a:cubicBezTo>
                <a:cubicBezTo>
                  <a:pt x="2049853" y="614164"/>
                  <a:pt x="2236452" y="341457"/>
                  <a:pt x="2588654" y="12818"/>
                </a:cubicBezTo>
                <a:lnTo>
                  <a:pt x="2517550" y="0"/>
                </a:lnTo>
                <a:cubicBezTo>
                  <a:pt x="2215802" y="284136"/>
                  <a:pt x="2042648" y="529431"/>
                  <a:pt x="1952670" y="742527"/>
                </a:cubicBezTo>
                <a:cubicBezTo>
                  <a:pt x="1873356" y="930370"/>
                  <a:pt x="1858673" y="1093193"/>
                  <a:pt x="1877607" y="1235483"/>
                </a:cubicBezTo>
                <a:cubicBezTo>
                  <a:pt x="1877485" y="1271602"/>
                  <a:pt x="1879674" y="1306517"/>
                  <a:pt x="1884448" y="1339874"/>
                </a:cubicBezTo>
                <a:cubicBezTo>
                  <a:pt x="1883910" y="1379700"/>
                  <a:pt x="1886190" y="1418072"/>
                  <a:pt x="1891462" y="1454636"/>
                </a:cubicBezTo>
                <a:cubicBezTo>
                  <a:pt x="1890992" y="1493862"/>
                  <a:pt x="1893254" y="1531677"/>
                  <a:pt x="1898448" y="1567721"/>
                </a:cubicBezTo>
                <a:cubicBezTo>
                  <a:pt x="1897963" y="1607080"/>
                  <a:pt x="1900229" y="1645019"/>
                  <a:pt x="1905440" y="1681178"/>
                </a:cubicBezTo>
                <a:cubicBezTo>
                  <a:pt x="1904958" y="1720509"/>
                  <a:pt x="1907224" y="1758421"/>
                  <a:pt x="1912431" y="1794555"/>
                </a:cubicBezTo>
                <a:lnTo>
                  <a:pt x="1913197" y="1806980"/>
                </a:lnTo>
                <a:lnTo>
                  <a:pt x="1873443" y="1797254"/>
                </a:lnTo>
                <a:cubicBezTo>
                  <a:pt x="1838805" y="1785719"/>
                  <a:pt x="1801897" y="1776764"/>
                  <a:pt x="1763104" y="1770260"/>
                </a:cubicBezTo>
                <a:cubicBezTo>
                  <a:pt x="1728443" y="1758717"/>
                  <a:pt x="1691508" y="1749756"/>
                  <a:pt x="1652687" y="1743250"/>
                </a:cubicBezTo>
                <a:cubicBezTo>
                  <a:pt x="1618136" y="1731744"/>
                  <a:pt x="1581323" y="1722809"/>
                  <a:pt x="1542635" y="1716313"/>
                </a:cubicBezTo>
                <a:cubicBezTo>
                  <a:pt x="1507587" y="1704637"/>
                  <a:pt x="1470228" y="1695587"/>
                  <a:pt x="1430939" y="1689050"/>
                </a:cubicBezTo>
                <a:cubicBezTo>
                  <a:pt x="1398958" y="1678433"/>
                  <a:pt x="1364985" y="1670085"/>
                  <a:pt x="1329417" y="1663797"/>
                </a:cubicBezTo>
                <a:cubicBezTo>
                  <a:pt x="1192743" y="1619920"/>
                  <a:pt x="1029899" y="1605483"/>
                  <a:pt x="830964" y="1650214"/>
                </a:cubicBezTo>
                <a:cubicBezTo>
                  <a:pt x="605285" y="1700959"/>
                  <a:pt x="333162" y="1827848"/>
                  <a:pt x="0" y="2074401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 bwMode="auto">
          <a:xfrm rot="2393430" flipH="1" flipV="1">
            <a:off x="3268563" y="2696845"/>
            <a:ext cx="2884843" cy="2886131"/>
          </a:xfrm>
          <a:custGeom>
            <a:avLst/>
            <a:gdLst/>
            <a:ahLst/>
            <a:cxnLst/>
            <a:rect l="l" t="t" r="r" b="b"/>
            <a:pathLst>
              <a:path w="2884843" h="2886131">
                <a:moveTo>
                  <a:pt x="2001204" y="2290702"/>
                </a:moveTo>
                <a:cubicBezTo>
                  <a:pt x="2040838" y="2384391"/>
                  <a:pt x="2088738" y="2466638"/>
                  <a:pt x="2128689" y="2540168"/>
                </a:cubicBezTo>
                <a:cubicBezTo>
                  <a:pt x="2080199" y="2468526"/>
                  <a:pt x="2032731" y="2386145"/>
                  <a:pt x="2001204" y="2290702"/>
                </a:cubicBezTo>
                <a:close/>
                <a:moveTo>
                  <a:pt x="2097730" y="2183496"/>
                </a:moveTo>
                <a:lnTo>
                  <a:pt x="2098792" y="2183619"/>
                </a:lnTo>
                <a:cubicBezTo>
                  <a:pt x="2101797" y="2189130"/>
                  <a:pt x="2104778" y="2194585"/>
                  <a:pt x="2107716" y="2199993"/>
                </a:cubicBezTo>
                <a:close/>
                <a:moveTo>
                  <a:pt x="2345969" y="1972642"/>
                </a:moveTo>
                <a:cubicBezTo>
                  <a:pt x="2434306" y="2020601"/>
                  <a:pt x="2506958" y="2081931"/>
                  <a:pt x="2568861" y="2142362"/>
                </a:cubicBezTo>
                <a:cubicBezTo>
                  <a:pt x="2503585" y="2089999"/>
                  <a:pt x="2431141" y="2028269"/>
                  <a:pt x="2345969" y="1972642"/>
                </a:cubicBezTo>
                <a:close/>
                <a:moveTo>
                  <a:pt x="2239684" y="1993813"/>
                </a:moveTo>
                <a:cubicBezTo>
                  <a:pt x="2279470" y="2024016"/>
                  <a:pt x="2315325" y="2056319"/>
                  <a:pt x="2348156" y="2088368"/>
                </a:cubicBezTo>
                <a:cubicBezTo>
                  <a:pt x="2315314" y="2062023"/>
                  <a:pt x="2280657" y="2033307"/>
                  <a:pt x="2243457" y="2004216"/>
                </a:cubicBezTo>
                <a:close/>
                <a:moveTo>
                  <a:pt x="2028833" y="2164749"/>
                </a:moveTo>
                <a:lnTo>
                  <a:pt x="2038383" y="2170297"/>
                </a:lnTo>
                <a:cubicBezTo>
                  <a:pt x="2063797" y="2221821"/>
                  <a:pt x="2090689" y="2269178"/>
                  <a:pt x="2114707" y="2313385"/>
                </a:cubicBezTo>
                <a:cubicBezTo>
                  <a:pt x="2084240" y="2268370"/>
                  <a:pt x="2054176" y="2219115"/>
                  <a:pt x="2028833" y="2164749"/>
                </a:cubicBezTo>
                <a:close/>
                <a:moveTo>
                  <a:pt x="1994213" y="2177309"/>
                </a:moveTo>
                <a:cubicBezTo>
                  <a:pt x="2033847" y="2270999"/>
                  <a:pt x="2081747" y="2353246"/>
                  <a:pt x="2121699" y="2426777"/>
                </a:cubicBezTo>
                <a:cubicBezTo>
                  <a:pt x="2073209" y="2355134"/>
                  <a:pt x="2025740" y="2272754"/>
                  <a:pt x="1994213" y="2177309"/>
                </a:cubicBezTo>
                <a:close/>
                <a:moveTo>
                  <a:pt x="2249257" y="1953877"/>
                </a:moveTo>
                <a:cubicBezTo>
                  <a:pt x="2331628" y="2000106"/>
                  <a:pt x="2399888" y="2058139"/>
                  <a:pt x="2458509" y="2115366"/>
                </a:cubicBezTo>
                <a:cubicBezTo>
                  <a:pt x="2396784" y="2065851"/>
                  <a:pt x="2328650" y="2007961"/>
                  <a:pt x="2249021" y="1955349"/>
                </a:cubicBezTo>
                <a:close/>
                <a:moveTo>
                  <a:pt x="1993814" y="1986112"/>
                </a:moveTo>
                <a:lnTo>
                  <a:pt x="2000111" y="1991863"/>
                </a:lnTo>
                <a:lnTo>
                  <a:pt x="2001519" y="1994791"/>
                </a:lnTo>
                <a:lnTo>
                  <a:pt x="1995169" y="1989661"/>
                </a:lnTo>
                <a:close/>
                <a:moveTo>
                  <a:pt x="2059236" y="1918401"/>
                </a:moveTo>
                <a:lnTo>
                  <a:pt x="2065918" y="1922433"/>
                </a:lnTo>
                <a:lnTo>
                  <a:pt x="2071496" y="1932616"/>
                </a:lnTo>
                <a:lnTo>
                  <a:pt x="2065410" y="1928210"/>
                </a:lnTo>
                <a:close/>
                <a:moveTo>
                  <a:pt x="2018246" y="1940913"/>
                </a:moveTo>
                <a:lnTo>
                  <a:pt x="2026022" y="1946309"/>
                </a:lnTo>
                <a:lnTo>
                  <a:pt x="2031420" y="1957249"/>
                </a:lnTo>
                <a:lnTo>
                  <a:pt x="2022789" y="1950868"/>
                </a:lnTo>
                <a:close/>
                <a:moveTo>
                  <a:pt x="2003028" y="1802733"/>
                </a:moveTo>
                <a:lnTo>
                  <a:pt x="2018571" y="1832759"/>
                </a:lnTo>
                <a:lnTo>
                  <a:pt x="2011785" y="1831099"/>
                </a:lnTo>
                <a:cubicBezTo>
                  <a:pt x="2007476" y="1824335"/>
                  <a:pt x="2004098" y="1817069"/>
                  <a:pt x="2000804" y="1809709"/>
                </a:cubicBezTo>
                <a:cubicBezTo>
                  <a:pt x="2001416" y="1807322"/>
                  <a:pt x="2002137" y="1804984"/>
                  <a:pt x="2003028" y="1802733"/>
                </a:cubicBezTo>
                <a:close/>
                <a:moveTo>
                  <a:pt x="1865418" y="1887865"/>
                </a:moveTo>
                <a:cubicBezTo>
                  <a:pt x="1867792" y="1887388"/>
                  <a:pt x="1870220" y="1887093"/>
                  <a:pt x="1872677" y="1886914"/>
                </a:cubicBezTo>
                <a:cubicBezTo>
                  <a:pt x="1889476" y="1898385"/>
                  <a:pt x="1905592" y="1910281"/>
                  <a:pt x="1920372" y="1923370"/>
                </a:cubicBezTo>
                <a:lnTo>
                  <a:pt x="1920812" y="1930507"/>
                </a:lnTo>
                <a:close/>
                <a:moveTo>
                  <a:pt x="2024005" y="1743283"/>
                </a:moveTo>
                <a:lnTo>
                  <a:pt x="2080318" y="1847865"/>
                </a:lnTo>
                <a:lnTo>
                  <a:pt x="2079514" y="1847668"/>
                </a:lnTo>
                <a:cubicBezTo>
                  <a:pt x="2058812" y="1817822"/>
                  <a:pt x="2039138" y="1785570"/>
                  <a:pt x="2021528" y="1750303"/>
                </a:cubicBezTo>
                <a:close/>
                <a:moveTo>
                  <a:pt x="1803189" y="1897962"/>
                </a:moveTo>
                <a:lnTo>
                  <a:pt x="1810537" y="1896770"/>
                </a:lnTo>
                <a:cubicBezTo>
                  <a:pt x="1846270" y="1923456"/>
                  <a:pt x="1877735" y="1952057"/>
                  <a:pt x="1906828" y="1980459"/>
                </a:cubicBezTo>
                <a:cubicBezTo>
                  <a:pt x="1874494" y="1954527"/>
                  <a:pt x="1840401" y="1926297"/>
                  <a:pt x="1803189" y="1897962"/>
                </a:cubicBezTo>
                <a:close/>
                <a:moveTo>
                  <a:pt x="2047268" y="1687088"/>
                </a:moveTo>
                <a:cubicBezTo>
                  <a:pt x="2058233" y="1707319"/>
                  <a:pt x="2069031" y="1726813"/>
                  <a:pt x="2079304" y="1745735"/>
                </a:cubicBezTo>
                <a:cubicBezTo>
                  <a:pt x="2067698" y="1728575"/>
                  <a:pt x="2056153" y="1710798"/>
                  <a:pt x="2045028" y="1692147"/>
                </a:cubicBezTo>
                <a:close/>
                <a:moveTo>
                  <a:pt x="1743758" y="1910886"/>
                </a:moveTo>
                <a:lnTo>
                  <a:pt x="1749135" y="1909580"/>
                </a:lnTo>
                <a:cubicBezTo>
                  <a:pt x="1765516" y="1923837"/>
                  <a:pt x="1780963" y="1938353"/>
                  <a:pt x="1795792" y="1952820"/>
                </a:cubicBezTo>
                <a:cubicBezTo>
                  <a:pt x="1778993" y="1939352"/>
                  <a:pt x="1761723" y="1925267"/>
                  <a:pt x="1743758" y="1910886"/>
                </a:cubicBezTo>
                <a:close/>
                <a:moveTo>
                  <a:pt x="2016979" y="1629990"/>
                </a:moveTo>
                <a:lnTo>
                  <a:pt x="2017371" y="1630729"/>
                </a:lnTo>
                <a:lnTo>
                  <a:pt x="2014634" y="1636635"/>
                </a:lnTo>
                <a:close/>
                <a:moveTo>
                  <a:pt x="1692940" y="1870949"/>
                </a:moveTo>
                <a:lnTo>
                  <a:pt x="1699895" y="1869820"/>
                </a:lnTo>
                <a:lnTo>
                  <a:pt x="1693597" y="1871465"/>
                </a:lnTo>
                <a:close/>
                <a:moveTo>
                  <a:pt x="0" y="2074401"/>
                </a:moveTo>
                <a:lnTo>
                  <a:pt x="0" y="2146651"/>
                </a:lnTo>
                <a:cubicBezTo>
                  <a:pt x="385910" y="1858340"/>
                  <a:pt x="687396" y="1723082"/>
                  <a:pt x="927424" y="1680840"/>
                </a:cubicBezTo>
                <a:cubicBezTo>
                  <a:pt x="704294" y="1733285"/>
                  <a:pt x="436586" y="1859972"/>
                  <a:pt x="110353" y="2101398"/>
                </a:cubicBezTo>
                <a:lnTo>
                  <a:pt x="110353" y="2173648"/>
                </a:lnTo>
                <a:cubicBezTo>
                  <a:pt x="498986" y="1883303"/>
                  <a:pt x="801999" y="1748178"/>
                  <a:pt x="1042495" y="1706605"/>
                </a:cubicBezTo>
                <a:cubicBezTo>
                  <a:pt x="818488" y="1758469"/>
                  <a:pt x="549281" y="1885236"/>
                  <a:pt x="220706" y="2128395"/>
                </a:cubicBezTo>
                <a:lnTo>
                  <a:pt x="220706" y="2200645"/>
                </a:lnTo>
                <a:cubicBezTo>
                  <a:pt x="607175" y="1911917"/>
                  <a:pt x="908975" y="1776685"/>
                  <a:pt x="1148934" y="1734625"/>
                </a:cubicBezTo>
                <a:cubicBezTo>
                  <a:pt x="925654" y="1786969"/>
                  <a:pt x="657690" y="1913671"/>
                  <a:pt x="331059" y="2155392"/>
                </a:cubicBezTo>
                <a:lnTo>
                  <a:pt x="331059" y="2227642"/>
                </a:lnTo>
                <a:cubicBezTo>
                  <a:pt x="716827" y="1939438"/>
                  <a:pt x="1018233" y="1804173"/>
                  <a:pt x="1258034" y="1761949"/>
                </a:cubicBezTo>
                <a:cubicBezTo>
                  <a:pt x="1034988" y="1814449"/>
                  <a:pt x="767423" y="1941127"/>
                  <a:pt x="441412" y="2182389"/>
                </a:cubicBezTo>
                <a:lnTo>
                  <a:pt x="441411" y="2254639"/>
                </a:lnTo>
                <a:cubicBezTo>
                  <a:pt x="827808" y="1965965"/>
                  <a:pt x="1129568" y="1830730"/>
                  <a:pt x="1369598" y="1788630"/>
                </a:cubicBezTo>
                <a:cubicBezTo>
                  <a:pt x="1146326" y="1840980"/>
                  <a:pt x="878375" y="1967680"/>
                  <a:pt x="551764" y="2209386"/>
                </a:cubicBezTo>
                <a:lnTo>
                  <a:pt x="551764" y="2281636"/>
                </a:lnTo>
                <a:cubicBezTo>
                  <a:pt x="935520" y="1994935"/>
                  <a:pt x="1235792" y="1859583"/>
                  <a:pt x="1475309" y="1816839"/>
                </a:cubicBezTo>
                <a:cubicBezTo>
                  <a:pt x="1252910" y="1869763"/>
                  <a:pt x="986434" y="1996376"/>
                  <a:pt x="662117" y="2236383"/>
                </a:cubicBezTo>
                <a:lnTo>
                  <a:pt x="662117" y="2308633"/>
                </a:lnTo>
                <a:cubicBezTo>
                  <a:pt x="1047985" y="2020354"/>
                  <a:pt x="1349447" y="1885095"/>
                  <a:pt x="1589465" y="1842843"/>
                </a:cubicBezTo>
                <a:cubicBezTo>
                  <a:pt x="1366350" y="1895297"/>
                  <a:pt x="1098666" y="2021982"/>
                  <a:pt x="772471" y="2263380"/>
                </a:cubicBezTo>
                <a:lnTo>
                  <a:pt x="772471" y="2335630"/>
                </a:lnTo>
                <a:cubicBezTo>
                  <a:pt x="1125358" y="2071991"/>
                  <a:pt x="1407652" y="1936331"/>
                  <a:pt x="1637153" y="1882978"/>
                </a:cubicBezTo>
                <a:cubicBezTo>
                  <a:pt x="1638105" y="1883802"/>
                  <a:pt x="1639053" y="1884627"/>
                  <a:pt x="1639901" y="1885492"/>
                </a:cubicBezTo>
                <a:cubicBezTo>
                  <a:pt x="1429105" y="1945495"/>
                  <a:pt x="1180294" y="2070237"/>
                  <a:pt x="882823" y="2290378"/>
                </a:cubicBezTo>
                <a:lnTo>
                  <a:pt x="882823" y="2362627"/>
                </a:lnTo>
                <a:cubicBezTo>
                  <a:pt x="1204036" y="2122652"/>
                  <a:pt x="1466758" y="1988713"/>
                  <a:pt x="1684246" y="1926052"/>
                </a:cubicBezTo>
                <a:cubicBezTo>
                  <a:pt x="1787346" y="2023180"/>
                  <a:pt x="1862936" y="2117885"/>
                  <a:pt x="1934960" y="2147712"/>
                </a:cubicBezTo>
                <a:cubicBezTo>
                  <a:pt x="1981121" y="2487049"/>
                  <a:pt x="2217614" y="2709506"/>
                  <a:pt x="2218298" y="2877397"/>
                </a:cubicBezTo>
                <a:lnTo>
                  <a:pt x="2301150" y="2886131"/>
                </a:lnTo>
                <a:cubicBezTo>
                  <a:pt x="2313240" y="2851388"/>
                  <a:pt x="2304354" y="2813624"/>
                  <a:pt x="2282812" y="2771543"/>
                </a:cubicBezTo>
                <a:lnTo>
                  <a:pt x="2294159" y="2772739"/>
                </a:lnTo>
                <a:cubicBezTo>
                  <a:pt x="2306250" y="2737996"/>
                  <a:pt x="2297363" y="2700232"/>
                  <a:pt x="2275821" y="2658151"/>
                </a:cubicBezTo>
                <a:lnTo>
                  <a:pt x="2287168" y="2659347"/>
                </a:lnTo>
                <a:cubicBezTo>
                  <a:pt x="2299259" y="2624605"/>
                  <a:pt x="2290372" y="2586840"/>
                  <a:pt x="2268830" y="2544759"/>
                </a:cubicBezTo>
                <a:lnTo>
                  <a:pt x="2280177" y="2545955"/>
                </a:lnTo>
                <a:cubicBezTo>
                  <a:pt x="2292267" y="2511212"/>
                  <a:pt x="2283381" y="2473448"/>
                  <a:pt x="2261839" y="2431367"/>
                </a:cubicBezTo>
                <a:lnTo>
                  <a:pt x="2273186" y="2432563"/>
                </a:lnTo>
                <a:cubicBezTo>
                  <a:pt x="2285276" y="2397820"/>
                  <a:pt x="2276390" y="2360056"/>
                  <a:pt x="2254848" y="2317975"/>
                </a:cubicBezTo>
                <a:lnTo>
                  <a:pt x="2266195" y="2319171"/>
                </a:lnTo>
                <a:cubicBezTo>
                  <a:pt x="2276733" y="2288889"/>
                  <a:pt x="2271335" y="2256310"/>
                  <a:pt x="2253915" y="2221285"/>
                </a:cubicBezTo>
                <a:cubicBezTo>
                  <a:pt x="2277814" y="2236463"/>
                  <a:pt x="2302221" y="2242386"/>
                  <a:pt x="2326975" y="2238479"/>
                </a:cubicBezTo>
                <a:lnTo>
                  <a:pt x="2327811" y="2227100"/>
                </a:lnTo>
                <a:cubicBezTo>
                  <a:pt x="2365402" y="2255766"/>
                  <a:pt x="2400991" y="2271211"/>
                  <a:pt x="2437328" y="2265476"/>
                </a:cubicBezTo>
                <a:lnTo>
                  <a:pt x="2438164" y="2254097"/>
                </a:lnTo>
                <a:cubicBezTo>
                  <a:pt x="2475755" y="2282763"/>
                  <a:pt x="2511344" y="2298209"/>
                  <a:pt x="2547680" y="2292474"/>
                </a:cubicBezTo>
                <a:lnTo>
                  <a:pt x="2548517" y="2281094"/>
                </a:lnTo>
                <a:cubicBezTo>
                  <a:pt x="2586108" y="2309760"/>
                  <a:pt x="2621697" y="2325206"/>
                  <a:pt x="2658034" y="2319471"/>
                </a:cubicBezTo>
                <a:lnTo>
                  <a:pt x="2658869" y="2308091"/>
                </a:lnTo>
                <a:cubicBezTo>
                  <a:pt x="2696461" y="2336758"/>
                  <a:pt x="2732050" y="2352203"/>
                  <a:pt x="2768387" y="2346468"/>
                </a:cubicBezTo>
                <a:lnTo>
                  <a:pt x="2769222" y="2335089"/>
                </a:lnTo>
                <a:cubicBezTo>
                  <a:pt x="2806814" y="2363755"/>
                  <a:pt x="2842403" y="2379200"/>
                  <a:pt x="2878739" y="2373465"/>
                </a:cubicBezTo>
                <a:lnTo>
                  <a:pt x="2884843" y="2290378"/>
                </a:lnTo>
                <a:cubicBezTo>
                  <a:pt x="2723137" y="2260547"/>
                  <a:pt x="2550051" y="1998823"/>
                  <a:pt x="2237125" y="1888255"/>
                </a:cubicBezTo>
                <a:cubicBezTo>
                  <a:pt x="2209982" y="1817932"/>
                  <a:pt x="2140410" y="1735107"/>
                  <a:pt x="2072751" y="1631210"/>
                </a:cubicBezTo>
                <a:cubicBezTo>
                  <a:pt x="2173002" y="1428289"/>
                  <a:pt x="2351427" y="1193496"/>
                  <a:pt x="2644582" y="919954"/>
                </a:cubicBezTo>
                <a:lnTo>
                  <a:pt x="2573478" y="907136"/>
                </a:lnTo>
                <a:cubicBezTo>
                  <a:pt x="2304055" y="1160833"/>
                  <a:pt x="2137150" y="1383566"/>
                  <a:pt x="2040701" y="1580373"/>
                </a:cubicBezTo>
                <a:cubicBezTo>
                  <a:pt x="2040001" y="1579385"/>
                  <a:pt x="2039357" y="1578305"/>
                  <a:pt x="2038715" y="1577223"/>
                </a:cubicBezTo>
                <a:cubicBezTo>
                  <a:pt x="2131938" y="1360827"/>
                  <a:pt x="2315528" y="1107079"/>
                  <a:pt x="2637591" y="806562"/>
                </a:cubicBezTo>
                <a:lnTo>
                  <a:pt x="2566487" y="793744"/>
                </a:lnTo>
                <a:cubicBezTo>
                  <a:pt x="2271048" y="1071939"/>
                  <a:pt x="2098882" y="1312901"/>
                  <a:pt x="2007677" y="1523171"/>
                </a:cubicBezTo>
                <a:cubicBezTo>
                  <a:pt x="2091840" y="1294456"/>
                  <a:pt x="2278437" y="1021772"/>
                  <a:pt x="2630600" y="693170"/>
                </a:cubicBezTo>
                <a:lnTo>
                  <a:pt x="2559496" y="680352"/>
                </a:lnTo>
                <a:cubicBezTo>
                  <a:pt x="2265759" y="956943"/>
                  <a:pt x="2093879" y="1196731"/>
                  <a:pt x="2002338" y="1406212"/>
                </a:cubicBezTo>
                <a:cubicBezTo>
                  <a:pt x="2086897" y="1178077"/>
                  <a:pt x="2273373" y="906582"/>
                  <a:pt x="2623609" y="579778"/>
                </a:cubicBezTo>
                <a:lnTo>
                  <a:pt x="2552505" y="566960"/>
                </a:lnTo>
                <a:cubicBezTo>
                  <a:pt x="2256689" y="845508"/>
                  <a:pt x="2084461" y="1086730"/>
                  <a:pt x="1993331" y="1297173"/>
                </a:cubicBezTo>
                <a:cubicBezTo>
                  <a:pt x="2077347" y="1068419"/>
                  <a:pt x="2263973" y="795439"/>
                  <a:pt x="2616618" y="466386"/>
                </a:cubicBezTo>
                <a:lnTo>
                  <a:pt x="2545514" y="453568"/>
                </a:lnTo>
                <a:cubicBezTo>
                  <a:pt x="2250242" y="731605"/>
                  <a:pt x="2078103" y="972452"/>
                  <a:pt x="1986866" y="1182645"/>
                </a:cubicBezTo>
                <a:cubicBezTo>
                  <a:pt x="2070963" y="954140"/>
                  <a:pt x="2257555" y="681512"/>
                  <a:pt x="2609627" y="352994"/>
                </a:cubicBezTo>
                <a:lnTo>
                  <a:pt x="2538523" y="340176"/>
                </a:lnTo>
                <a:cubicBezTo>
                  <a:pt x="2242689" y="618742"/>
                  <a:pt x="2070457" y="859977"/>
                  <a:pt x="1979330" y="1070429"/>
                </a:cubicBezTo>
                <a:cubicBezTo>
                  <a:pt x="2063295" y="841738"/>
                  <a:pt x="2249924" y="568717"/>
                  <a:pt x="2602636" y="239602"/>
                </a:cubicBezTo>
                <a:lnTo>
                  <a:pt x="2531532" y="226784"/>
                </a:lnTo>
                <a:cubicBezTo>
                  <a:pt x="2233938" y="507008"/>
                  <a:pt x="2061421" y="749454"/>
                  <a:pt x="1970639" y="960707"/>
                </a:cubicBezTo>
                <a:cubicBezTo>
                  <a:pt x="2054219" y="731402"/>
                  <a:pt x="2240958" y="457168"/>
                  <a:pt x="2595645" y="126210"/>
                </a:cubicBezTo>
                <a:lnTo>
                  <a:pt x="2524541" y="113392"/>
                </a:lnTo>
                <a:cubicBezTo>
                  <a:pt x="2229067" y="391619"/>
                  <a:pt x="2056896" y="632605"/>
                  <a:pt x="1965697" y="842891"/>
                </a:cubicBezTo>
                <a:cubicBezTo>
                  <a:pt x="2049853" y="614164"/>
                  <a:pt x="2236452" y="341457"/>
                  <a:pt x="2588654" y="12818"/>
                </a:cubicBezTo>
                <a:lnTo>
                  <a:pt x="2517550" y="0"/>
                </a:lnTo>
                <a:cubicBezTo>
                  <a:pt x="2215802" y="284136"/>
                  <a:pt x="2042648" y="529431"/>
                  <a:pt x="1952670" y="742527"/>
                </a:cubicBezTo>
                <a:cubicBezTo>
                  <a:pt x="1873356" y="930370"/>
                  <a:pt x="1858673" y="1093193"/>
                  <a:pt x="1877607" y="1235483"/>
                </a:cubicBezTo>
                <a:cubicBezTo>
                  <a:pt x="1877485" y="1271602"/>
                  <a:pt x="1879674" y="1306517"/>
                  <a:pt x="1884448" y="1339874"/>
                </a:cubicBezTo>
                <a:cubicBezTo>
                  <a:pt x="1883910" y="1379700"/>
                  <a:pt x="1886190" y="1418072"/>
                  <a:pt x="1891462" y="1454636"/>
                </a:cubicBezTo>
                <a:cubicBezTo>
                  <a:pt x="1890992" y="1493862"/>
                  <a:pt x="1893254" y="1531677"/>
                  <a:pt x="1898448" y="1567721"/>
                </a:cubicBezTo>
                <a:cubicBezTo>
                  <a:pt x="1897963" y="1607080"/>
                  <a:pt x="1900229" y="1645019"/>
                  <a:pt x="1905440" y="1681178"/>
                </a:cubicBezTo>
                <a:cubicBezTo>
                  <a:pt x="1904958" y="1720509"/>
                  <a:pt x="1907224" y="1758421"/>
                  <a:pt x="1912431" y="1794555"/>
                </a:cubicBezTo>
                <a:lnTo>
                  <a:pt x="1913197" y="1806980"/>
                </a:lnTo>
                <a:lnTo>
                  <a:pt x="1873443" y="1797254"/>
                </a:lnTo>
                <a:cubicBezTo>
                  <a:pt x="1838805" y="1785719"/>
                  <a:pt x="1801897" y="1776764"/>
                  <a:pt x="1763104" y="1770260"/>
                </a:cubicBezTo>
                <a:cubicBezTo>
                  <a:pt x="1728443" y="1758717"/>
                  <a:pt x="1691508" y="1749756"/>
                  <a:pt x="1652687" y="1743250"/>
                </a:cubicBezTo>
                <a:cubicBezTo>
                  <a:pt x="1618136" y="1731744"/>
                  <a:pt x="1581323" y="1722809"/>
                  <a:pt x="1542635" y="1716313"/>
                </a:cubicBezTo>
                <a:cubicBezTo>
                  <a:pt x="1507587" y="1704637"/>
                  <a:pt x="1470228" y="1695587"/>
                  <a:pt x="1430939" y="1689050"/>
                </a:cubicBezTo>
                <a:cubicBezTo>
                  <a:pt x="1398958" y="1678433"/>
                  <a:pt x="1364985" y="1670085"/>
                  <a:pt x="1329417" y="1663797"/>
                </a:cubicBezTo>
                <a:cubicBezTo>
                  <a:pt x="1192743" y="1619920"/>
                  <a:pt x="1029899" y="1605483"/>
                  <a:pt x="830964" y="1650214"/>
                </a:cubicBezTo>
                <a:cubicBezTo>
                  <a:pt x="605285" y="1700959"/>
                  <a:pt x="333162" y="1827848"/>
                  <a:pt x="0" y="2074401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 bwMode="auto">
          <a:xfrm rot="3006570" flipH="1">
            <a:off x="4755851" y="1231581"/>
            <a:ext cx="2884843" cy="2886131"/>
          </a:xfrm>
          <a:custGeom>
            <a:avLst/>
            <a:gdLst/>
            <a:ahLst/>
            <a:cxnLst/>
            <a:rect l="l" t="t" r="r" b="b"/>
            <a:pathLst>
              <a:path w="2884843" h="2886131">
                <a:moveTo>
                  <a:pt x="2001204" y="2290702"/>
                </a:moveTo>
                <a:cubicBezTo>
                  <a:pt x="2040838" y="2384391"/>
                  <a:pt x="2088738" y="2466638"/>
                  <a:pt x="2128689" y="2540168"/>
                </a:cubicBezTo>
                <a:cubicBezTo>
                  <a:pt x="2080199" y="2468526"/>
                  <a:pt x="2032731" y="2386145"/>
                  <a:pt x="2001204" y="2290702"/>
                </a:cubicBezTo>
                <a:close/>
                <a:moveTo>
                  <a:pt x="2097730" y="2183496"/>
                </a:moveTo>
                <a:lnTo>
                  <a:pt x="2098792" y="2183619"/>
                </a:lnTo>
                <a:cubicBezTo>
                  <a:pt x="2101797" y="2189130"/>
                  <a:pt x="2104778" y="2194585"/>
                  <a:pt x="2107716" y="2199993"/>
                </a:cubicBezTo>
                <a:close/>
                <a:moveTo>
                  <a:pt x="2345969" y="1972642"/>
                </a:moveTo>
                <a:cubicBezTo>
                  <a:pt x="2434306" y="2020601"/>
                  <a:pt x="2506958" y="2081931"/>
                  <a:pt x="2568861" y="2142362"/>
                </a:cubicBezTo>
                <a:cubicBezTo>
                  <a:pt x="2503585" y="2089999"/>
                  <a:pt x="2431141" y="2028269"/>
                  <a:pt x="2345969" y="1972642"/>
                </a:cubicBezTo>
                <a:close/>
                <a:moveTo>
                  <a:pt x="2239684" y="1993813"/>
                </a:moveTo>
                <a:cubicBezTo>
                  <a:pt x="2279470" y="2024016"/>
                  <a:pt x="2315325" y="2056319"/>
                  <a:pt x="2348156" y="2088368"/>
                </a:cubicBezTo>
                <a:cubicBezTo>
                  <a:pt x="2315314" y="2062023"/>
                  <a:pt x="2280657" y="2033307"/>
                  <a:pt x="2243457" y="2004216"/>
                </a:cubicBezTo>
                <a:close/>
                <a:moveTo>
                  <a:pt x="2028833" y="2164749"/>
                </a:moveTo>
                <a:lnTo>
                  <a:pt x="2038383" y="2170297"/>
                </a:lnTo>
                <a:cubicBezTo>
                  <a:pt x="2063797" y="2221821"/>
                  <a:pt x="2090689" y="2269178"/>
                  <a:pt x="2114707" y="2313385"/>
                </a:cubicBezTo>
                <a:cubicBezTo>
                  <a:pt x="2084240" y="2268370"/>
                  <a:pt x="2054176" y="2219115"/>
                  <a:pt x="2028833" y="2164749"/>
                </a:cubicBezTo>
                <a:close/>
                <a:moveTo>
                  <a:pt x="1994213" y="2177309"/>
                </a:moveTo>
                <a:cubicBezTo>
                  <a:pt x="2033847" y="2270999"/>
                  <a:pt x="2081747" y="2353246"/>
                  <a:pt x="2121699" y="2426777"/>
                </a:cubicBezTo>
                <a:cubicBezTo>
                  <a:pt x="2073209" y="2355134"/>
                  <a:pt x="2025740" y="2272754"/>
                  <a:pt x="1994213" y="2177309"/>
                </a:cubicBezTo>
                <a:close/>
                <a:moveTo>
                  <a:pt x="2249257" y="1953877"/>
                </a:moveTo>
                <a:cubicBezTo>
                  <a:pt x="2331628" y="2000106"/>
                  <a:pt x="2399888" y="2058139"/>
                  <a:pt x="2458509" y="2115366"/>
                </a:cubicBezTo>
                <a:cubicBezTo>
                  <a:pt x="2396784" y="2065851"/>
                  <a:pt x="2328650" y="2007961"/>
                  <a:pt x="2249021" y="1955349"/>
                </a:cubicBezTo>
                <a:close/>
                <a:moveTo>
                  <a:pt x="1993814" y="1986112"/>
                </a:moveTo>
                <a:lnTo>
                  <a:pt x="2000111" y="1991863"/>
                </a:lnTo>
                <a:lnTo>
                  <a:pt x="2001519" y="1994791"/>
                </a:lnTo>
                <a:lnTo>
                  <a:pt x="1995169" y="1989661"/>
                </a:lnTo>
                <a:close/>
                <a:moveTo>
                  <a:pt x="2059236" y="1918401"/>
                </a:moveTo>
                <a:lnTo>
                  <a:pt x="2065918" y="1922433"/>
                </a:lnTo>
                <a:lnTo>
                  <a:pt x="2071496" y="1932616"/>
                </a:lnTo>
                <a:lnTo>
                  <a:pt x="2065410" y="1928210"/>
                </a:lnTo>
                <a:close/>
                <a:moveTo>
                  <a:pt x="2018246" y="1940913"/>
                </a:moveTo>
                <a:lnTo>
                  <a:pt x="2026022" y="1946309"/>
                </a:lnTo>
                <a:lnTo>
                  <a:pt x="2031420" y="1957249"/>
                </a:lnTo>
                <a:lnTo>
                  <a:pt x="2022789" y="1950868"/>
                </a:lnTo>
                <a:close/>
                <a:moveTo>
                  <a:pt x="2003028" y="1802733"/>
                </a:moveTo>
                <a:lnTo>
                  <a:pt x="2018571" y="1832759"/>
                </a:lnTo>
                <a:lnTo>
                  <a:pt x="2011785" y="1831099"/>
                </a:lnTo>
                <a:cubicBezTo>
                  <a:pt x="2007476" y="1824335"/>
                  <a:pt x="2004098" y="1817069"/>
                  <a:pt x="2000804" y="1809709"/>
                </a:cubicBezTo>
                <a:cubicBezTo>
                  <a:pt x="2001416" y="1807322"/>
                  <a:pt x="2002137" y="1804984"/>
                  <a:pt x="2003028" y="1802733"/>
                </a:cubicBezTo>
                <a:close/>
                <a:moveTo>
                  <a:pt x="1865418" y="1887865"/>
                </a:moveTo>
                <a:cubicBezTo>
                  <a:pt x="1867792" y="1887388"/>
                  <a:pt x="1870220" y="1887093"/>
                  <a:pt x="1872677" y="1886914"/>
                </a:cubicBezTo>
                <a:cubicBezTo>
                  <a:pt x="1889476" y="1898385"/>
                  <a:pt x="1905592" y="1910281"/>
                  <a:pt x="1920372" y="1923370"/>
                </a:cubicBezTo>
                <a:lnTo>
                  <a:pt x="1920812" y="1930507"/>
                </a:lnTo>
                <a:close/>
                <a:moveTo>
                  <a:pt x="2024005" y="1743283"/>
                </a:moveTo>
                <a:lnTo>
                  <a:pt x="2080318" y="1847865"/>
                </a:lnTo>
                <a:lnTo>
                  <a:pt x="2079514" y="1847668"/>
                </a:lnTo>
                <a:cubicBezTo>
                  <a:pt x="2058812" y="1817822"/>
                  <a:pt x="2039138" y="1785570"/>
                  <a:pt x="2021528" y="1750303"/>
                </a:cubicBezTo>
                <a:close/>
                <a:moveTo>
                  <a:pt x="1803189" y="1897962"/>
                </a:moveTo>
                <a:lnTo>
                  <a:pt x="1810537" y="1896770"/>
                </a:lnTo>
                <a:cubicBezTo>
                  <a:pt x="1846270" y="1923456"/>
                  <a:pt x="1877735" y="1952057"/>
                  <a:pt x="1906828" y="1980459"/>
                </a:cubicBezTo>
                <a:cubicBezTo>
                  <a:pt x="1874494" y="1954527"/>
                  <a:pt x="1840401" y="1926297"/>
                  <a:pt x="1803189" y="1897962"/>
                </a:cubicBezTo>
                <a:close/>
                <a:moveTo>
                  <a:pt x="2047268" y="1687088"/>
                </a:moveTo>
                <a:cubicBezTo>
                  <a:pt x="2058233" y="1707319"/>
                  <a:pt x="2069031" y="1726813"/>
                  <a:pt x="2079304" y="1745735"/>
                </a:cubicBezTo>
                <a:cubicBezTo>
                  <a:pt x="2067698" y="1728575"/>
                  <a:pt x="2056153" y="1710798"/>
                  <a:pt x="2045028" y="1692147"/>
                </a:cubicBezTo>
                <a:close/>
                <a:moveTo>
                  <a:pt x="1743758" y="1910886"/>
                </a:moveTo>
                <a:lnTo>
                  <a:pt x="1749135" y="1909580"/>
                </a:lnTo>
                <a:cubicBezTo>
                  <a:pt x="1765516" y="1923837"/>
                  <a:pt x="1780963" y="1938353"/>
                  <a:pt x="1795792" y="1952820"/>
                </a:cubicBezTo>
                <a:cubicBezTo>
                  <a:pt x="1778993" y="1939352"/>
                  <a:pt x="1761723" y="1925267"/>
                  <a:pt x="1743758" y="1910886"/>
                </a:cubicBezTo>
                <a:close/>
                <a:moveTo>
                  <a:pt x="2016979" y="1629990"/>
                </a:moveTo>
                <a:lnTo>
                  <a:pt x="2017371" y="1630729"/>
                </a:lnTo>
                <a:lnTo>
                  <a:pt x="2014634" y="1636635"/>
                </a:lnTo>
                <a:close/>
                <a:moveTo>
                  <a:pt x="1692940" y="1870949"/>
                </a:moveTo>
                <a:lnTo>
                  <a:pt x="1699895" y="1869820"/>
                </a:lnTo>
                <a:lnTo>
                  <a:pt x="1693597" y="1871465"/>
                </a:lnTo>
                <a:close/>
                <a:moveTo>
                  <a:pt x="0" y="2074401"/>
                </a:moveTo>
                <a:lnTo>
                  <a:pt x="0" y="2146651"/>
                </a:lnTo>
                <a:cubicBezTo>
                  <a:pt x="385910" y="1858340"/>
                  <a:pt x="687396" y="1723082"/>
                  <a:pt x="927424" y="1680840"/>
                </a:cubicBezTo>
                <a:cubicBezTo>
                  <a:pt x="704294" y="1733285"/>
                  <a:pt x="436586" y="1859972"/>
                  <a:pt x="110353" y="2101398"/>
                </a:cubicBezTo>
                <a:lnTo>
                  <a:pt x="110353" y="2173648"/>
                </a:lnTo>
                <a:cubicBezTo>
                  <a:pt x="498986" y="1883303"/>
                  <a:pt x="801999" y="1748178"/>
                  <a:pt x="1042495" y="1706605"/>
                </a:cubicBezTo>
                <a:cubicBezTo>
                  <a:pt x="818488" y="1758469"/>
                  <a:pt x="549281" y="1885236"/>
                  <a:pt x="220706" y="2128395"/>
                </a:cubicBezTo>
                <a:lnTo>
                  <a:pt x="220706" y="2200645"/>
                </a:lnTo>
                <a:cubicBezTo>
                  <a:pt x="607175" y="1911917"/>
                  <a:pt x="908975" y="1776685"/>
                  <a:pt x="1148934" y="1734625"/>
                </a:cubicBezTo>
                <a:cubicBezTo>
                  <a:pt x="925654" y="1786969"/>
                  <a:pt x="657690" y="1913671"/>
                  <a:pt x="331059" y="2155392"/>
                </a:cubicBezTo>
                <a:lnTo>
                  <a:pt x="331059" y="2227642"/>
                </a:lnTo>
                <a:cubicBezTo>
                  <a:pt x="716827" y="1939438"/>
                  <a:pt x="1018233" y="1804173"/>
                  <a:pt x="1258034" y="1761949"/>
                </a:cubicBezTo>
                <a:cubicBezTo>
                  <a:pt x="1034988" y="1814449"/>
                  <a:pt x="767423" y="1941127"/>
                  <a:pt x="441412" y="2182389"/>
                </a:cubicBezTo>
                <a:lnTo>
                  <a:pt x="441411" y="2254639"/>
                </a:lnTo>
                <a:cubicBezTo>
                  <a:pt x="827808" y="1965965"/>
                  <a:pt x="1129568" y="1830730"/>
                  <a:pt x="1369598" y="1788630"/>
                </a:cubicBezTo>
                <a:cubicBezTo>
                  <a:pt x="1146326" y="1840980"/>
                  <a:pt x="878375" y="1967680"/>
                  <a:pt x="551764" y="2209386"/>
                </a:cubicBezTo>
                <a:lnTo>
                  <a:pt x="551764" y="2281636"/>
                </a:lnTo>
                <a:cubicBezTo>
                  <a:pt x="935520" y="1994935"/>
                  <a:pt x="1235792" y="1859583"/>
                  <a:pt x="1475309" y="1816839"/>
                </a:cubicBezTo>
                <a:cubicBezTo>
                  <a:pt x="1252910" y="1869763"/>
                  <a:pt x="986434" y="1996376"/>
                  <a:pt x="662117" y="2236383"/>
                </a:cubicBezTo>
                <a:lnTo>
                  <a:pt x="662117" y="2308633"/>
                </a:lnTo>
                <a:cubicBezTo>
                  <a:pt x="1047985" y="2020354"/>
                  <a:pt x="1349447" y="1885095"/>
                  <a:pt x="1589465" y="1842843"/>
                </a:cubicBezTo>
                <a:cubicBezTo>
                  <a:pt x="1366350" y="1895297"/>
                  <a:pt x="1098666" y="2021982"/>
                  <a:pt x="772471" y="2263380"/>
                </a:cubicBezTo>
                <a:lnTo>
                  <a:pt x="772471" y="2335630"/>
                </a:lnTo>
                <a:cubicBezTo>
                  <a:pt x="1125358" y="2071991"/>
                  <a:pt x="1407652" y="1936331"/>
                  <a:pt x="1637153" y="1882978"/>
                </a:cubicBezTo>
                <a:cubicBezTo>
                  <a:pt x="1638105" y="1883802"/>
                  <a:pt x="1639053" y="1884627"/>
                  <a:pt x="1639901" y="1885492"/>
                </a:cubicBezTo>
                <a:cubicBezTo>
                  <a:pt x="1429105" y="1945495"/>
                  <a:pt x="1180294" y="2070237"/>
                  <a:pt x="882823" y="2290378"/>
                </a:cubicBezTo>
                <a:lnTo>
                  <a:pt x="882823" y="2362627"/>
                </a:lnTo>
                <a:cubicBezTo>
                  <a:pt x="1204036" y="2122652"/>
                  <a:pt x="1466758" y="1988713"/>
                  <a:pt x="1684246" y="1926052"/>
                </a:cubicBezTo>
                <a:cubicBezTo>
                  <a:pt x="1787346" y="2023180"/>
                  <a:pt x="1862936" y="2117885"/>
                  <a:pt x="1934960" y="2147712"/>
                </a:cubicBezTo>
                <a:cubicBezTo>
                  <a:pt x="1981121" y="2487049"/>
                  <a:pt x="2217614" y="2709506"/>
                  <a:pt x="2218298" y="2877397"/>
                </a:cubicBezTo>
                <a:lnTo>
                  <a:pt x="2301150" y="2886131"/>
                </a:lnTo>
                <a:cubicBezTo>
                  <a:pt x="2313240" y="2851388"/>
                  <a:pt x="2304354" y="2813624"/>
                  <a:pt x="2282812" y="2771543"/>
                </a:cubicBezTo>
                <a:lnTo>
                  <a:pt x="2294159" y="2772739"/>
                </a:lnTo>
                <a:cubicBezTo>
                  <a:pt x="2306250" y="2737996"/>
                  <a:pt x="2297363" y="2700232"/>
                  <a:pt x="2275821" y="2658151"/>
                </a:cubicBezTo>
                <a:lnTo>
                  <a:pt x="2287168" y="2659347"/>
                </a:lnTo>
                <a:cubicBezTo>
                  <a:pt x="2299259" y="2624605"/>
                  <a:pt x="2290372" y="2586840"/>
                  <a:pt x="2268830" y="2544759"/>
                </a:cubicBezTo>
                <a:lnTo>
                  <a:pt x="2280177" y="2545955"/>
                </a:lnTo>
                <a:cubicBezTo>
                  <a:pt x="2292267" y="2511212"/>
                  <a:pt x="2283381" y="2473448"/>
                  <a:pt x="2261839" y="2431367"/>
                </a:cubicBezTo>
                <a:lnTo>
                  <a:pt x="2273186" y="2432563"/>
                </a:lnTo>
                <a:cubicBezTo>
                  <a:pt x="2285276" y="2397820"/>
                  <a:pt x="2276390" y="2360056"/>
                  <a:pt x="2254848" y="2317975"/>
                </a:cubicBezTo>
                <a:lnTo>
                  <a:pt x="2266195" y="2319171"/>
                </a:lnTo>
                <a:cubicBezTo>
                  <a:pt x="2276733" y="2288889"/>
                  <a:pt x="2271335" y="2256310"/>
                  <a:pt x="2253915" y="2221285"/>
                </a:cubicBezTo>
                <a:cubicBezTo>
                  <a:pt x="2277814" y="2236463"/>
                  <a:pt x="2302221" y="2242386"/>
                  <a:pt x="2326975" y="2238479"/>
                </a:cubicBezTo>
                <a:lnTo>
                  <a:pt x="2327811" y="2227100"/>
                </a:lnTo>
                <a:cubicBezTo>
                  <a:pt x="2365402" y="2255766"/>
                  <a:pt x="2400991" y="2271211"/>
                  <a:pt x="2437328" y="2265476"/>
                </a:cubicBezTo>
                <a:lnTo>
                  <a:pt x="2438164" y="2254097"/>
                </a:lnTo>
                <a:cubicBezTo>
                  <a:pt x="2475755" y="2282763"/>
                  <a:pt x="2511344" y="2298209"/>
                  <a:pt x="2547680" y="2292474"/>
                </a:cubicBezTo>
                <a:lnTo>
                  <a:pt x="2548517" y="2281094"/>
                </a:lnTo>
                <a:cubicBezTo>
                  <a:pt x="2586108" y="2309760"/>
                  <a:pt x="2621697" y="2325206"/>
                  <a:pt x="2658034" y="2319471"/>
                </a:cubicBezTo>
                <a:lnTo>
                  <a:pt x="2658869" y="2308091"/>
                </a:lnTo>
                <a:cubicBezTo>
                  <a:pt x="2696461" y="2336758"/>
                  <a:pt x="2732050" y="2352203"/>
                  <a:pt x="2768387" y="2346468"/>
                </a:cubicBezTo>
                <a:lnTo>
                  <a:pt x="2769222" y="2335089"/>
                </a:lnTo>
                <a:cubicBezTo>
                  <a:pt x="2806814" y="2363755"/>
                  <a:pt x="2842403" y="2379200"/>
                  <a:pt x="2878739" y="2373465"/>
                </a:cubicBezTo>
                <a:lnTo>
                  <a:pt x="2884843" y="2290378"/>
                </a:lnTo>
                <a:cubicBezTo>
                  <a:pt x="2723137" y="2260547"/>
                  <a:pt x="2550051" y="1998823"/>
                  <a:pt x="2237125" y="1888255"/>
                </a:cubicBezTo>
                <a:cubicBezTo>
                  <a:pt x="2209982" y="1817932"/>
                  <a:pt x="2140410" y="1735107"/>
                  <a:pt x="2072751" y="1631210"/>
                </a:cubicBezTo>
                <a:cubicBezTo>
                  <a:pt x="2173002" y="1428289"/>
                  <a:pt x="2351427" y="1193496"/>
                  <a:pt x="2644582" y="919954"/>
                </a:cubicBezTo>
                <a:lnTo>
                  <a:pt x="2573478" y="907136"/>
                </a:lnTo>
                <a:cubicBezTo>
                  <a:pt x="2304055" y="1160833"/>
                  <a:pt x="2137150" y="1383566"/>
                  <a:pt x="2040701" y="1580373"/>
                </a:cubicBezTo>
                <a:cubicBezTo>
                  <a:pt x="2040001" y="1579385"/>
                  <a:pt x="2039357" y="1578305"/>
                  <a:pt x="2038715" y="1577223"/>
                </a:cubicBezTo>
                <a:cubicBezTo>
                  <a:pt x="2131938" y="1360827"/>
                  <a:pt x="2315528" y="1107079"/>
                  <a:pt x="2637591" y="806562"/>
                </a:cubicBezTo>
                <a:lnTo>
                  <a:pt x="2566487" y="793744"/>
                </a:lnTo>
                <a:cubicBezTo>
                  <a:pt x="2271048" y="1071939"/>
                  <a:pt x="2098882" y="1312901"/>
                  <a:pt x="2007677" y="1523171"/>
                </a:cubicBezTo>
                <a:cubicBezTo>
                  <a:pt x="2091840" y="1294456"/>
                  <a:pt x="2278437" y="1021772"/>
                  <a:pt x="2630600" y="693170"/>
                </a:cubicBezTo>
                <a:lnTo>
                  <a:pt x="2559496" y="680352"/>
                </a:lnTo>
                <a:cubicBezTo>
                  <a:pt x="2265759" y="956943"/>
                  <a:pt x="2093879" y="1196731"/>
                  <a:pt x="2002338" y="1406212"/>
                </a:cubicBezTo>
                <a:cubicBezTo>
                  <a:pt x="2086897" y="1178077"/>
                  <a:pt x="2273373" y="906582"/>
                  <a:pt x="2623609" y="579778"/>
                </a:cubicBezTo>
                <a:lnTo>
                  <a:pt x="2552505" y="566960"/>
                </a:lnTo>
                <a:cubicBezTo>
                  <a:pt x="2256689" y="845508"/>
                  <a:pt x="2084461" y="1086730"/>
                  <a:pt x="1993331" y="1297173"/>
                </a:cubicBezTo>
                <a:cubicBezTo>
                  <a:pt x="2077347" y="1068419"/>
                  <a:pt x="2263973" y="795439"/>
                  <a:pt x="2616618" y="466386"/>
                </a:cubicBezTo>
                <a:lnTo>
                  <a:pt x="2545514" y="453568"/>
                </a:lnTo>
                <a:cubicBezTo>
                  <a:pt x="2250242" y="731605"/>
                  <a:pt x="2078103" y="972452"/>
                  <a:pt x="1986866" y="1182645"/>
                </a:cubicBezTo>
                <a:cubicBezTo>
                  <a:pt x="2070963" y="954140"/>
                  <a:pt x="2257555" y="681512"/>
                  <a:pt x="2609627" y="352994"/>
                </a:cubicBezTo>
                <a:lnTo>
                  <a:pt x="2538523" y="340176"/>
                </a:lnTo>
                <a:cubicBezTo>
                  <a:pt x="2242689" y="618742"/>
                  <a:pt x="2070457" y="859977"/>
                  <a:pt x="1979330" y="1070429"/>
                </a:cubicBezTo>
                <a:cubicBezTo>
                  <a:pt x="2063295" y="841738"/>
                  <a:pt x="2249924" y="568717"/>
                  <a:pt x="2602636" y="239602"/>
                </a:cubicBezTo>
                <a:lnTo>
                  <a:pt x="2531532" y="226784"/>
                </a:lnTo>
                <a:cubicBezTo>
                  <a:pt x="2233938" y="507008"/>
                  <a:pt x="2061421" y="749454"/>
                  <a:pt x="1970639" y="960707"/>
                </a:cubicBezTo>
                <a:cubicBezTo>
                  <a:pt x="2054219" y="731402"/>
                  <a:pt x="2240958" y="457168"/>
                  <a:pt x="2595645" y="126210"/>
                </a:cubicBezTo>
                <a:lnTo>
                  <a:pt x="2524541" y="113392"/>
                </a:lnTo>
                <a:cubicBezTo>
                  <a:pt x="2229067" y="391619"/>
                  <a:pt x="2056896" y="632605"/>
                  <a:pt x="1965697" y="842891"/>
                </a:cubicBezTo>
                <a:cubicBezTo>
                  <a:pt x="2049853" y="614164"/>
                  <a:pt x="2236452" y="341457"/>
                  <a:pt x="2588654" y="12818"/>
                </a:cubicBezTo>
                <a:lnTo>
                  <a:pt x="2517550" y="0"/>
                </a:lnTo>
                <a:cubicBezTo>
                  <a:pt x="2215802" y="284136"/>
                  <a:pt x="2042648" y="529431"/>
                  <a:pt x="1952670" y="742527"/>
                </a:cubicBezTo>
                <a:cubicBezTo>
                  <a:pt x="1873356" y="930370"/>
                  <a:pt x="1858673" y="1093193"/>
                  <a:pt x="1877607" y="1235483"/>
                </a:cubicBezTo>
                <a:cubicBezTo>
                  <a:pt x="1877485" y="1271602"/>
                  <a:pt x="1879674" y="1306517"/>
                  <a:pt x="1884448" y="1339874"/>
                </a:cubicBezTo>
                <a:cubicBezTo>
                  <a:pt x="1883910" y="1379700"/>
                  <a:pt x="1886190" y="1418072"/>
                  <a:pt x="1891462" y="1454636"/>
                </a:cubicBezTo>
                <a:cubicBezTo>
                  <a:pt x="1890992" y="1493862"/>
                  <a:pt x="1893254" y="1531677"/>
                  <a:pt x="1898448" y="1567721"/>
                </a:cubicBezTo>
                <a:cubicBezTo>
                  <a:pt x="1897963" y="1607080"/>
                  <a:pt x="1900229" y="1645019"/>
                  <a:pt x="1905440" y="1681178"/>
                </a:cubicBezTo>
                <a:cubicBezTo>
                  <a:pt x="1904958" y="1720509"/>
                  <a:pt x="1907224" y="1758421"/>
                  <a:pt x="1912431" y="1794555"/>
                </a:cubicBezTo>
                <a:lnTo>
                  <a:pt x="1913197" y="1806980"/>
                </a:lnTo>
                <a:lnTo>
                  <a:pt x="1873443" y="1797254"/>
                </a:lnTo>
                <a:cubicBezTo>
                  <a:pt x="1838805" y="1785719"/>
                  <a:pt x="1801897" y="1776764"/>
                  <a:pt x="1763104" y="1770260"/>
                </a:cubicBezTo>
                <a:cubicBezTo>
                  <a:pt x="1728443" y="1758717"/>
                  <a:pt x="1691508" y="1749756"/>
                  <a:pt x="1652687" y="1743250"/>
                </a:cubicBezTo>
                <a:cubicBezTo>
                  <a:pt x="1618136" y="1731744"/>
                  <a:pt x="1581323" y="1722809"/>
                  <a:pt x="1542635" y="1716313"/>
                </a:cubicBezTo>
                <a:cubicBezTo>
                  <a:pt x="1507587" y="1704637"/>
                  <a:pt x="1470228" y="1695587"/>
                  <a:pt x="1430939" y="1689050"/>
                </a:cubicBezTo>
                <a:cubicBezTo>
                  <a:pt x="1398958" y="1678433"/>
                  <a:pt x="1364985" y="1670085"/>
                  <a:pt x="1329417" y="1663797"/>
                </a:cubicBezTo>
                <a:cubicBezTo>
                  <a:pt x="1192743" y="1619920"/>
                  <a:pt x="1029899" y="1605483"/>
                  <a:pt x="830964" y="1650214"/>
                </a:cubicBezTo>
                <a:cubicBezTo>
                  <a:pt x="605285" y="1700959"/>
                  <a:pt x="333162" y="1827848"/>
                  <a:pt x="0" y="2074401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 bwMode="auto">
          <a:xfrm rot="13806570" flipH="1">
            <a:off x="1560954" y="978301"/>
            <a:ext cx="2884843" cy="2886131"/>
          </a:xfrm>
          <a:custGeom>
            <a:avLst/>
            <a:gdLst/>
            <a:ahLst/>
            <a:cxnLst/>
            <a:rect l="l" t="t" r="r" b="b"/>
            <a:pathLst>
              <a:path w="2884843" h="2886131">
                <a:moveTo>
                  <a:pt x="2001204" y="2290702"/>
                </a:moveTo>
                <a:cubicBezTo>
                  <a:pt x="2040838" y="2384391"/>
                  <a:pt x="2088738" y="2466638"/>
                  <a:pt x="2128689" y="2540168"/>
                </a:cubicBezTo>
                <a:cubicBezTo>
                  <a:pt x="2080199" y="2468526"/>
                  <a:pt x="2032731" y="2386145"/>
                  <a:pt x="2001204" y="2290702"/>
                </a:cubicBezTo>
                <a:close/>
                <a:moveTo>
                  <a:pt x="2097730" y="2183496"/>
                </a:moveTo>
                <a:lnTo>
                  <a:pt x="2098792" y="2183619"/>
                </a:lnTo>
                <a:cubicBezTo>
                  <a:pt x="2101797" y="2189130"/>
                  <a:pt x="2104778" y="2194585"/>
                  <a:pt x="2107716" y="2199993"/>
                </a:cubicBezTo>
                <a:close/>
                <a:moveTo>
                  <a:pt x="2345969" y="1972642"/>
                </a:moveTo>
                <a:cubicBezTo>
                  <a:pt x="2434306" y="2020601"/>
                  <a:pt x="2506958" y="2081931"/>
                  <a:pt x="2568861" y="2142362"/>
                </a:cubicBezTo>
                <a:cubicBezTo>
                  <a:pt x="2503585" y="2089999"/>
                  <a:pt x="2431141" y="2028269"/>
                  <a:pt x="2345969" y="1972642"/>
                </a:cubicBezTo>
                <a:close/>
                <a:moveTo>
                  <a:pt x="2239684" y="1993813"/>
                </a:moveTo>
                <a:cubicBezTo>
                  <a:pt x="2279470" y="2024016"/>
                  <a:pt x="2315325" y="2056319"/>
                  <a:pt x="2348156" y="2088368"/>
                </a:cubicBezTo>
                <a:cubicBezTo>
                  <a:pt x="2315314" y="2062023"/>
                  <a:pt x="2280657" y="2033307"/>
                  <a:pt x="2243457" y="2004216"/>
                </a:cubicBezTo>
                <a:close/>
                <a:moveTo>
                  <a:pt x="2028833" y="2164749"/>
                </a:moveTo>
                <a:lnTo>
                  <a:pt x="2038383" y="2170297"/>
                </a:lnTo>
                <a:cubicBezTo>
                  <a:pt x="2063797" y="2221821"/>
                  <a:pt x="2090689" y="2269178"/>
                  <a:pt x="2114707" y="2313385"/>
                </a:cubicBezTo>
                <a:cubicBezTo>
                  <a:pt x="2084240" y="2268370"/>
                  <a:pt x="2054176" y="2219115"/>
                  <a:pt x="2028833" y="2164749"/>
                </a:cubicBezTo>
                <a:close/>
                <a:moveTo>
                  <a:pt x="1994213" y="2177309"/>
                </a:moveTo>
                <a:cubicBezTo>
                  <a:pt x="2033847" y="2270999"/>
                  <a:pt x="2081747" y="2353246"/>
                  <a:pt x="2121699" y="2426777"/>
                </a:cubicBezTo>
                <a:cubicBezTo>
                  <a:pt x="2073209" y="2355134"/>
                  <a:pt x="2025740" y="2272754"/>
                  <a:pt x="1994213" y="2177309"/>
                </a:cubicBezTo>
                <a:close/>
                <a:moveTo>
                  <a:pt x="2249257" y="1953877"/>
                </a:moveTo>
                <a:cubicBezTo>
                  <a:pt x="2331628" y="2000106"/>
                  <a:pt x="2399888" y="2058139"/>
                  <a:pt x="2458509" y="2115366"/>
                </a:cubicBezTo>
                <a:cubicBezTo>
                  <a:pt x="2396784" y="2065851"/>
                  <a:pt x="2328650" y="2007961"/>
                  <a:pt x="2249021" y="1955349"/>
                </a:cubicBezTo>
                <a:close/>
                <a:moveTo>
                  <a:pt x="1993814" y="1986112"/>
                </a:moveTo>
                <a:lnTo>
                  <a:pt x="2000111" y="1991863"/>
                </a:lnTo>
                <a:lnTo>
                  <a:pt x="2001519" y="1994791"/>
                </a:lnTo>
                <a:lnTo>
                  <a:pt x="1995169" y="1989661"/>
                </a:lnTo>
                <a:close/>
                <a:moveTo>
                  <a:pt x="2059236" y="1918401"/>
                </a:moveTo>
                <a:lnTo>
                  <a:pt x="2065918" y="1922433"/>
                </a:lnTo>
                <a:lnTo>
                  <a:pt x="2071496" y="1932616"/>
                </a:lnTo>
                <a:lnTo>
                  <a:pt x="2065410" y="1928210"/>
                </a:lnTo>
                <a:close/>
                <a:moveTo>
                  <a:pt x="2018246" y="1940913"/>
                </a:moveTo>
                <a:lnTo>
                  <a:pt x="2026022" y="1946309"/>
                </a:lnTo>
                <a:lnTo>
                  <a:pt x="2031420" y="1957249"/>
                </a:lnTo>
                <a:lnTo>
                  <a:pt x="2022789" y="1950868"/>
                </a:lnTo>
                <a:close/>
                <a:moveTo>
                  <a:pt x="2003028" y="1802733"/>
                </a:moveTo>
                <a:lnTo>
                  <a:pt x="2018571" y="1832759"/>
                </a:lnTo>
                <a:lnTo>
                  <a:pt x="2011785" y="1831099"/>
                </a:lnTo>
                <a:cubicBezTo>
                  <a:pt x="2007476" y="1824335"/>
                  <a:pt x="2004098" y="1817069"/>
                  <a:pt x="2000804" y="1809709"/>
                </a:cubicBezTo>
                <a:cubicBezTo>
                  <a:pt x="2001416" y="1807322"/>
                  <a:pt x="2002137" y="1804984"/>
                  <a:pt x="2003028" y="1802733"/>
                </a:cubicBezTo>
                <a:close/>
                <a:moveTo>
                  <a:pt x="1865418" y="1887865"/>
                </a:moveTo>
                <a:cubicBezTo>
                  <a:pt x="1867792" y="1887388"/>
                  <a:pt x="1870220" y="1887093"/>
                  <a:pt x="1872677" y="1886914"/>
                </a:cubicBezTo>
                <a:cubicBezTo>
                  <a:pt x="1889476" y="1898385"/>
                  <a:pt x="1905592" y="1910281"/>
                  <a:pt x="1920372" y="1923370"/>
                </a:cubicBezTo>
                <a:lnTo>
                  <a:pt x="1920812" y="1930507"/>
                </a:lnTo>
                <a:close/>
                <a:moveTo>
                  <a:pt x="2024005" y="1743283"/>
                </a:moveTo>
                <a:lnTo>
                  <a:pt x="2080318" y="1847865"/>
                </a:lnTo>
                <a:lnTo>
                  <a:pt x="2079514" y="1847668"/>
                </a:lnTo>
                <a:cubicBezTo>
                  <a:pt x="2058812" y="1817822"/>
                  <a:pt x="2039138" y="1785570"/>
                  <a:pt x="2021528" y="1750303"/>
                </a:cubicBezTo>
                <a:close/>
                <a:moveTo>
                  <a:pt x="1803189" y="1897962"/>
                </a:moveTo>
                <a:lnTo>
                  <a:pt x="1810537" y="1896770"/>
                </a:lnTo>
                <a:cubicBezTo>
                  <a:pt x="1846270" y="1923456"/>
                  <a:pt x="1877735" y="1952057"/>
                  <a:pt x="1906828" y="1980459"/>
                </a:cubicBezTo>
                <a:cubicBezTo>
                  <a:pt x="1874494" y="1954527"/>
                  <a:pt x="1840401" y="1926297"/>
                  <a:pt x="1803189" y="1897962"/>
                </a:cubicBezTo>
                <a:close/>
                <a:moveTo>
                  <a:pt x="2047268" y="1687088"/>
                </a:moveTo>
                <a:cubicBezTo>
                  <a:pt x="2058233" y="1707319"/>
                  <a:pt x="2069031" y="1726813"/>
                  <a:pt x="2079304" y="1745735"/>
                </a:cubicBezTo>
                <a:cubicBezTo>
                  <a:pt x="2067698" y="1728575"/>
                  <a:pt x="2056153" y="1710798"/>
                  <a:pt x="2045028" y="1692147"/>
                </a:cubicBezTo>
                <a:close/>
                <a:moveTo>
                  <a:pt x="1743758" y="1910886"/>
                </a:moveTo>
                <a:lnTo>
                  <a:pt x="1749135" y="1909580"/>
                </a:lnTo>
                <a:cubicBezTo>
                  <a:pt x="1765516" y="1923837"/>
                  <a:pt x="1780963" y="1938353"/>
                  <a:pt x="1795792" y="1952820"/>
                </a:cubicBezTo>
                <a:cubicBezTo>
                  <a:pt x="1778993" y="1939352"/>
                  <a:pt x="1761723" y="1925267"/>
                  <a:pt x="1743758" y="1910886"/>
                </a:cubicBezTo>
                <a:close/>
                <a:moveTo>
                  <a:pt x="2016979" y="1629990"/>
                </a:moveTo>
                <a:lnTo>
                  <a:pt x="2017371" y="1630729"/>
                </a:lnTo>
                <a:lnTo>
                  <a:pt x="2014634" y="1636635"/>
                </a:lnTo>
                <a:close/>
                <a:moveTo>
                  <a:pt x="1692940" y="1870949"/>
                </a:moveTo>
                <a:lnTo>
                  <a:pt x="1699895" y="1869820"/>
                </a:lnTo>
                <a:lnTo>
                  <a:pt x="1693597" y="1871465"/>
                </a:lnTo>
                <a:close/>
                <a:moveTo>
                  <a:pt x="0" y="2074401"/>
                </a:moveTo>
                <a:lnTo>
                  <a:pt x="0" y="2146651"/>
                </a:lnTo>
                <a:cubicBezTo>
                  <a:pt x="385910" y="1858340"/>
                  <a:pt x="687396" y="1723082"/>
                  <a:pt x="927424" y="1680840"/>
                </a:cubicBezTo>
                <a:cubicBezTo>
                  <a:pt x="704294" y="1733285"/>
                  <a:pt x="436586" y="1859972"/>
                  <a:pt x="110353" y="2101398"/>
                </a:cubicBezTo>
                <a:lnTo>
                  <a:pt x="110353" y="2173648"/>
                </a:lnTo>
                <a:cubicBezTo>
                  <a:pt x="498986" y="1883303"/>
                  <a:pt x="801999" y="1748178"/>
                  <a:pt x="1042495" y="1706605"/>
                </a:cubicBezTo>
                <a:cubicBezTo>
                  <a:pt x="818488" y="1758469"/>
                  <a:pt x="549281" y="1885236"/>
                  <a:pt x="220706" y="2128395"/>
                </a:cubicBezTo>
                <a:lnTo>
                  <a:pt x="220706" y="2200645"/>
                </a:lnTo>
                <a:cubicBezTo>
                  <a:pt x="607175" y="1911917"/>
                  <a:pt x="908975" y="1776685"/>
                  <a:pt x="1148934" y="1734625"/>
                </a:cubicBezTo>
                <a:cubicBezTo>
                  <a:pt x="925654" y="1786969"/>
                  <a:pt x="657690" y="1913671"/>
                  <a:pt x="331059" y="2155392"/>
                </a:cubicBezTo>
                <a:lnTo>
                  <a:pt x="331059" y="2227642"/>
                </a:lnTo>
                <a:cubicBezTo>
                  <a:pt x="716827" y="1939438"/>
                  <a:pt x="1018233" y="1804173"/>
                  <a:pt x="1258034" y="1761949"/>
                </a:cubicBezTo>
                <a:cubicBezTo>
                  <a:pt x="1034988" y="1814449"/>
                  <a:pt x="767423" y="1941127"/>
                  <a:pt x="441412" y="2182389"/>
                </a:cubicBezTo>
                <a:lnTo>
                  <a:pt x="441411" y="2254639"/>
                </a:lnTo>
                <a:cubicBezTo>
                  <a:pt x="827808" y="1965965"/>
                  <a:pt x="1129568" y="1830730"/>
                  <a:pt x="1369598" y="1788630"/>
                </a:cubicBezTo>
                <a:cubicBezTo>
                  <a:pt x="1146326" y="1840980"/>
                  <a:pt x="878375" y="1967680"/>
                  <a:pt x="551764" y="2209386"/>
                </a:cubicBezTo>
                <a:lnTo>
                  <a:pt x="551764" y="2281636"/>
                </a:lnTo>
                <a:cubicBezTo>
                  <a:pt x="935520" y="1994935"/>
                  <a:pt x="1235792" y="1859583"/>
                  <a:pt x="1475309" y="1816839"/>
                </a:cubicBezTo>
                <a:cubicBezTo>
                  <a:pt x="1252910" y="1869763"/>
                  <a:pt x="986434" y="1996376"/>
                  <a:pt x="662117" y="2236383"/>
                </a:cubicBezTo>
                <a:lnTo>
                  <a:pt x="662117" y="2308633"/>
                </a:lnTo>
                <a:cubicBezTo>
                  <a:pt x="1047985" y="2020354"/>
                  <a:pt x="1349447" y="1885095"/>
                  <a:pt x="1589465" y="1842843"/>
                </a:cubicBezTo>
                <a:cubicBezTo>
                  <a:pt x="1366350" y="1895297"/>
                  <a:pt x="1098666" y="2021982"/>
                  <a:pt x="772471" y="2263380"/>
                </a:cubicBezTo>
                <a:lnTo>
                  <a:pt x="772471" y="2335630"/>
                </a:lnTo>
                <a:cubicBezTo>
                  <a:pt x="1125358" y="2071991"/>
                  <a:pt x="1407652" y="1936331"/>
                  <a:pt x="1637153" y="1882978"/>
                </a:cubicBezTo>
                <a:cubicBezTo>
                  <a:pt x="1638105" y="1883802"/>
                  <a:pt x="1639053" y="1884627"/>
                  <a:pt x="1639901" y="1885492"/>
                </a:cubicBezTo>
                <a:cubicBezTo>
                  <a:pt x="1429105" y="1945495"/>
                  <a:pt x="1180294" y="2070237"/>
                  <a:pt x="882823" y="2290378"/>
                </a:cubicBezTo>
                <a:lnTo>
                  <a:pt x="882823" y="2362627"/>
                </a:lnTo>
                <a:cubicBezTo>
                  <a:pt x="1204036" y="2122652"/>
                  <a:pt x="1466758" y="1988713"/>
                  <a:pt x="1684246" y="1926052"/>
                </a:cubicBezTo>
                <a:cubicBezTo>
                  <a:pt x="1787346" y="2023180"/>
                  <a:pt x="1862936" y="2117885"/>
                  <a:pt x="1934960" y="2147712"/>
                </a:cubicBezTo>
                <a:cubicBezTo>
                  <a:pt x="1981121" y="2487049"/>
                  <a:pt x="2217614" y="2709506"/>
                  <a:pt x="2218298" y="2877397"/>
                </a:cubicBezTo>
                <a:lnTo>
                  <a:pt x="2301150" y="2886131"/>
                </a:lnTo>
                <a:cubicBezTo>
                  <a:pt x="2313240" y="2851388"/>
                  <a:pt x="2304354" y="2813624"/>
                  <a:pt x="2282812" y="2771543"/>
                </a:cubicBezTo>
                <a:lnTo>
                  <a:pt x="2294159" y="2772739"/>
                </a:lnTo>
                <a:cubicBezTo>
                  <a:pt x="2306250" y="2737996"/>
                  <a:pt x="2297363" y="2700232"/>
                  <a:pt x="2275821" y="2658151"/>
                </a:cubicBezTo>
                <a:lnTo>
                  <a:pt x="2287168" y="2659347"/>
                </a:lnTo>
                <a:cubicBezTo>
                  <a:pt x="2299259" y="2624605"/>
                  <a:pt x="2290372" y="2586840"/>
                  <a:pt x="2268830" y="2544759"/>
                </a:cubicBezTo>
                <a:lnTo>
                  <a:pt x="2280177" y="2545955"/>
                </a:lnTo>
                <a:cubicBezTo>
                  <a:pt x="2292267" y="2511212"/>
                  <a:pt x="2283381" y="2473448"/>
                  <a:pt x="2261839" y="2431367"/>
                </a:cubicBezTo>
                <a:lnTo>
                  <a:pt x="2273186" y="2432563"/>
                </a:lnTo>
                <a:cubicBezTo>
                  <a:pt x="2285276" y="2397820"/>
                  <a:pt x="2276390" y="2360056"/>
                  <a:pt x="2254848" y="2317975"/>
                </a:cubicBezTo>
                <a:lnTo>
                  <a:pt x="2266195" y="2319171"/>
                </a:lnTo>
                <a:cubicBezTo>
                  <a:pt x="2276733" y="2288889"/>
                  <a:pt x="2271335" y="2256310"/>
                  <a:pt x="2253915" y="2221285"/>
                </a:cubicBezTo>
                <a:cubicBezTo>
                  <a:pt x="2277814" y="2236463"/>
                  <a:pt x="2302221" y="2242386"/>
                  <a:pt x="2326975" y="2238479"/>
                </a:cubicBezTo>
                <a:lnTo>
                  <a:pt x="2327811" y="2227100"/>
                </a:lnTo>
                <a:cubicBezTo>
                  <a:pt x="2365402" y="2255766"/>
                  <a:pt x="2400991" y="2271211"/>
                  <a:pt x="2437328" y="2265476"/>
                </a:cubicBezTo>
                <a:lnTo>
                  <a:pt x="2438164" y="2254097"/>
                </a:lnTo>
                <a:cubicBezTo>
                  <a:pt x="2475755" y="2282763"/>
                  <a:pt x="2511344" y="2298209"/>
                  <a:pt x="2547680" y="2292474"/>
                </a:cubicBezTo>
                <a:lnTo>
                  <a:pt x="2548517" y="2281094"/>
                </a:lnTo>
                <a:cubicBezTo>
                  <a:pt x="2586108" y="2309760"/>
                  <a:pt x="2621697" y="2325206"/>
                  <a:pt x="2658034" y="2319471"/>
                </a:cubicBezTo>
                <a:lnTo>
                  <a:pt x="2658869" y="2308091"/>
                </a:lnTo>
                <a:cubicBezTo>
                  <a:pt x="2696461" y="2336758"/>
                  <a:pt x="2732050" y="2352203"/>
                  <a:pt x="2768387" y="2346468"/>
                </a:cubicBezTo>
                <a:lnTo>
                  <a:pt x="2769222" y="2335089"/>
                </a:lnTo>
                <a:cubicBezTo>
                  <a:pt x="2806814" y="2363755"/>
                  <a:pt x="2842403" y="2379200"/>
                  <a:pt x="2878739" y="2373465"/>
                </a:cubicBezTo>
                <a:lnTo>
                  <a:pt x="2884843" y="2290378"/>
                </a:lnTo>
                <a:cubicBezTo>
                  <a:pt x="2723137" y="2260547"/>
                  <a:pt x="2550051" y="1998823"/>
                  <a:pt x="2237125" y="1888255"/>
                </a:cubicBezTo>
                <a:cubicBezTo>
                  <a:pt x="2209982" y="1817932"/>
                  <a:pt x="2140410" y="1735107"/>
                  <a:pt x="2072751" y="1631210"/>
                </a:cubicBezTo>
                <a:cubicBezTo>
                  <a:pt x="2173002" y="1428289"/>
                  <a:pt x="2351427" y="1193496"/>
                  <a:pt x="2644582" y="919954"/>
                </a:cubicBezTo>
                <a:lnTo>
                  <a:pt x="2573478" y="907136"/>
                </a:lnTo>
                <a:cubicBezTo>
                  <a:pt x="2304055" y="1160833"/>
                  <a:pt x="2137150" y="1383566"/>
                  <a:pt x="2040701" y="1580373"/>
                </a:cubicBezTo>
                <a:cubicBezTo>
                  <a:pt x="2040001" y="1579385"/>
                  <a:pt x="2039357" y="1578305"/>
                  <a:pt x="2038715" y="1577223"/>
                </a:cubicBezTo>
                <a:cubicBezTo>
                  <a:pt x="2131938" y="1360827"/>
                  <a:pt x="2315528" y="1107079"/>
                  <a:pt x="2637591" y="806562"/>
                </a:cubicBezTo>
                <a:lnTo>
                  <a:pt x="2566487" y="793744"/>
                </a:lnTo>
                <a:cubicBezTo>
                  <a:pt x="2271048" y="1071939"/>
                  <a:pt x="2098882" y="1312901"/>
                  <a:pt x="2007677" y="1523171"/>
                </a:cubicBezTo>
                <a:cubicBezTo>
                  <a:pt x="2091840" y="1294456"/>
                  <a:pt x="2278437" y="1021772"/>
                  <a:pt x="2630600" y="693170"/>
                </a:cubicBezTo>
                <a:lnTo>
                  <a:pt x="2559496" y="680352"/>
                </a:lnTo>
                <a:cubicBezTo>
                  <a:pt x="2265759" y="956943"/>
                  <a:pt x="2093879" y="1196731"/>
                  <a:pt x="2002338" y="1406212"/>
                </a:cubicBezTo>
                <a:cubicBezTo>
                  <a:pt x="2086897" y="1178077"/>
                  <a:pt x="2273373" y="906582"/>
                  <a:pt x="2623609" y="579778"/>
                </a:cubicBezTo>
                <a:lnTo>
                  <a:pt x="2552505" y="566960"/>
                </a:lnTo>
                <a:cubicBezTo>
                  <a:pt x="2256689" y="845508"/>
                  <a:pt x="2084461" y="1086730"/>
                  <a:pt x="1993331" y="1297173"/>
                </a:cubicBezTo>
                <a:cubicBezTo>
                  <a:pt x="2077347" y="1068419"/>
                  <a:pt x="2263973" y="795439"/>
                  <a:pt x="2616618" y="466386"/>
                </a:cubicBezTo>
                <a:lnTo>
                  <a:pt x="2545514" y="453568"/>
                </a:lnTo>
                <a:cubicBezTo>
                  <a:pt x="2250242" y="731605"/>
                  <a:pt x="2078103" y="972452"/>
                  <a:pt x="1986866" y="1182645"/>
                </a:cubicBezTo>
                <a:cubicBezTo>
                  <a:pt x="2070963" y="954140"/>
                  <a:pt x="2257555" y="681512"/>
                  <a:pt x="2609627" y="352994"/>
                </a:cubicBezTo>
                <a:lnTo>
                  <a:pt x="2538523" y="340176"/>
                </a:lnTo>
                <a:cubicBezTo>
                  <a:pt x="2242689" y="618742"/>
                  <a:pt x="2070457" y="859977"/>
                  <a:pt x="1979330" y="1070429"/>
                </a:cubicBezTo>
                <a:cubicBezTo>
                  <a:pt x="2063295" y="841738"/>
                  <a:pt x="2249924" y="568717"/>
                  <a:pt x="2602636" y="239602"/>
                </a:cubicBezTo>
                <a:lnTo>
                  <a:pt x="2531532" y="226784"/>
                </a:lnTo>
                <a:cubicBezTo>
                  <a:pt x="2233938" y="507008"/>
                  <a:pt x="2061421" y="749454"/>
                  <a:pt x="1970639" y="960707"/>
                </a:cubicBezTo>
                <a:cubicBezTo>
                  <a:pt x="2054219" y="731402"/>
                  <a:pt x="2240958" y="457168"/>
                  <a:pt x="2595645" y="126210"/>
                </a:cubicBezTo>
                <a:lnTo>
                  <a:pt x="2524541" y="113392"/>
                </a:lnTo>
                <a:cubicBezTo>
                  <a:pt x="2229067" y="391619"/>
                  <a:pt x="2056896" y="632605"/>
                  <a:pt x="1965697" y="842891"/>
                </a:cubicBezTo>
                <a:cubicBezTo>
                  <a:pt x="2049853" y="614164"/>
                  <a:pt x="2236452" y="341457"/>
                  <a:pt x="2588654" y="12818"/>
                </a:cubicBezTo>
                <a:lnTo>
                  <a:pt x="2517550" y="0"/>
                </a:lnTo>
                <a:cubicBezTo>
                  <a:pt x="2215802" y="284136"/>
                  <a:pt x="2042648" y="529431"/>
                  <a:pt x="1952670" y="742527"/>
                </a:cubicBezTo>
                <a:cubicBezTo>
                  <a:pt x="1873356" y="930370"/>
                  <a:pt x="1858673" y="1093193"/>
                  <a:pt x="1877607" y="1235483"/>
                </a:cubicBezTo>
                <a:cubicBezTo>
                  <a:pt x="1877485" y="1271602"/>
                  <a:pt x="1879674" y="1306517"/>
                  <a:pt x="1884448" y="1339874"/>
                </a:cubicBezTo>
                <a:cubicBezTo>
                  <a:pt x="1883910" y="1379700"/>
                  <a:pt x="1886190" y="1418072"/>
                  <a:pt x="1891462" y="1454636"/>
                </a:cubicBezTo>
                <a:cubicBezTo>
                  <a:pt x="1890992" y="1493862"/>
                  <a:pt x="1893254" y="1531677"/>
                  <a:pt x="1898448" y="1567721"/>
                </a:cubicBezTo>
                <a:cubicBezTo>
                  <a:pt x="1897963" y="1607080"/>
                  <a:pt x="1900229" y="1645019"/>
                  <a:pt x="1905440" y="1681178"/>
                </a:cubicBezTo>
                <a:cubicBezTo>
                  <a:pt x="1904958" y="1720509"/>
                  <a:pt x="1907224" y="1758421"/>
                  <a:pt x="1912431" y="1794555"/>
                </a:cubicBezTo>
                <a:lnTo>
                  <a:pt x="1913197" y="1806980"/>
                </a:lnTo>
                <a:lnTo>
                  <a:pt x="1873443" y="1797254"/>
                </a:lnTo>
                <a:cubicBezTo>
                  <a:pt x="1838805" y="1785719"/>
                  <a:pt x="1801897" y="1776764"/>
                  <a:pt x="1763104" y="1770260"/>
                </a:cubicBezTo>
                <a:cubicBezTo>
                  <a:pt x="1728443" y="1758717"/>
                  <a:pt x="1691508" y="1749756"/>
                  <a:pt x="1652687" y="1743250"/>
                </a:cubicBezTo>
                <a:cubicBezTo>
                  <a:pt x="1618136" y="1731744"/>
                  <a:pt x="1581323" y="1722809"/>
                  <a:pt x="1542635" y="1716313"/>
                </a:cubicBezTo>
                <a:cubicBezTo>
                  <a:pt x="1507587" y="1704637"/>
                  <a:pt x="1470228" y="1695587"/>
                  <a:pt x="1430939" y="1689050"/>
                </a:cubicBezTo>
                <a:cubicBezTo>
                  <a:pt x="1398958" y="1678433"/>
                  <a:pt x="1364985" y="1670085"/>
                  <a:pt x="1329417" y="1663797"/>
                </a:cubicBezTo>
                <a:cubicBezTo>
                  <a:pt x="1192743" y="1619920"/>
                  <a:pt x="1029899" y="1605483"/>
                  <a:pt x="830964" y="1650214"/>
                </a:cubicBezTo>
                <a:cubicBezTo>
                  <a:pt x="605285" y="1700959"/>
                  <a:pt x="333162" y="1827848"/>
                  <a:pt x="0" y="2074401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0" name="9 Imagen" descr="Diapositiva30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5919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6804271" y="401022"/>
            <a:ext cx="2142813" cy="616978"/>
            <a:chOff x="877144" y="3451550"/>
            <a:chExt cx="3882430" cy="1490486"/>
          </a:xfrm>
        </p:grpSpPr>
        <p:sp>
          <p:nvSpPr>
            <p:cNvPr id="5" name="4 Forma libre"/>
            <p:cNvSpPr/>
            <p:nvPr/>
          </p:nvSpPr>
          <p:spPr bwMode="auto">
            <a:xfrm rot="8405552">
              <a:off x="877144" y="3681772"/>
              <a:ext cx="3882430" cy="1103538"/>
            </a:xfrm>
            <a:custGeom>
              <a:avLst/>
              <a:gdLst/>
              <a:ahLst/>
              <a:cxnLst/>
              <a:rect l="l" t="t" r="r" b="b"/>
              <a:pathLst>
                <a:path w="3882430" h="1103538">
                  <a:moveTo>
                    <a:pt x="1266985" y="994757"/>
                  </a:moveTo>
                  <a:cubicBezTo>
                    <a:pt x="1699475" y="853321"/>
                    <a:pt x="1942605" y="592658"/>
                    <a:pt x="2280416" y="391608"/>
                  </a:cubicBezTo>
                  <a:cubicBezTo>
                    <a:pt x="2715244" y="174194"/>
                    <a:pt x="3044872" y="177701"/>
                    <a:pt x="3195659" y="191727"/>
                  </a:cubicBezTo>
                  <a:cubicBezTo>
                    <a:pt x="3749715" y="324980"/>
                    <a:pt x="3802315" y="626556"/>
                    <a:pt x="3858422" y="686169"/>
                  </a:cubicBezTo>
                  <a:cubicBezTo>
                    <a:pt x="3967129" y="1123335"/>
                    <a:pt x="3676075" y="1090606"/>
                    <a:pt x="3595421" y="1103464"/>
                  </a:cubicBezTo>
                  <a:cubicBezTo>
                    <a:pt x="3383851" y="1108140"/>
                    <a:pt x="3056561" y="891894"/>
                    <a:pt x="2802911" y="843970"/>
                  </a:cubicBezTo>
                  <a:cubicBezTo>
                    <a:pt x="2695373" y="815916"/>
                    <a:pt x="2587835" y="766823"/>
                    <a:pt x="2154175" y="980731"/>
                  </a:cubicBezTo>
                  <a:cubicBezTo>
                    <a:pt x="2197424" y="808903"/>
                    <a:pt x="2878889" y="370568"/>
                    <a:pt x="3251766" y="538889"/>
                  </a:cubicBezTo>
                  <a:cubicBezTo>
                    <a:pt x="3113837" y="653440"/>
                    <a:pt x="3193321" y="862672"/>
                    <a:pt x="3427100" y="798383"/>
                  </a:cubicBezTo>
                  <a:cubicBezTo>
                    <a:pt x="3429438" y="787864"/>
                    <a:pt x="3712158" y="723645"/>
                    <a:pt x="3392033" y="472262"/>
                  </a:cubicBezTo>
                  <a:cubicBezTo>
                    <a:pt x="3319617" y="415396"/>
                    <a:pt x="2966556" y="184714"/>
                    <a:pt x="2133135" y="630062"/>
                  </a:cubicBezTo>
                  <a:cubicBezTo>
                    <a:pt x="1991699" y="751627"/>
                    <a:pt x="1822209" y="810072"/>
                    <a:pt x="1666747" y="900077"/>
                  </a:cubicBezTo>
                  <a:cubicBezTo>
                    <a:pt x="1533493" y="931637"/>
                    <a:pt x="1396732" y="1054370"/>
                    <a:pt x="1266985" y="994757"/>
                  </a:cubicBezTo>
                  <a:close/>
                  <a:moveTo>
                    <a:pt x="248381" y="712527"/>
                  </a:moveTo>
                  <a:cubicBezTo>
                    <a:pt x="92772" y="586403"/>
                    <a:pt x="59075" y="454628"/>
                    <a:pt x="24008" y="417370"/>
                  </a:cubicBezTo>
                  <a:cubicBezTo>
                    <a:pt x="-84699" y="-19796"/>
                    <a:pt x="206355" y="12932"/>
                    <a:pt x="287009" y="74"/>
                  </a:cubicBezTo>
                  <a:cubicBezTo>
                    <a:pt x="498579" y="-4601"/>
                    <a:pt x="825868" y="211644"/>
                    <a:pt x="1079519" y="259569"/>
                  </a:cubicBezTo>
                  <a:cubicBezTo>
                    <a:pt x="1187057" y="287623"/>
                    <a:pt x="1294595" y="336716"/>
                    <a:pt x="1728255" y="122808"/>
                  </a:cubicBezTo>
                  <a:cubicBezTo>
                    <a:pt x="1685006" y="294636"/>
                    <a:pt x="1003541" y="732971"/>
                    <a:pt x="630664" y="564650"/>
                  </a:cubicBezTo>
                  <a:cubicBezTo>
                    <a:pt x="768593" y="450099"/>
                    <a:pt x="689109" y="240867"/>
                    <a:pt x="455330" y="305156"/>
                  </a:cubicBezTo>
                  <a:cubicBezTo>
                    <a:pt x="452992" y="315675"/>
                    <a:pt x="170272" y="379894"/>
                    <a:pt x="490397" y="631277"/>
                  </a:cubicBezTo>
                  <a:cubicBezTo>
                    <a:pt x="562813" y="688143"/>
                    <a:pt x="915874" y="918825"/>
                    <a:pt x="1749295" y="473477"/>
                  </a:cubicBezTo>
                  <a:cubicBezTo>
                    <a:pt x="1890731" y="351912"/>
                    <a:pt x="2060221" y="293467"/>
                    <a:pt x="2215683" y="203462"/>
                  </a:cubicBezTo>
                  <a:cubicBezTo>
                    <a:pt x="2348937" y="171902"/>
                    <a:pt x="2485698" y="49169"/>
                    <a:pt x="2615445" y="108782"/>
                  </a:cubicBezTo>
                  <a:cubicBezTo>
                    <a:pt x="2182954" y="250218"/>
                    <a:pt x="1939825" y="510881"/>
                    <a:pt x="1602014" y="711931"/>
                  </a:cubicBezTo>
                  <a:cubicBezTo>
                    <a:pt x="1167186" y="929345"/>
                    <a:pt x="837558" y="925838"/>
                    <a:pt x="686770" y="911812"/>
                  </a:cubicBezTo>
                  <a:cubicBezTo>
                    <a:pt x="479000" y="861842"/>
                    <a:pt x="341746" y="788201"/>
                    <a:pt x="248381" y="712527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" name="38 Triángulo isósceles"/>
            <p:cNvSpPr/>
            <p:nvPr/>
          </p:nvSpPr>
          <p:spPr bwMode="auto">
            <a:xfrm rot="638724">
              <a:off x="2615176" y="3451550"/>
              <a:ext cx="413244" cy="1490486"/>
            </a:xfrm>
            <a:custGeom>
              <a:avLst/>
              <a:gdLst/>
              <a:ahLst/>
              <a:cxnLst/>
              <a:rect l="l" t="t" r="r" b="b"/>
              <a:pathLst>
                <a:path w="413244" h="1490486">
                  <a:moveTo>
                    <a:pt x="108011" y="1304259"/>
                  </a:moveTo>
                  <a:lnTo>
                    <a:pt x="216023" y="1490486"/>
                  </a:lnTo>
                  <a:lnTo>
                    <a:pt x="0" y="1490486"/>
                  </a:lnTo>
                  <a:close/>
                  <a:moveTo>
                    <a:pt x="164784" y="1105222"/>
                  </a:moveTo>
                  <a:lnTo>
                    <a:pt x="272796" y="1291449"/>
                  </a:lnTo>
                  <a:lnTo>
                    <a:pt x="56772" y="1291449"/>
                  </a:lnTo>
                  <a:close/>
                  <a:moveTo>
                    <a:pt x="200352" y="884484"/>
                  </a:moveTo>
                  <a:lnTo>
                    <a:pt x="308364" y="1070711"/>
                  </a:lnTo>
                  <a:lnTo>
                    <a:pt x="92340" y="1070711"/>
                  </a:lnTo>
                  <a:close/>
                  <a:moveTo>
                    <a:pt x="213459" y="655601"/>
                  </a:moveTo>
                  <a:lnTo>
                    <a:pt x="321471" y="841828"/>
                  </a:lnTo>
                  <a:lnTo>
                    <a:pt x="105447" y="841828"/>
                  </a:lnTo>
                  <a:close/>
                  <a:moveTo>
                    <a:pt x="223237" y="429243"/>
                  </a:moveTo>
                  <a:lnTo>
                    <a:pt x="331249" y="615470"/>
                  </a:lnTo>
                  <a:lnTo>
                    <a:pt x="115225" y="615470"/>
                  </a:lnTo>
                  <a:close/>
                  <a:moveTo>
                    <a:pt x="250533" y="210063"/>
                  </a:moveTo>
                  <a:lnTo>
                    <a:pt x="358545" y="396290"/>
                  </a:lnTo>
                  <a:lnTo>
                    <a:pt x="142521" y="396290"/>
                  </a:lnTo>
                  <a:close/>
                  <a:moveTo>
                    <a:pt x="305232" y="0"/>
                  </a:moveTo>
                  <a:lnTo>
                    <a:pt x="413244" y="186227"/>
                  </a:lnTo>
                  <a:lnTo>
                    <a:pt x="197220" y="186227"/>
                  </a:lnTo>
                  <a:close/>
                </a:path>
              </a:pathLst>
            </a:custGeom>
            <a:solidFill>
              <a:srgbClr val="00B05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prstMaterial="translucentPowder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6 Grupo"/>
          <p:cNvGrpSpPr/>
          <p:nvPr/>
        </p:nvGrpSpPr>
        <p:grpSpPr>
          <a:xfrm>
            <a:off x="5548577" y="951570"/>
            <a:ext cx="2142813" cy="616978"/>
            <a:chOff x="877144" y="3451550"/>
            <a:chExt cx="3882430" cy="1490486"/>
          </a:xfrm>
        </p:grpSpPr>
        <p:sp>
          <p:nvSpPr>
            <p:cNvPr id="8" name="7 Forma libre"/>
            <p:cNvSpPr/>
            <p:nvPr/>
          </p:nvSpPr>
          <p:spPr bwMode="auto">
            <a:xfrm rot="8405552">
              <a:off x="877144" y="3681772"/>
              <a:ext cx="3882430" cy="1103538"/>
            </a:xfrm>
            <a:custGeom>
              <a:avLst/>
              <a:gdLst/>
              <a:ahLst/>
              <a:cxnLst/>
              <a:rect l="l" t="t" r="r" b="b"/>
              <a:pathLst>
                <a:path w="3882430" h="1103538">
                  <a:moveTo>
                    <a:pt x="1266985" y="994757"/>
                  </a:moveTo>
                  <a:cubicBezTo>
                    <a:pt x="1699475" y="853321"/>
                    <a:pt x="1942605" y="592658"/>
                    <a:pt x="2280416" y="391608"/>
                  </a:cubicBezTo>
                  <a:cubicBezTo>
                    <a:pt x="2715244" y="174194"/>
                    <a:pt x="3044872" y="177701"/>
                    <a:pt x="3195659" y="191727"/>
                  </a:cubicBezTo>
                  <a:cubicBezTo>
                    <a:pt x="3749715" y="324980"/>
                    <a:pt x="3802315" y="626556"/>
                    <a:pt x="3858422" y="686169"/>
                  </a:cubicBezTo>
                  <a:cubicBezTo>
                    <a:pt x="3967129" y="1123335"/>
                    <a:pt x="3676075" y="1090606"/>
                    <a:pt x="3595421" y="1103464"/>
                  </a:cubicBezTo>
                  <a:cubicBezTo>
                    <a:pt x="3383851" y="1108140"/>
                    <a:pt x="3056561" y="891894"/>
                    <a:pt x="2802911" y="843970"/>
                  </a:cubicBezTo>
                  <a:cubicBezTo>
                    <a:pt x="2695373" y="815916"/>
                    <a:pt x="2587835" y="766823"/>
                    <a:pt x="2154175" y="980731"/>
                  </a:cubicBezTo>
                  <a:cubicBezTo>
                    <a:pt x="2197424" y="808903"/>
                    <a:pt x="2878889" y="370568"/>
                    <a:pt x="3251766" y="538889"/>
                  </a:cubicBezTo>
                  <a:cubicBezTo>
                    <a:pt x="3113837" y="653440"/>
                    <a:pt x="3193321" y="862672"/>
                    <a:pt x="3427100" y="798383"/>
                  </a:cubicBezTo>
                  <a:cubicBezTo>
                    <a:pt x="3429438" y="787864"/>
                    <a:pt x="3712158" y="723645"/>
                    <a:pt x="3392033" y="472262"/>
                  </a:cubicBezTo>
                  <a:cubicBezTo>
                    <a:pt x="3319617" y="415396"/>
                    <a:pt x="2966556" y="184714"/>
                    <a:pt x="2133135" y="630062"/>
                  </a:cubicBezTo>
                  <a:cubicBezTo>
                    <a:pt x="1991699" y="751627"/>
                    <a:pt x="1822209" y="810072"/>
                    <a:pt x="1666747" y="900077"/>
                  </a:cubicBezTo>
                  <a:cubicBezTo>
                    <a:pt x="1533493" y="931637"/>
                    <a:pt x="1396732" y="1054370"/>
                    <a:pt x="1266985" y="994757"/>
                  </a:cubicBezTo>
                  <a:close/>
                  <a:moveTo>
                    <a:pt x="248381" y="712527"/>
                  </a:moveTo>
                  <a:cubicBezTo>
                    <a:pt x="92772" y="586403"/>
                    <a:pt x="59075" y="454628"/>
                    <a:pt x="24008" y="417370"/>
                  </a:cubicBezTo>
                  <a:cubicBezTo>
                    <a:pt x="-84699" y="-19796"/>
                    <a:pt x="206355" y="12932"/>
                    <a:pt x="287009" y="74"/>
                  </a:cubicBezTo>
                  <a:cubicBezTo>
                    <a:pt x="498579" y="-4601"/>
                    <a:pt x="825868" y="211644"/>
                    <a:pt x="1079519" y="259569"/>
                  </a:cubicBezTo>
                  <a:cubicBezTo>
                    <a:pt x="1187057" y="287623"/>
                    <a:pt x="1294595" y="336716"/>
                    <a:pt x="1728255" y="122808"/>
                  </a:cubicBezTo>
                  <a:cubicBezTo>
                    <a:pt x="1685006" y="294636"/>
                    <a:pt x="1003541" y="732971"/>
                    <a:pt x="630664" y="564650"/>
                  </a:cubicBezTo>
                  <a:cubicBezTo>
                    <a:pt x="768593" y="450099"/>
                    <a:pt x="689109" y="240867"/>
                    <a:pt x="455330" y="305156"/>
                  </a:cubicBezTo>
                  <a:cubicBezTo>
                    <a:pt x="452992" y="315675"/>
                    <a:pt x="170272" y="379894"/>
                    <a:pt x="490397" y="631277"/>
                  </a:cubicBezTo>
                  <a:cubicBezTo>
                    <a:pt x="562813" y="688143"/>
                    <a:pt x="915874" y="918825"/>
                    <a:pt x="1749295" y="473477"/>
                  </a:cubicBezTo>
                  <a:cubicBezTo>
                    <a:pt x="1890731" y="351912"/>
                    <a:pt x="2060221" y="293467"/>
                    <a:pt x="2215683" y="203462"/>
                  </a:cubicBezTo>
                  <a:cubicBezTo>
                    <a:pt x="2348937" y="171902"/>
                    <a:pt x="2485698" y="49169"/>
                    <a:pt x="2615445" y="108782"/>
                  </a:cubicBezTo>
                  <a:cubicBezTo>
                    <a:pt x="2182954" y="250218"/>
                    <a:pt x="1939825" y="510881"/>
                    <a:pt x="1602014" y="711931"/>
                  </a:cubicBezTo>
                  <a:cubicBezTo>
                    <a:pt x="1167186" y="929345"/>
                    <a:pt x="837558" y="925838"/>
                    <a:pt x="686770" y="911812"/>
                  </a:cubicBezTo>
                  <a:cubicBezTo>
                    <a:pt x="479000" y="861842"/>
                    <a:pt x="341746" y="788201"/>
                    <a:pt x="248381" y="712527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9" name="38 Triángulo isósceles"/>
            <p:cNvSpPr/>
            <p:nvPr/>
          </p:nvSpPr>
          <p:spPr bwMode="auto">
            <a:xfrm rot="638724">
              <a:off x="2615176" y="3451550"/>
              <a:ext cx="413244" cy="1490486"/>
            </a:xfrm>
            <a:custGeom>
              <a:avLst/>
              <a:gdLst/>
              <a:ahLst/>
              <a:cxnLst/>
              <a:rect l="l" t="t" r="r" b="b"/>
              <a:pathLst>
                <a:path w="413244" h="1490486">
                  <a:moveTo>
                    <a:pt x="108011" y="1304259"/>
                  </a:moveTo>
                  <a:lnTo>
                    <a:pt x="216023" y="1490486"/>
                  </a:lnTo>
                  <a:lnTo>
                    <a:pt x="0" y="1490486"/>
                  </a:lnTo>
                  <a:close/>
                  <a:moveTo>
                    <a:pt x="164784" y="1105222"/>
                  </a:moveTo>
                  <a:lnTo>
                    <a:pt x="272796" y="1291449"/>
                  </a:lnTo>
                  <a:lnTo>
                    <a:pt x="56772" y="1291449"/>
                  </a:lnTo>
                  <a:close/>
                  <a:moveTo>
                    <a:pt x="200352" y="884484"/>
                  </a:moveTo>
                  <a:lnTo>
                    <a:pt x="308364" y="1070711"/>
                  </a:lnTo>
                  <a:lnTo>
                    <a:pt x="92340" y="1070711"/>
                  </a:lnTo>
                  <a:close/>
                  <a:moveTo>
                    <a:pt x="213459" y="655601"/>
                  </a:moveTo>
                  <a:lnTo>
                    <a:pt x="321471" y="841828"/>
                  </a:lnTo>
                  <a:lnTo>
                    <a:pt x="105447" y="841828"/>
                  </a:lnTo>
                  <a:close/>
                  <a:moveTo>
                    <a:pt x="223237" y="429243"/>
                  </a:moveTo>
                  <a:lnTo>
                    <a:pt x="331249" y="615470"/>
                  </a:lnTo>
                  <a:lnTo>
                    <a:pt x="115225" y="615470"/>
                  </a:lnTo>
                  <a:close/>
                  <a:moveTo>
                    <a:pt x="250533" y="210063"/>
                  </a:moveTo>
                  <a:lnTo>
                    <a:pt x="358545" y="396290"/>
                  </a:lnTo>
                  <a:lnTo>
                    <a:pt x="142521" y="396290"/>
                  </a:lnTo>
                  <a:close/>
                  <a:moveTo>
                    <a:pt x="305232" y="0"/>
                  </a:moveTo>
                  <a:lnTo>
                    <a:pt x="413244" y="186227"/>
                  </a:lnTo>
                  <a:lnTo>
                    <a:pt x="197220" y="186227"/>
                  </a:lnTo>
                  <a:close/>
                </a:path>
              </a:pathLst>
            </a:custGeom>
            <a:solidFill>
              <a:srgbClr val="00B05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prstMaterial="translucentPowder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9 Grupo"/>
          <p:cNvGrpSpPr/>
          <p:nvPr/>
        </p:nvGrpSpPr>
        <p:grpSpPr>
          <a:xfrm>
            <a:off x="4052591" y="1707654"/>
            <a:ext cx="2142813" cy="616978"/>
            <a:chOff x="877144" y="3451550"/>
            <a:chExt cx="3882430" cy="1490486"/>
          </a:xfrm>
        </p:grpSpPr>
        <p:sp>
          <p:nvSpPr>
            <p:cNvPr id="11" name="10 Forma libre"/>
            <p:cNvSpPr/>
            <p:nvPr/>
          </p:nvSpPr>
          <p:spPr bwMode="auto">
            <a:xfrm rot="8405552">
              <a:off x="877144" y="3681772"/>
              <a:ext cx="3882430" cy="1103538"/>
            </a:xfrm>
            <a:custGeom>
              <a:avLst/>
              <a:gdLst/>
              <a:ahLst/>
              <a:cxnLst/>
              <a:rect l="l" t="t" r="r" b="b"/>
              <a:pathLst>
                <a:path w="3882430" h="1103538">
                  <a:moveTo>
                    <a:pt x="1266985" y="994757"/>
                  </a:moveTo>
                  <a:cubicBezTo>
                    <a:pt x="1699475" y="853321"/>
                    <a:pt x="1942605" y="592658"/>
                    <a:pt x="2280416" y="391608"/>
                  </a:cubicBezTo>
                  <a:cubicBezTo>
                    <a:pt x="2715244" y="174194"/>
                    <a:pt x="3044872" y="177701"/>
                    <a:pt x="3195659" y="191727"/>
                  </a:cubicBezTo>
                  <a:cubicBezTo>
                    <a:pt x="3749715" y="324980"/>
                    <a:pt x="3802315" y="626556"/>
                    <a:pt x="3858422" y="686169"/>
                  </a:cubicBezTo>
                  <a:cubicBezTo>
                    <a:pt x="3967129" y="1123335"/>
                    <a:pt x="3676075" y="1090606"/>
                    <a:pt x="3595421" y="1103464"/>
                  </a:cubicBezTo>
                  <a:cubicBezTo>
                    <a:pt x="3383851" y="1108140"/>
                    <a:pt x="3056561" y="891894"/>
                    <a:pt x="2802911" y="843970"/>
                  </a:cubicBezTo>
                  <a:cubicBezTo>
                    <a:pt x="2695373" y="815916"/>
                    <a:pt x="2587835" y="766823"/>
                    <a:pt x="2154175" y="980731"/>
                  </a:cubicBezTo>
                  <a:cubicBezTo>
                    <a:pt x="2197424" y="808903"/>
                    <a:pt x="2878889" y="370568"/>
                    <a:pt x="3251766" y="538889"/>
                  </a:cubicBezTo>
                  <a:cubicBezTo>
                    <a:pt x="3113837" y="653440"/>
                    <a:pt x="3193321" y="862672"/>
                    <a:pt x="3427100" y="798383"/>
                  </a:cubicBezTo>
                  <a:cubicBezTo>
                    <a:pt x="3429438" y="787864"/>
                    <a:pt x="3712158" y="723645"/>
                    <a:pt x="3392033" y="472262"/>
                  </a:cubicBezTo>
                  <a:cubicBezTo>
                    <a:pt x="3319617" y="415396"/>
                    <a:pt x="2966556" y="184714"/>
                    <a:pt x="2133135" y="630062"/>
                  </a:cubicBezTo>
                  <a:cubicBezTo>
                    <a:pt x="1991699" y="751627"/>
                    <a:pt x="1822209" y="810072"/>
                    <a:pt x="1666747" y="900077"/>
                  </a:cubicBezTo>
                  <a:cubicBezTo>
                    <a:pt x="1533493" y="931637"/>
                    <a:pt x="1396732" y="1054370"/>
                    <a:pt x="1266985" y="994757"/>
                  </a:cubicBezTo>
                  <a:close/>
                  <a:moveTo>
                    <a:pt x="248381" y="712527"/>
                  </a:moveTo>
                  <a:cubicBezTo>
                    <a:pt x="92772" y="586403"/>
                    <a:pt x="59075" y="454628"/>
                    <a:pt x="24008" y="417370"/>
                  </a:cubicBezTo>
                  <a:cubicBezTo>
                    <a:pt x="-84699" y="-19796"/>
                    <a:pt x="206355" y="12932"/>
                    <a:pt x="287009" y="74"/>
                  </a:cubicBezTo>
                  <a:cubicBezTo>
                    <a:pt x="498579" y="-4601"/>
                    <a:pt x="825868" y="211644"/>
                    <a:pt x="1079519" y="259569"/>
                  </a:cubicBezTo>
                  <a:cubicBezTo>
                    <a:pt x="1187057" y="287623"/>
                    <a:pt x="1294595" y="336716"/>
                    <a:pt x="1728255" y="122808"/>
                  </a:cubicBezTo>
                  <a:cubicBezTo>
                    <a:pt x="1685006" y="294636"/>
                    <a:pt x="1003541" y="732971"/>
                    <a:pt x="630664" y="564650"/>
                  </a:cubicBezTo>
                  <a:cubicBezTo>
                    <a:pt x="768593" y="450099"/>
                    <a:pt x="689109" y="240867"/>
                    <a:pt x="455330" y="305156"/>
                  </a:cubicBezTo>
                  <a:cubicBezTo>
                    <a:pt x="452992" y="315675"/>
                    <a:pt x="170272" y="379894"/>
                    <a:pt x="490397" y="631277"/>
                  </a:cubicBezTo>
                  <a:cubicBezTo>
                    <a:pt x="562813" y="688143"/>
                    <a:pt x="915874" y="918825"/>
                    <a:pt x="1749295" y="473477"/>
                  </a:cubicBezTo>
                  <a:cubicBezTo>
                    <a:pt x="1890731" y="351912"/>
                    <a:pt x="2060221" y="293467"/>
                    <a:pt x="2215683" y="203462"/>
                  </a:cubicBezTo>
                  <a:cubicBezTo>
                    <a:pt x="2348937" y="171902"/>
                    <a:pt x="2485698" y="49169"/>
                    <a:pt x="2615445" y="108782"/>
                  </a:cubicBezTo>
                  <a:cubicBezTo>
                    <a:pt x="2182954" y="250218"/>
                    <a:pt x="1939825" y="510881"/>
                    <a:pt x="1602014" y="711931"/>
                  </a:cubicBezTo>
                  <a:cubicBezTo>
                    <a:pt x="1167186" y="929345"/>
                    <a:pt x="837558" y="925838"/>
                    <a:pt x="686770" y="911812"/>
                  </a:cubicBezTo>
                  <a:cubicBezTo>
                    <a:pt x="479000" y="861842"/>
                    <a:pt x="341746" y="788201"/>
                    <a:pt x="248381" y="712527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2" name="38 Triángulo isósceles"/>
            <p:cNvSpPr/>
            <p:nvPr/>
          </p:nvSpPr>
          <p:spPr bwMode="auto">
            <a:xfrm rot="638724">
              <a:off x="2615176" y="3451550"/>
              <a:ext cx="413244" cy="1490486"/>
            </a:xfrm>
            <a:custGeom>
              <a:avLst/>
              <a:gdLst/>
              <a:ahLst/>
              <a:cxnLst/>
              <a:rect l="l" t="t" r="r" b="b"/>
              <a:pathLst>
                <a:path w="413244" h="1490486">
                  <a:moveTo>
                    <a:pt x="108011" y="1304259"/>
                  </a:moveTo>
                  <a:lnTo>
                    <a:pt x="216023" y="1490486"/>
                  </a:lnTo>
                  <a:lnTo>
                    <a:pt x="0" y="1490486"/>
                  </a:lnTo>
                  <a:close/>
                  <a:moveTo>
                    <a:pt x="164784" y="1105222"/>
                  </a:moveTo>
                  <a:lnTo>
                    <a:pt x="272796" y="1291449"/>
                  </a:lnTo>
                  <a:lnTo>
                    <a:pt x="56772" y="1291449"/>
                  </a:lnTo>
                  <a:close/>
                  <a:moveTo>
                    <a:pt x="200352" y="884484"/>
                  </a:moveTo>
                  <a:lnTo>
                    <a:pt x="308364" y="1070711"/>
                  </a:lnTo>
                  <a:lnTo>
                    <a:pt x="92340" y="1070711"/>
                  </a:lnTo>
                  <a:close/>
                  <a:moveTo>
                    <a:pt x="213459" y="655601"/>
                  </a:moveTo>
                  <a:lnTo>
                    <a:pt x="321471" y="841828"/>
                  </a:lnTo>
                  <a:lnTo>
                    <a:pt x="105447" y="841828"/>
                  </a:lnTo>
                  <a:close/>
                  <a:moveTo>
                    <a:pt x="223237" y="429243"/>
                  </a:moveTo>
                  <a:lnTo>
                    <a:pt x="331249" y="615470"/>
                  </a:lnTo>
                  <a:lnTo>
                    <a:pt x="115225" y="615470"/>
                  </a:lnTo>
                  <a:close/>
                  <a:moveTo>
                    <a:pt x="250533" y="210063"/>
                  </a:moveTo>
                  <a:lnTo>
                    <a:pt x="358545" y="396290"/>
                  </a:lnTo>
                  <a:lnTo>
                    <a:pt x="142521" y="396290"/>
                  </a:lnTo>
                  <a:close/>
                  <a:moveTo>
                    <a:pt x="305232" y="0"/>
                  </a:moveTo>
                  <a:lnTo>
                    <a:pt x="413244" y="186227"/>
                  </a:lnTo>
                  <a:lnTo>
                    <a:pt x="197220" y="186227"/>
                  </a:lnTo>
                  <a:close/>
                </a:path>
              </a:pathLst>
            </a:custGeom>
            <a:solidFill>
              <a:srgbClr val="00B05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prstMaterial="translucentPowder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12 Grupo"/>
          <p:cNvGrpSpPr/>
          <p:nvPr/>
        </p:nvGrpSpPr>
        <p:grpSpPr>
          <a:xfrm flipH="1">
            <a:off x="161012" y="441936"/>
            <a:ext cx="2142813" cy="616978"/>
            <a:chOff x="877144" y="3451550"/>
            <a:chExt cx="3882430" cy="1490486"/>
          </a:xfrm>
        </p:grpSpPr>
        <p:sp>
          <p:nvSpPr>
            <p:cNvPr id="14" name="13 Forma libre"/>
            <p:cNvSpPr/>
            <p:nvPr/>
          </p:nvSpPr>
          <p:spPr bwMode="auto">
            <a:xfrm rot="8405552">
              <a:off x="877144" y="3681772"/>
              <a:ext cx="3882430" cy="1103538"/>
            </a:xfrm>
            <a:custGeom>
              <a:avLst/>
              <a:gdLst/>
              <a:ahLst/>
              <a:cxnLst/>
              <a:rect l="l" t="t" r="r" b="b"/>
              <a:pathLst>
                <a:path w="3882430" h="1103538">
                  <a:moveTo>
                    <a:pt x="1266985" y="994757"/>
                  </a:moveTo>
                  <a:cubicBezTo>
                    <a:pt x="1699475" y="853321"/>
                    <a:pt x="1942605" y="592658"/>
                    <a:pt x="2280416" y="391608"/>
                  </a:cubicBezTo>
                  <a:cubicBezTo>
                    <a:pt x="2715244" y="174194"/>
                    <a:pt x="3044872" y="177701"/>
                    <a:pt x="3195659" y="191727"/>
                  </a:cubicBezTo>
                  <a:cubicBezTo>
                    <a:pt x="3749715" y="324980"/>
                    <a:pt x="3802315" y="626556"/>
                    <a:pt x="3858422" y="686169"/>
                  </a:cubicBezTo>
                  <a:cubicBezTo>
                    <a:pt x="3967129" y="1123335"/>
                    <a:pt x="3676075" y="1090606"/>
                    <a:pt x="3595421" y="1103464"/>
                  </a:cubicBezTo>
                  <a:cubicBezTo>
                    <a:pt x="3383851" y="1108140"/>
                    <a:pt x="3056561" y="891894"/>
                    <a:pt x="2802911" y="843970"/>
                  </a:cubicBezTo>
                  <a:cubicBezTo>
                    <a:pt x="2695373" y="815916"/>
                    <a:pt x="2587835" y="766823"/>
                    <a:pt x="2154175" y="980731"/>
                  </a:cubicBezTo>
                  <a:cubicBezTo>
                    <a:pt x="2197424" y="808903"/>
                    <a:pt x="2878889" y="370568"/>
                    <a:pt x="3251766" y="538889"/>
                  </a:cubicBezTo>
                  <a:cubicBezTo>
                    <a:pt x="3113837" y="653440"/>
                    <a:pt x="3193321" y="862672"/>
                    <a:pt x="3427100" y="798383"/>
                  </a:cubicBezTo>
                  <a:cubicBezTo>
                    <a:pt x="3429438" y="787864"/>
                    <a:pt x="3712158" y="723645"/>
                    <a:pt x="3392033" y="472262"/>
                  </a:cubicBezTo>
                  <a:cubicBezTo>
                    <a:pt x="3319617" y="415396"/>
                    <a:pt x="2966556" y="184714"/>
                    <a:pt x="2133135" y="630062"/>
                  </a:cubicBezTo>
                  <a:cubicBezTo>
                    <a:pt x="1991699" y="751627"/>
                    <a:pt x="1822209" y="810072"/>
                    <a:pt x="1666747" y="900077"/>
                  </a:cubicBezTo>
                  <a:cubicBezTo>
                    <a:pt x="1533493" y="931637"/>
                    <a:pt x="1396732" y="1054370"/>
                    <a:pt x="1266985" y="994757"/>
                  </a:cubicBezTo>
                  <a:close/>
                  <a:moveTo>
                    <a:pt x="248381" y="712527"/>
                  </a:moveTo>
                  <a:cubicBezTo>
                    <a:pt x="92772" y="586403"/>
                    <a:pt x="59075" y="454628"/>
                    <a:pt x="24008" y="417370"/>
                  </a:cubicBezTo>
                  <a:cubicBezTo>
                    <a:pt x="-84699" y="-19796"/>
                    <a:pt x="206355" y="12932"/>
                    <a:pt x="287009" y="74"/>
                  </a:cubicBezTo>
                  <a:cubicBezTo>
                    <a:pt x="498579" y="-4601"/>
                    <a:pt x="825868" y="211644"/>
                    <a:pt x="1079519" y="259569"/>
                  </a:cubicBezTo>
                  <a:cubicBezTo>
                    <a:pt x="1187057" y="287623"/>
                    <a:pt x="1294595" y="336716"/>
                    <a:pt x="1728255" y="122808"/>
                  </a:cubicBezTo>
                  <a:cubicBezTo>
                    <a:pt x="1685006" y="294636"/>
                    <a:pt x="1003541" y="732971"/>
                    <a:pt x="630664" y="564650"/>
                  </a:cubicBezTo>
                  <a:cubicBezTo>
                    <a:pt x="768593" y="450099"/>
                    <a:pt x="689109" y="240867"/>
                    <a:pt x="455330" y="305156"/>
                  </a:cubicBezTo>
                  <a:cubicBezTo>
                    <a:pt x="452992" y="315675"/>
                    <a:pt x="170272" y="379894"/>
                    <a:pt x="490397" y="631277"/>
                  </a:cubicBezTo>
                  <a:cubicBezTo>
                    <a:pt x="562813" y="688143"/>
                    <a:pt x="915874" y="918825"/>
                    <a:pt x="1749295" y="473477"/>
                  </a:cubicBezTo>
                  <a:cubicBezTo>
                    <a:pt x="1890731" y="351912"/>
                    <a:pt x="2060221" y="293467"/>
                    <a:pt x="2215683" y="203462"/>
                  </a:cubicBezTo>
                  <a:cubicBezTo>
                    <a:pt x="2348937" y="171902"/>
                    <a:pt x="2485698" y="49169"/>
                    <a:pt x="2615445" y="108782"/>
                  </a:cubicBezTo>
                  <a:cubicBezTo>
                    <a:pt x="2182954" y="250218"/>
                    <a:pt x="1939825" y="510881"/>
                    <a:pt x="1602014" y="711931"/>
                  </a:cubicBezTo>
                  <a:cubicBezTo>
                    <a:pt x="1167186" y="929345"/>
                    <a:pt x="837558" y="925838"/>
                    <a:pt x="686770" y="911812"/>
                  </a:cubicBezTo>
                  <a:cubicBezTo>
                    <a:pt x="479000" y="861842"/>
                    <a:pt x="341746" y="788201"/>
                    <a:pt x="248381" y="712527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5" name="38 Triángulo isósceles"/>
            <p:cNvSpPr/>
            <p:nvPr/>
          </p:nvSpPr>
          <p:spPr bwMode="auto">
            <a:xfrm rot="638724">
              <a:off x="2615176" y="3451550"/>
              <a:ext cx="413244" cy="1490486"/>
            </a:xfrm>
            <a:custGeom>
              <a:avLst/>
              <a:gdLst/>
              <a:ahLst/>
              <a:cxnLst/>
              <a:rect l="l" t="t" r="r" b="b"/>
              <a:pathLst>
                <a:path w="413244" h="1490486">
                  <a:moveTo>
                    <a:pt x="108011" y="1304259"/>
                  </a:moveTo>
                  <a:lnTo>
                    <a:pt x="216023" y="1490486"/>
                  </a:lnTo>
                  <a:lnTo>
                    <a:pt x="0" y="1490486"/>
                  </a:lnTo>
                  <a:close/>
                  <a:moveTo>
                    <a:pt x="164784" y="1105222"/>
                  </a:moveTo>
                  <a:lnTo>
                    <a:pt x="272796" y="1291449"/>
                  </a:lnTo>
                  <a:lnTo>
                    <a:pt x="56772" y="1291449"/>
                  </a:lnTo>
                  <a:close/>
                  <a:moveTo>
                    <a:pt x="200352" y="884484"/>
                  </a:moveTo>
                  <a:lnTo>
                    <a:pt x="308364" y="1070711"/>
                  </a:lnTo>
                  <a:lnTo>
                    <a:pt x="92340" y="1070711"/>
                  </a:lnTo>
                  <a:close/>
                  <a:moveTo>
                    <a:pt x="213459" y="655601"/>
                  </a:moveTo>
                  <a:lnTo>
                    <a:pt x="321471" y="841828"/>
                  </a:lnTo>
                  <a:lnTo>
                    <a:pt x="105447" y="841828"/>
                  </a:lnTo>
                  <a:close/>
                  <a:moveTo>
                    <a:pt x="223237" y="429243"/>
                  </a:moveTo>
                  <a:lnTo>
                    <a:pt x="331249" y="615470"/>
                  </a:lnTo>
                  <a:lnTo>
                    <a:pt x="115225" y="615470"/>
                  </a:lnTo>
                  <a:close/>
                  <a:moveTo>
                    <a:pt x="250533" y="210063"/>
                  </a:moveTo>
                  <a:lnTo>
                    <a:pt x="358545" y="396290"/>
                  </a:lnTo>
                  <a:lnTo>
                    <a:pt x="142521" y="396290"/>
                  </a:lnTo>
                  <a:close/>
                  <a:moveTo>
                    <a:pt x="305232" y="0"/>
                  </a:moveTo>
                  <a:lnTo>
                    <a:pt x="413244" y="186227"/>
                  </a:lnTo>
                  <a:lnTo>
                    <a:pt x="197220" y="186227"/>
                  </a:lnTo>
                  <a:close/>
                </a:path>
              </a:pathLst>
            </a:custGeom>
            <a:solidFill>
              <a:srgbClr val="00B05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prstMaterial="translucentPowder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15 Grupo"/>
          <p:cNvGrpSpPr/>
          <p:nvPr/>
        </p:nvGrpSpPr>
        <p:grpSpPr>
          <a:xfrm flipH="1">
            <a:off x="1355582" y="1032147"/>
            <a:ext cx="2142813" cy="616978"/>
            <a:chOff x="877144" y="3451550"/>
            <a:chExt cx="3882430" cy="1490486"/>
          </a:xfrm>
        </p:grpSpPr>
        <p:sp>
          <p:nvSpPr>
            <p:cNvPr id="17" name="16 Forma libre"/>
            <p:cNvSpPr/>
            <p:nvPr/>
          </p:nvSpPr>
          <p:spPr bwMode="auto">
            <a:xfrm rot="8405552">
              <a:off x="877144" y="3681772"/>
              <a:ext cx="3882430" cy="1103538"/>
            </a:xfrm>
            <a:custGeom>
              <a:avLst/>
              <a:gdLst/>
              <a:ahLst/>
              <a:cxnLst/>
              <a:rect l="l" t="t" r="r" b="b"/>
              <a:pathLst>
                <a:path w="3882430" h="1103538">
                  <a:moveTo>
                    <a:pt x="1266985" y="994757"/>
                  </a:moveTo>
                  <a:cubicBezTo>
                    <a:pt x="1699475" y="853321"/>
                    <a:pt x="1942605" y="592658"/>
                    <a:pt x="2280416" y="391608"/>
                  </a:cubicBezTo>
                  <a:cubicBezTo>
                    <a:pt x="2715244" y="174194"/>
                    <a:pt x="3044872" y="177701"/>
                    <a:pt x="3195659" y="191727"/>
                  </a:cubicBezTo>
                  <a:cubicBezTo>
                    <a:pt x="3749715" y="324980"/>
                    <a:pt x="3802315" y="626556"/>
                    <a:pt x="3858422" y="686169"/>
                  </a:cubicBezTo>
                  <a:cubicBezTo>
                    <a:pt x="3967129" y="1123335"/>
                    <a:pt x="3676075" y="1090606"/>
                    <a:pt x="3595421" y="1103464"/>
                  </a:cubicBezTo>
                  <a:cubicBezTo>
                    <a:pt x="3383851" y="1108140"/>
                    <a:pt x="3056561" y="891894"/>
                    <a:pt x="2802911" y="843970"/>
                  </a:cubicBezTo>
                  <a:cubicBezTo>
                    <a:pt x="2695373" y="815916"/>
                    <a:pt x="2587835" y="766823"/>
                    <a:pt x="2154175" y="980731"/>
                  </a:cubicBezTo>
                  <a:cubicBezTo>
                    <a:pt x="2197424" y="808903"/>
                    <a:pt x="2878889" y="370568"/>
                    <a:pt x="3251766" y="538889"/>
                  </a:cubicBezTo>
                  <a:cubicBezTo>
                    <a:pt x="3113837" y="653440"/>
                    <a:pt x="3193321" y="862672"/>
                    <a:pt x="3427100" y="798383"/>
                  </a:cubicBezTo>
                  <a:cubicBezTo>
                    <a:pt x="3429438" y="787864"/>
                    <a:pt x="3712158" y="723645"/>
                    <a:pt x="3392033" y="472262"/>
                  </a:cubicBezTo>
                  <a:cubicBezTo>
                    <a:pt x="3319617" y="415396"/>
                    <a:pt x="2966556" y="184714"/>
                    <a:pt x="2133135" y="630062"/>
                  </a:cubicBezTo>
                  <a:cubicBezTo>
                    <a:pt x="1991699" y="751627"/>
                    <a:pt x="1822209" y="810072"/>
                    <a:pt x="1666747" y="900077"/>
                  </a:cubicBezTo>
                  <a:cubicBezTo>
                    <a:pt x="1533493" y="931637"/>
                    <a:pt x="1396732" y="1054370"/>
                    <a:pt x="1266985" y="994757"/>
                  </a:cubicBezTo>
                  <a:close/>
                  <a:moveTo>
                    <a:pt x="248381" y="712527"/>
                  </a:moveTo>
                  <a:cubicBezTo>
                    <a:pt x="92772" y="586403"/>
                    <a:pt x="59075" y="454628"/>
                    <a:pt x="24008" y="417370"/>
                  </a:cubicBezTo>
                  <a:cubicBezTo>
                    <a:pt x="-84699" y="-19796"/>
                    <a:pt x="206355" y="12932"/>
                    <a:pt x="287009" y="74"/>
                  </a:cubicBezTo>
                  <a:cubicBezTo>
                    <a:pt x="498579" y="-4601"/>
                    <a:pt x="825868" y="211644"/>
                    <a:pt x="1079519" y="259569"/>
                  </a:cubicBezTo>
                  <a:cubicBezTo>
                    <a:pt x="1187057" y="287623"/>
                    <a:pt x="1294595" y="336716"/>
                    <a:pt x="1728255" y="122808"/>
                  </a:cubicBezTo>
                  <a:cubicBezTo>
                    <a:pt x="1685006" y="294636"/>
                    <a:pt x="1003541" y="732971"/>
                    <a:pt x="630664" y="564650"/>
                  </a:cubicBezTo>
                  <a:cubicBezTo>
                    <a:pt x="768593" y="450099"/>
                    <a:pt x="689109" y="240867"/>
                    <a:pt x="455330" y="305156"/>
                  </a:cubicBezTo>
                  <a:cubicBezTo>
                    <a:pt x="452992" y="315675"/>
                    <a:pt x="170272" y="379894"/>
                    <a:pt x="490397" y="631277"/>
                  </a:cubicBezTo>
                  <a:cubicBezTo>
                    <a:pt x="562813" y="688143"/>
                    <a:pt x="915874" y="918825"/>
                    <a:pt x="1749295" y="473477"/>
                  </a:cubicBezTo>
                  <a:cubicBezTo>
                    <a:pt x="1890731" y="351912"/>
                    <a:pt x="2060221" y="293467"/>
                    <a:pt x="2215683" y="203462"/>
                  </a:cubicBezTo>
                  <a:cubicBezTo>
                    <a:pt x="2348937" y="171902"/>
                    <a:pt x="2485698" y="49169"/>
                    <a:pt x="2615445" y="108782"/>
                  </a:cubicBezTo>
                  <a:cubicBezTo>
                    <a:pt x="2182954" y="250218"/>
                    <a:pt x="1939825" y="510881"/>
                    <a:pt x="1602014" y="711931"/>
                  </a:cubicBezTo>
                  <a:cubicBezTo>
                    <a:pt x="1167186" y="929345"/>
                    <a:pt x="837558" y="925838"/>
                    <a:pt x="686770" y="911812"/>
                  </a:cubicBezTo>
                  <a:cubicBezTo>
                    <a:pt x="479000" y="861842"/>
                    <a:pt x="341746" y="788201"/>
                    <a:pt x="248381" y="712527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8" name="38 Triángulo isósceles"/>
            <p:cNvSpPr/>
            <p:nvPr/>
          </p:nvSpPr>
          <p:spPr bwMode="auto">
            <a:xfrm rot="638724">
              <a:off x="2615176" y="3451550"/>
              <a:ext cx="413244" cy="1490486"/>
            </a:xfrm>
            <a:custGeom>
              <a:avLst/>
              <a:gdLst/>
              <a:ahLst/>
              <a:cxnLst/>
              <a:rect l="l" t="t" r="r" b="b"/>
              <a:pathLst>
                <a:path w="413244" h="1490486">
                  <a:moveTo>
                    <a:pt x="108011" y="1304259"/>
                  </a:moveTo>
                  <a:lnTo>
                    <a:pt x="216023" y="1490486"/>
                  </a:lnTo>
                  <a:lnTo>
                    <a:pt x="0" y="1490486"/>
                  </a:lnTo>
                  <a:close/>
                  <a:moveTo>
                    <a:pt x="164784" y="1105222"/>
                  </a:moveTo>
                  <a:lnTo>
                    <a:pt x="272796" y="1291449"/>
                  </a:lnTo>
                  <a:lnTo>
                    <a:pt x="56772" y="1291449"/>
                  </a:lnTo>
                  <a:close/>
                  <a:moveTo>
                    <a:pt x="200352" y="884484"/>
                  </a:moveTo>
                  <a:lnTo>
                    <a:pt x="308364" y="1070711"/>
                  </a:lnTo>
                  <a:lnTo>
                    <a:pt x="92340" y="1070711"/>
                  </a:lnTo>
                  <a:close/>
                  <a:moveTo>
                    <a:pt x="213459" y="655601"/>
                  </a:moveTo>
                  <a:lnTo>
                    <a:pt x="321471" y="841828"/>
                  </a:lnTo>
                  <a:lnTo>
                    <a:pt x="105447" y="841828"/>
                  </a:lnTo>
                  <a:close/>
                  <a:moveTo>
                    <a:pt x="223237" y="429243"/>
                  </a:moveTo>
                  <a:lnTo>
                    <a:pt x="331249" y="615470"/>
                  </a:lnTo>
                  <a:lnTo>
                    <a:pt x="115225" y="615470"/>
                  </a:lnTo>
                  <a:close/>
                  <a:moveTo>
                    <a:pt x="250533" y="210063"/>
                  </a:moveTo>
                  <a:lnTo>
                    <a:pt x="358545" y="396290"/>
                  </a:lnTo>
                  <a:lnTo>
                    <a:pt x="142521" y="396290"/>
                  </a:lnTo>
                  <a:close/>
                  <a:moveTo>
                    <a:pt x="305232" y="0"/>
                  </a:moveTo>
                  <a:lnTo>
                    <a:pt x="413244" y="186227"/>
                  </a:lnTo>
                  <a:lnTo>
                    <a:pt x="197220" y="186227"/>
                  </a:lnTo>
                  <a:close/>
                </a:path>
              </a:pathLst>
            </a:custGeom>
            <a:solidFill>
              <a:srgbClr val="00B05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prstMaterial="translucentPowder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18 Grupo"/>
          <p:cNvGrpSpPr/>
          <p:nvPr/>
        </p:nvGrpSpPr>
        <p:grpSpPr>
          <a:xfrm flipH="1">
            <a:off x="2616701" y="1725462"/>
            <a:ext cx="2142813" cy="616978"/>
            <a:chOff x="1221321" y="3451550"/>
            <a:chExt cx="3882430" cy="1490486"/>
          </a:xfrm>
        </p:grpSpPr>
        <p:sp>
          <p:nvSpPr>
            <p:cNvPr id="20" name="19 Forma libre"/>
            <p:cNvSpPr/>
            <p:nvPr/>
          </p:nvSpPr>
          <p:spPr bwMode="auto">
            <a:xfrm rot="8405552">
              <a:off x="1221321" y="3709822"/>
              <a:ext cx="3882430" cy="1103539"/>
            </a:xfrm>
            <a:custGeom>
              <a:avLst/>
              <a:gdLst/>
              <a:ahLst/>
              <a:cxnLst/>
              <a:rect l="l" t="t" r="r" b="b"/>
              <a:pathLst>
                <a:path w="3882430" h="1103538">
                  <a:moveTo>
                    <a:pt x="1266985" y="994757"/>
                  </a:moveTo>
                  <a:cubicBezTo>
                    <a:pt x="1699475" y="853321"/>
                    <a:pt x="1942605" y="592658"/>
                    <a:pt x="2280416" y="391608"/>
                  </a:cubicBezTo>
                  <a:cubicBezTo>
                    <a:pt x="2715244" y="174194"/>
                    <a:pt x="3044872" y="177701"/>
                    <a:pt x="3195659" y="191727"/>
                  </a:cubicBezTo>
                  <a:cubicBezTo>
                    <a:pt x="3749715" y="324980"/>
                    <a:pt x="3802315" y="626556"/>
                    <a:pt x="3858422" y="686169"/>
                  </a:cubicBezTo>
                  <a:cubicBezTo>
                    <a:pt x="3967129" y="1123335"/>
                    <a:pt x="3676075" y="1090606"/>
                    <a:pt x="3595421" y="1103464"/>
                  </a:cubicBezTo>
                  <a:cubicBezTo>
                    <a:pt x="3383851" y="1108140"/>
                    <a:pt x="3056561" y="891894"/>
                    <a:pt x="2802911" y="843970"/>
                  </a:cubicBezTo>
                  <a:cubicBezTo>
                    <a:pt x="2695373" y="815916"/>
                    <a:pt x="2587835" y="766823"/>
                    <a:pt x="2154175" y="980731"/>
                  </a:cubicBezTo>
                  <a:cubicBezTo>
                    <a:pt x="2197424" y="808903"/>
                    <a:pt x="2878889" y="370568"/>
                    <a:pt x="3251766" y="538889"/>
                  </a:cubicBezTo>
                  <a:cubicBezTo>
                    <a:pt x="3113837" y="653440"/>
                    <a:pt x="3193321" y="862672"/>
                    <a:pt x="3427100" y="798383"/>
                  </a:cubicBezTo>
                  <a:cubicBezTo>
                    <a:pt x="3429438" y="787864"/>
                    <a:pt x="3712158" y="723645"/>
                    <a:pt x="3392033" y="472262"/>
                  </a:cubicBezTo>
                  <a:cubicBezTo>
                    <a:pt x="3319617" y="415396"/>
                    <a:pt x="2966556" y="184714"/>
                    <a:pt x="2133135" y="630062"/>
                  </a:cubicBezTo>
                  <a:cubicBezTo>
                    <a:pt x="1991699" y="751627"/>
                    <a:pt x="1822209" y="810072"/>
                    <a:pt x="1666747" y="900077"/>
                  </a:cubicBezTo>
                  <a:cubicBezTo>
                    <a:pt x="1533493" y="931637"/>
                    <a:pt x="1396732" y="1054370"/>
                    <a:pt x="1266985" y="994757"/>
                  </a:cubicBezTo>
                  <a:close/>
                  <a:moveTo>
                    <a:pt x="248381" y="712527"/>
                  </a:moveTo>
                  <a:cubicBezTo>
                    <a:pt x="92772" y="586403"/>
                    <a:pt x="59075" y="454628"/>
                    <a:pt x="24008" y="417370"/>
                  </a:cubicBezTo>
                  <a:cubicBezTo>
                    <a:pt x="-84699" y="-19796"/>
                    <a:pt x="206355" y="12932"/>
                    <a:pt x="287009" y="74"/>
                  </a:cubicBezTo>
                  <a:cubicBezTo>
                    <a:pt x="498579" y="-4601"/>
                    <a:pt x="825868" y="211644"/>
                    <a:pt x="1079519" y="259569"/>
                  </a:cubicBezTo>
                  <a:cubicBezTo>
                    <a:pt x="1187057" y="287623"/>
                    <a:pt x="1294595" y="336716"/>
                    <a:pt x="1728255" y="122808"/>
                  </a:cubicBezTo>
                  <a:cubicBezTo>
                    <a:pt x="1685006" y="294636"/>
                    <a:pt x="1003541" y="732971"/>
                    <a:pt x="630664" y="564650"/>
                  </a:cubicBezTo>
                  <a:cubicBezTo>
                    <a:pt x="768593" y="450099"/>
                    <a:pt x="689109" y="240867"/>
                    <a:pt x="455330" y="305156"/>
                  </a:cubicBezTo>
                  <a:cubicBezTo>
                    <a:pt x="452992" y="315675"/>
                    <a:pt x="170272" y="379894"/>
                    <a:pt x="490397" y="631277"/>
                  </a:cubicBezTo>
                  <a:cubicBezTo>
                    <a:pt x="562813" y="688143"/>
                    <a:pt x="915874" y="918825"/>
                    <a:pt x="1749295" y="473477"/>
                  </a:cubicBezTo>
                  <a:cubicBezTo>
                    <a:pt x="1890731" y="351912"/>
                    <a:pt x="2060221" y="293467"/>
                    <a:pt x="2215683" y="203462"/>
                  </a:cubicBezTo>
                  <a:cubicBezTo>
                    <a:pt x="2348937" y="171902"/>
                    <a:pt x="2485698" y="49169"/>
                    <a:pt x="2615445" y="108782"/>
                  </a:cubicBezTo>
                  <a:cubicBezTo>
                    <a:pt x="2182954" y="250218"/>
                    <a:pt x="1939825" y="510881"/>
                    <a:pt x="1602014" y="711931"/>
                  </a:cubicBezTo>
                  <a:cubicBezTo>
                    <a:pt x="1167186" y="929345"/>
                    <a:pt x="837558" y="925838"/>
                    <a:pt x="686770" y="911812"/>
                  </a:cubicBezTo>
                  <a:cubicBezTo>
                    <a:pt x="479000" y="861842"/>
                    <a:pt x="341746" y="788201"/>
                    <a:pt x="248381" y="712527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1" name="38 Triángulo isósceles"/>
            <p:cNvSpPr/>
            <p:nvPr/>
          </p:nvSpPr>
          <p:spPr bwMode="auto">
            <a:xfrm rot="638724">
              <a:off x="2615176" y="3451550"/>
              <a:ext cx="413244" cy="1490486"/>
            </a:xfrm>
            <a:custGeom>
              <a:avLst/>
              <a:gdLst/>
              <a:ahLst/>
              <a:cxnLst/>
              <a:rect l="l" t="t" r="r" b="b"/>
              <a:pathLst>
                <a:path w="413244" h="1490486">
                  <a:moveTo>
                    <a:pt x="108011" y="1304259"/>
                  </a:moveTo>
                  <a:lnTo>
                    <a:pt x="216023" y="1490486"/>
                  </a:lnTo>
                  <a:lnTo>
                    <a:pt x="0" y="1490486"/>
                  </a:lnTo>
                  <a:close/>
                  <a:moveTo>
                    <a:pt x="164784" y="1105222"/>
                  </a:moveTo>
                  <a:lnTo>
                    <a:pt x="272796" y="1291449"/>
                  </a:lnTo>
                  <a:lnTo>
                    <a:pt x="56772" y="1291449"/>
                  </a:lnTo>
                  <a:close/>
                  <a:moveTo>
                    <a:pt x="200352" y="884484"/>
                  </a:moveTo>
                  <a:lnTo>
                    <a:pt x="308364" y="1070711"/>
                  </a:lnTo>
                  <a:lnTo>
                    <a:pt x="92340" y="1070711"/>
                  </a:lnTo>
                  <a:close/>
                  <a:moveTo>
                    <a:pt x="213459" y="655601"/>
                  </a:moveTo>
                  <a:lnTo>
                    <a:pt x="321471" y="841828"/>
                  </a:lnTo>
                  <a:lnTo>
                    <a:pt x="105447" y="841828"/>
                  </a:lnTo>
                  <a:close/>
                  <a:moveTo>
                    <a:pt x="223237" y="429243"/>
                  </a:moveTo>
                  <a:lnTo>
                    <a:pt x="331249" y="615470"/>
                  </a:lnTo>
                  <a:lnTo>
                    <a:pt x="115225" y="615470"/>
                  </a:lnTo>
                  <a:close/>
                  <a:moveTo>
                    <a:pt x="250533" y="210063"/>
                  </a:moveTo>
                  <a:lnTo>
                    <a:pt x="358545" y="396290"/>
                  </a:lnTo>
                  <a:lnTo>
                    <a:pt x="142521" y="396290"/>
                  </a:lnTo>
                  <a:close/>
                  <a:moveTo>
                    <a:pt x="305232" y="0"/>
                  </a:moveTo>
                  <a:lnTo>
                    <a:pt x="413244" y="186227"/>
                  </a:lnTo>
                  <a:lnTo>
                    <a:pt x="197220" y="186227"/>
                  </a:lnTo>
                  <a:close/>
                </a:path>
              </a:pathLst>
            </a:custGeom>
            <a:solidFill>
              <a:srgbClr val="00B05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prstMaterial="translucentPowder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pic>
        <p:nvPicPr>
          <p:cNvPr id="22" name="21 Imagen" descr="Diapositiva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22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245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4678303" y="33468"/>
            <a:ext cx="972790" cy="1420434"/>
            <a:chOff x="1115616" y="1173490"/>
            <a:chExt cx="972790" cy="1893912"/>
          </a:xfrm>
        </p:grpSpPr>
        <p:sp>
          <p:nvSpPr>
            <p:cNvPr id="3" name="2 Forma libre"/>
            <p:cNvSpPr/>
            <p:nvPr/>
          </p:nvSpPr>
          <p:spPr bwMode="auto">
            <a:xfrm>
              <a:off x="1115616" y="1173490"/>
              <a:ext cx="972790" cy="1893912"/>
            </a:xfrm>
            <a:custGeom>
              <a:avLst/>
              <a:gdLst/>
              <a:ahLst/>
              <a:cxnLst/>
              <a:rect l="l" t="t" r="r" b="b"/>
              <a:pathLst>
                <a:path w="972790" h="1893912">
                  <a:moveTo>
                    <a:pt x="139537" y="121036"/>
                  </a:moveTo>
                  <a:cubicBezTo>
                    <a:pt x="88641" y="294189"/>
                    <a:pt x="104324" y="560554"/>
                    <a:pt x="562096" y="976057"/>
                  </a:cubicBezTo>
                  <a:cubicBezTo>
                    <a:pt x="627815" y="1061852"/>
                    <a:pt x="970506" y="1581746"/>
                    <a:pt x="607453" y="1893912"/>
                  </a:cubicBezTo>
                  <a:cubicBezTo>
                    <a:pt x="755260" y="1269673"/>
                    <a:pt x="346461" y="1140786"/>
                    <a:pt x="156044" y="830802"/>
                  </a:cubicBezTo>
                  <a:cubicBezTo>
                    <a:pt x="121247" y="761994"/>
                    <a:pt x="-166553" y="520079"/>
                    <a:pt x="139537" y="121036"/>
                  </a:cubicBezTo>
                  <a:close/>
                  <a:moveTo>
                    <a:pt x="354649" y="0"/>
                  </a:moveTo>
                  <a:cubicBezTo>
                    <a:pt x="301480" y="181938"/>
                    <a:pt x="399915" y="517810"/>
                    <a:pt x="551712" y="464071"/>
                  </a:cubicBezTo>
                  <a:cubicBezTo>
                    <a:pt x="556637" y="460619"/>
                    <a:pt x="566013" y="456764"/>
                    <a:pt x="576745" y="451637"/>
                  </a:cubicBezTo>
                  <a:cubicBezTo>
                    <a:pt x="579143" y="450471"/>
                    <a:pt x="581408" y="448986"/>
                    <a:pt x="583682" y="447414"/>
                  </a:cubicBezTo>
                  <a:lnTo>
                    <a:pt x="584135" y="447761"/>
                  </a:lnTo>
                  <a:cubicBezTo>
                    <a:pt x="621591" y="429002"/>
                    <a:pt x="666511" y="394365"/>
                    <a:pt x="607652" y="316919"/>
                  </a:cubicBezTo>
                  <a:lnTo>
                    <a:pt x="716842" y="194412"/>
                  </a:lnTo>
                  <a:cubicBezTo>
                    <a:pt x="787861" y="245901"/>
                    <a:pt x="869531" y="318694"/>
                    <a:pt x="921907" y="468720"/>
                  </a:cubicBezTo>
                  <a:cubicBezTo>
                    <a:pt x="1016894" y="763446"/>
                    <a:pt x="949427" y="845116"/>
                    <a:pt x="951202" y="985377"/>
                  </a:cubicBezTo>
                  <a:cubicBezTo>
                    <a:pt x="854749" y="842831"/>
                    <a:pt x="822312" y="311258"/>
                    <a:pt x="669392" y="512957"/>
                  </a:cubicBezTo>
                  <a:lnTo>
                    <a:pt x="674231" y="516657"/>
                  </a:lnTo>
                  <a:cubicBezTo>
                    <a:pt x="538409" y="614307"/>
                    <a:pt x="972507" y="893054"/>
                    <a:pt x="873969" y="1288980"/>
                  </a:cubicBezTo>
                  <a:cubicBezTo>
                    <a:pt x="811829" y="1039529"/>
                    <a:pt x="723056" y="952532"/>
                    <a:pt x="407913" y="588563"/>
                  </a:cubicBezTo>
                  <a:cubicBezTo>
                    <a:pt x="390158" y="555717"/>
                    <a:pt x="162012" y="291175"/>
                    <a:pt x="354649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  <p:sp>
          <p:nvSpPr>
            <p:cNvPr id="4" name="10 Elipse"/>
            <p:cNvSpPr/>
            <p:nvPr/>
          </p:nvSpPr>
          <p:spPr bwMode="auto">
            <a:xfrm>
              <a:off x="1237411" y="1328391"/>
              <a:ext cx="720364" cy="1105539"/>
            </a:xfrm>
            <a:custGeom>
              <a:avLst/>
              <a:gdLst/>
              <a:ahLst/>
              <a:cxnLst/>
              <a:rect l="l" t="t" r="r" b="b"/>
              <a:pathLst>
                <a:path w="720364" h="1105539">
                  <a:moveTo>
                    <a:pt x="646715" y="958241"/>
                  </a:moveTo>
                  <a:cubicBezTo>
                    <a:pt x="687390" y="958241"/>
                    <a:pt x="720364" y="991215"/>
                    <a:pt x="720364" y="1031890"/>
                  </a:cubicBezTo>
                  <a:cubicBezTo>
                    <a:pt x="720364" y="1072565"/>
                    <a:pt x="687390" y="1105539"/>
                    <a:pt x="646715" y="1105539"/>
                  </a:cubicBezTo>
                  <a:cubicBezTo>
                    <a:pt x="606040" y="1105539"/>
                    <a:pt x="573066" y="1072565"/>
                    <a:pt x="573066" y="1031890"/>
                  </a:cubicBezTo>
                  <a:cubicBezTo>
                    <a:pt x="573066" y="991215"/>
                    <a:pt x="606040" y="958241"/>
                    <a:pt x="646715" y="958241"/>
                  </a:cubicBezTo>
                  <a:close/>
                  <a:moveTo>
                    <a:pt x="555901" y="792271"/>
                  </a:moveTo>
                  <a:cubicBezTo>
                    <a:pt x="596576" y="792271"/>
                    <a:pt x="629550" y="825245"/>
                    <a:pt x="629550" y="865920"/>
                  </a:cubicBezTo>
                  <a:cubicBezTo>
                    <a:pt x="629550" y="906595"/>
                    <a:pt x="596576" y="939569"/>
                    <a:pt x="555901" y="939569"/>
                  </a:cubicBezTo>
                  <a:cubicBezTo>
                    <a:pt x="515226" y="939569"/>
                    <a:pt x="482252" y="906595"/>
                    <a:pt x="482252" y="865920"/>
                  </a:cubicBezTo>
                  <a:cubicBezTo>
                    <a:pt x="482252" y="825245"/>
                    <a:pt x="515226" y="792271"/>
                    <a:pt x="555901" y="792271"/>
                  </a:cubicBezTo>
                  <a:close/>
                  <a:moveTo>
                    <a:pt x="430641" y="632564"/>
                  </a:moveTo>
                  <a:cubicBezTo>
                    <a:pt x="471316" y="632564"/>
                    <a:pt x="504290" y="665538"/>
                    <a:pt x="504290" y="706213"/>
                  </a:cubicBezTo>
                  <a:cubicBezTo>
                    <a:pt x="504290" y="746888"/>
                    <a:pt x="471316" y="779862"/>
                    <a:pt x="430641" y="779862"/>
                  </a:cubicBezTo>
                  <a:cubicBezTo>
                    <a:pt x="389966" y="779862"/>
                    <a:pt x="356992" y="746888"/>
                    <a:pt x="356992" y="706213"/>
                  </a:cubicBezTo>
                  <a:cubicBezTo>
                    <a:pt x="356992" y="665538"/>
                    <a:pt x="389966" y="632564"/>
                    <a:pt x="430641" y="632564"/>
                  </a:cubicBezTo>
                  <a:close/>
                  <a:moveTo>
                    <a:pt x="292855" y="488515"/>
                  </a:moveTo>
                  <a:cubicBezTo>
                    <a:pt x="333530" y="488515"/>
                    <a:pt x="366504" y="521489"/>
                    <a:pt x="366504" y="562164"/>
                  </a:cubicBezTo>
                  <a:cubicBezTo>
                    <a:pt x="366504" y="602839"/>
                    <a:pt x="333530" y="635813"/>
                    <a:pt x="292855" y="635813"/>
                  </a:cubicBezTo>
                  <a:cubicBezTo>
                    <a:pt x="252180" y="635813"/>
                    <a:pt x="219206" y="602839"/>
                    <a:pt x="219206" y="562164"/>
                  </a:cubicBezTo>
                  <a:cubicBezTo>
                    <a:pt x="219206" y="521489"/>
                    <a:pt x="252180" y="488515"/>
                    <a:pt x="292855" y="488515"/>
                  </a:cubicBezTo>
                  <a:close/>
                  <a:moveTo>
                    <a:pt x="183253" y="341334"/>
                  </a:moveTo>
                  <a:cubicBezTo>
                    <a:pt x="223928" y="341334"/>
                    <a:pt x="256902" y="374308"/>
                    <a:pt x="256902" y="414983"/>
                  </a:cubicBezTo>
                  <a:cubicBezTo>
                    <a:pt x="256902" y="455658"/>
                    <a:pt x="223928" y="488632"/>
                    <a:pt x="183253" y="488632"/>
                  </a:cubicBezTo>
                  <a:cubicBezTo>
                    <a:pt x="142578" y="488632"/>
                    <a:pt x="109604" y="455658"/>
                    <a:pt x="109604" y="414983"/>
                  </a:cubicBezTo>
                  <a:cubicBezTo>
                    <a:pt x="109604" y="374308"/>
                    <a:pt x="142578" y="341334"/>
                    <a:pt x="183253" y="341334"/>
                  </a:cubicBezTo>
                  <a:close/>
                  <a:moveTo>
                    <a:pt x="104965" y="175364"/>
                  </a:moveTo>
                  <a:cubicBezTo>
                    <a:pt x="145640" y="175364"/>
                    <a:pt x="178614" y="208338"/>
                    <a:pt x="178614" y="249013"/>
                  </a:cubicBezTo>
                  <a:cubicBezTo>
                    <a:pt x="178614" y="289688"/>
                    <a:pt x="145640" y="322662"/>
                    <a:pt x="104965" y="322662"/>
                  </a:cubicBezTo>
                  <a:cubicBezTo>
                    <a:pt x="64290" y="322662"/>
                    <a:pt x="31316" y="289688"/>
                    <a:pt x="31316" y="249013"/>
                  </a:cubicBezTo>
                  <a:cubicBezTo>
                    <a:pt x="31316" y="208338"/>
                    <a:pt x="64290" y="175364"/>
                    <a:pt x="104965" y="175364"/>
                  </a:cubicBezTo>
                  <a:close/>
                  <a:moveTo>
                    <a:pt x="73649" y="0"/>
                  </a:moveTo>
                  <a:cubicBezTo>
                    <a:pt x="114324" y="0"/>
                    <a:pt x="147298" y="32974"/>
                    <a:pt x="147298" y="73649"/>
                  </a:cubicBezTo>
                  <a:cubicBezTo>
                    <a:pt x="147298" y="114324"/>
                    <a:pt x="114324" y="147298"/>
                    <a:pt x="73649" y="147298"/>
                  </a:cubicBezTo>
                  <a:cubicBezTo>
                    <a:pt x="32974" y="147298"/>
                    <a:pt x="0" y="114324"/>
                    <a:pt x="0" y="73649"/>
                  </a:cubicBezTo>
                  <a:cubicBezTo>
                    <a:pt x="0" y="32974"/>
                    <a:pt x="32974" y="0"/>
                    <a:pt x="7364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889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4673885" y="1278975"/>
            <a:ext cx="972790" cy="1420434"/>
            <a:chOff x="1115616" y="1173490"/>
            <a:chExt cx="972790" cy="1893912"/>
          </a:xfrm>
        </p:grpSpPr>
        <p:sp>
          <p:nvSpPr>
            <p:cNvPr id="7" name="6 Forma libre"/>
            <p:cNvSpPr/>
            <p:nvPr/>
          </p:nvSpPr>
          <p:spPr bwMode="auto">
            <a:xfrm>
              <a:off x="1115616" y="1173490"/>
              <a:ext cx="972790" cy="1893912"/>
            </a:xfrm>
            <a:custGeom>
              <a:avLst/>
              <a:gdLst/>
              <a:ahLst/>
              <a:cxnLst/>
              <a:rect l="l" t="t" r="r" b="b"/>
              <a:pathLst>
                <a:path w="972790" h="1893912">
                  <a:moveTo>
                    <a:pt x="139537" y="121036"/>
                  </a:moveTo>
                  <a:cubicBezTo>
                    <a:pt x="88641" y="294189"/>
                    <a:pt x="104324" y="560554"/>
                    <a:pt x="562096" y="976057"/>
                  </a:cubicBezTo>
                  <a:cubicBezTo>
                    <a:pt x="627815" y="1061852"/>
                    <a:pt x="970506" y="1581746"/>
                    <a:pt x="607453" y="1893912"/>
                  </a:cubicBezTo>
                  <a:cubicBezTo>
                    <a:pt x="755260" y="1269673"/>
                    <a:pt x="346461" y="1140786"/>
                    <a:pt x="156044" y="830802"/>
                  </a:cubicBezTo>
                  <a:cubicBezTo>
                    <a:pt x="121247" y="761994"/>
                    <a:pt x="-166553" y="520079"/>
                    <a:pt x="139537" y="121036"/>
                  </a:cubicBezTo>
                  <a:close/>
                  <a:moveTo>
                    <a:pt x="354649" y="0"/>
                  </a:moveTo>
                  <a:cubicBezTo>
                    <a:pt x="301480" y="181938"/>
                    <a:pt x="399915" y="517810"/>
                    <a:pt x="551712" y="464071"/>
                  </a:cubicBezTo>
                  <a:cubicBezTo>
                    <a:pt x="556637" y="460619"/>
                    <a:pt x="566013" y="456764"/>
                    <a:pt x="576745" y="451637"/>
                  </a:cubicBezTo>
                  <a:cubicBezTo>
                    <a:pt x="579143" y="450471"/>
                    <a:pt x="581408" y="448986"/>
                    <a:pt x="583682" y="447414"/>
                  </a:cubicBezTo>
                  <a:lnTo>
                    <a:pt x="584135" y="447761"/>
                  </a:lnTo>
                  <a:cubicBezTo>
                    <a:pt x="621591" y="429002"/>
                    <a:pt x="666511" y="394365"/>
                    <a:pt x="607652" y="316919"/>
                  </a:cubicBezTo>
                  <a:lnTo>
                    <a:pt x="716842" y="194412"/>
                  </a:lnTo>
                  <a:cubicBezTo>
                    <a:pt x="787861" y="245901"/>
                    <a:pt x="869531" y="318694"/>
                    <a:pt x="921907" y="468720"/>
                  </a:cubicBezTo>
                  <a:cubicBezTo>
                    <a:pt x="1016894" y="763446"/>
                    <a:pt x="949427" y="845116"/>
                    <a:pt x="951202" y="985377"/>
                  </a:cubicBezTo>
                  <a:cubicBezTo>
                    <a:pt x="854749" y="842831"/>
                    <a:pt x="822312" y="311258"/>
                    <a:pt x="669392" y="512957"/>
                  </a:cubicBezTo>
                  <a:lnTo>
                    <a:pt x="674231" y="516657"/>
                  </a:lnTo>
                  <a:cubicBezTo>
                    <a:pt x="538409" y="614307"/>
                    <a:pt x="972507" y="893054"/>
                    <a:pt x="873969" y="1288980"/>
                  </a:cubicBezTo>
                  <a:cubicBezTo>
                    <a:pt x="811829" y="1039529"/>
                    <a:pt x="723056" y="952532"/>
                    <a:pt x="407913" y="588563"/>
                  </a:cubicBezTo>
                  <a:cubicBezTo>
                    <a:pt x="390158" y="555717"/>
                    <a:pt x="162012" y="291175"/>
                    <a:pt x="354649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  <p:sp>
          <p:nvSpPr>
            <p:cNvPr id="8" name="10 Elipse"/>
            <p:cNvSpPr/>
            <p:nvPr/>
          </p:nvSpPr>
          <p:spPr bwMode="auto">
            <a:xfrm>
              <a:off x="1237411" y="1328391"/>
              <a:ext cx="720364" cy="1105539"/>
            </a:xfrm>
            <a:custGeom>
              <a:avLst/>
              <a:gdLst/>
              <a:ahLst/>
              <a:cxnLst/>
              <a:rect l="l" t="t" r="r" b="b"/>
              <a:pathLst>
                <a:path w="720364" h="1105539">
                  <a:moveTo>
                    <a:pt x="646715" y="958241"/>
                  </a:moveTo>
                  <a:cubicBezTo>
                    <a:pt x="687390" y="958241"/>
                    <a:pt x="720364" y="991215"/>
                    <a:pt x="720364" y="1031890"/>
                  </a:cubicBezTo>
                  <a:cubicBezTo>
                    <a:pt x="720364" y="1072565"/>
                    <a:pt x="687390" y="1105539"/>
                    <a:pt x="646715" y="1105539"/>
                  </a:cubicBezTo>
                  <a:cubicBezTo>
                    <a:pt x="606040" y="1105539"/>
                    <a:pt x="573066" y="1072565"/>
                    <a:pt x="573066" y="1031890"/>
                  </a:cubicBezTo>
                  <a:cubicBezTo>
                    <a:pt x="573066" y="991215"/>
                    <a:pt x="606040" y="958241"/>
                    <a:pt x="646715" y="958241"/>
                  </a:cubicBezTo>
                  <a:close/>
                  <a:moveTo>
                    <a:pt x="555901" y="792271"/>
                  </a:moveTo>
                  <a:cubicBezTo>
                    <a:pt x="596576" y="792271"/>
                    <a:pt x="629550" y="825245"/>
                    <a:pt x="629550" y="865920"/>
                  </a:cubicBezTo>
                  <a:cubicBezTo>
                    <a:pt x="629550" y="906595"/>
                    <a:pt x="596576" y="939569"/>
                    <a:pt x="555901" y="939569"/>
                  </a:cubicBezTo>
                  <a:cubicBezTo>
                    <a:pt x="515226" y="939569"/>
                    <a:pt x="482252" y="906595"/>
                    <a:pt x="482252" y="865920"/>
                  </a:cubicBezTo>
                  <a:cubicBezTo>
                    <a:pt x="482252" y="825245"/>
                    <a:pt x="515226" y="792271"/>
                    <a:pt x="555901" y="792271"/>
                  </a:cubicBezTo>
                  <a:close/>
                  <a:moveTo>
                    <a:pt x="430641" y="632564"/>
                  </a:moveTo>
                  <a:cubicBezTo>
                    <a:pt x="471316" y="632564"/>
                    <a:pt x="504290" y="665538"/>
                    <a:pt x="504290" y="706213"/>
                  </a:cubicBezTo>
                  <a:cubicBezTo>
                    <a:pt x="504290" y="746888"/>
                    <a:pt x="471316" y="779862"/>
                    <a:pt x="430641" y="779862"/>
                  </a:cubicBezTo>
                  <a:cubicBezTo>
                    <a:pt x="389966" y="779862"/>
                    <a:pt x="356992" y="746888"/>
                    <a:pt x="356992" y="706213"/>
                  </a:cubicBezTo>
                  <a:cubicBezTo>
                    <a:pt x="356992" y="665538"/>
                    <a:pt x="389966" y="632564"/>
                    <a:pt x="430641" y="632564"/>
                  </a:cubicBezTo>
                  <a:close/>
                  <a:moveTo>
                    <a:pt x="292855" y="488515"/>
                  </a:moveTo>
                  <a:cubicBezTo>
                    <a:pt x="333530" y="488515"/>
                    <a:pt x="366504" y="521489"/>
                    <a:pt x="366504" y="562164"/>
                  </a:cubicBezTo>
                  <a:cubicBezTo>
                    <a:pt x="366504" y="602839"/>
                    <a:pt x="333530" y="635813"/>
                    <a:pt x="292855" y="635813"/>
                  </a:cubicBezTo>
                  <a:cubicBezTo>
                    <a:pt x="252180" y="635813"/>
                    <a:pt x="219206" y="602839"/>
                    <a:pt x="219206" y="562164"/>
                  </a:cubicBezTo>
                  <a:cubicBezTo>
                    <a:pt x="219206" y="521489"/>
                    <a:pt x="252180" y="488515"/>
                    <a:pt x="292855" y="488515"/>
                  </a:cubicBezTo>
                  <a:close/>
                  <a:moveTo>
                    <a:pt x="183253" y="341334"/>
                  </a:moveTo>
                  <a:cubicBezTo>
                    <a:pt x="223928" y="341334"/>
                    <a:pt x="256902" y="374308"/>
                    <a:pt x="256902" y="414983"/>
                  </a:cubicBezTo>
                  <a:cubicBezTo>
                    <a:pt x="256902" y="455658"/>
                    <a:pt x="223928" y="488632"/>
                    <a:pt x="183253" y="488632"/>
                  </a:cubicBezTo>
                  <a:cubicBezTo>
                    <a:pt x="142578" y="488632"/>
                    <a:pt x="109604" y="455658"/>
                    <a:pt x="109604" y="414983"/>
                  </a:cubicBezTo>
                  <a:cubicBezTo>
                    <a:pt x="109604" y="374308"/>
                    <a:pt x="142578" y="341334"/>
                    <a:pt x="183253" y="341334"/>
                  </a:cubicBezTo>
                  <a:close/>
                  <a:moveTo>
                    <a:pt x="104965" y="175364"/>
                  </a:moveTo>
                  <a:cubicBezTo>
                    <a:pt x="145640" y="175364"/>
                    <a:pt x="178614" y="208338"/>
                    <a:pt x="178614" y="249013"/>
                  </a:cubicBezTo>
                  <a:cubicBezTo>
                    <a:pt x="178614" y="289688"/>
                    <a:pt x="145640" y="322662"/>
                    <a:pt x="104965" y="322662"/>
                  </a:cubicBezTo>
                  <a:cubicBezTo>
                    <a:pt x="64290" y="322662"/>
                    <a:pt x="31316" y="289688"/>
                    <a:pt x="31316" y="249013"/>
                  </a:cubicBezTo>
                  <a:cubicBezTo>
                    <a:pt x="31316" y="208338"/>
                    <a:pt x="64290" y="175364"/>
                    <a:pt x="104965" y="175364"/>
                  </a:cubicBezTo>
                  <a:close/>
                  <a:moveTo>
                    <a:pt x="73649" y="0"/>
                  </a:moveTo>
                  <a:cubicBezTo>
                    <a:pt x="114324" y="0"/>
                    <a:pt x="147298" y="32974"/>
                    <a:pt x="147298" y="73649"/>
                  </a:cubicBezTo>
                  <a:cubicBezTo>
                    <a:pt x="147298" y="114324"/>
                    <a:pt x="114324" y="147298"/>
                    <a:pt x="73649" y="147298"/>
                  </a:cubicBezTo>
                  <a:cubicBezTo>
                    <a:pt x="32974" y="147298"/>
                    <a:pt x="0" y="114324"/>
                    <a:pt x="0" y="73649"/>
                  </a:cubicBezTo>
                  <a:cubicBezTo>
                    <a:pt x="0" y="32974"/>
                    <a:pt x="32974" y="0"/>
                    <a:pt x="7364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889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</p:grpSp>
      <p:grpSp>
        <p:nvGrpSpPr>
          <p:cNvPr id="9" name="8 Grupo"/>
          <p:cNvGrpSpPr/>
          <p:nvPr/>
        </p:nvGrpSpPr>
        <p:grpSpPr>
          <a:xfrm>
            <a:off x="4678303" y="2517744"/>
            <a:ext cx="972790" cy="1420434"/>
            <a:chOff x="1115616" y="1173490"/>
            <a:chExt cx="972790" cy="1893912"/>
          </a:xfrm>
        </p:grpSpPr>
        <p:sp>
          <p:nvSpPr>
            <p:cNvPr id="10" name="9 Forma libre"/>
            <p:cNvSpPr/>
            <p:nvPr/>
          </p:nvSpPr>
          <p:spPr bwMode="auto">
            <a:xfrm>
              <a:off x="1115616" y="1173490"/>
              <a:ext cx="972790" cy="1893912"/>
            </a:xfrm>
            <a:custGeom>
              <a:avLst/>
              <a:gdLst/>
              <a:ahLst/>
              <a:cxnLst/>
              <a:rect l="l" t="t" r="r" b="b"/>
              <a:pathLst>
                <a:path w="972790" h="1893912">
                  <a:moveTo>
                    <a:pt x="139537" y="121036"/>
                  </a:moveTo>
                  <a:cubicBezTo>
                    <a:pt x="88641" y="294189"/>
                    <a:pt x="104324" y="560554"/>
                    <a:pt x="562096" y="976057"/>
                  </a:cubicBezTo>
                  <a:cubicBezTo>
                    <a:pt x="627815" y="1061852"/>
                    <a:pt x="970506" y="1581746"/>
                    <a:pt x="607453" y="1893912"/>
                  </a:cubicBezTo>
                  <a:cubicBezTo>
                    <a:pt x="755260" y="1269673"/>
                    <a:pt x="346461" y="1140786"/>
                    <a:pt x="156044" y="830802"/>
                  </a:cubicBezTo>
                  <a:cubicBezTo>
                    <a:pt x="121247" y="761994"/>
                    <a:pt x="-166553" y="520079"/>
                    <a:pt x="139537" y="121036"/>
                  </a:cubicBezTo>
                  <a:close/>
                  <a:moveTo>
                    <a:pt x="354649" y="0"/>
                  </a:moveTo>
                  <a:cubicBezTo>
                    <a:pt x="301480" y="181938"/>
                    <a:pt x="399915" y="517810"/>
                    <a:pt x="551712" y="464071"/>
                  </a:cubicBezTo>
                  <a:cubicBezTo>
                    <a:pt x="556637" y="460619"/>
                    <a:pt x="566013" y="456764"/>
                    <a:pt x="576745" y="451637"/>
                  </a:cubicBezTo>
                  <a:cubicBezTo>
                    <a:pt x="579143" y="450471"/>
                    <a:pt x="581408" y="448986"/>
                    <a:pt x="583682" y="447414"/>
                  </a:cubicBezTo>
                  <a:lnTo>
                    <a:pt x="584135" y="447761"/>
                  </a:lnTo>
                  <a:cubicBezTo>
                    <a:pt x="621591" y="429002"/>
                    <a:pt x="666511" y="394365"/>
                    <a:pt x="607652" y="316919"/>
                  </a:cubicBezTo>
                  <a:lnTo>
                    <a:pt x="716842" y="194412"/>
                  </a:lnTo>
                  <a:cubicBezTo>
                    <a:pt x="787861" y="245901"/>
                    <a:pt x="869531" y="318694"/>
                    <a:pt x="921907" y="468720"/>
                  </a:cubicBezTo>
                  <a:cubicBezTo>
                    <a:pt x="1016894" y="763446"/>
                    <a:pt x="949427" y="845116"/>
                    <a:pt x="951202" y="985377"/>
                  </a:cubicBezTo>
                  <a:cubicBezTo>
                    <a:pt x="854749" y="842831"/>
                    <a:pt x="822312" y="311258"/>
                    <a:pt x="669392" y="512957"/>
                  </a:cubicBezTo>
                  <a:lnTo>
                    <a:pt x="674231" y="516657"/>
                  </a:lnTo>
                  <a:cubicBezTo>
                    <a:pt x="538409" y="614307"/>
                    <a:pt x="972507" y="893054"/>
                    <a:pt x="873969" y="1288980"/>
                  </a:cubicBezTo>
                  <a:cubicBezTo>
                    <a:pt x="811829" y="1039529"/>
                    <a:pt x="723056" y="952532"/>
                    <a:pt x="407913" y="588563"/>
                  </a:cubicBezTo>
                  <a:cubicBezTo>
                    <a:pt x="390158" y="555717"/>
                    <a:pt x="162012" y="291175"/>
                    <a:pt x="354649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  <p:sp>
          <p:nvSpPr>
            <p:cNvPr id="11" name="10 Elipse"/>
            <p:cNvSpPr/>
            <p:nvPr/>
          </p:nvSpPr>
          <p:spPr bwMode="auto">
            <a:xfrm>
              <a:off x="1237411" y="1328391"/>
              <a:ext cx="720364" cy="1105539"/>
            </a:xfrm>
            <a:custGeom>
              <a:avLst/>
              <a:gdLst/>
              <a:ahLst/>
              <a:cxnLst/>
              <a:rect l="l" t="t" r="r" b="b"/>
              <a:pathLst>
                <a:path w="720364" h="1105539">
                  <a:moveTo>
                    <a:pt x="646715" y="958241"/>
                  </a:moveTo>
                  <a:cubicBezTo>
                    <a:pt x="687390" y="958241"/>
                    <a:pt x="720364" y="991215"/>
                    <a:pt x="720364" y="1031890"/>
                  </a:cubicBezTo>
                  <a:cubicBezTo>
                    <a:pt x="720364" y="1072565"/>
                    <a:pt x="687390" y="1105539"/>
                    <a:pt x="646715" y="1105539"/>
                  </a:cubicBezTo>
                  <a:cubicBezTo>
                    <a:pt x="606040" y="1105539"/>
                    <a:pt x="573066" y="1072565"/>
                    <a:pt x="573066" y="1031890"/>
                  </a:cubicBezTo>
                  <a:cubicBezTo>
                    <a:pt x="573066" y="991215"/>
                    <a:pt x="606040" y="958241"/>
                    <a:pt x="646715" y="958241"/>
                  </a:cubicBezTo>
                  <a:close/>
                  <a:moveTo>
                    <a:pt x="555901" y="792271"/>
                  </a:moveTo>
                  <a:cubicBezTo>
                    <a:pt x="596576" y="792271"/>
                    <a:pt x="629550" y="825245"/>
                    <a:pt x="629550" y="865920"/>
                  </a:cubicBezTo>
                  <a:cubicBezTo>
                    <a:pt x="629550" y="906595"/>
                    <a:pt x="596576" y="939569"/>
                    <a:pt x="555901" y="939569"/>
                  </a:cubicBezTo>
                  <a:cubicBezTo>
                    <a:pt x="515226" y="939569"/>
                    <a:pt x="482252" y="906595"/>
                    <a:pt x="482252" y="865920"/>
                  </a:cubicBezTo>
                  <a:cubicBezTo>
                    <a:pt x="482252" y="825245"/>
                    <a:pt x="515226" y="792271"/>
                    <a:pt x="555901" y="792271"/>
                  </a:cubicBezTo>
                  <a:close/>
                  <a:moveTo>
                    <a:pt x="430641" y="632564"/>
                  </a:moveTo>
                  <a:cubicBezTo>
                    <a:pt x="471316" y="632564"/>
                    <a:pt x="504290" y="665538"/>
                    <a:pt x="504290" y="706213"/>
                  </a:cubicBezTo>
                  <a:cubicBezTo>
                    <a:pt x="504290" y="746888"/>
                    <a:pt x="471316" y="779862"/>
                    <a:pt x="430641" y="779862"/>
                  </a:cubicBezTo>
                  <a:cubicBezTo>
                    <a:pt x="389966" y="779862"/>
                    <a:pt x="356992" y="746888"/>
                    <a:pt x="356992" y="706213"/>
                  </a:cubicBezTo>
                  <a:cubicBezTo>
                    <a:pt x="356992" y="665538"/>
                    <a:pt x="389966" y="632564"/>
                    <a:pt x="430641" y="632564"/>
                  </a:cubicBezTo>
                  <a:close/>
                  <a:moveTo>
                    <a:pt x="292855" y="488515"/>
                  </a:moveTo>
                  <a:cubicBezTo>
                    <a:pt x="333530" y="488515"/>
                    <a:pt x="366504" y="521489"/>
                    <a:pt x="366504" y="562164"/>
                  </a:cubicBezTo>
                  <a:cubicBezTo>
                    <a:pt x="366504" y="602839"/>
                    <a:pt x="333530" y="635813"/>
                    <a:pt x="292855" y="635813"/>
                  </a:cubicBezTo>
                  <a:cubicBezTo>
                    <a:pt x="252180" y="635813"/>
                    <a:pt x="219206" y="602839"/>
                    <a:pt x="219206" y="562164"/>
                  </a:cubicBezTo>
                  <a:cubicBezTo>
                    <a:pt x="219206" y="521489"/>
                    <a:pt x="252180" y="488515"/>
                    <a:pt x="292855" y="488515"/>
                  </a:cubicBezTo>
                  <a:close/>
                  <a:moveTo>
                    <a:pt x="183253" y="341334"/>
                  </a:moveTo>
                  <a:cubicBezTo>
                    <a:pt x="223928" y="341334"/>
                    <a:pt x="256902" y="374308"/>
                    <a:pt x="256902" y="414983"/>
                  </a:cubicBezTo>
                  <a:cubicBezTo>
                    <a:pt x="256902" y="455658"/>
                    <a:pt x="223928" y="488632"/>
                    <a:pt x="183253" y="488632"/>
                  </a:cubicBezTo>
                  <a:cubicBezTo>
                    <a:pt x="142578" y="488632"/>
                    <a:pt x="109604" y="455658"/>
                    <a:pt x="109604" y="414983"/>
                  </a:cubicBezTo>
                  <a:cubicBezTo>
                    <a:pt x="109604" y="374308"/>
                    <a:pt x="142578" y="341334"/>
                    <a:pt x="183253" y="341334"/>
                  </a:cubicBezTo>
                  <a:close/>
                  <a:moveTo>
                    <a:pt x="104965" y="175364"/>
                  </a:moveTo>
                  <a:cubicBezTo>
                    <a:pt x="145640" y="175364"/>
                    <a:pt x="178614" y="208338"/>
                    <a:pt x="178614" y="249013"/>
                  </a:cubicBezTo>
                  <a:cubicBezTo>
                    <a:pt x="178614" y="289688"/>
                    <a:pt x="145640" y="322662"/>
                    <a:pt x="104965" y="322662"/>
                  </a:cubicBezTo>
                  <a:cubicBezTo>
                    <a:pt x="64290" y="322662"/>
                    <a:pt x="31316" y="289688"/>
                    <a:pt x="31316" y="249013"/>
                  </a:cubicBezTo>
                  <a:cubicBezTo>
                    <a:pt x="31316" y="208338"/>
                    <a:pt x="64290" y="175364"/>
                    <a:pt x="104965" y="175364"/>
                  </a:cubicBezTo>
                  <a:close/>
                  <a:moveTo>
                    <a:pt x="73649" y="0"/>
                  </a:moveTo>
                  <a:cubicBezTo>
                    <a:pt x="114324" y="0"/>
                    <a:pt x="147298" y="32974"/>
                    <a:pt x="147298" y="73649"/>
                  </a:cubicBezTo>
                  <a:cubicBezTo>
                    <a:pt x="147298" y="114324"/>
                    <a:pt x="114324" y="147298"/>
                    <a:pt x="73649" y="147298"/>
                  </a:cubicBezTo>
                  <a:cubicBezTo>
                    <a:pt x="32974" y="147298"/>
                    <a:pt x="0" y="114324"/>
                    <a:pt x="0" y="73649"/>
                  </a:cubicBezTo>
                  <a:cubicBezTo>
                    <a:pt x="0" y="32974"/>
                    <a:pt x="32974" y="0"/>
                    <a:pt x="7364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889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</p:grpSp>
      <p:grpSp>
        <p:nvGrpSpPr>
          <p:cNvPr id="12" name="11 Grupo"/>
          <p:cNvGrpSpPr/>
          <p:nvPr/>
        </p:nvGrpSpPr>
        <p:grpSpPr>
          <a:xfrm>
            <a:off x="4678303" y="3729244"/>
            <a:ext cx="972790" cy="1420434"/>
            <a:chOff x="1115616" y="1173490"/>
            <a:chExt cx="972790" cy="1893912"/>
          </a:xfrm>
        </p:grpSpPr>
        <p:sp>
          <p:nvSpPr>
            <p:cNvPr id="13" name="12 Forma libre"/>
            <p:cNvSpPr/>
            <p:nvPr/>
          </p:nvSpPr>
          <p:spPr bwMode="auto">
            <a:xfrm>
              <a:off x="1115616" y="1173490"/>
              <a:ext cx="972790" cy="1893912"/>
            </a:xfrm>
            <a:custGeom>
              <a:avLst/>
              <a:gdLst/>
              <a:ahLst/>
              <a:cxnLst/>
              <a:rect l="l" t="t" r="r" b="b"/>
              <a:pathLst>
                <a:path w="972790" h="1893912">
                  <a:moveTo>
                    <a:pt x="139537" y="121036"/>
                  </a:moveTo>
                  <a:cubicBezTo>
                    <a:pt x="88641" y="294189"/>
                    <a:pt x="104324" y="560554"/>
                    <a:pt x="562096" y="976057"/>
                  </a:cubicBezTo>
                  <a:cubicBezTo>
                    <a:pt x="627815" y="1061852"/>
                    <a:pt x="970506" y="1581746"/>
                    <a:pt x="607453" y="1893912"/>
                  </a:cubicBezTo>
                  <a:cubicBezTo>
                    <a:pt x="755260" y="1269673"/>
                    <a:pt x="346461" y="1140786"/>
                    <a:pt x="156044" y="830802"/>
                  </a:cubicBezTo>
                  <a:cubicBezTo>
                    <a:pt x="121247" y="761994"/>
                    <a:pt x="-166553" y="520079"/>
                    <a:pt x="139537" y="121036"/>
                  </a:cubicBezTo>
                  <a:close/>
                  <a:moveTo>
                    <a:pt x="354649" y="0"/>
                  </a:moveTo>
                  <a:cubicBezTo>
                    <a:pt x="301480" y="181938"/>
                    <a:pt x="399915" y="517810"/>
                    <a:pt x="551712" y="464071"/>
                  </a:cubicBezTo>
                  <a:cubicBezTo>
                    <a:pt x="556637" y="460619"/>
                    <a:pt x="566013" y="456764"/>
                    <a:pt x="576745" y="451637"/>
                  </a:cubicBezTo>
                  <a:cubicBezTo>
                    <a:pt x="579143" y="450471"/>
                    <a:pt x="581408" y="448986"/>
                    <a:pt x="583682" y="447414"/>
                  </a:cubicBezTo>
                  <a:lnTo>
                    <a:pt x="584135" y="447761"/>
                  </a:lnTo>
                  <a:cubicBezTo>
                    <a:pt x="621591" y="429002"/>
                    <a:pt x="666511" y="394365"/>
                    <a:pt x="607652" y="316919"/>
                  </a:cubicBezTo>
                  <a:lnTo>
                    <a:pt x="716842" y="194412"/>
                  </a:lnTo>
                  <a:cubicBezTo>
                    <a:pt x="787861" y="245901"/>
                    <a:pt x="869531" y="318694"/>
                    <a:pt x="921907" y="468720"/>
                  </a:cubicBezTo>
                  <a:cubicBezTo>
                    <a:pt x="1016894" y="763446"/>
                    <a:pt x="949427" y="845116"/>
                    <a:pt x="951202" y="985377"/>
                  </a:cubicBezTo>
                  <a:cubicBezTo>
                    <a:pt x="854749" y="842831"/>
                    <a:pt x="822312" y="311258"/>
                    <a:pt x="669392" y="512957"/>
                  </a:cubicBezTo>
                  <a:lnTo>
                    <a:pt x="674231" y="516657"/>
                  </a:lnTo>
                  <a:cubicBezTo>
                    <a:pt x="538409" y="614307"/>
                    <a:pt x="972507" y="893054"/>
                    <a:pt x="873969" y="1288980"/>
                  </a:cubicBezTo>
                  <a:cubicBezTo>
                    <a:pt x="811829" y="1039529"/>
                    <a:pt x="723056" y="952532"/>
                    <a:pt x="407913" y="588563"/>
                  </a:cubicBezTo>
                  <a:cubicBezTo>
                    <a:pt x="390158" y="555717"/>
                    <a:pt x="162012" y="291175"/>
                    <a:pt x="354649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  <p:sp>
          <p:nvSpPr>
            <p:cNvPr id="14" name="10 Elipse"/>
            <p:cNvSpPr/>
            <p:nvPr/>
          </p:nvSpPr>
          <p:spPr bwMode="auto">
            <a:xfrm>
              <a:off x="1237411" y="1328391"/>
              <a:ext cx="720364" cy="1105539"/>
            </a:xfrm>
            <a:custGeom>
              <a:avLst/>
              <a:gdLst/>
              <a:ahLst/>
              <a:cxnLst/>
              <a:rect l="l" t="t" r="r" b="b"/>
              <a:pathLst>
                <a:path w="720364" h="1105539">
                  <a:moveTo>
                    <a:pt x="646715" y="958241"/>
                  </a:moveTo>
                  <a:cubicBezTo>
                    <a:pt x="687390" y="958241"/>
                    <a:pt x="720364" y="991215"/>
                    <a:pt x="720364" y="1031890"/>
                  </a:cubicBezTo>
                  <a:cubicBezTo>
                    <a:pt x="720364" y="1072565"/>
                    <a:pt x="687390" y="1105539"/>
                    <a:pt x="646715" y="1105539"/>
                  </a:cubicBezTo>
                  <a:cubicBezTo>
                    <a:pt x="606040" y="1105539"/>
                    <a:pt x="573066" y="1072565"/>
                    <a:pt x="573066" y="1031890"/>
                  </a:cubicBezTo>
                  <a:cubicBezTo>
                    <a:pt x="573066" y="991215"/>
                    <a:pt x="606040" y="958241"/>
                    <a:pt x="646715" y="958241"/>
                  </a:cubicBezTo>
                  <a:close/>
                  <a:moveTo>
                    <a:pt x="555901" y="792271"/>
                  </a:moveTo>
                  <a:cubicBezTo>
                    <a:pt x="596576" y="792271"/>
                    <a:pt x="629550" y="825245"/>
                    <a:pt x="629550" y="865920"/>
                  </a:cubicBezTo>
                  <a:cubicBezTo>
                    <a:pt x="629550" y="906595"/>
                    <a:pt x="596576" y="939569"/>
                    <a:pt x="555901" y="939569"/>
                  </a:cubicBezTo>
                  <a:cubicBezTo>
                    <a:pt x="515226" y="939569"/>
                    <a:pt x="482252" y="906595"/>
                    <a:pt x="482252" y="865920"/>
                  </a:cubicBezTo>
                  <a:cubicBezTo>
                    <a:pt x="482252" y="825245"/>
                    <a:pt x="515226" y="792271"/>
                    <a:pt x="555901" y="792271"/>
                  </a:cubicBezTo>
                  <a:close/>
                  <a:moveTo>
                    <a:pt x="430641" y="632564"/>
                  </a:moveTo>
                  <a:cubicBezTo>
                    <a:pt x="471316" y="632564"/>
                    <a:pt x="504290" y="665538"/>
                    <a:pt x="504290" y="706213"/>
                  </a:cubicBezTo>
                  <a:cubicBezTo>
                    <a:pt x="504290" y="746888"/>
                    <a:pt x="471316" y="779862"/>
                    <a:pt x="430641" y="779862"/>
                  </a:cubicBezTo>
                  <a:cubicBezTo>
                    <a:pt x="389966" y="779862"/>
                    <a:pt x="356992" y="746888"/>
                    <a:pt x="356992" y="706213"/>
                  </a:cubicBezTo>
                  <a:cubicBezTo>
                    <a:pt x="356992" y="665538"/>
                    <a:pt x="389966" y="632564"/>
                    <a:pt x="430641" y="632564"/>
                  </a:cubicBezTo>
                  <a:close/>
                  <a:moveTo>
                    <a:pt x="292855" y="488515"/>
                  </a:moveTo>
                  <a:cubicBezTo>
                    <a:pt x="333530" y="488515"/>
                    <a:pt x="366504" y="521489"/>
                    <a:pt x="366504" y="562164"/>
                  </a:cubicBezTo>
                  <a:cubicBezTo>
                    <a:pt x="366504" y="602839"/>
                    <a:pt x="333530" y="635813"/>
                    <a:pt x="292855" y="635813"/>
                  </a:cubicBezTo>
                  <a:cubicBezTo>
                    <a:pt x="252180" y="635813"/>
                    <a:pt x="219206" y="602839"/>
                    <a:pt x="219206" y="562164"/>
                  </a:cubicBezTo>
                  <a:cubicBezTo>
                    <a:pt x="219206" y="521489"/>
                    <a:pt x="252180" y="488515"/>
                    <a:pt x="292855" y="488515"/>
                  </a:cubicBezTo>
                  <a:close/>
                  <a:moveTo>
                    <a:pt x="183253" y="341334"/>
                  </a:moveTo>
                  <a:cubicBezTo>
                    <a:pt x="223928" y="341334"/>
                    <a:pt x="256902" y="374308"/>
                    <a:pt x="256902" y="414983"/>
                  </a:cubicBezTo>
                  <a:cubicBezTo>
                    <a:pt x="256902" y="455658"/>
                    <a:pt x="223928" y="488632"/>
                    <a:pt x="183253" y="488632"/>
                  </a:cubicBezTo>
                  <a:cubicBezTo>
                    <a:pt x="142578" y="488632"/>
                    <a:pt x="109604" y="455658"/>
                    <a:pt x="109604" y="414983"/>
                  </a:cubicBezTo>
                  <a:cubicBezTo>
                    <a:pt x="109604" y="374308"/>
                    <a:pt x="142578" y="341334"/>
                    <a:pt x="183253" y="341334"/>
                  </a:cubicBezTo>
                  <a:close/>
                  <a:moveTo>
                    <a:pt x="104965" y="175364"/>
                  </a:moveTo>
                  <a:cubicBezTo>
                    <a:pt x="145640" y="175364"/>
                    <a:pt x="178614" y="208338"/>
                    <a:pt x="178614" y="249013"/>
                  </a:cubicBezTo>
                  <a:cubicBezTo>
                    <a:pt x="178614" y="289688"/>
                    <a:pt x="145640" y="322662"/>
                    <a:pt x="104965" y="322662"/>
                  </a:cubicBezTo>
                  <a:cubicBezTo>
                    <a:pt x="64290" y="322662"/>
                    <a:pt x="31316" y="289688"/>
                    <a:pt x="31316" y="249013"/>
                  </a:cubicBezTo>
                  <a:cubicBezTo>
                    <a:pt x="31316" y="208338"/>
                    <a:pt x="64290" y="175364"/>
                    <a:pt x="104965" y="175364"/>
                  </a:cubicBezTo>
                  <a:close/>
                  <a:moveTo>
                    <a:pt x="73649" y="0"/>
                  </a:moveTo>
                  <a:cubicBezTo>
                    <a:pt x="114324" y="0"/>
                    <a:pt x="147298" y="32974"/>
                    <a:pt x="147298" y="73649"/>
                  </a:cubicBezTo>
                  <a:cubicBezTo>
                    <a:pt x="147298" y="114324"/>
                    <a:pt x="114324" y="147298"/>
                    <a:pt x="73649" y="147298"/>
                  </a:cubicBezTo>
                  <a:cubicBezTo>
                    <a:pt x="32974" y="147298"/>
                    <a:pt x="0" y="114324"/>
                    <a:pt x="0" y="73649"/>
                  </a:cubicBezTo>
                  <a:cubicBezTo>
                    <a:pt x="0" y="32974"/>
                    <a:pt x="32974" y="0"/>
                    <a:pt x="7364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889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</p:grpSp>
      <p:grpSp>
        <p:nvGrpSpPr>
          <p:cNvPr id="15" name="14 Grupo"/>
          <p:cNvGrpSpPr/>
          <p:nvPr/>
        </p:nvGrpSpPr>
        <p:grpSpPr>
          <a:xfrm flipH="1">
            <a:off x="3563888" y="40043"/>
            <a:ext cx="972790" cy="1420434"/>
            <a:chOff x="1115616" y="1173490"/>
            <a:chExt cx="972790" cy="1893912"/>
          </a:xfrm>
        </p:grpSpPr>
        <p:sp>
          <p:nvSpPr>
            <p:cNvPr id="16" name="15 Forma libre"/>
            <p:cNvSpPr/>
            <p:nvPr/>
          </p:nvSpPr>
          <p:spPr bwMode="auto">
            <a:xfrm>
              <a:off x="1115616" y="1173490"/>
              <a:ext cx="972790" cy="1893912"/>
            </a:xfrm>
            <a:custGeom>
              <a:avLst/>
              <a:gdLst/>
              <a:ahLst/>
              <a:cxnLst/>
              <a:rect l="l" t="t" r="r" b="b"/>
              <a:pathLst>
                <a:path w="972790" h="1893912">
                  <a:moveTo>
                    <a:pt x="139537" y="121036"/>
                  </a:moveTo>
                  <a:cubicBezTo>
                    <a:pt x="88641" y="294189"/>
                    <a:pt x="104324" y="560554"/>
                    <a:pt x="562096" y="976057"/>
                  </a:cubicBezTo>
                  <a:cubicBezTo>
                    <a:pt x="627815" y="1061852"/>
                    <a:pt x="970506" y="1581746"/>
                    <a:pt x="607453" y="1893912"/>
                  </a:cubicBezTo>
                  <a:cubicBezTo>
                    <a:pt x="755260" y="1269673"/>
                    <a:pt x="346461" y="1140786"/>
                    <a:pt x="156044" y="830802"/>
                  </a:cubicBezTo>
                  <a:cubicBezTo>
                    <a:pt x="121247" y="761994"/>
                    <a:pt x="-166553" y="520079"/>
                    <a:pt x="139537" y="121036"/>
                  </a:cubicBezTo>
                  <a:close/>
                  <a:moveTo>
                    <a:pt x="354649" y="0"/>
                  </a:moveTo>
                  <a:cubicBezTo>
                    <a:pt x="301480" y="181938"/>
                    <a:pt x="399915" y="517810"/>
                    <a:pt x="551712" y="464071"/>
                  </a:cubicBezTo>
                  <a:cubicBezTo>
                    <a:pt x="556637" y="460619"/>
                    <a:pt x="566013" y="456764"/>
                    <a:pt x="576745" y="451637"/>
                  </a:cubicBezTo>
                  <a:cubicBezTo>
                    <a:pt x="579143" y="450471"/>
                    <a:pt x="581408" y="448986"/>
                    <a:pt x="583682" y="447414"/>
                  </a:cubicBezTo>
                  <a:lnTo>
                    <a:pt x="584135" y="447761"/>
                  </a:lnTo>
                  <a:cubicBezTo>
                    <a:pt x="621591" y="429002"/>
                    <a:pt x="666511" y="394365"/>
                    <a:pt x="607652" y="316919"/>
                  </a:cubicBezTo>
                  <a:lnTo>
                    <a:pt x="716842" y="194412"/>
                  </a:lnTo>
                  <a:cubicBezTo>
                    <a:pt x="787861" y="245901"/>
                    <a:pt x="869531" y="318694"/>
                    <a:pt x="921907" y="468720"/>
                  </a:cubicBezTo>
                  <a:cubicBezTo>
                    <a:pt x="1016894" y="763446"/>
                    <a:pt x="949427" y="845116"/>
                    <a:pt x="951202" y="985377"/>
                  </a:cubicBezTo>
                  <a:cubicBezTo>
                    <a:pt x="854749" y="842831"/>
                    <a:pt x="822312" y="311258"/>
                    <a:pt x="669392" y="512957"/>
                  </a:cubicBezTo>
                  <a:lnTo>
                    <a:pt x="674231" y="516657"/>
                  </a:lnTo>
                  <a:cubicBezTo>
                    <a:pt x="538409" y="614307"/>
                    <a:pt x="972507" y="893054"/>
                    <a:pt x="873969" y="1288980"/>
                  </a:cubicBezTo>
                  <a:cubicBezTo>
                    <a:pt x="811829" y="1039529"/>
                    <a:pt x="723056" y="952532"/>
                    <a:pt x="407913" y="588563"/>
                  </a:cubicBezTo>
                  <a:cubicBezTo>
                    <a:pt x="390158" y="555717"/>
                    <a:pt x="162012" y="291175"/>
                    <a:pt x="354649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  <p:sp>
          <p:nvSpPr>
            <p:cNvPr id="17" name="10 Elipse"/>
            <p:cNvSpPr/>
            <p:nvPr/>
          </p:nvSpPr>
          <p:spPr bwMode="auto">
            <a:xfrm>
              <a:off x="1237411" y="1328391"/>
              <a:ext cx="720364" cy="1105539"/>
            </a:xfrm>
            <a:custGeom>
              <a:avLst/>
              <a:gdLst/>
              <a:ahLst/>
              <a:cxnLst/>
              <a:rect l="l" t="t" r="r" b="b"/>
              <a:pathLst>
                <a:path w="720364" h="1105539">
                  <a:moveTo>
                    <a:pt x="646715" y="958241"/>
                  </a:moveTo>
                  <a:cubicBezTo>
                    <a:pt x="687390" y="958241"/>
                    <a:pt x="720364" y="991215"/>
                    <a:pt x="720364" y="1031890"/>
                  </a:cubicBezTo>
                  <a:cubicBezTo>
                    <a:pt x="720364" y="1072565"/>
                    <a:pt x="687390" y="1105539"/>
                    <a:pt x="646715" y="1105539"/>
                  </a:cubicBezTo>
                  <a:cubicBezTo>
                    <a:pt x="606040" y="1105539"/>
                    <a:pt x="573066" y="1072565"/>
                    <a:pt x="573066" y="1031890"/>
                  </a:cubicBezTo>
                  <a:cubicBezTo>
                    <a:pt x="573066" y="991215"/>
                    <a:pt x="606040" y="958241"/>
                    <a:pt x="646715" y="958241"/>
                  </a:cubicBezTo>
                  <a:close/>
                  <a:moveTo>
                    <a:pt x="555901" y="792271"/>
                  </a:moveTo>
                  <a:cubicBezTo>
                    <a:pt x="596576" y="792271"/>
                    <a:pt x="629550" y="825245"/>
                    <a:pt x="629550" y="865920"/>
                  </a:cubicBezTo>
                  <a:cubicBezTo>
                    <a:pt x="629550" y="906595"/>
                    <a:pt x="596576" y="939569"/>
                    <a:pt x="555901" y="939569"/>
                  </a:cubicBezTo>
                  <a:cubicBezTo>
                    <a:pt x="515226" y="939569"/>
                    <a:pt x="482252" y="906595"/>
                    <a:pt x="482252" y="865920"/>
                  </a:cubicBezTo>
                  <a:cubicBezTo>
                    <a:pt x="482252" y="825245"/>
                    <a:pt x="515226" y="792271"/>
                    <a:pt x="555901" y="792271"/>
                  </a:cubicBezTo>
                  <a:close/>
                  <a:moveTo>
                    <a:pt x="430641" y="632564"/>
                  </a:moveTo>
                  <a:cubicBezTo>
                    <a:pt x="471316" y="632564"/>
                    <a:pt x="504290" y="665538"/>
                    <a:pt x="504290" y="706213"/>
                  </a:cubicBezTo>
                  <a:cubicBezTo>
                    <a:pt x="504290" y="746888"/>
                    <a:pt x="471316" y="779862"/>
                    <a:pt x="430641" y="779862"/>
                  </a:cubicBezTo>
                  <a:cubicBezTo>
                    <a:pt x="389966" y="779862"/>
                    <a:pt x="356992" y="746888"/>
                    <a:pt x="356992" y="706213"/>
                  </a:cubicBezTo>
                  <a:cubicBezTo>
                    <a:pt x="356992" y="665538"/>
                    <a:pt x="389966" y="632564"/>
                    <a:pt x="430641" y="632564"/>
                  </a:cubicBezTo>
                  <a:close/>
                  <a:moveTo>
                    <a:pt x="292855" y="488515"/>
                  </a:moveTo>
                  <a:cubicBezTo>
                    <a:pt x="333530" y="488515"/>
                    <a:pt x="366504" y="521489"/>
                    <a:pt x="366504" y="562164"/>
                  </a:cubicBezTo>
                  <a:cubicBezTo>
                    <a:pt x="366504" y="602839"/>
                    <a:pt x="333530" y="635813"/>
                    <a:pt x="292855" y="635813"/>
                  </a:cubicBezTo>
                  <a:cubicBezTo>
                    <a:pt x="252180" y="635813"/>
                    <a:pt x="219206" y="602839"/>
                    <a:pt x="219206" y="562164"/>
                  </a:cubicBezTo>
                  <a:cubicBezTo>
                    <a:pt x="219206" y="521489"/>
                    <a:pt x="252180" y="488515"/>
                    <a:pt x="292855" y="488515"/>
                  </a:cubicBezTo>
                  <a:close/>
                  <a:moveTo>
                    <a:pt x="183253" y="341334"/>
                  </a:moveTo>
                  <a:cubicBezTo>
                    <a:pt x="223928" y="341334"/>
                    <a:pt x="256902" y="374308"/>
                    <a:pt x="256902" y="414983"/>
                  </a:cubicBezTo>
                  <a:cubicBezTo>
                    <a:pt x="256902" y="455658"/>
                    <a:pt x="223928" y="488632"/>
                    <a:pt x="183253" y="488632"/>
                  </a:cubicBezTo>
                  <a:cubicBezTo>
                    <a:pt x="142578" y="488632"/>
                    <a:pt x="109604" y="455658"/>
                    <a:pt x="109604" y="414983"/>
                  </a:cubicBezTo>
                  <a:cubicBezTo>
                    <a:pt x="109604" y="374308"/>
                    <a:pt x="142578" y="341334"/>
                    <a:pt x="183253" y="341334"/>
                  </a:cubicBezTo>
                  <a:close/>
                  <a:moveTo>
                    <a:pt x="104965" y="175364"/>
                  </a:moveTo>
                  <a:cubicBezTo>
                    <a:pt x="145640" y="175364"/>
                    <a:pt x="178614" y="208338"/>
                    <a:pt x="178614" y="249013"/>
                  </a:cubicBezTo>
                  <a:cubicBezTo>
                    <a:pt x="178614" y="289688"/>
                    <a:pt x="145640" y="322662"/>
                    <a:pt x="104965" y="322662"/>
                  </a:cubicBezTo>
                  <a:cubicBezTo>
                    <a:pt x="64290" y="322662"/>
                    <a:pt x="31316" y="289688"/>
                    <a:pt x="31316" y="249013"/>
                  </a:cubicBezTo>
                  <a:cubicBezTo>
                    <a:pt x="31316" y="208338"/>
                    <a:pt x="64290" y="175364"/>
                    <a:pt x="104965" y="175364"/>
                  </a:cubicBezTo>
                  <a:close/>
                  <a:moveTo>
                    <a:pt x="73649" y="0"/>
                  </a:moveTo>
                  <a:cubicBezTo>
                    <a:pt x="114324" y="0"/>
                    <a:pt x="147298" y="32974"/>
                    <a:pt x="147298" y="73649"/>
                  </a:cubicBezTo>
                  <a:cubicBezTo>
                    <a:pt x="147298" y="114324"/>
                    <a:pt x="114324" y="147298"/>
                    <a:pt x="73649" y="147298"/>
                  </a:cubicBezTo>
                  <a:cubicBezTo>
                    <a:pt x="32974" y="147298"/>
                    <a:pt x="0" y="114324"/>
                    <a:pt x="0" y="73649"/>
                  </a:cubicBezTo>
                  <a:cubicBezTo>
                    <a:pt x="0" y="32974"/>
                    <a:pt x="32974" y="0"/>
                    <a:pt x="7364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889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</p:grpSp>
      <p:grpSp>
        <p:nvGrpSpPr>
          <p:cNvPr id="18" name="17 Grupo"/>
          <p:cNvGrpSpPr/>
          <p:nvPr/>
        </p:nvGrpSpPr>
        <p:grpSpPr>
          <a:xfrm flipH="1">
            <a:off x="3559470" y="1285550"/>
            <a:ext cx="972790" cy="1420434"/>
            <a:chOff x="1115616" y="1173490"/>
            <a:chExt cx="972790" cy="1893912"/>
          </a:xfrm>
        </p:grpSpPr>
        <p:sp>
          <p:nvSpPr>
            <p:cNvPr id="19" name="18 Forma libre"/>
            <p:cNvSpPr/>
            <p:nvPr/>
          </p:nvSpPr>
          <p:spPr bwMode="auto">
            <a:xfrm>
              <a:off x="1115616" y="1173490"/>
              <a:ext cx="972790" cy="1893912"/>
            </a:xfrm>
            <a:custGeom>
              <a:avLst/>
              <a:gdLst/>
              <a:ahLst/>
              <a:cxnLst/>
              <a:rect l="l" t="t" r="r" b="b"/>
              <a:pathLst>
                <a:path w="972790" h="1893912">
                  <a:moveTo>
                    <a:pt x="139537" y="121036"/>
                  </a:moveTo>
                  <a:cubicBezTo>
                    <a:pt x="88641" y="294189"/>
                    <a:pt x="104324" y="560554"/>
                    <a:pt x="562096" y="976057"/>
                  </a:cubicBezTo>
                  <a:cubicBezTo>
                    <a:pt x="627815" y="1061852"/>
                    <a:pt x="970506" y="1581746"/>
                    <a:pt x="607453" y="1893912"/>
                  </a:cubicBezTo>
                  <a:cubicBezTo>
                    <a:pt x="755260" y="1269673"/>
                    <a:pt x="346461" y="1140786"/>
                    <a:pt x="156044" y="830802"/>
                  </a:cubicBezTo>
                  <a:cubicBezTo>
                    <a:pt x="121247" y="761994"/>
                    <a:pt x="-166553" y="520079"/>
                    <a:pt x="139537" y="121036"/>
                  </a:cubicBezTo>
                  <a:close/>
                  <a:moveTo>
                    <a:pt x="354649" y="0"/>
                  </a:moveTo>
                  <a:cubicBezTo>
                    <a:pt x="301480" y="181938"/>
                    <a:pt x="399915" y="517810"/>
                    <a:pt x="551712" y="464071"/>
                  </a:cubicBezTo>
                  <a:cubicBezTo>
                    <a:pt x="556637" y="460619"/>
                    <a:pt x="566013" y="456764"/>
                    <a:pt x="576745" y="451637"/>
                  </a:cubicBezTo>
                  <a:cubicBezTo>
                    <a:pt x="579143" y="450471"/>
                    <a:pt x="581408" y="448986"/>
                    <a:pt x="583682" y="447414"/>
                  </a:cubicBezTo>
                  <a:lnTo>
                    <a:pt x="584135" y="447761"/>
                  </a:lnTo>
                  <a:cubicBezTo>
                    <a:pt x="621591" y="429002"/>
                    <a:pt x="666511" y="394365"/>
                    <a:pt x="607652" y="316919"/>
                  </a:cubicBezTo>
                  <a:lnTo>
                    <a:pt x="716842" y="194412"/>
                  </a:lnTo>
                  <a:cubicBezTo>
                    <a:pt x="787861" y="245901"/>
                    <a:pt x="869531" y="318694"/>
                    <a:pt x="921907" y="468720"/>
                  </a:cubicBezTo>
                  <a:cubicBezTo>
                    <a:pt x="1016894" y="763446"/>
                    <a:pt x="949427" y="845116"/>
                    <a:pt x="951202" y="985377"/>
                  </a:cubicBezTo>
                  <a:cubicBezTo>
                    <a:pt x="854749" y="842831"/>
                    <a:pt x="822312" y="311258"/>
                    <a:pt x="669392" y="512957"/>
                  </a:cubicBezTo>
                  <a:lnTo>
                    <a:pt x="674231" y="516657"/>
                  </a:lnTo>
                  <a:cubicBezTo>
                    <a:pt x="538409" y="614307"/>
                    <a:pt x="972507" y="893054"/>
                    <a:pt x="873969" y="1288980"/>
                  </a:cubicBezTo>
                  <a:cubicBezTo>
                    <a:pt x="811829" y="1039529"/>
                    <a:pt x="723056" y="952532"/>
                    <a:pt x="407913" y="588563"/>
                  </a:cubicBezTo>
                  <a:cubicBezTo>
                    <a:pt x="390158" y="555717"/>
                    <a:pt x="162012" y="291175"/>
                    <a:pt x="354649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  <p:sp>
          <p:nvSpPr>
            <p:cNvPr id="20" name="10 Elipse"/>
            <p:cNvSpPr/>
            <p:nvPr/>
          </p:nvSpPr>
          <p:spPr bwMode="auto">
            <a:xfrm>
              <a:off x="1237411" y="1328391"/>
              <a:ext cx="720364" cy="1105539"/>
            </a:xfrm>
            <a:custGeom>
              <a:avLst/>
              <a:gdLst/>
              <a:ahLst/>
              <a:cxnLst/>
              <a:rect l="l" t="t" r="r" b="b"/>
              <a:pathLst>
                <a:path w="720364" h="1105539">
                  <a:moveTo>
                    <a:pt x="646715" y="958241"/>
                  </a:moveTo>
                  <a:cubicBezTo>
                    <a:pt x="687390" y="958241"/>
                    <a:pt x="720364" y="991215"/>
                    <a:pt x="720364" y="1031890"/>
                  </a:cubicBezTo>
                  <a:cubicBezTo>
                    <a:pt x="720364" y="1072565"/>
                    <a:pt x="687390" y="1105539"/>
                    <a:pt x="646715" y="1105539"/>
                  </a:cubicBezTo>
                  <a:cubicBezTo>
                    <a:pt x="606040" y="1105539"/>
                    <a:pt x="573066" y="1072565"/>
                    <a:pt x="573066" y="1031890"/>
                  </a:cubicBezTo>
                  <a:cubicBezTo>
                    <a:pt x="573066" y="991215"/>
                    <a:pt x="606040" y="958241"/>
                    <a:pt x="646715" y="958241"/>
                  </a:cubicBezTo>
                  <a:close/>
                  <a:moveTo>
                    <a:pt x="555901" y="792271"/>
                  </a:moveTo>
                  <a:cubicBezTo>
                    <a:pt x="596576" y="792271"/>
                    <a:pt x="629550" y="825245"/>
                    <a:pt x="629550" y="865920"/>
                  </a:cubicBezTo>
                  <a:cubicBezTo>
                    <a:pt x="629550" y="906595"/>
                    <a:pt x="596576" y="939569"/>
                    <a:pt x="555901" y="939569"/>
                  </a:cubicBezTo>
                  <a:cubicBezTo>
                    <a:pt x="515226" y="939569"/>
                    <a:pt x="482252" y="906595"/>
                    <a:pt x="482252" y="865920"/>
                  </a:cubicBezTo>
                  <a:cubicBezTo>
                    <a:pt x="482252" y="825245"/>
                    <a:pt x="515226" y="792271"/>
                    <a:pt x="555901" y="792271"/>
                  </a:cubicBezTo>
                  <a:close/>
                  <a:moveTo>
                    <a:pt x="430641" y="632564"/>
                  </a:moveTo>
                  <a:cubicBezTo>
                    <a:pt x="471316" y="632564"/>
                    <a:pt x="504290" y="665538"/>
                    <a:pt x="504290" y="706213"/>
                  </a:cubicBezTo>
                  <a:cubicBezTo>
                    <a:pt x="504290" y="746888"/>
                    <a:pt x="471316" y="779862"/>
                    <a:pt x="430641" y="779862"/>
                  </a:cubicBezTo>
                  <a:cubicBezTo>
                    <a:pt x="389966" y="779862"/>
                    <a:pt x="356992" y="746888"/>
                    <a:pt x="356992" y="706213"/>
                  </a:cubicBezTo>
                  <a:cubicBezTo>
                    <a:pt x="356992" y="665538"/>
                    <a:pt x="389966" y="632564"/>
                    <a:pt x="430641" y="632564"/>
                  </a:cubicBezTo>
                  <a:close/>
                  <a:moveTo>
                    <a:pt x="292855" y="488515"/>
                  </a:moveTo>
                  <a:cubicBezTo>
                    <a:pt x="333530" y="488515"/>
                    <a:pt x="366504" y="521489"/>
                    <a:pt x="366504" y="562164"/>
                  </a:cubicBezTo>
                  <a:cubicBezTo>
                    <a:pt x="366504" y="602839"/>
                    <a:pt x="333530" y="635813"/>
                    <a:pt x="292855" y="635813"/>
                  </a:cubicBezTo>
                  <a:cubicBezTo>
                    <a:pt x="252180" y="635813"/>
                    <a:pt x="219206" y="602839"/>
                    <a:pt x="219206" y="562164"/>
                  </a:cubicBezTo>
                  <a:cubicBezTo>
                    <a:pt x="219206" y="521489"/>
                    <a:pt x="252180" y="488515"/>
                    <a:pt x="292855" y="488515"/>
                  </a:cubicBezTo>
                  <a:close/>
                  <a:moveTo>
                    <a:pt x="183253" y="341334"/>
                  </a:moveTo>
                  <a:cubicBezTo>
                    <a:pt x="223928" y="341334"/>
                    <a:pt x="256902" y="374308"/>
                    <a:pt x="256902" y="414983"/>
                  </a:cubicBezTo>
                  <a:cubicBezTo>
                    <a:pt x="256902" y="455658"/>
                    <a:pt x="223928" y="488632"/>
                    <a:pt x="183253" y="488632"/>
                  </a:cubicBezTo>
                  <a:cubicBezTo>
                    <a:pt x="142578" y="488632"/>
                    <a:pt x="109604" y="455658"/>
                    <a:pt x="109604" y="414983"/>
                  </a:cubicBezTo>
                  <a:cubicBezTo>
                    <a:pt x="109604" y="374308"/>
                    <a:pt x="142578" y="341334"/>
                    <a:pt x="183253" y="341334"/>
                  </a:cubicBezTo>
                  <a:close/>
                  <a:moveTo>
                    <a:pt x="104965" y="175364"/>
                  </a:moveTo>
                  <a:cubicBezTo>
                    <a:pt x="145640" y="175364"/>
                    <a:pt x="178614" y="208338"/>
                    <a:pt x="178614" y="249013"/>
                  </a:cubicBezTo>
                  <a:cubicBezTo>
                    <a:pt x="178614" y="289688"/>
                    <a:pt x="145640" y="322662"/>
                    <a:pt x="104965" y="322662"/>
                  </a:cubicBezTo>
                  <a:cubicBezTo>
                    <a:pt x="64290" y="322662"/>
                    <a:pt x="31316" y="289688"/>
                    <a:pt x="31316" y="249013"/>
                  </a:cubicBezTo>
                  <a:cubicBezTo>
                    <a:pt x="31316" y="208338"/>
                    <a:pt x="64290" y="175364"/>
                    <a:pt x="104965" y="175364"/>
                  </a:cubicBezTo>
                  <a:close/>
                  <a:moveTo>
                    <a:pt x="73649" y="0"/>
                  </a:moveTo>
                  <a:cubicBezTo>
                    <a:pt x="114324" y="0"/>
                    <a:pt x="147298" y="32974"/>
                    <a:pt x="147298" y="73649"/>
                  </a:cubicBezTo>
                  <a:cubicBezTo>
                    <a:pt x="147298" y="114324"/>
                    <a:pt x="114324" y="147298"/>
                    <a:pt x="73649" y="147298"/>
                  </a:cubicBezTo>
                  <a:cubicBezTo>
                    <a:pt x="32974" y="147298"/>
                    <a:pt x="0" y="114324"/>
                    <a:pt x="0" y="73649"/>
                  </a:cubicBezTo>
                  <a:cubicBezTo>
                    <a:pt x="0" y="32974"/>
                    <a:pt x="32974" y="0"/>
                    <a:pt x="7364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889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</p:grpSp>
      <p:grpSp>
        <p:nvGrpSpPr>
          <p:cNvPr id="21" name="20 Grupo"/>
          <p:cNvGrpSpPr/>
          <p:nvPr/>
        </p:nvGrpSpPr>
        <p:grpSpPr>
          <a:xfrm flipH="1">
            <a:off x="3563888" y="2524319"/>
            <a:ext cx="972790" cy="1420434"/>
            <a:chOff x="1115616" y="1173490"/>
            <a:chExt cx="972790" cy="1893912"/>
          </a:xfrm>
        </p:grpSpPr>
        <p:sp>
          <p:nvSpPr>
            <p:cNvPr id="22" name="21 Forma libre"/>
            <p:cNvSpPr/>
            <p:nvPr/>
          </p:nvSpPr>
          <p:spPr bwMode="auto">
            <a:xfrm>
              <a:off x="1115616" y="1173490"/>
              <a:ext cx="972790" cy="1893912"/>
            </a:xfrm>
            <a:custGeom>
              <a:avLst/>
              <a:gdLst/>
              <a:ahLst/>
              <a:cxnLst/>
              <a:rect l="l" t="t" r="r" b="b"/>
              <a:pathLst>
                <a:path w="972790" h="1893912">
                  <a:moveTo>
                    <a:pt x="139537" y="121036"/>
                  </a:moveTo>
                  <a:cubicBezTo>
                    <a:pt x="88641" y="294189"/>
                    <a:pt x="104324" y="560554"/>
                    <a:pt x="562096" y="976057"/>
                  </a:cubicBezTo>
                  <a:cubicBezTo>
                    <a:pt x="627815" y="1061852"/>
                    <a:pt x="970506" y="1581746"/>
                    <a:pt x="607453" y="1893912"/>
                  </a:cubicBezTo>
                  <a:cubicBezTo>
                    <a:pt x="755260" y="1269673"/>
                    <a:pt x="346461" y="1140786"/>
                    <a:pt x="156044" y="830802"/>
                  </a:cubicBezTo>
                  <a:cubicBezTo>
                    <a:pt x="121247" y="761994"/>
                    <a:pt x="-166553" y="520079"/>
                    <a:pt x="139537" y="121036"/>
                  </a:cubicBezTo>
                  <a:close/>
                  <a:moveTo>
                    <a:pt x="354649" y="0"/>
                  </a:moveTo>
                  <a:cubicBezTo>
                    <a:pt x="301480" y="181938"/>
                    <a:pt x="399915" y="517810"/>
                    <a:pt x="551712" y="464071"/>
                  </a:cubicBezTo>
                  <a:cubicBezTo>
                    <a:pt x="556637" y="460619"/>
                    <a:pt x="566013" y="456764"/>
                    <a:pt x="576745" y="451637"/>
                  </a:cubicBezTo>
                  <a:cubicBezTo>
                    <a:pt x="579143" y="450471"/>
                    <a:pt x="581408" y="448986"/>
                    <a:pt x="583682" y="447414"/>
                  </a:cubicBezTo>
                  <a:lnTo>
                    <a:pt x="584135" y="447761"/>
                  </a:lnTo>
                  <a:cubicBezTo>
                    <a:pt x="621591" y="429002"/>
                    <a:pt x="666511" y="394365"/>
                    <a:pt x="607652" y="316919"/>
                  </a:cubicBezTo>
                  <a:lnTo>
                    <a:pt x="716842" y="194412"/>
                  </a:lnTo>
                  <a:cubicBezTo>
                    <a:pt x="787861" y="245901"/>
                    <a:pt x="869531" y="318694"/>
                    <a:pt x="921907" y="468720"/>
                  </a:cubicBezTo>
                  <a:cubicBezTo>
                    <a:pt x="1016894" y="763446"/>
                    <a:pt x="949427" y="845116"/>
                    <a:pt x="951202" y="985377"/>
                  </a:cubicBezTo>
                  <a:cubicBezTo>
                    <a:pt x="854749" y="842831"/>
                    <a:pt x="822312" y="311258"/>
                    <a:pt x="669392" y="512957"/>
                  </a:cubicBezTo>
                  <a:lnTo>
                    <a:pt x="674231" y="516657"/>
                  </a:lnTo>
                  <a:cubicBezTo>
                    <a:pt x="538409" y="614307"/>
                    <a:pt x="972507" y="893054"/>
                    <a:pt x="873969" y="1288980"/>
                  </a:cubicBezTo>
                  <a:cubicBezTo>
                    <a:pt x="811829" y="1039529"/>
                    <a:pt x="723056" y="952532"/>
                    <a:pt x="407913" y="588563"/>
                  </a:cubicBezTo>
                  <a:cubicBezTo>
                    <a:pt x="390158" y="555717"/>
                    <a:pt x="162012" y="291175"/>
                    <a:pt x="354649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  <p:sp>
          <p:nvSpPr>
            <p:cNvPr id="23" name="10 Elipse"/>
            <p:cNvSpPr/>
            <p:nvPr/>
          </p:nvSpPr>
          <p:spPr bwMode="auto">
            <a:xfrm>
              <a:off x="1237411" y="1328391"/>
              <a:ext cx="720364" cy="1105539"/>
            </a:xfrm>
            <a:custGeom>
              <a:avLst/>
              <a:gdLst/>
              <a:ahLst/>
              <a:cxnLst/>
              <a:rect l="l" t="t" r="r" b="b"/>
              <a:pathLst>
                <a:path w="720364" h="1105539">
                  <a:moveTo>
                    <a:pt x="646715" y="958241"/>
                  </a:moveTo>
                  <a:cubicBezTo>
                    <a:pt x="687390" y="958241"/>
                    <a:pt x="720364" y="991215"/>
                    <a:pt x="720364" y="1031890"/>
                  </a:cubicBezTo>
                  <a:cubicBezTo>
                    <a:pt x="720364" y="1072565"/>
                    <a:pt x="687390" y="1105539"/>
                    <a:pt x="646715" y="1105539"/>
                  </a:cubicBezTo>
                  <a:cubicBezTo>
                    <a:pt x="606040" y="1105539"/>
                    <a:pt x="573066" y="1072565"/>
                    <a:pt x="573066" y="1031890"/>
                  </a:cubicBezTo>
                  <a:cubicBezTo>
                    <a:pt x="573066" y="991215"/>
                    <a:pt x="606040" y="958241"/>
                    <a:pt x="646715" y="958241"/>
                  </a:cubicBezTo>
                  <a:close/>
                  <a:moveTo>
                    <a:pt x="555901" y="792271"/>
                  </a:moveTo>
                  <a:cubicBezTo>
                    <a:pt x="596576" y="792271"/>
                    <a:pt x="629550" y="825245"/>
                    <a:pt x="629550" y="865920"/>
                  </a:cubicBezTo>
                  <a:cubicBezTo>
                    <a:pt x="629550" y="906595"/>
                    <a:pt x="596576" y="939569"/>
                    <a:pt x="555901" y="939569"/>
                  </a:cubicBezTo>
                  <a:cubicBezTo>
                    <a:pt x="515226" y="939569"/>
                    <a:pt x="482252" y="906595"/>
                    <a:pt x="482252" y="865920"/>
                  </a:cubicBezTo>
                  <a:cubicBezTo>
                    <a:pt x="482252" y="825245"/>
                    <a:pt x="515226" y="792271"/>
                    <a:pt x="555901" y="792271"/>
                  </a:cubicBezTo>
                  <a:close/>
                  <a:moveTo>
                    <a:pt x="430641" y="632564"/>
                  </a:moveTo>
                  <a:cubicBezTo>
                    <a:pt x="471316" y="632564"/>
                    <a:pt x="504290" y="665538"/>
                    <a:pt x="504290" y="706213"/>
                  </a:cubicBezTo>
                  <a:cubicBezTo>
                    <a:pt x="504290" y="746888"/>
                    <a:pt x="471316" y="779862"/>
                    <a:pt x="430641" y="779862"/>
                  </a:cubicBezTo>
                  <a:cubicBezTo>
                    <a:pt x="389966" y="779862"/>
                    <a:pt x="356992" y="746888"/>
                    <a:pt x="356992" y="706213"/>
                  </a:cubicBezTo>
                  <a:cubicBezTo>
                    <a:pt x="356992" y="665538"/>
                    <a:pt x="389966" y="632564"/>
                    <a:pt x="430641" y="632564"/>
                  </a:cubicBezTo>
                  <a:close/>
                  <a:moveTo>
                    <a:pt x="292855" y="488515"/>
                  </a:moveTo>
                  <a:cubicBezTo>
                    <a:pt x="333530" y="488515"/>
                    <a:pt x="366504" y="521489"/>
                    <a:pt x="366504" y="562164"/>
                  </a:cubicBezTo>
                  <a:cubicBezTo>
                    <a:pt x="366504" y="602839"/>
                    <a:pt x="333530" y="635813"/>
                    <a:pt x="292855" y="635813"/>
                  </a:cubicBezTo>
                  <a:cubicBezTo>
                    <a:pt x="252180" y="635813"/>
                    <a:pt x="219206" y="602839"/>
                    <a:pt x="219206" y="562164"/>
                  </a:cubicBezTo>
                  <a:cubicBezTo>
                    <a:pt x="219206" y="521489"/>
                    <a:pt x="252180" y="488515"/>
                    <a:pt x="292855" y="488515"/>
                  </a:cubicBezTo>
                  <a:close/>
                  <a:moveTo>
                    <a:pt x="183253" y="341334"/>
                  </a:moveTo>
                  <a:cubicBezTo>
                    <a:pt x="223928" y="341334"/>
                    <a:pt x="256902" y="374308"/>
                    <a:pt x="256902" y="414983"/>
                  </a:cubicBezTo>
                  <a:cubicBezTo>
                    <a:pt x="256902" y="455658"/>
                    <a:pt x="223928" y="488632"/>
                    <a:pt x="183253" y="488632"/>
                  </a:cubicBezTo>
                  <a:cubicBezTo>
                    <a:pt x="142578" y="488632"/>
                    <a:pt x="109604" y="455658"/>
                    <a:pt x="109604" y="414983"/>
                  </a:cubicBezTo>
                  <a:cubicBezTo>
                    <a:pt x="109604" y="374308"/>
                    <a:pt x="142578" y="341334"/>
                    <a:pt x="183253" y="341334"/>
                  </a:cubicBezTo>
                  <a:close/>
                  <a:moveTo>
                    <a:pt x="104965" y="175364"/>
                  </a:moveTo>
                  <a:cubicBezTo>
                    <a:pt x="145640" y="175364"/>
                    <a:pt x="178614" y="208338"/>
                    <a:pt x="178614" y="249013"/>
                  </a:cubicBezTo>
                  <a:cubicBezTo>
                    <a:pt x="178614" y="289688"/>
                    <a:pt x="145640" y="322662"/>
                    <a:pt x="104965" y="322662"/>
                  </a:cubicBezTo>
                  <a:cubicBezTo>
                    <a:pt x="64290" y="322662"/>
                    <a:pt x="31316" y="289688"/>
                    <a:pt x="31316" y="249013"/>
                  </a:cubicBezTo>
                  <a:cubicBezTo>
                    <a:pt x="31316" y="208338"/>
                    <a:pt x="64290" y="175364"/>
                    <a:pt x="104965" y="175364"/>
                  </a:cubicBezTo>
                  <a:close/>
                  <a:moveTo>
                    <a:pt x="73649" y="0"/>
                  </a:moveTo>
                  <a:cubicBezTo>
                    <a:pt x="114324" y="0"/>
                    <a:pt x="147298" y="32974"/>
                    <a:pt x="147298" y="73649"/>
                  </a:cubicBezTo>
                  <a:cubicBezTo>
                    <a:pt x="147298" y="114324"/>
                    <a:pt x="114324" y="147298"/>
                    <a:pt x="73649" y="147298"/>
                  </a:cubicBezTo>
                  <a:cubicBezTo>
                    <a:pt x="32974" y="147298"/>
                    <a:pt x="0" y="114324"/>
                    <a:pt x="0" y="73649"/>
                  </a:cubicBezTo>
                  <a:cubicBezTo>
                    <a:pt x="0" y="32974"/>
                    <a:pt x="32974" y="0"/>
                    <a:pt x="7364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889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</p:grpSp>
      <p:grpSp>
        <p:nvGrpSpPr>
          <p:cNvPr id="24" name="23 Grupo"/>
          <p:cNvGrpSpPr/>
          <p:nvPr/>
        </p:nvGrpSpPr>
        <p:grpSpPr>
          <a:xfrm flipH="1">
            <a:off x="3563888" y="3735819"/>
            <a:ext cx="972790" cy="1420434"/>
            <a:chOff x="1115616" y="1173490"/>
            <a:chExt cx="972790" cy="1893912"/>
          </a:xfrm>
        </p:grpSpPr>
        <p:sp>
          <p:nvSpPr>
            <p:cNvPr id="25" name="24 Forma libre"/>
            <p:cNvSpPr/>
            <p:nvPr/>
          </p:nvSpPr>
          <p:spPr bwMode="auto">
            <a:xfrm>
              <a:off x="1115616" y="1173490"/>
              <a:ext cx="972790" cy="1893912"/>
            </a:xfrm>
            <a:custGeom>
              <a:avLst/>
              <a:gdLst/>
              <a:ahLst/>
              <a:cxnLst/>
              <a:rect l="l" t="t" r="r" b="b"/>
              <a:pathLst>
                <a:path w="972790" h="1893912">
                  <a:moveTo>
                    <a:pt x="139537" y="121036"/>
                  </a:moveTo>
                  <a:cubicBezTo>
                    <a:pt x="88641" y="294189"/>
                    <a:pt x="104324" y="560554"/>
                    <a:pt x="562096" y="976057"/>
                  </a:cubicBezTo>
                  <a:cubicBezTo>
                    <a:pt x="627815" y="1061852"/>
                    <a:pt x="970506" y="1581746"/>
                    <a:pt x="607453" y="1893912"/>
                  </a:cubicBezTo>
                  <a:cubicBezTo>
                    <a:pt x="755260" y="1269673"/>
                    <a:pt x="346461" y="1140786"/>
                    <a:pt x="156044" y="830802"/>
                  </a:cubicBezTo>
                  <a:cubicBezTo>
                    <a:pt x="121247" y="761994"/>
                    <a:pt x="-166553" y="520079"/>
                    <a:pt x="139537" y="121036"/>
                  </a:cubicBezTo>
                  <a:close/>
                  <a:moveTo>
                    <a:pt x="354649" y="0"/>
                  </a:moveTo>
                  <a:cubicBezTo>
                    <a:pt x="301480" y="181938"/>
                    <a:pt x="399915" y="517810"/>
                    <a:pt x="551712" y="464071"/>
                  </a:cubicBezTo>
                  <a:cubicBezTo>
                    <a:pt x="556637" y="460619"/>
                    <a:pt x="566013" y="456764"/>
                    <a:pt x="576745" y="451637"/>
                  </a:cubicBezTo>
                  <a:cubicBezTo>
                    <a:pt x="579143" y="450471"/>
                    <a:pt x="581408" y="448986"/>
                    <a:pt x="583682" y="447414"/>
                  </a:cubicBezTo>
                  <a:lnTo>
                    <a:pt x="584135" y="447761"/>
                  </a:lnTo>
                  <a:cubicBezTo>
                    <a:pt x="621591" y="429002"/>
                    <a:pt x="666511" y="394365"/>
                    <a:pt x="607652" y="316919"/>
                  </a:cubicBezTo>
                  <a:lnTo>
                    <a:pt x="716842" y="194412"/>
                  </a:lnTo>
                  <a:cubicBezTo>
                    <a:pt x="787861" y="245901"/>
                    <a:pt x="869531" y="318694"/>
                    <a:pt x="921907" y="468720"/>
                  </a:cubicBezTo>
                  <a:cubicBezTo>
                    <a:pt x="1016894" y="763446"/>
                    <a:pt x="949427" y="845116"/>
                    <a:pt x="951202" y="985377"/>
                  </a:cubicBezTo>
                  <a:cubicBezTo>
                    <a:pt x="854749" y="842831"/>
                    <a:pt x="822312" y="311258"/>
                    <a:pt x="669392" y="512957"/>
                  </a:cubicBezTo>
                  <a:lnTo>
                    <a:pt x="674231" y="516657"/>
                  </a:lnTo>
                  <a:cubicBezTo>
                    <a:pt x="538409" y="614307"/>
                    <a:pt x="972507" y="893054"/>
                    <a:pt x="873969" y="1288980"/>
                  </a:cubicBezTo>
                  <a:cubicBezTo>
                    <a:pt x="811829" y="1039529"/>
                    <a:pt x="723056" y="952532"/>
                    <a:pt x="407913" y="588563"/>
                  </a:cubicBezTo>
                  <a:cubicBezTo>
                    <a:pt x="390158" y="555717"/>
                    <a:pt x="162012" y="291175"/>
                    <a:pt x="354649" y="0"/>
                  </a:cubicBezTo>
                  <a:close/>
                </a:path>
              </a:pathLst>
            </a:custGeom>
            <a:ln>
              <a:headEnd type="none" w="med" len="med"/>
              <a:tailEnd type="none" w="med" len="med"/>
            </a:ln>
            <a:extLst/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  <p:sp>
          <p:nvSpPr>
            <p:cNvPr id="26" name="10 Elipse"/>
            <p:cNvSpPr/>
            <p:nvPr/>
          </p:nvSpPr>
          <p:spPr bwMode="auto">
            <a:xfrm>
              <a:off x="1237411" y="1328391"/>
              <a:ext cx="720364" cy="1105539"/>
            </a:xfrm>
            <a:custGeom>
              <a:avLst/>
              <a:gdLst/>
              <a:ahLst/>
              <a:cxnLst/>
              <a:rect l="l" t="t" r="r" b="b"/>
              <a:pathLst>
                <a:path w="720364" h="1105539">
                  <a:moveTo>
                    <a:pt x="646715" y="958241"/>
                  </a:moveTo>
                  <a:cubicBezTo>
                    <a:pt x="687390" y="958241"/>
                    <a:pt x="720364" y="991215"/>
                    <a:pt x="720364" y="1031890"/>
                  </a:cubicBezTo>
                  <a:cubicBezTo>
                    <a:pt x="720364" y="1072565"/>
                    <a:pt x="687390" y="1105539"/>
                    <a:pt x="646715" y="1105539"/>
                  </a:cubicBezTo>
                  <a:cubicBezTo>
                    <a:pt x="606040" y="1105539"/>
                    <a:pt x="573066" y="1072565"/>
                    <a:pt x="573066" y="1031890"/>
                  </a:cubicBezTo>
                  <a:cubicBezTo>
                    <a:pt x="573066" y="991215"/>
                    <a:pt x="606040" y="958241"/>
                    <a:pt x="646715" y="958241"/>
                  </a:cubicBezTo>
                  <a:close/>
                  <a:moveTo>
                    <a:pt x="555901" y="792271"/>
                  </a:moveTo>
                  <a:cubicBezTo>
                    <a:pt x="596576" y="792271"/>
                    <a:pt x="629550" y="825245"/>
                    <a:pt x="629550" y="865920"/>
                  </a:cubicBezTo>
                  <a:cubicBezTo>
                    <a:pt x="629550" y="906595"/>
                    <a:pt x="596576" y="939569"/>
                    <a:pt x="555901" y="939569"/>
                  </a:cubicBezTo>
                  <a:cubicBezTo>
                    <a:pt x="515226" y="939569"/>
                    <a:pt x="482252" y="906595"/>
                    <a:pt x="482252" y="865920"/>
                  </a:cubicBezTo>
                  <a:cubicBezTo>
                    <a:pt x="482252" y="825245"/>
                    <a:pt x="515226" y="792271"/>
                    <a:pt x="555901" y="792271"/>
                  </a:cubicBezTo>
                  <a:close/>
                  <a:moveTo>
                    <a:pt x="430641" y="632564"/>
                  </a:moveTo>
                  <a:cubicBezTo>
                    <a:pt x="471316" y="632564"/>
                    <a:pt x="504290" y="665538"/>
                    <a:pt x="504290" y="706213"/>
                  </a:cubicBezTo>
                  <a:cubicBezTo>
                    <a:pt x="504290" y="746888"/>
                    <a:pt x="471316" y="779862"/>
                    <a:pt x="430641" y="779862"/>
                  </a:cubicBezTo>
                  <a:cubicBezTo>
                    <a:pt x="389966" y="779862"/>
                    <a:pt x="356992" y="746888"/>
                    <a:pt x="356992" y="706213"/>
                  </a:cubicBezTo>
                  <a:cubicBezTo>
                    <a:pt x="356992" y="665538"/>
                    <a:pt x="389966" y="632564"/>
                    <a:pt x="430641" y="632564"/>
                  </a:cubicBezTo>
                  <a:close/>
                  <a:moveTo>
                    <a:pt x="292855" y="488515"/>
                  </a:moveTo>
                  <a:cubicBezTo>
                    <a:pt x="333530" y="488515"/>
                    <a:pt x="366504" y="521489"/>
                    <a:pt x="366504" y="562164"/>
                  </a:cubicBezTo>
                  <a:cubicBezTo>
                    <a:pt x="366504" y="602839"/>
                    <a:pt x="333530" y="635813"/>
                    <a:pt x="292855" y="635813"/>
                  </a:cubicBezTo>
                  <a:cubicBezTo>
                    <a:pt x="252180" y="635813"/>
                    <a:pt x="219206" y="602839"/>
                    <a:pt x="219206" y="562164"/>
                  </a:cubicBezTo>
                  <a:cubicBezTo>
                    <a:pt x="219206" y="521489"/>
                    <a:pt x="252180" y="488515"/>
                    <a:pt x="292855" y="488515"/>
                  </a:cubicBezTo>
                  <a:close/>
                  <a:moveTo>
                    <a:pt x="183253" y="341334"/>
                  </a:moveTo>
                  <a:cubicBezTo>
                    <a:pt x="223928" y="341334"/>
                    <a:pt x="256902" y="374308"/>
                    <a:pt x="256902" y="414983"/>
                  </a:cubicBezTo>
                  <a:cubicBezTo>
                    <a:pt x="256902" y="455658"/>
                    <a:pt x="223928" y="488632"/>
                    <a:pt x="183253" y="488632"/>
                  </a:cubicBezTo>
                  <a:cubicBezTo>
                    <a:pt x="142578" y="488632"/>
                    <a:pt x="109604" y="455658"/>
                    <a:pt x="109604" y="414983"/>
                  </a:cubicBezTo>
                  <a:cubicBezTo>
                    <a:pt x="109604" y="374308"/>
                    <a:pt x="142578" y="341334"/>
                    <a:pt x="183253" y="341334"/>
                  </a:cubicBezTo>
                  <a:close/>
                  <a:moveTo>
                    <a:pt x="104965" y="175364"/>
                  </a:moveTo>
                  <a:cubicBezTo>
                    <a:pt x="145640" y="175364"/>
                    <a:pt x="178614" y="208338"/>
                    <a:pt x="178614" y="249013"/>
                  </a:cubicBezTo>
                  <a:cubicBezTo>
                    <a:pt x="178614" y="289688"/>
                    <a:pt x="145640" y="322662"/>
                    <a:pt x="104965" y="322662"/>
                  </a:cubicBezTo>
                  <a:cubicBezTo>
                    <a:pt x="64290" y="322662"/>
                    <a:pt x="31316" y="289688"/>
                    <a:pt x="31316" y="249013"/>
                  </a:cubicBezTo>
                  <a:cubicBezTo>
                    <a:pt x="31316" y="208338"/>
                    <a:pt x="64290" y="175364"/>
                    <a:pt x="104965" y="175364"/>
                  </a:cubicBezTo>
                  <a:close/>
                  <a:moveTo>
                    <a:pt x="73649" y="0"/>
                  </a:moveTo>
                  <a:cubicBezTo>
                    <a:pt x="114324" y="0"/>
                    <a:pt x="147298" y="32974"/>
                    <a:pt x="147298" y="73649"/>
                  </a:cubicBezTo>
                  <a:cubicBezTo>
                    <a:pt x="147298" y="114324"/>
                    <a:pt x="114324" y="147298"/>
                    <a:pt x="73649" y="147298"/>
                  </a:cubicBezTo>
                  <a:cubicBezTo>
                    <a:pt x="32974" y="147298"/>
                    <a:pt x="0" y="114324"/>
                    <a:pt x="0" y="73649"/>
                  </a:cubicBezTo>
                  <a:cubicBezTo>
                    <a:pt x="0" y="32974"/>
                    <a:pt x="32974" y="0"/>
                    <a:pt x="7364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 prstMaterial="flat">
              <a:bevelT w="889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srgbClr val="DAC9E3"/>
                </a:solidFill>
                <a:latin typeface="Arial"/>
              </a:endParaRPr>
            </a:p>
          </p:txBody>
        </p:sp>
      </p:grpSp>
      <p:pic>
        <p:nvPicPr>
          <p:cNvPr id="27" name="26 Imagen" descr="Diapositiva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27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379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ntr" presetSubtype="1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4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Forma libre"/>
          <p:cNvSpPr/>
          <p:nvPr/>
        </p:nvSpPr>
        <p:spPr bwMode="auto">
          <a:xfrm rot="18426947">
            <a:off x="1834623" y="574366"/>
            <a:ext cx="3184745" cy="2583819"/>
          </a:xfrm>
          <a:custGeom>
            <a:avLst/>
            <a:gdLst/>
            <a:ahLst/>
            <a:cxnLst/>
            <a:rect l="l" t="t" r="r" b="b"/>
            <a:pathLst>
              <a:path w="4246326" h="2583819">
                <a:moveTo>
                  <a:pt x="2128730" y="1858788"/>
                </a:moveTo>
                <a:lnTo>
                  <a:pt x="2007529" y="2011234"/>
                </a:lnTo>
                <a:cubicBezTo>
                  <a:pt x="2048446" y="2061597"/>
                  <a:pt x="2089348" y="2112030"/>
                  <a:pt x="2128656" y="2164265"/>
                </a:cubicBezTo>
                <a:cubicBezTo>
                  <a:pt x="2168111" y="2112165"/>
                  <a:pt x="2209112" y="2061790"/>
                  <a:pt x="2250038" y="2011367"/>
                </a:cubicBezTo>
                <a:close/>
                <a:moveTo>
                  <a:pt x="1506386" y="0"/>
                </a:moveTo>
                <a:cubicBezTo>
                  <a:pt x="1561603" y="332792"/>
                  <a:pt x="1513848" y="602907"/>
                  <a:pt x="1739191" y="984946"/>
                </a:cubicBezTo>
                <a:cubicBezTo>
                  <a:pt x="1874020" y="1231584"/>
                  <a:pt x="2000696" y="1421155"/>
                  <a:pt x="2128724" y="1582441"/>
                </a:cubicBezTo>
                <a:cubicBezTo>
                  <a:pt x="2252950" y="1424168"/>
                  <a:pt x="2376198" y="1238469"/>
                  <a:pt x="2507135" y="998951"/>
                </a:cubicBezTo>
                <a:cubicBezTo>
                  <a:pt x="2732479" y="616912"/>
                  <a:pt x="2684724" y="346797"/>
                  <a:pt x="2739940" y="14005"/>
                </a:cubicBezTo>
                <a:cubicBezTo>
                  <a:pt x="2817542" y="306504"/>
                  <a:pt x="2783218" y="518417"/>
                  <a:pt x="2730986" y="797485"/>
                </a:cubicBezTo>
                <a:cubicBezTo>
                  <a:pt x="2627922" y="1165146"/>
                  <a:pt x="2441940" y="1451864"/>
                  <a:pt x="2239465" y="1716300"/>
                </a:cubicBezTo>
                <a:cubicBezTo>
                  <a:pt x="2282402" y="1766474"/>
                  <a:pt x="2326123" y="1814100"/>
                  <a:pt x="2371839" y="1859429"/>
                </a:cubicBezTo>
                <a:cubicBezTo>
                  <a:pt x="2462777" y="1745340"/>
                  <a:pt x="2550242" y="1626137"/>
                  <a:pt x="2628015" y="1491424"/>
                </a:cubicBezTo>
                <a:cubicBezTo>
                  <a:pt x="2798142" y="1109385"/>
                  <a:pt x="2932452" y="910903"/>
                  <a:pt x="3004085" y="305012"/>
                </a:cubicBezTo>
                <a:cubicBezTo>
                  <a:pt x="3048339" y="470314"/>
                  <a:pt x="3072159" y="748003"/>
                  <a:pt x="3021981" y="1004395"/>
                </a:cubicBezTo>
                <a:cubicBezTo>
                  <a:pt x="3035253" y="977226"/>
                  <a:pt x="3047624" y="949721"/>
                  <a:pt x="3059914" y="922268"/>
                </a:cubicBezTo>
                <a:cubicBezTo>
                  <a:pt x="3165870" y="1443095"/>
                  <a:pt x="3388229" y="1793796"/>
                  <a:pt x="3619543" y="2081818"/>
                </a:cubicBezTo>
                <a:cubicBezTo>
                  <a:pt x="3810562" y="2293731"/>
                  <a:pt x="4028444" y="2438488"/>
                  <a:pt x="4246326" y="2569814"/>
                </a:cubicBezTo>
                <a:cubicBezTo>
                  <a:pt x="3926965" y="2553398"/>
                  <a:pt x="3688190" y="2339993"/>
                  <a:pt x="3462847" y="2157928"/>
                </a:cubicBezTo>
                <a:cubicBezTo>
                  <a:pt x="3268842" y="1956461"/>
                  <a:pt x="3141993" y="1719179"/>
                  <a:pt x="3001713" y="1499804"/>
                </a:cubicBezTo>
                <a:cubicBezTo>
                  <a:pt x="2761091" y="1948106"/>
                  <a:pt x="2479231" y="2223205"/>
                  <a:pt x="2167555" y="2502706"/>
                </a:cubicBezTo>
                <a:lnTo>
                  <a:pt x="2117634" y="2552480"/>
                </a:lnTo>
                <a:cubicBezTo>
                  <a:pt x="1790811" y="2259981"/>
                  <a:pt x="1495327" y="1980913"/>
                  <a:pt x="1244614" y="1513809"/>
                </a:cubicBezTo>
                <a:cubicBezTo>
                  <a:pt x="1104333" y="1733184"/>
                  <a:pt x="977484" y="1970466"/>
                  <a:pt x="783480" y="2171933"/>
                </a:cubicBezTo>
                <a:cubicBezTo>
                  <a:pt x="558136" y="2353998"/>
                  <a:pt x="319361" y="2567403"/>
                  <a:pt x="0" y="2583819"/>
                </a:cubicBezTo>
                <a:cubicBezTo>
                  <a:pt x="217882" y="2452493"/>
                  <a:pt x="435764" y="2307736"/>
                  <a:pt x="626784" y="2095823"/>
                </a:cubicBezTo>
                <a:cubicBezTo>
                  <a:pt x="858097" y="1807801"/>
                  <a:pt x="1080456" y="1457100"/>
                  <a:pt x="1186412" y="936273"/>
                </a:cubicBezTo>
                <a:cubicBezTo>
                  <a:pt x="1203231" y="973840"/>
                  <a:pt x="1220198" y="1011506"/>
                  <a:pt x="1238362" y="1048748"/>
                </a:cubicBezTo>
                <a:cubicBezTo>
                  <a:pt x="1170629" y="777317"/>
                  <a:pt x="1194588" y="469005"/>
                  <a:pt x="1242241" y="291007"/>
                </a:cubicBezTo>
                <a:cubicBezTo>
                  <a:pt x="1313874" y="896898"/>
                  <a:pt x="1448185" y="1095380"/>
                  <a:pt x="1618312" y="1477419"/>
                </a:cubicBezTo>
                <a:cubicBezTo>
                  <a:pt x="1699549" y="1618135"/>
                  <a:pt x="1791363" y="1741928"/>
                  <a:pt x="1886277" y="1860951"/>
                </a:cubicBezTo>
                <a:cubicBezTo>
                  <a:pt x="1931875" y="1815506"/>
                  <a:pt x="1975458" y="1767625"/>
                  <a:pt x="2018228" y="1717055"/>
                </a:cubicBezTo>
                <a:cubicBezTo>
                  <a:pt x="1811354" y="1448528"/>
                  <a:pt x="1620327" y="1158000"/>
                  <a:pt x="1515340" y="783480"/>
                </a:cubicBezTo>
                <a:cubicBezTo>
                  <a:pt x="1463108" y="504412"/>
                  <a:pt x="1428784" y="292499"/>
                  <a:pt x="1506386" y="0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6"/>
          </a:lnRef>
          <a:fillRef idx="1002">
            <a:schemeClr val="dk2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" name="3 Forma libre"/>
          <p:cNvSpPr/>
          <p:nvPr/>
        </p:nvSpPr>
        <p:spPr bwMode="auto">
          <a:xfrm rot="3173053" flipH="1">
            <a:off x="4145992" y="550829"/>
            <a:ext cx="3184745" cy="2583819"/>
          </a:xfrm>
          <a:custGeom>
            <a:avLst/>
            <a:gdLst/>
            <a:ahLst/>
            <a:cxnLst/>
            <a:rect l="l" t="t" r="r" b="b"/>
            <a:pathLst>
              <a:path w="4246326" h="2583819">
                <a:moveTo>
                  <a:pt x="2128730" y="1858788"/>
                </a:moveTo>
                <a:lnTo>
                  <a:pt x="2007529" y="2011234"/>
                </a:lnTo>
                <a:cubicBezTo>
                  <a:pt x="2048446" y="2061597"/>
                  <a:pt x="2089348" y="2112030"/>
                  <a:pt x="2128656" y="2164265"/>
                </a:cubicBezTo>
                <a:cubicBezTo>
                  <a:pt x="2168111" y="2112165"/>
                  <a:pt x="2209112" y="2061790"/>
                  <a:pt x="2250038" y="2011367"/>
                </a:cubicBezTo>
                <a:close/>
                <a:moveTo>
                  <a:pt x="1506386" y="0"/>
                </a:moveTo>
                <a:cubicBezTo>
                  <a:pt x="1561603" y="332792"/>
                  <a:pt x="1513848" y="602907"/>
                  <a:pt x="1739191" y="984946"/>
                </a:cubicBezTo>
                <a:cubicBezTo>
                  <a:pt x="1874020" y="1231584"/>
                  <a:pt x="2000696" y="1421155"/>
                  <a:pt x="2128724" y="1582441"/>
                </a:cubicBezTo>
                <a:cubicBezTo>
                  <a:pt x="2252950" y="1424168"/>
                  <a:pt x="2376198" y="1238469"/>
                  <a:pt x="2507135" y="998951"/>
                </a:cubicBezTo>
                <a:cubicBezTo>
                  <a:pt x="2732479" y="616912"/>
                  <a:pt x="2684724" y="346797"/>
                  <a:pt x="2739940" y="14005"/>
                </a:cubicBezTo>
                <a:cubicBezTo>
                  <a:pt x="2817542" y="306504"/>
                  <a:pt x="2783218" y="518417"/>
                  <a:pt x="2730986" y="797485"/>
                </a:cubicBezTo>
                <a:cubicBezTo>
                  <a:pt x="2627922" y="1165146"/>
                  <a:pt x="2441940" y="1451864"/>
                  <a:pt x="2239465" y="1716300"/>
                </a:cubicBezTo>
                <a:cubicBezTo>
                  <a:pt x="2282402" y="1766474"/>
                  <a:pt x="2326123" y="1814100"/>
                  <a:pt x="2371839" y="1859429"/>
                </a:cubicBezTo>
                <a:cubicBezTo>
                  <a:pt x="2462777" y="1745340"/>
                  <a:pt x="2550242" y="1626137"/>
                  <a:pt x="2628015" y="1491424"/>
                </a:cubicBezTo>
                <a:cubicBezTo>
                  <a:pt x="2798142" y="1109385"/>
                  <a:pt x="2932452" y="910903"/>
                  <a:pt x="3004085" y="305012"/>
                </a:cubicBezTo>
                <a:cubicBezTo>
                  <a:pt x="3048339" y="470314"/>
                  <a:pt x="3072159" y="748003"/>
                  <a:pt x="3021981" y="1004395"/>
                </a:cubicBezTo>
                <a:cubicBezTo>
                  <a:pt x="3035253" y="977226"/>
                  <a:pt x="3047624" y="949721"/>
                  <a:pt x="3059914" y="922268"/>
                </a:cubicBezTo>
                <a:cubicBezTo>
                  <a:pt x="3165870" y="1443095"/>
                  <a:pt x="3388229" y="1793796"/>
                  <a:pt x="3619543" y="2081818"/>
                </a:cubicBezTo>
                <a:cubicBezTo>
                  <a:pt x="3810562" y="2293731"/>
                  <a:pt x="4028444" y="2438488"/>
                  <a:pt x="4246326" y="2569814"/>
                </a:cubicBezTo>
                <a:cubicBezTo>
                  <a:pt x="3926965" y="2553398"/>
                  <a:pt x="3688190" y="2339993"/>
                  <a:pt x="3462847" y="2157928"/>
                </a:cubicBezTo>
                <a:cubicBezTo>
                  <a:pt x="3268842" y="1956461"/>
                  <a:pt x="3141993" y="1719179"/>
                  <a:pt x="3001713" y="1499804"/>
                </a:cubicBezTo>
                <a:cubicBezTo>
                  <a:pt x="2761091" y="1948106"/>
                  <a:pt x="2479231" y="2223205"/>
                  <a:pt x="2167555" y="2502706"/>
                </a:cubicBezTo>
                <a:lnTo>
                  <a:pt x="2117634" y="2552480"/>
                </a:lnTo>
                <a:cubicBezTo>
                  <a:pt x="1790811" y="2259981"/>
                  <a:pt x="1495327" y="1980913"/>
                  <a:pt x="1244614" y="1513809"/>
                </a:cubicBezTo>
                <a:cubicBezTo>
                  <a:pt x="1104333" y="1733184"/>
                  <a:pt x="977484" y="1970466"/>
                  <a:pt x="783480" y="2171933"/>
                </a:cubicBezTo>
                <a:cubicBezTo>
                  <a:pt x="558136" y="2353998"/>
                  <a:pt x="319361" y="2567403"/>
                  <a:pt x="0" y="2583819"/>
                </a:cubicBezTo>
                <a:cubicBezTo>
                  <a:pt x="217882" y="2452493"/>
                  <a:pt x="435764" y="2307736"/>
                  <a:pt x="626784" y="2095823"/>
                </a:cubicBezTo>
                <a:cubicBezTo>
                  <a:pt x="858097" y="1807801"/>
                  <a:pt x="1080456" y="1457100"/>
                  <a:pt x="1186412" y="936273"/>
                </a:cubicBezTo>
                <a:cubicBezTo>
                  <a:pt x="1203231" y="973840"/>
                  <a:pt x="1220198" y="1011506"/>
                  <a:pt x="1238362" y="1048748"/>
                </a:cubicBezTo>
                <a:cubicBezTo>
                  <a:pt x="1170629" y="777317"/>
                  <a:pt x="1194588" y="469005"/>
                  <a:pt x="1242241" y="291007"/>
                </a:cubicBezTo>
                <a:cubicBezTo>
                  <a:pt x="1313874" y="896898"/>
                  <a:pt x="1448185" y="1095380"/>
                  <a:pt x="1618312" y="1477419"/>
                </a:cubicBezTo>
                <a:cubicBezTo>
                  <a:pt x="1699549" y="1618135"/>
                  <a:pt x="1791363" y="1741928"/>
                  <a:pt x="1886277" y="1860951"/>
                </a:cubicBezTo>
                <a:cubicBezTo>
                  <a:pt x="1931875" y="1815506"/>
                  <a:pt x="1975458" y="1767625"/>
                  <a:pt x="2018228" y="1717055"/>
                </a:cubicBezTo>
                <a:cubicBezTo>
                  <a:pt x="1811354" y="1448528"/>
                  <a:pt x="1620327" y="1158000"/>
                  <a:pt x="1515340" y="783480"/>
                </a:cubicBezTo>
                <a:cubicBezTo>
                  <a:pt x="1463108" y="504412"/>
                  <a:pt x="1428784" y="292499"/>
                  <a:pt x="1506386" y="0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6"/>
          </a:lnRef>
          <a:fillRef idx="1002">
            <a:schemeClr val="dk2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 bwMode="auto">
          <a:xfrm rot="7626947">
            <a:off x="4120344" y="1997167"/>
            <a:ext cx="3184745" cy="2583819"/>
          </a:xfrm>
          <a:custGeom>
            <a:avLst/>
            <a:gdLst/>
            <a:ahLst/>
            <a:cxnLst/>
            <a:rect l="l" t="t" r="r" b="b"/>
            <a:pathLst>
              <a:path w="4246326" h="2583819">
                <a:moveTo>
                  <a:pt x="2128730" y="1858788"/>
                </a:moveTo>
                <a:lnTo>
                  <a:pt x="2007529" y="2011234"/>
                </a:lnTo>
                <a:cubicBezTo>
                  <a:pt x="2048446" y="2061597"/>
                  <a:pt x="2089348" y="2112030"/>
                  <a:pt x="2128656" y="2164265"/>
                </a:cubicBezTo>
                <a:cubicBezTo>
                  <a:pt x="2168111" y="2112165"/>
                  <a:pt x="2209112" y="2061790"/>
                  <a:pt x="2250038" y="2011367"/>
                </a:cubicBezTo>
                <a:close/>
                <a:moveTo>
                  <a:pt x="1506386" y="0"/>
                </a:moveTo>
                <a:cubicBezTo>
                  <a:pt x="1561603" y="332792"/>
                  <a:pt x="1513848" y="602907"/>
                  <a:pt x="1739191" y="984946"/>
                </a:cubicBezTo>
                <a:cubicBezTo>
                  <a:pt x="1874020" y="1231584"/>
                  <a:pt x="2000696" y="1421155"/>
                  <a:pt x="2128724" y="1582441"/>
                </a:cubicBezTo>
                <a:cubicBezTo>
                  <a:pt x="2252950" y="1424168"/>
                  <a:pt x="2376198" y="1238469"/>
                  <a:pt x="2507135" y="998951"/>
                </a:cubicBezTo>
                <a:cubicBezTo>
                  <a:pt x="2732479" y="616912"/>
                  <a:pt x="2684724" y="346797"/>
                  <a:pt x="2739940" y="14005"/>
                </a:cubicBezTo>
                <a:cubicBezTo>
                  <a:pt x="2817542" y="306504"/>
                  <a:pt x="2783218" y="518417"/>
                  <a:pt x="2730986" y="797485"/>
                </a:cubicBezTo>
                <a:cubicBezTo>
                  <a:pt x="2627922" y="1165146"/>
                  <a:pt x="2441940" y="1451864"/>
                  <a:pt x="2239465" y="1716300"/>
                </a:cubicBezTo>
                <a:cubicBezTo>
                  <a:pt x="2282402" y="1766474"/>
                  <a:pt x="2326123" y="1814100"/>
                  <a:pt x="2371839" y="1859429"/>
                </a:cubicBezTo>
                <a:cubicBezTo>
                  <a:pt x="2462777" y="1745340"/>
                  <a:pt x="2550242" y="1626137"/>
                  <a:pt x="2628015" y="1491424"/>
                </a:cubicBezTo>
                <a:cubicBezTo>
                  <a:pt x="2798142" y="1109385"/>
                  <a:pt x="2932452" y="910903"/>
                  <a:pt x="3004085" y="305012"/>
                </a:cubicBezTo>
                <a:cubicBezTo>
                  <a:pt x="3048339" y="470314"/>
                  <a:pt x="3072159" y="748003"/>
                  <a:pt x="3021981" y="1004395"/>
                </a:cubicBezTo>
                <a:cubicBezTo>
                  <a:pt x="3035253" y="977226"/>
                  <a:pt x="3047624" y="949721"/>
                  <a:pt x="3059914" y="922268"/>
                </a:cubicBezTo>
                <a:cubicBezTo>
                  <a:pt x="3165870" y="1443095"/>
                  <a:pt x="3388229" y="1793796"/>
                  <a:pt x="3619543" y="2081818"/>
                </a:cubicBezTo>
                <a:cubicBezTo>
                  <a:pt x="3810562" y="2293731"/>
                  <a:pt x="4028444" y="2438488"/>
                  <a:pt x="4246326" y="2569814"/>
                </a:cubicBezTo>
                <a:cubicBezTo>
                  <a:pt x="3926965" y="2553398"/>
                  <a:pt x="3688190" y="2339993"/>
                  <a:pt x="3462847" y="2157928"/>
                </a:cubicBezTo>
                <a:cubicBezTo>
                  <a:pt x="3268842" y="1956461"/>
                  <a:pt x="3141993" y="1719179"/>
                  <a:pt x="3001713" y="1499804"/>
                </a:cubicBezTo>
                <a:cubicBezTo>
                  <a:pt x="2761091" y="1948106"/>
                  <a:pt x="2479231" y="2223205"/>
                  <a:pt x="2167555" y="2502706"/>
                </a:cubicBezTo>
                <a:lnTo>
                  <a:pt x="2117634" y="2552480"/>
                </a:lnTo>
                <a:cubicBezTo>
                  <a:pt x="1790811" y="2259981"/>
                  <a:pt x="1495327" y="1980913"/>
                  <a:pt x="1244614" y="1513809"/>
                </a:cubicBezTo>
                <a:cubicBezTo>
                  <a:pt x="1104333" y="1733184"/>
                  <a:pt x="977484" y="1970466"/>
                  <a:pt x="783480" y="2171933"/>
                </a:cubicBezTo>
                <a:cubicBezTo>
                  <a:pt x="558136" y="2353998"/>
                  <a:pt x="319361" y="2567403"/>
                  <a:pt x="0" y="2583819"/>
                </a:cubicBezTo>
                <a:cubicBezTo>
                  <a:pt x="217882" y="2452493"/>
                  <a:pt x="435764" y="2307736"/>
                  <a:pt x="626784" y="2095823"/>
                </a:cubicBezTo>
                <a:cubicBezTo>
                  <a:pt x="858097" y="1807801"/>
                  <a:pt x="1080456" y="1457100"/>
                  <a:pt x="1186412" y="936273"/>
                </a:cubicBezTo>
                <a:cubicBezTo>
                  <a:pt x="1203231" y="973840"/>
                  <a:pt x="1220198" y="1011506"/>
                  <a:pt x="1238362" y="1048748"/>
                </a:cubicBezTo>
                <a:cubicBezTo>
                  <a:pt x="1170629" y="777317"/>
                  <a:pt x="1194588" y="469005"/>
                  <a:pt x="1242241" y="291007"/>
                </a:cubicBezTo>
                <a:cubicBezTo>
                  <a:pt x="1313874" y="896898"/>
                  <a:pt x="1448185" y="1095380"/>
                  <a:pt x="1618312" y="1477419"/>
                </a:cubicBezTo>
                <a:cubicBezTo>
                  <a:pt x="1699549" y="1618135"/>
                  <a:pt x="1791363" y="1741928"/>
                  <a:pt x="1886277" y="1860951"/>
                </a:cubicBezTo>
                <a:cubicBezTo>
                  <a:pt x="1931875" y="1815506"/>
                  <a:pt x="1975458" y="1767625"/>
                  <a:pt x="2018228" y="1717055"/>
                </a:cubicBezTo>
                <a:cubicBezTo>
                  <a:pt x="1811354" y="1448528"/>
                  <a:pt x="1620327" y="1158000"/>
                  <a:pt x="1515340" y="783480"/>
                </a:cubicBezTo>
                <a:cubicBezTo>
                  <a:pt x="1463108" y="504412"/>
                  <a:pt x="1428784" y="292499"/>
                  <a:pt x="1506386" y="0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6"/>
          </a:lnRef>
          <a:fillRef idx="1002">
            <a:schemeClr val="dk2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 bwMode="auto">
          <a:xfrm rot="3173053" flipV="1">
            <a:off x="1957478" y="1997167"/>
            <a:ext cx="3184745" cy="2583819"/>
          </a:xfrm>
          <a:custGeom>
            <a:avLst/>
            <a:gdLst/>
            <a:ahLst/>
            <a:cxnLst/>
            <a:rect l="l" t="t" r="r" b="b"/>
            <a:pathLst>
              <a:path w="4246326" h="2583819">
                <a:moveTo>
                  <a:pt x="2128730" y="1858788"/>
                </a:moveTo>
                <a:lnTo>
                  <a:pt x="2007529" y="2011234"/>
                </a:lnTo>
                <a:cubicBezTo>
                  <a:pt x="2048446" y="2061597"/>
                  <a:pt x="2089348" y="2112030"/>
                  <a:pt x="2128656" y="2164265"/>
                </a:cubicBezTo>
                <a:cubicBezTo>
                  <a:pt x="2168111" y="2112165"/>
                  <a:pt x="2209112" y="2061790"/>
                  <a:pt x="2250038" y="2011367"/>
                </a:cubicBezTo>
                <a:close/>
                <a:moveTo>
                  <a:pt x="1506386" y="0"/>
                </a:moveTo>
                <a:cubicBezTo>
                  <a:pt x="1561603" y="332792"/>
                  <a:pt x="1513848" y="602907"/>
                  <a:pt x="1739191" y="984946"/>
                </a:cubicBezTo>
                <a:cubicBezTo>
                  <a:pt x="1874020" y="1231584"/>
                  <a:pt x="2000696" y="1421155"/>
                  <a:pt x="2128724" y="1582441"/>
                </a:cubicBezTo>
                <a:cubicBezTo>
                  <a:pt x="2252950" y="1424168"/>
                  <a:pt x="2376198" y="1238469"/>
                  <a:pt x="2507135" y="998951"/>
                </a:cubicBezTo>
                <a:cubicBezTo>
                  <a:pt x="2732479" y="616912"/>
                  <a:pt x="2684724" y="346797"/>
                  <a:pt x="2739940" y="14005"/>
                </a:cubicBezTo>
                <a:cubicBezTo>
                  <a:pt x="2817542" y="306504"/>
                  <a:pt x="2783218" y="518417"/>
                  <a:pt x="2730986" y="797485"/>
                </a:cubicBezTo>
                <a:cubicBezTo>
                  <a:pt x="2627922" y="1165146"/>
                  <a:pt x="2441940" y="1451864"/>
                  <a:pt x="2239465" y="1716300"/>
                </a:cubicBezTo>
                <a:cubicBezTo>
                  <a:pt x="2282402" y="1766474"/>
                  <a:pt x="2326123" y="1814100"/>
                  <a:pt x="2371839" y="1859429"/>
                </a:cubicBezTo>
                <a:cubicBezTo>
                  <a:pt x="2462777" y="1745340"/>
                  <a:pt x="2550242" y="1626137"/>
                  <a:pt x="2628015" y="1491424"/>
                </a:cubicBezTo>
                <a:cubicBezTo>
                  <a:pt x="2798142" y="1109385"/>
                  <a:pt x="2932452" y="910903"/>
                  <a:pt x="3004085" y="305012"/>
                </a:cubicBezTo>
                <a:cubicBezTo>
                  <a:pt x="3048339" y="470314"/>
                  <a:pt x="3072159" y="748003"/>
                  <a:pt x="3021981" y="1004395"/>
                </a:cubicBezTo>
                <a:cubicBezTo>
                  <a:pt x="3035253" y="977226"/>
                  <a:pt x="3047624" y="949721"/>
                  <a:pt x="3059914" y="922268"/>
                </a:cubicBezTo>
                <a:cubicBezTo>
                  <a:pt x="3165870" y="1443095"/>
                  <a:pt x="3388229" y="1793796"/>
                  <a:pt x="3619543" y="2081818"/>
                </a:cubicBezTo>
                <a:cubicBezTo>
                  <a:pt x="3810562" y="2293731"/>
                  <a:pt x="4028444" y="2438488"/>
                  <a:pt x="4246326" y="2569814"/>
                </a:cubicBezTo>
                <a:cubicBezTo>
                  <a:pt x="3926965" y="2553398"/>
                  <a:pt x="3688190" y="2339993"/>
                  <a:pt x="3462847" y="2157928"/>
                </a:cubicBezTo>
                <a:cubicBezTo>
                  <a:pt x="3268842" y="1956461"/>
                  <a:pt x="3141993" y="1719179"/>
                  <a:pt x="3001713" y="1499804"/>
                </a:cubicBezTo>
                <a:cubicBezTo>
                  <a:pt x="2761091" y="1948106"/>
                  <a:pt x="2479231" y="2223205"/>
                  <a:pt x="2167555" y="2502706"/>
                </a:cubicBezTo>
                <a:lnTo>
                  <a:pt x="2117634" y="2552480"/>
                </a:lnTo>
                <a:cubicBezTo>
                  <a:pt x="1790811" y="2259981"/>
                  <a:pt x="1495327" y="1980913"/>
                  <a:pt x="1244614" y="1513809"/>
                </a:cubicBezTo>
                <a:cubicBezTo>
                  <a:pt x="1104333" y="1733184"/>
                  <a:pt x="977484" y="1970466"/>
                  <a:pt x="783480" y="2171933"/>
                </a:cubicBezTo>
                <a:cubicBezTo>
                  <a:pt x="558136" y="2353998"/>
                  <a:pt x="319361" y="2567403"/>
                  <a:pt x="0" y="2583819"/>
                </a:cubicBezTo>
                <a:cubicBezTo>
                  <a:pt x="217882" y="2452493"/>
                  <a:pt x="435764" y="2307736"/>
                  <a:pt x="626784" y="2095823"/>
                </a:cubicBezTo>
                <a:cubicBezTo>
                  <a:pt x="858097" y="1807801"/>
                  <a:pt x="1080456" y="1457100"/>
                  <a:pt x="1186412" y="936273"/>
                </a:cubicBezTo>
                <a:cubicBezTo>
                  <a:pt x="1203231" y="973840"/>
                  <a:pt x="1220198" y="1011506"/>
                  <a:pt x="1238362" y="1048748"/>
                </a:cubicBezTo>
                <a:cubicBezTo>
                  <a:pt x="1170629" y="777317"/>
                  <a:pt x="1194588" y="469005"/>
                  <a:pt x="1242241" y="291007"/>
                </a:cubicBezTo>
                <a:cubicBezTo>
                  <a:pt x="1313874" y="896898"/>
                  <a:pt x="1448185" y="1095380"/>
                  <a:pt x="1618312" y="1477419"/>
                </a:cubicBezTo>
                <a:cubicBezTo>
                  <a:pt x="1699549" y="1618135"/>
                  <a:pt x="1791363" y="1741928"/>
                  <a:pt x="1886277" y="1860951"/>
                </a:cubicBezTo>
                <a:cubicBezTo>
                  <a:pt x="1931875" y="1815506"/>
                  <a:pt x="1975458" y="1767625"/>
                  <a:pt x="2018228" y="1717055"/>
                </a:cubicBezTo>
                <a:cubicBezTo>
                  <a:pt x="1811354" y="1448528"/>
                  <a:pt x="1620327" y="1158000"/>
                  <a:pt x="1515340" y="783480"/>
                </a:cubicBezTo>
                <a:cubicBezTo>
                  <a:pt x="1463108" y="504412"/>
                  <a:pt x="1428784" y="292499"/>
                  <a:pt x="1506386" y="0"/>
                </a:cubicBezTo>
                <a:close/>
              </a:path>
            </a:pathLst>
          </a:custGeom>
          <a:ln>
            <a:headEnd type="none" w="med" len="med"/>
            <a:tailEnd type="none" w="med" len="med"/>
          </a:ln>
          <a:extLst/>
        </p:spPr>
        <p:style>
          <a:lnRef idx="0">
            <a:schemeClr val="accent6"/>
          </a:lnRef>
          <a:fillRef idx="1002">
            <a:schemeClr val="dk2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7" name="6 Imagen" descr="Diapositiva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7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315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 bwMode="auto">
          <a:xfrm rot="20028519">
            <a:off x="6011965" y="249675"/>
            <a:ext cx="3185174" cy="799777"/>
          </a:xfrm>
          <a:custGeom>
            <a:avLst/>
            <a:gdLst/>
            <a:ahLst/>
            <a:cxnLst/>
            <a:rect l="l" t="t" r="r" b="b"/>
            <a:pathLst>
              <a:path w="3185174" h="1066369">
                <a:moveTo>
                  <a:pt x="1908845" y="568780"/>
                </a:moveTo>
                <a:cubicBezTo>
                  <a:pt x="1884004" y="556172"/>
                  <a:pt x="1858415" y="545975"/>
                  <a:pt x="1832537" y="538101"/>
                </a:cubicBezTo>
                <a:cubicBezTo>
                  <a:pt x="1800441" y="553654"/>
                  <a:pt x="1775393" y="571626"/>
                  <a:pt x="1750974" y="589912"/>
                </a:cubicBezTo>
                <a:cubicBezTo>
                  <a:pt x="1756811" y="592507"/>
                  <a:pt x="1762249" y="594308"/>
                  <a:pt x="1767774" y="595446"/>
                </a:cubicBezTo>
                <a:cubicBezTo>
                  <a:pt x="1798584" y="613656"/>
                  <a:pt x="1818669" y="632929"/>
                  <a:pt x="1834230" y="653744"/>
                </a:cubicBezTo>
                <a:cubicBezTo>
                  <a:pt x="1865892" y="659582"/>
                  <a:pt x="1898149" y="667405"/>
                  <a:pt x="1929326" y="678053"/>
                </a:cubicBezTo>
                <a:lnTo>
                  <a:pt x="1966450" y="664793"/>
                </a:lnTo>
                <a:cubicBezTo>
                  <a:pt x="1972931" y="674109"/>
                  <a:pt x="1974521" y="684000"/>
                  <a:pt x="1975681" y="693943"/>
                </a:cubicBezTo>
                <a:lnTo>
                  <a:pt x="1994924" y="702270"/>
                </a:lnTo>
                <a:cubicBezTo>
                  <a:pt x="1997570" y="691900"/>
                  <a:pt x="1998474" y="680985"/>
                  <a:pt x="1998642" y="669573"/>
                </a:cubicBezTo>
                <a:cubicBezTo>
                  <a:pt x="1995027" y="652843"/>
                  <a:pt x="1995032" y="636563"/>
                  <a:pt x="1985096" y="620002"/>
                </a:cubicBezTo>
                <a:cubicBezTo>
                  <a:pt x="1949846" y="633958"/>
                  <a:pt x="1914785" y="647090"/>
                  <a:pt x="1879835" y="658334"/>
                </a:cubicBezTo>
                <a:cubicBezTo>
                  <a:pt x="1887398" y="627025"/>
                  <a:pt x="1898892" y="598408"/>
                  <a:pt x="1908845" y="568780"/>
                </a:cubicBezTo>
                <a:close/>
                <a:moveTo>
                  <a:pt x="1839358" y="364763"/>
                </a:moveTo>
                <a:cubicBezTo>
                  <a:pt x="1814516" y="352155"/>
                  <a:pt x="1788928" y="341958"/>
                  <a:pt x="1763049" y="334083"/>
                </a:cubicBezTo>
                <a:cubicBezTo>
                  <a:pt x="1730954" y="349637"/>
                  <a:pt x="1705906" y="367609"/>
                  <a:pt x="1681487" y="385895"/>
                </a:cubicBezTo>
                <a:cubicBezTo>
                  <a:pt x="1687324" y="388489"/>
                  <a:pt x="1692761" y="390291"/>
                  <a:pt x="1698286" y="391429"/>
                </a:cubicBezTo>
                <a:cubicBezTo>
                  <a:pt x="1729097" y="409638"/>
                  <a:pt x="1749181" y="428911"/>
                  <a:pt x="1764742" y="449727"/>
                </a:cubicBezTo>
                <a:cubicBezTo>
                  <a:pt x="1796405" y="455565"/>
                  <a:pt x="1828662" y="463387"/>
                  <a:pt x="1859838" y="474035"/>
                </a:cubicBezTo>
                <a:lnTo>
                  <a:pt x="1896962" y="460776"/>
                </a:lnTo>
                <a:cubicBezTo>
                  <a:pt x="1903444" y="470092"/>
                  <a:pt x="1905033" y="479983"/>
                  <a:pt x="1906194" y="489926"/>
                </a:cubicBezTo>
                <a:lnTo>
                  <a:pt x="1925437" y="498253"/>
                </a:lnTo>
                <a:cubicBezTo>
                  <a:pt x="1928083" y="487883"/>
                  <a:pt x="1928987" y="476968"/>
                  <a:pt x="1929155" y="465556"/>
                </a:cubicBezTo>
                <a:cubicBezTo>
                  <a:pt x="1925539" y="448826"/>
                  <a:pt x="1925544" y="432546"/>
                  <a:pt x="1915609" y="415985"/>
                </a:cubicBezTo>
                <a:cubicBezTo>
                  <a:pt x="1880358" y="429941"/>
                  <a:pt x="1845297" y="443073"/>
                  <a:pt x="1810348" y="454317"/>
                </a:cubicBezTo>
                <a:cubicBezTo>
                  <a:pt x="1817911" y="423008"/>
                  <a:pt x="1829405" y="394391"/>
                  <a:pt x="1839358" y="364763"/>
                </a:cubicBezTo>
                <a:close/>
                <a:moveTo>
                  <a:pt x="2984784" y="814784"/>
                </a:moveTo>
                <a:cubicBezTo>
                  <a:pt x="2806091" y="813172"/>
                  <a:pt x="2625684" y="754307"/>
                  <a:pt x="2207209" y="872842"/>
                </a:cubicBezTo>
                <a:lnTo>
                  <a:pt x="2190082" y="813978"/>
                </a:lnTo>
                <a:cubicBezTo>
                  <a:pt x="2332238" y="792744"/>
                  <a:pt x="2452128" y="772316"/>
                  <a:pt x="2616550" y="776885"/>
                </a:cubicBezTo>
                <a:cubicBezTo>
                  <a:pt x="2699902" y="775810"/>
                  <a:pt x="2923698" y="796507"/>
                  <a:pt x="2984784" y="814784"/>
                </a:cubicBezTo>
                <a:close/>
                <a:moveTo>
                  <a:pt x="2915297" y="610767"/>
                </a:moveTo>
                <a:cubicBezTo>
                  <a:pt x="2736603" y="609154"/>
                  <a:pt x="2556197" y="550290"/>
                  <a:pt x="2137722" y="668825"/>
                </a:cubicBezTo>
                <a:lnTo>
                  <a:pt x="2120594" y="609961"/>
                </a:lnTo>
                <a:cubicBezTo>
                  <a:pt x="2262750" y="588727"/>
                  <a:pt x="2382641" y="568299"/>
                  <a:pt x="2547062" y="572868"/>
                </a:cubicBezTo>
                <a:cubicBezTo>
                  <a:pt x="2630415" y="571793"/>
                  <a:pt x="2854211" y="592489"/>
                  <a:pt x="2915297" y="610767"/>
                </a:cubicBezTo>
                <a:close/>
                <a:moveTo>
                  <a:pt x="2845809" y="406750"/>
                </a:moveTo>
                <a:cubicBezTo>
                  <a:pt x="2667116" y="405137"/>
                  <a:pt x="2486709" y="346273"/>
                  <a:pt x="2068234" y="464808"/>
                </a:cubicBezTo>
                <a:lnTo>
                  <a:pt x="2051107" y="405944"/>
                </a:lnTo>
                <a:cubicBezTo>
                  <a:pt x="2193263" y="384709"/>
                  <a:pt x="2313153" y="364282"/>
                  <a:pt x="2477575" y="368851"/>
                </a:cubicBezTo>
                <a:cubicBezTo>
                  <a:pt x="2560927" y="367776"/>
                  <a:pt x="2784723" y="388472"/>
                  <a:pt x="2845809" y="406750"/>
                </a:cubicBezTo>
                <a:close/>
                <a:moveTo>
                  <a:pt x="2776322" y="202733"/>
                </a:moveTo>
                <a:cubicBezTo>
                  <a:pt x="2597628" y="201120"/>
                  <a:pt x="2417222" y="142256"/>
                  <a:pt x="1998747" y="260791"/>
                </a:cubicBezTo>
                <a:lnTo>
                  <a:pt x="1981619" y="201927"/>
                </a:lnTo>
                <a:cubicBezTo>
                  <a:pt x="2123775" y="180692"/>
                  <a:pt x="2243666" y="160265"/>
                  <a:pt x="2408087" y="164834"/>
                </a:cubicBezTo>
                <a:cubicBezTo>
                  <a:pt x="2491440" y="163759"/>
                  <a:pt x="2715236" y="184455"/>
                  <a:pt x="2776322" y="202733"/>
                </a:cubicBezTo>
                <a:close/>
                <a:moveTo>
                  <a:pt x="2976711" y="295464"/>
                </a:moveTo>
                <a:cubicBezTo>
                  <a:pt x="2853395" y="290626"/>
                  <a:pt x="2697538" y="185799"/>
                  <a:pt x="2231677" y="300302"/>
                </a:cubicBezTo>
                <a:cubicBezTo>
                  <a:pt x="2150344" y="320875"/>
                  <a:pt x="2071149" y="352773"/>
                  <a:pt x="1993178" y="384563"/>
                </a:cubicBezTo>
                <a:cubicBezTo>
                  <a:pt x="2008789" y="401339"/>
                  <a:pt x="2020491" y="420650"/>
                  <a:pt x="2028231" y="442045"/>
                </a:cubicBezTo>
                <a:lnTo>
                  <a:pt x="2033980" y="441424"/>
                </a:lnTo>
                <a:lnTo>
                  <a:pt x="2033980" y="461558"/>
                </a:lnTo>
                <a:lnTo>
                  <a:pt x="2035693" y="468033"/>
                </a:lnTo>
                <a:lnTo>
                  <a:pt x="2033980" y="468152"/>
                </a:lnTo>
                <a:lnTo>
                  <a:pt x="2033980" y="507545"/>
                </a:lnTo>
                <a:cubicBezTo>
                  <a:pt x="2090500" y="511577"/>
                  <a:pt x="2105914" y="416426"/>
                  <a:pt x="2671113" y="427715"/>
                </a:cubicBezTo>
                <a:cubicBezTo>
                  <a:pt x="2955425" y="456476"/>
                  <a:pt x="2991392" y="475560"/>
                  <a:pt x="3046199" y="499482"/>
                </a:cubicBezTo>
                <a:cubicBezTo>
                  <a:pt x="2922883" y="494643"/>
                  <a:pt x="2767025" y="389816"/>
                  <a:pt x="2301164" y="504319"/>
                </a:cubicBezTo>
                <a:cubicBezTo>
                  <a:pt x="2219831" y="524892"/>
                  <a:pt x="2140636" y="556790"/>
                  <a:pt x="2062665" y="588580"/>
                </a:cubicBezTo>
                <a:cubicBezTo>
                  <a:pt x="2078277" y="605356"/>
                  <a:pt x="2089979" y="624667"/>
                  <a:pt x="2097719" y="646062"/>
                </a:cubicBezTo>
                <a:lnTo>
                  <a:pt x="2103468" y="645441"/>
                </a:lnTo>
                <a:lnTo>
                  <a:pt x="2103468" y="665575"/>
                </a:lnTo>
                <a:lnTo>
                  <a:pt x="2105180" y="672050"/>
                </a:lnTo>
                <a:lnTo>
                  <a:pt x="2103468" y="672169"/>
                </a:lnTo>
                <a:lnTo>
                  <a:pt x="2103468" y="711562"/>
                </a:lnTo>
                <a:cubicBezTo>
                  <a:pt x="2159988" y="715594"/>
                  <a:pt x="2175402" y="620444"/>
                  <a:pt x="2740600" y="631732"/>
                </a:cubicBezTo>
                <a:cubicBezTo>
                  <a:pt x="3024912" y="660493"/>
                  <a:pt x="3060880" y="679577"/>
                  <a:pt x="3115686" y="703499"/>
                </a:cubicBezTo>
                <a:cubicBezTo>
                  <a:pt x="2992370" y="698660"/>
                  <a:pt x="2836513" y="593834"/>
                  <a:pt x="2370652" y="708337"/>
                </a:cubicBezTo>
                <a:cubicBezTo>
                  <a:pt x="2289319" y="728909"/>
                  <a:pt x="2210124" y="760808"/>
                  <a:pt x="2132153" y="792597"/>
                </a:cubicBezTo>
                <a:cubicBezTo>
                  <a:pt x="2147764" y="809373"/>
                  <a:pt x="2159466" y="828685"/>
                  <a:pt x="2167206" y="850079"/>
                </a:cubicBezTo>
                <a:lnTo>
                  <a:pt x="2172955" y="849458"/>
                </a:lnTo>
                <a:lnTo>
                  <a:pt x="2172955" y="869593"/>
                </a:lnTo>
                <a:lnTo>
                  <a:pt x="2174668" y="876068"/>
                </a:lnTo>
                <a:lnTo>
                  <a:pt x="2172955" y="876187"/>
                </a:lnTo>
                <a:lnTo>
                  <a:pt x="2172955" y="915579"/>
                </a:lnTo>
                <a:cubicBezTo>
                  <a:pt x="2229475" y="919611"/>
                  <a:pt x="2244889" y="824461"/>
                  <a:pt x="2810087" y="835750"/>
                </a:cubicBezTo>
                <a:cubicBezTo>
                  <a:pt x="3094400" y="864510"/>
                  <a:pt x="3130367" y="883594"/>
                  <a:pt x="3185174" y="907516"/>
                </a:cubicBezTo>
                <a:cubicBezTo>
                  <a:pt x="3061858" y="902677"/>
                  <a:pt x="2906000" y="797851"/>
                  <a:pt x="2440139" y="912354"/>
                </a:cubicBezTo>
                <a:cubicBezTo>
                  <a:pt x="2294558" y="949178"/>
                  <a:pt x="2155828" y="1022288"/>
                  <a:pt x="2018810" y="1066369"/>
                </a:cubicBezTo>
                <a:cubicBezTo>
                  <a:pt x="2034482" y="1001492"/>
                  <a:pt x="2067032" y="948174"/>
                  <a:pt x="2068130" y="873590"/>
                </a:cubicBezTo>
                <a:cubicBezTo>
                  <a:pt x="2064514" y="856860"/>
                  <a:pt x="2064519" y="840580"/>
                  <a:pt x="2054583" y="824019"/>
                </a:cubicBezTo>
                <a:cubicBezTo>
                  <a:pt x="2019333" y="837975"/>
                  <a:pt x="1984272" y="851107"/>
                  <a:pt x="1949323" y="862351"/>
                </a:cubicBezTo>
                <a:cubicBezTo>
                  <a:pt x="1956886" y="831042"/>
                  <a:pt x="1968380" y="802425"/>
                  <a:pt x="1978333" y="772797"/>
                </a:cubicBezTo>
                <a:cubicBezTo>
                  <a:pt x="1953491" y="760189"/>
                  <a:pt x="1927902" y="749992"/>
                  <a:pt x="1902024" y="742118"/>
                </a:cubicBezTo>
                <a:cubicBezTo>
                  <a:pt x="1869929" y="757672"/>
                  <a:pt x="1844880" y="775643"/>
                  <a:pt x="1820462" y="793929"/>
                </a:cubicBezTo>
                <a:cubicBezTo>
                  <a:pt x="1826299" y="796524"/>
                  <a:pt x="1831736" y="798325"/>
                  <a:pt x="1837261" y="799463"/>
                </a:cubicBezTo>
                <a:cubicBezTo>
                  <a:pt x="1890927" y="831180"/>
                  <a:pt x="1912050" y="866122"/>
                  <a:pt x="1936599" y="904290"/>
                </a:cubicBezTo>
                <a:lnTo>
                  <a:pt x="2035938" y="868810"/>
                </a:lnTo>
                <a:cubicBezTo>
                  <a:pt x="2046784" y="884400"/>
                  <a:pt x="2043930" y="901602"/>
                  <a:pt x="2047926" y="917998"/>
                </a:cubicBezTo>
                <a:cubicBezTo>
                  <a:pt x="1930890" y="948640"/>
                  <a:pt x="1892639" y="1005085"/>
                  <a:pt x="1814996" y="1048629"/>
                </a:cubicBezTo>
                <a:cubicBezTo>
                  <a:pt x="1875360" y="935545"/>
                  <a:pt x="1830469" y="872331"/>
                  <a:pt x="1756745" y="837260"/>
                </a:cubicBezTo>
                <a:cubicBezTo>
                  <a:pt x="1753330" y="840134"/>
                  <a:pt x="1749470" y="842389"/>
                  <a:pt x="1745508" y="844611"/>
                </a:cubicBezTo>
                <a:lnTo>
                  <a:pt x="1750294" y="833858"/>
                </a:lnTo>
                <a:cubicBezTo>
                  <a:pt x="1659678" y="788428"/>
                  <a:pt x="1529546" y="783389"/>
                  <a:pt x="1504993" y="772854"/>
                </a:cubicBezTo>
                <a:cubicBezTo>
                  <a:pt x="886701" y="703776"/>
                  <a:pt x="645207" y="818547"/>
                  <a:pt x="482498" y="843813"/>
                </a:cubicBezTo>
                <a:cubicBezTo>
                  <a:pt x="606956" y="757264"/>
                  <a:pt x="1014013" y="715871"/>
                  <a:pt x="1117918" y="714796"/>
                </a:cubicBezTo>
                <a:cubicBezTo>
                  <a:pt x="1543498" y="712575"/>
                  <a:pt x="1698054" y="748177"/>
                  <a:pt x="1770776" y="774693"/>
                </a:cubicBezTo>
                <a:cubicBezTo>
                  <a:pt x="1776136" y="747645"/>
                  <a:pt x="1773253" y="724459"/>
                  <a:pt x="1763537" y="705138"/>
                </a:cubicBezTo>
                <a:cubicBezTo>
                  <a:pt x="1637724" y="680255"/>
                  <a:pt x="1533696" y="681716"/>
                  <a:pt x="1510131" y="676090"/>
                </a:cubicBezTo>
                <a:cubicBezTo>
                  <a:pt x="1096794" y="648405"/>
                  <a:pt x="722850" y="702163"/>
                  <a:pt x="208462" y="759952"/>
                </a:cubicBezTo>
                <a:cubicBezTo>
                  <a:pt x="316364" y="727966"/>
                  <a:pt x="554432" y="687917"/>
                  <a:pt x="706864" y="668833"/>
                </a:cubicBezTo>
                <a:cubicBezTo>
                  <a:pt x="848807" y="650925"/>
                  <a:pt x="1030322" y="613853"/>
                  <a:pt x="1345114" y="612115"/>
                </a:cubicBezTo>
                <a:cubicBezTo>
                  <a:pt x="1417758" y="611714"/>
                  <a:pt x="1497500" y="613194"/>
                  <a:pt x="1585491" y="617226"/>
                </a:cubicBezTo>
                <a:cubicBezTo>
                  <a:pt x="1592464" y="620575"/>
                  <a:pt x="1628359" y="623394"/>
                  <a:pt x="1679312" y="629285"/>
                </a:cubicBezTo>
                <a:cubicBezTo>
                  <a:pt x="1588838" y="584358"/>
                  <a:pt x="1459931" y="579317"/>
                  <a:pt x="1435506" y="568837"/>
                </a:cubicBezTo>
                <a:cubicBezTo>
                  <a:pt x="817213" y="499758"/>
                  <a:pt x="575719" y="614530"/>
                  <a:pt x="413010" y="639796"/>
                </a:cubicBezTo>
                <a:cubicBezTo>
                  <a:pt x="537468" y="553247"/>
                  <a:pt x="944525" y="511854"/>
                  <a:pt x="1048430" y="510779"/>
                </a:cubicBezTo>
                <a:cubicBezTo>
                  <a:pt x="1474010" y="508558"/>
                  <a:pt x="1628566" y="544160"/>
                  <a:pt x="1701288" y="570676"/>
                </a:cubicBezTo>
                <a:cubicBezTo>
                  <a:pt x="1706649" y="543628"/>
                  <a:pt x="1703766" y="520442"/>
                  <a:pt x="1694049" y="501121"/>
                </a:cubicBezTo>
                <a:cubicBezTo>
                  <a:pt x="1568237" y="476238"/>
                  <a:pt x="1464209" y="477699"/>
                  <a:pt x="1440644" y="472073"/>
                </a:cubicBezTo>
                <a:cubicBezTo>
                  <a:pt x="1027307" y="444388"/>
                  <a:pt x="653363" y="498145"/>
                  <a:pt x="138975" y="555935"/>
                </a:cubicBezTo>
                <a:cubicBezTo>
                  <a:pt x="246877" y="523949"/>
                  <a:pt x="484944" y="483900"/>
                  <a:pt x="637377" y="464816"/>
                </a:cubicBezTo>
                <a:cubicBezTo>
                  <a:pt x="779319" y="446908"/>
                  <a:pt x="960834" y="409836"/>
                  <a:pt x="1275626" y="408098"/>
                </a:cubicBezTo>
                <a:cubicBezTo>
                  <a:pt x="1348270" y="407696"/>
                  <a:pt x="1428013" y="409177"/>
                  <a:pt x="1516003" y="413209"/>
                </a:cubicBezTo>
                <a:cubicBezTo>
                  <a:pt x="1522979" y="416559"/>
                  <a:pt x="1558902" y="419379"/>
                  <a:pt x="1609889" y="425276"/>
                </a:cubicBezTo>
                <a:cubicBezTo>
                  <a:pt x="1519402" y="380343"/>
                  <a:pt x="1390448" y="375302"/>
                  <a:pt x="1366018" y="364819"/>
                </a:cubicBezTo>
                <a:cubicBezTo>
                  <a:pt x="747726" y="295741"/>
                  <a:pt x="506232" y="410513"/>
                  <a:pt x="343523" y="435779"/>
                </a:cubicBezTo>
                <a:cubicBezTo>
                  <a:pt x="467981" y="349230"/>
                  <a:pt x="875038" y="307837"/>
                  <a:pt x="978943" y="306761"/>
                </a:cubicBezTo>
                <a:cubicBezTo>
                  <a:pt x="1403464" y="304547"/>
                  <a:pt x="1558308" y="339966"/>
                  <a:pt x="1631255" y="366466"/>
                </a:cubicBezTo>
                <a:cubicBezTo>
                  <a:pt x="1637144" y="339742"/>
                  <a:pt x="1634380" y="316669"/>
                  <a:pt x="1625135" y="297209"/>
                </a:cubicBezTo>
                <a:cubicBezTo>
                  <a:pt x="1499065" y="272217"/>
                  <a:pt x="1394757" y="273690"/>
                  <a:pt x="1371156" y="268056"/>
                </a:cubicBezTo>
                <a:cubicBezTo>
                  <a:pt x="957819" y="240371"/>
                  <a:pt x="583875" y="294128"/>
                  <a:pt x="69487" y="351917"/>
                </a:cubicBezTo>
                <a:cubicBezTo>
                  <a:pt x="177389" y="319932"/>
                  <a:pt x="415457" y="279882"/>
                  <a:pt x="567890" y="260799"/>
                </a:cubicBezTo>
                <a:cubicBezTo>
                  <a:pt x="709832" y="242891"/>
                  <a:pt x="891347" y="205819"/>
                  <a:pt x="1206139" y="204081"/>
                </a:cubicBezTo>
                <a:cubicBezTo>
                  <a:pt x="1278783" y="203679"/>
                  <a:pt x="1358525" y="205160"/>
                  <a:pt x="1446516" y="209191"/>
                </a:cubicBezTo>
                <a:cubicBezTo>
                  <a:pt x="1453516" y="212553"/>
                  <a:pt x="1489660" y="215381"/>
                  <a:pt x="1540923" y="221328"/>
                </a:cubicBezTo>
                <a:cubicBezTo>
                  <a:pt x="1450334" y="176342"/>
                  <a:pt x="1321000" y="171302"/>
                  <a:pt x="1296531" y="160802"/>
                </a:cubicBezTo>
                <a:cubicBezTo>
                  <a:pt x="678238" y="91724"/>
                  <a:pt x="436744" y="206496"/>
                  <a:pt x="274035" y="231762"/>
                </a:cubicBezTo>
                <a:cubicBezTo>
                  <a:pt x="398493" y="145212"/>
                  <a:pt x="805550" y="103819"/>
                  <a:pt x="909455" y="102744"/>
                </a:cubicBezTo>
                <a:cubicBezTo>
                  <a:pt x="1527748" y="99519"/>
                  <a:pt x="1573992" y="176123"/>
                  <a:pt x="1628799" y="187412"/>
                </a:cubicBezTo>
                <a:cubicBezTo>
                  <a:pt x="1659610" y="205621"/>
                  <a:pt x="1679694" y="224894"/>
                  <a:pt x="1695255" y="245710"/>
                </a:cubicBezTo>
                <a:cubicBezTo>
                  <a:pt x="1726917" y="251548"/>
                  <a:pt x="1759174" y="259370"/>
                  <a:pt x="1790351" y="270018"/>
                </a:cubicBezTo>
                <a:lnTo>
                  <a:pt x="1827475" y="256759"/>
                </a:lnTo>
                <a:cubicBezTo>
                  <a:pt x="1833957" y="266075"/>
                  <a:pt x="1835546" y="275966"/>
                  <a:pt x="1836707" y="285909"/>
                </a:cubicBezTo>
                <a:lnTo>
                  <a:pt x="1855950" y="294236"/>
                </a:lnTo>
                <a:cubicBezTo>
                  <a:pt x="1858595" y="283866"/>
                  <a:pt x="1859500" y="272951"/>
                  <a:pt x="1859667" y="261539"/>
                </a:cubicBezTo>
                <a:cubicBezTo>
                  <a:pt x="1855096" y="240386"/>
                  <a:pt x="1856313" y="219952"/>
                  <a:pt x="1839464" y="197088"/>
                </a:cubicBezTo>
                <a:cubicBezTo>
                  <a:pt x="1620806" y="62426"/>
                  <a:pt x="1342203" y="73715"/>
                  <a:pt x="1301669" y="64039"/>
                </a:cubicBezTo>
                <a:cubicBezTo>
                  <a:pt x="888332" y="36354"/>
                  <a:pt x="514388" y="90111"/>
                  <a:pt x="0" y="147900"/>
                </a:cubicBezTo>
                <a:cubicBezTo>
                  <a:pt x="107902" y="115914"/>
                  <a:pt x="345969" y="75865"/>
                  <a:pt x="498402" y="56781"/>
                </a:cubicBezTo>
                <a:cubicBezTo>
                  <a:pt x="640345" y="38873"/>
                  <a:pt x="821859" y="1802"/>
                  <a:pt x="1136651" y="63"/>
                </a:cubicBezTo>
                <a:cubicBezTo>
                  <a:pt x="1209295" y="-338"/>
                  <a:pt x="1289038" y="1143"/>
                  <a:pt x="1377028" y="5174"/>
                </a:cubicBezTo>
                <a:cubicBezTo>
                  <a:pt x="1404506" y="18370"/>
                  <a:pt x="1881076" y="23346"/>
                  <a:pt x="1958743" y="238027"/>
                </a:cubicBezTo>
                <a:lnTo>
                  <a:pt x="1964493" y="237406"/>
                </a:lnTo>
                <a:lnTo>
                  <a:pt x="1964493" y="257541"/>
                </a:lnTo>
                <a:lnTo>
                  <a:pt x="1966205" y="264016"/>
                </a:lnTo>
                <a:lnTo>
                  <a:pt x="1964493" y="264135"/>
                </a:lnTo>
                <a:lnTo>
                  <a:pt x="1964493" y="303528"/>
                </a:lnTo>
                <a:cubicBezTo>
                  <a:pt x="2021013" y="307559"/>
                  <a:pt x="2036427" y="212409"/>
                  <a:pt x="2601625" y="223698"/>
                </a:cubicBezTo>
                <a:cubicBezTo>
                  <a:pt x="2885937" y="252458"/>
                  <a:pt x="2921905" y="271542"/>
                  <a:pt x="2976711" y="295464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9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 bwMode="auto">
          <a:xfrm rot="20028519">
            <a:off x="5308235" y="1167677"/>
            <a:ext cx="3185174" cy="799777"/>
          </a:xfrm>
          <a:custGeom>
            <a:avLst/>
            <a:gdLst/>
            <a:ahLst/>
            <a:cxnLst/>
            <a:rect l="l" t="t" r="r" b="b"/>
            <a:pathLst>
              <a:path w="3185174" h="1066369">
                <a:moveTo>
                  <a:pt x="1908845" y="568780"/>
                </a:moveTo>
                <a:cubicBezTo>
                  <a:pt x="1884004" y="556172"/>
                  <a:pt x="1858415" y="545975"/>
                  <a:pt x="1832537" y="538101"/>
                </a:cubicBezTo>
                <a:cubicBezTo>
                  <a:pt x="1800441" y="553654"/>
                  <a:pt x="1775393" y="571626"/>
                  <a:pt x="1750974" y="589912"/>
                </a:cubicBezTo>
                <a:cubicBezTo>
                  <a:pt x="1756811" y="592507"/>
                  <a:pt x="1762249" y="594308"/>
                  <a:pt x="1767774" y="595446"/>
                </a:cubicBezTo>
                <a:cubicBezTo>
                  <a:pt x="1798584" y="613656"/>
                  <a:pt x="1818669" y="632929"/>
                  <a:pt x="1834230" y="653744"/>
                </a:cubicBezTo>
                <a:cubicBezTo>
                  <a:pt x="1865892" y="659582"/>
                  <a:pt x="1898149" y="667405"/>
                  <a:pt x="1929326" y="678053"/>
                </a:cubicBezTo>
                <a:lnTo>
                  <a:pt x="1966450" y="664793"/>
                </a:lnTo>
                <a:cubicBezTo>
                  <a:pt x="1972931" y="674109"/>
                  <a:pt x="1974521" y="684000"/>
                  <a:pt x="1975681" y="693943"/>
                </a:cubicBezTo>
                <a:lnTo>
                  <a:pt x="1994924" y="702270"/>
                </a:lnTo>
                <a:cubicBezTo>
                  <a:pt x="1997570" y="691900"/>
                  <a:pt x="1998474" y="680985"/>
                  <a:pt x="1998642" y="669573"/>
                </a:cubicBezTo>
                <a:cubicBezTo>
                  <a:pt x="1995027" y="652843"/>
                  <a:pt x="1995032" y="636563"/>
                  <a:pt x="1985096" y="620002"/>
                </a:cubicBezTo>
                <a:cubicBezTo>
                  <a:pt x="1949846" y="633958"/>
                  <a:pt x="1914785" y="647090"/>
                  <a:pt x="1879835" y="658334"/>
                </a:cubicBezTo>
                <a:cubicBezTo>
                  <a:pt x="1887398" y="627025"/>
                  <a:pt x="1898892" y="598408"/>
                  <a:pt x="1908845" y="568780"/>
                </a:cubicBezTo>
                <a:close/>
                <a:moveTo>
                  <a:pt x="1839358" y="364763"/>
                </a:moveTo>
                <a:cubicBezTo>
                  <a:pt x="1814516" y="352155"/>
                  <a:pt x="1788928" y="341958"/>
                  <a:pt x="1763049" y="334083"/>
                </a:cubicBezTo>
                <a:cubicBezTo>
                  <a:pt x="1730954" y="349637"/>
                  <a:pt x="1705906" y="367609"/>
                  <a:pt x="1681487" y="385895"/>
                </a:cubicBezTo>
                <a:cubicBezTo>
                  <a:pt x="1687324" y="388489"/>
                  <a:pt x="1692761" y="390291"/>
                  <a:pt x="1698286" y="391429"/>
                </a:cubicBezTo>
                <a:cubicBezTo>
                  <a:pt x="1729097" y="409638"/>
                  <a:pt x="1749181" y="428911"/>
                  <a:pt x="1764742" y="449727"/>
                </a:cubicBezTo>
                <a:cubicBezTo>
                  <a:pt x="1796405" y="455565"/>
                  <a:pt x="1828662" y="463387"/>
                  <a:pt x="1859838" y="474035"/>
                </a:cubicBezTo>
                <a:lnTo>
                  <a:pt x="1896962" y="460776"/>
                </a:lnTo>
                <a:cubicBezTo>
                  <a:pt x="1903444" y="470092"/>
                  <a:pt x="1905033" y="479983"/>
                  <a:pt x="1906194" y="489926"/>
                </a:cubicBezTo>
                <a:lnTo>
                  <a:pt x="1925437" y="498253"/>
                </a:lnTo>
                <a:cubicBezTo>
                  <a:pt x="1928083" y="487883"/>
                  <a:pt x="1928987" y="476968"/>
                  <a:pt x="1929155" y="465556"/>
                </a:cubicBezTo>
                <a:cubicBezTo>
                  <a:pt x="1925539" y="448826"/>
                  <a:pt x="1925544" y="432546"/>
                  <a:pt x="1915609" y="415985"/>
                </a:cubicBezTo>
                <a:cubicBezTo>
                  <a:pt x="1880358" y="429941"/>
                  <a:pt x="1845297" y="443073"/>
                  <a:pt x="1810348" y="454317"/>
                </a:cubicBezTo>
                <a:cubicBezTo>
                  <a:pt x="1817911" y="423008"/>
                  <a:pt x="1829405" y="394391"/>
                  <a:pt x="1839358" y="364763"/>
                </a:cubicBezTo>
                <a:close/>
                <a:moveTo>
                  <a:pt x="2984784" y="814784"/>
                </a:moveTo>
                <a:cubicBezTo>
                  <a:pt x="2806091" y="813172"/>
                  <a:pt x="2625684" y="754307"/>
                  <a:pt x="2207209" y="872842"/>
                </a:cubicBezTo>
                <a:lnTo>
                  <a:pt x="2190082" y="813978"/>
                </a:lnTo>
                <a:cubicBezTo>
                  <a:pt x="2332238" y="792744"/>
                  <a:pt x="2452128" y="772316"/>
                  <a:pt x="2616550" y="776885"/>
                </a:cubicBezTo>
                <a:cubicBezTo>
                  <a:pt x="2699902" y="775810"/>
                  <a:pt x="2923698" y="796507"/>
                  <a:pt x="2984784" y="814784"/>
                </a:cubicBezTo>
                <a:close/>
                <a:moveTo>
                  <a:pt x="2915297" y="610767"/>
                </a:moveTo>
                <a:cubicBezTo>
                  <a:pt x="2736603" y="609154"/>
                  <a:pt x="2556197" y="550290"/>
                  <a:pt x="2137722" y="668825"/>
                </a:cubicBezTo>
                <a:lnTo>
                  <a:pt x="2120594" y="609961"/>
                </a:lnTo>
                <a:cubicBezTo>
                  <a:pt x="2262750" y="588727"/>
                  <a:pt x="2382641" y="568299"/>
                  <a:pt x="2547062" y="572868"/>
                </a:cubicBezTo>
                <a:cubicBezTo>
                  <a:pt x="2630415" y="571793"/>
                  <a:pt x="2854211" y="592489"/>
                  <a:pt x="2915297" y="610767"/>
                </a:cubicBezTo>
                <a:close/>
                <a:moveTo>
                  <a:pt x="2845809" y="406750"/>
                </a:moveTo>
                <a:cubicBezTo>
                  <a:pt x="2667116" y="405137"/>
                  <a:pt x="2486709" y="346273"/>
                  <a:pt x="2068234" y="464808"/>
                </a:cubicBezTo>
                <a:lnTo>
                  <a:pt x="2051107" y="405944"/>
                </a:lnTo>
                <a:cubicBezTo>
                  <a:pt x="2193263" y="384709"/>
                  <a:pt x="2313153" y="364282"/>
                  <a:pt x="2477575" y="368851"/>
                </a:cubicBezTo>
                <a:cubicBezTo>
                  <a:pt x="2560927" y="367776"/>
                  <a:pt x="2784723" y="388472"/>
                  <a:pt x="2845809" y="406750"/>
                </a:cubicBezTo>
                <a:close/>
                <a:moveTo>
                  <a:pt x="2776322" y="202733"/>
                </a:moveTo>
                <a:cubicBezTo>
                  <a:pt x="2597628" y="201120"/>
                  <a:pt x="2417222" y="142256"/>
                  <a:pt x="1998747" y="260791"/>
                </a:cubicBezTo>
                <a:lnTo>
                  <a:pt x="1981619" y="201927"/>
                </a:lnTo>
                <a:cubicBezTo>
                  <a:pt x="2123775" y="180692"/>
                  <a:pt x="2243666" y="160265"/>
                  <a:pt x="2408087" y="164834"/>
                </a:cubicBezTo>
                <a:cubicBezTo>
                  <a:pt x="2491440" y="163759"/>
                  <a:pt x="2715236" y="184455"/>
                  <a:pt x="2776322" y="202733"/>
                </a:cubicBezTo>
                <a:close/>
                <a:moveTo>
                  <a:pt x="2976711" y="295464"/>
                </a:moveTo>
                <a:cubicBezTo>
                  <a:pt x="2853395" y="290626"/>
                  <a:pt x="2697538" y="185799"/>
                  <a:pt x="2231677" y="300302"/>
                </a:cubicBezTo>
                <a:cubicBezTo>
                  <a:pt x="2150344" y="320875"/>
                  <a:pt x="2071149" y="352773"/>
                  <a:pt x="1993178" y="384563"/>
                </a:cubicBezTo>
                <a:cubicBezTo>
                  <a:pt x="2008789" y="401339"/>
                  <a:pt x="2020491" y="420650"/>
                  <a:pt x="2028231" y="442045"/>
                </a:cubicBezTo>
                <a:lnTo>
                  <a:pt x="2033980" y="441424"/>
                </a:lnTo>
                <a:lnTo>
                  <a:pt x="2033980" y="461558"/>
                </a:lnTo>
                <a:lnTo>
                  <a:pt x="2035693" y="468033"/>
                </a:lnTo>
                <a:lnTo>
                  <a:pt x="2033980" y="468152"/>
                </a:lnTo>
                <a:lnTo>
                  <a:pt x="2033980" y="507545"/>
                </a:lnTo>
                <a:cubicBezTo>
                  <a:pt x="2090500" y="511577"/>
                  <a:pt x="2105914" y="416426"/>
                  <a:pt x="2671113" y="427715"/>
                </a:cubicBezTo>
                <a:cubicBezTo>
                  <a:pt x="2955425" y="456476"/>
                  <a:pt x="2991392" y="475560"/>
                  <a:pt x="3046199" y="499482"/>
                </a:cubicBezTo>
                <a:cubicBezTo>
                  <a:pt x="2922883" y="494643"/>
                  <a:pt x="2767025" y="389816"/>
                  <a:pt x="2301164" y="504319"/>
                </a:cubicBezTo>
                <a:cubicBezTo>
                  <a:pt x="2219831" y="524892"/>
                  <a:pt x="2140636" y="556790"/>
                  <a:pt x="2062665" y="588580"/>
                </a:cubicBezTo>
                <a:cubicBezTo>
                  <a:pt x="2078277" y="605356"/>
                  <a:pt x="2089979" y="624667"/>
                  <a:pt x="2097719" y="646062"/>
                </a:cubicBezTo>
                <a:lnTo>
                  <a:pt x="2103468" y="645441"/>
                </a:lnTo>
                <a:lnTo>
                  <a:pt x="2103468" y="665575"/>
                </a:lnTo>
                <a:lnTo>
                  <a:pt x="2105180" y="672050"/>
                </a:lnTo>
                <a:lnTo>
                  <a:pt x="2103468" y="672169"/>
                </a:lnTo>
                <a:lnTo>
                  <a:pt x="2103468" y="711562"/>
                </a:lnTo>
                <a:cubicBezTo>
                  <a:pt x="2159988" y="715594"/>
                  <a:pt x="2175402" y="620444"/>
                  <a:pt x="2740600" y="631732"/>
                </a:cubicBezTo>
                <a:cubicBezTo>
                  <a:pt x="3024912" y="660493"/>
                  <a:pt x="3060880" y="679577"/>
                  <a:pt x="3115686" y="703499"/>
                </a:cubicBezTo>
                <a:cubicBezTo>
                  <a:pt x="2992370" y="698660"/>
                  <a:pt x="2836513" y="593834"/>
                  <a:pt x="2370652" y="708337"/>
                </a:cubicBezTo>
                <a:cubicBezTo>
                  <a:pt x="2289319" y="728909"/>
                  <a:pt x="2210124" y="760808"/>
                  <a:pt x="2132153" y="792597"/>
                </a:cubicBezTo>
                <a:cubicBezTo>
                  <a:pt x="2147764" y="809373"/>
                  <a:pt x="2159466" y="828685"/>
                  <a:pt x="2167206" y="850079"/>
                </a:cubicBezTo>
                <a:lnTo>
                  <a:pt x="2172955" y="849458"/>
                </a:lnTo>
                <a:lnTo>
                  <a:pt x="2172955" y="869593"/>
                </a:lnTo>
                <a:lnTo>
                  <a:pt x="2174668" y="876068"/>
                </a:lnTo>
                <a:lnTo>
                  <a:pt x="2172955" y="876187"/>
                </a:lnTo>
                <a:lnTo>
                  <a:pt x="2172955" y="915579"/>
                </a:lnTo>
                <a:cubicBezTo>
                  <a:pt x="2229475" y="919611"/>
                  <a:pt x="2244889" y="824461"/>
                  <a:pt x="2810087" y="835750"/>
                </a:cubicBezTo>
                <a:cubicBezTo>
                  <a:pt x="3094400" y="864510"/>
                  <a:pt x="3130367" y="883594"/>
                  <a:pt x="3185174" y="907516"/>
                </a:cubicBezTo>
                <a:cubicBezTo>
                  <a:pt x="3061858" y="902677"/>
                  <a:pt x="2906000" y="797851"/>
                  <a:pt x="2440139" y="912354"/>
                </a:cubicBezTo>
                <a:cubicBezTo>
                  <a:pt x="2294558" y="949178"/>
                  <a:pt x="2155828" y="1022288"/>
                  <a:pt x="2018810" y="1066369"/>
                </a:cubicBezTo>
                <a:cubicBezTo>
                  <a:pt x="2034482" y="1001492"/>
                  <a:pt x="2067032" y="948174"/>
                  <a:pt x="2068130" y="873590"/>
                </a:cubicBezTo>
                <a:cubicBezTo>
                  <a:pt x="2064514" y="856860"/>
                  <a:pt x="2064519" y="840580"/>
                  <a:pt x="2054583" y="824019"/>
                </a:cubicBezTo>
                <a:cubicBezTo>
                  <a:pt x="2019333" y="837975"/>
                  <a:pt x="1984272" y="851107"/>
                  <a:pt x="1949323" y="862351"/>
                </a:cubicBezTo>
                <a:cubicBezTo>
                  <a:pt x="1956886" y="831042"/>
                  <a:pt x="1968380" y="802425"/>
                  <a:pt x="1978333" y="772797"/>
                </a:cubicBezTo>
                <a:cubicBezTo>
                  <a:pt x="1953491" y="760189"/>
                  <a:pt x="1927902" y="749992"/>
                  <a:pt x="1902024" y="742118"/>
                </a:cubicBezTo>
                <a:cubicBezTo>
                  <a:pt x="1869929" y="757672"/>
                  <a:pt x="1844880" y="775643"/>
                  <a:pt x="1820462" y="793929"/>
                </a:cubicBezTo>
                <a:cubicBezTo>
                  <a:pt x="1826299" y="796524"/>
                  <a:pt x="1831736" y="798325"/>
                  <a:pt x="1837261" y="799463"/>
                </a:cubicBezTo>
                <a:cubicBezTo>
                  <a:pt x="1890927" y="831180"/>
                  <a:pt x="1912050" y="866122"/>
                  <a:pt x="1936599" y="904290"/>
                </a:cubicBezTo>
                <a:lnTo>
                  <a:pt x="2035938" y="868810"/>
                </a:lnTo>
                <a:cubicBezTo>
                  <a:pt x="2046784" y="884400"/>
                  <a:pt x="2043930" y="901602"/>
                  <a:pt x="2047926" y="917998"/>
                </a:cubicBezTo>
                <a:cubicBezTo>
                  <a:pt x="1930890" y="948640"/>
                  <a:pt x="1892639" y="1005085"/>
                  <a:pt x="1814996" y="1048629"/>
                </a:cubicBezTo>
                <a:cubicBezTo>
                  <a:pt x="1875360" y="935545"/>
                  <a:pt x="1830469" y="872331"/>
                  <a:pt x="1756745" y="837260"/>
                </a:cubicBezTo>
                <a:cubicBezTo>
                  <a:pt x="1753330" y="840134"/>
                  <a:pt x="1749470" y="842389"/>
                  <a:pt x="1745508" y="844611"/>
                </a:cubicBezTo>
                <a:lnTo>
                  <a:pt x="1750294" y="833858"/>
                </a:lnTo>
                <a:cubicBezTo>
                  <a:pt x="1659678" y="788428"/>
                  <a:pt x="1529546" y="783389"/>
                  <a:pt x="1504993" y="772854"/>
                </a:cubicBezTo>
                <a:cubicBezTo>
                  <a:pt x="886701" y="703776"/>
                  <a:pt x="645207" y="818547"/>
                  <a:pt x="482498" y="843813"/>
                </a:cubicBezTo>
                <a:cubicBezTo>
                  <a:pt x="606956" y="757264"/>
                  <a:pt x="1014013" y="715871"/>
                  <a:pt x="1117918" y="714796"/>
                </a:cubicBezTo>
                <a:cubicBezTo>
                  <a:pt x="1543498" y="712575"/>
                  <a:pt x="1698054" y="748177"/>
                  <a:pt x="1770776" y="774693"/>
                </a:cubicBezTo>
                <a:cubicBezTo>
                  <a:pt x="1776136" y="747645"/>
                  <a:pt x="1773253" y="724459"/>
                  <a:pt x="1763537" y="705138"/>
                </a:cubicBezTo>
                <a:cubicBezTo>
                  <a:pt x="1637724" y="680255"/>
                  <a:pt x="1533696" y="681716"/>
                  <a:pt x="1510131" y="676090"/>
                </a:cubicBezTo>
                <a:cubicBezTo>
                  <a:pt x="1096794" y="648405"/>
                  <a:pt x="722850" y="702163"/>
                  <a:pt x="208462" y="759952"/>
                </a:cubicBezTo>
                <a:cubicBezTo>
                  <a:pt x="316364" y="727966"/>
                  <a:pt x="554432" y="687917"/>
                  <a:pt x="706864" y="668833"/>
                </a:cubicBezTo>
                <a:cubicBezTo>
                  <a:pt x="848807" y="650925"/>
                  <a:pt x="1030322" y="613853"/>
                  <a:pt x="1345114" y="612115"/>
                </a:cubicBezTo>
                <a:cubicBezTo>
                  <a:pt x="1417758" y="611714"/>
                  <a:pt x="1497500" y="613194"/>
                  <a:pt x="1585491" y="617226"/>
                </a:cubicBezTo>
                <a:cubicBezTo>
                  <a:pt x="1592464" y="620575"/>
                  <a:pt x="1628359" y="623394"/>
                  <a:pt x="1679312" y="629285"/>
                </a:cubicBezTo>
                <a:cubicBezTo>
                  <a:pt x="1588838" y="584358"/>
                  <a:pt x="1459931" y="579317"/>
                  <a:pt x="1435506" y="568837"/>
                </a:cubicBezTo>
                <a:cubicBezTo>
                  <a:pt x="817213" y="499758"/>
                  <a:pt x="575719" y="614530"/>
                  <a:pt x="413010" y="639796"/>
                </a:cubicBezTo>
                <a:cubicBezTo>
                  <a:pt x="537468" y="553247"/>
                  <a:pt x="944525" y="511854"/>
                  <a:pt x="1048430" y="510779"/>
                </a:cubicBezTo>
                <a:cubicBezTo>
                  <a:pt x="1474010" y="508558"/>
                  <a:pt x="1628566" y="544160"/>
                  <a:pt x="1701288" y="570676"/>
                </a:cubicBezTo>
                <a:cubicBezTo>
                  <a:pt x="1706649" y="543628"/>
                  <a:pt x="1703766" y="520442"/>
                  <a:pt x="1694049" y="501121"/>
                </a:cubicBezTo>
                <a:cubicBezTo>
                  <a:pt x="1568237" y="476238"/>
                  <a:pt x="1464209" y="477699"/>
                  <a:pt x="1440644" y="472073"/>
                </a:cubicBezTo>
                <a:cubicBezTo>
                  <a:pt x="1027307" y="444388"/>
                  <a:pt x="653363" y="498145"/>
                  <a:pt x="138975" y="555935"/>
                </a:cubicBezTo>
                <a:cubicBezTo>
                  <a:pt x="246877" y="523949"/>
                  <a:pt x="484944" y="483900"/>
                  <a:pt x="637377" y="464816"/>
                </a:cubicBezTo>
                <a:cubicBezTo>
                  <a:pt x="779319" y="446908"/>
                  <a:pt x="960834" y="409836"/>
                  <a:pt x="1275626" y="408098"/>
                </a:cubicBezTo>
                <a:cubicBezTo>
                  <a:pt x="1348270" y="407696"/>
                  <a:pt x="1428013" y="409177"/>
                  <a:pt x="1516003" y="413209"/>
                </a:cubicBezTo>
                <a:cubicBezTo>
                  <a:pt x="1522979" y="416559"/>
                  <a:pt x="1558902" y="419379"/>
                  <a:pt x="1609889" y="425276"/>
                </a:cubicBezTo>
                <a:cubicBezTo>
                  <a:pt x="1519402" y="380343"/>
                  <a:pt x="1390448" y="375302"/>
                  <a:pt x="1366018" y="364819"/>
                </a:cubicBezTo>
                <a:cubicBezTo>
                  <a:pt x="747726" y="295741"/>
                  <a:pt x="506232" y="410513"/>
                  <a:pt x="343523" y="435779"/>
                </a:cubicBezTo>
                <a:cubicBezTo>
                  <a:pt x="467981" y="349230"/>
                  <a:pt x="875038" y="307837"/>
                  <a:pt x="978943" y="306761"/>
                </a:cubicBezTo>
                <a:cubicBezTo>
                  <a:pt x="1403464" y="304547"/>
                  <a:pt x="1558308" y="339966"/>
                  <a:pt x="1631255" y="366466"/>
                </a:cubicBezTo>
                <a:cubicBezTo>
                  <a:pt x="1637144" y="339742"/>
                  <a:pt x="1634380" y="316669"/>
                  <a:pt x="1625135" y="297209"/>
                </a:cubicBezTo>
                <a:cubicBezTo>
                  <a:pt x="1499065" y="272217"/>
                  <a:pt x="1394757" y="273690"/>
                  <a:pt x="1371156" y="268056"/>
                </a:cubicBezTo>
                <a:cubicBezTo>
                  <a:pt x="957819" y="240371"/>
                  <a:pt x="583875" y="294128"/>
                  <a:pt x="69487" y="351917"/>
                </a:cubicBezTo>
                <a:cubicBezTo>
                  <a:pt x="177389" y="319932"/>
                  <a:pt x="415457" y="279882"/>
                  <a:pt x="567890" y="260799"/>
                </a:cubicBezTo>
                <a:cubicBezTo>
                  <a:pt x="709832" y="242891"/>
                  <a:pt x="891347" y="205819"/>
                  <a:pt x="1206139" y="204081"/>
                </a:cubicBezTo>
                <a:cubicBezTo>
                  <a:pt x="1278783" y="203679"/>
                  <a:pt x="1358525" y="205160"/>
                  <a:pt x="1446516" y="209191"/>
                </a:cubicBezTo>
                <a:cubicBezTo>
                  <a:pt x="1453516" y="212553"/>
                  <a:pt x="1489660" y="215381"/>
                  <a:pt x="1540923" y="221328"/>
                </a:cubicBezTo>
                <a:cubicBezTo>
                  <a:pt x="1450334" y="176342"/>
                  <a:pt x="1321000" y="171302"/>
                  <a:pt x="1296531" y="160802"/>
                </a:cubicBezTo>
                <a:cubicBezTo>
                  <a:pt x="678238" y="91724"/>
                  <a:pt x="436744" y="206496"/>
                  <a:pt x="274035" y="231762"/>
                </a:cubicBezTo>
                <a:cubicBezTo>
                  <a:pt x="398493" y="145212"/>
                  <a:pt x="805550" y="103819"/>
                  <a:pt x="909455" y="102744"/>
                </a:cubicBezTo>
                <a:cubicBezTo>
                  <a:pt x="1527748" y="99519"/>
                  <a:pt x="1573992" y="176123"/>
                  <a:pt x="1628799" y="187412"/>
                </a:cubicBezTo>
                <a:cubicBezTo>
                  <a:pt x="1659610" y="205621"/>
                  <a:pt x="1679694" y="224894"/>
                  <a:pt x="1695255" y="245710"/>
                </a:cubicBezTo>
                <a:cubicBezTo>
                  <a:pt x="1726917" y="251548"/>
                  <a:pt x="1759174" y="259370"/>
                  <a:pt x="1790351" y="270018"/>
                </a:cubicBezTo>
                <a:lnTo>
                  <a:pt x="1827475" y="256759"/>
                </a:lnTo>
                <a:cubicBezTo>
                  <a:pt x="1833957" y="266075"/>
                  <a:pt x="1835546" y="275966"/>
                  <a:pt x="1836707" y="285909"/>
                </a:cubicBezTo>
                <a:lnTo>
                  <a:pt x="1855950" y="294236"/>
                </a:lnTo>
                <a:cubicBezTo>
                  <a:pt x="1858595" y="283866"/>
                  <a:pt x="1859500" y="272951"/>
                  <a:pt x="1859667" y="261539"/>
                </a:cubicBezTo>
                <a:cubicBezTo>
                  <a:pt x="1855096" y="240386"/>
                  <a:pt x="1856313" y="219952"/>
                  <a:pt x="1839464" y="197088"/>
                </a:cubicBezTo>
                <a:cubicBezTo>
                  <a:pt x="1620806" y="62426"/>
                  <a:pt x="1342203" y="73715"/>
                  <a:pt x="1301669" y="64039"/>
                </a:cubicBezTo>
                <a:cubicBezTo>
                  <a:pt x="888332" y="36354"/>
                  <a:pt x="514388" y="90111"/>
                  <a:pt x="0" y="147900"/>
                </a:cubicBezTo>
                <a:cubicBezTo>
                  <a:pt x="107902" y="115914"/>
                  <a:pt x="345969" y="75865"/>
                  <a:pt x="498402" y="56781"/>
                </a:cubicBezTo>
                <a:cubicBezTo>
                  <a:pt x="640345" y="38873"/>
                  <a:pt x="821859" y="1802"/>
                  <a:pt x="1136651" y="63"/>
                </a:cubicBezTo>
                <a:cubicBezTo>
                  <a:pt x="1209295" y="-338"/>
                  <a:pt x="1289038" y="1143"/>
                  <a:pt x="1377028" y="5174"/>
                </a:cubicBezTo>
                <a:cubicBezTo>
                  <a:pt x="1404506" y="18370"/>
                  <a:pt x="1881076" y="23346"/>
                  <a:pt x="1958743" y="238027"/>
                </a:cubicBezTo>
                <a:lnTo>
                  <a:pt x="1964493" y="237406"/>
                </a:lnTo>
                <a:lnTo>
                  <a:pt x="1964493" y="257541"/>
                </a:lnTo>
                <a:lnTo>
                  <a:pt x="1966205" y="264016"/>
                </a:lnTo>
                <a:lnTo>
                  <a:pt x="1964493" y="264135"/>
                </a:lnTo>
                <a:lnTo>
                  <a:pt x="1964493" y="303528"/>
                </a:lnTo>
                <a:cubicBezTo>
                  <a:pt x="2021013" y="307559"/>
                  <a:pt x="2036427" y="212409"/>
                  <a:pt x="2601625" y="223698"/>
                </a:cubicBezTo>
                <a:cubicBezTo>
                  <a:pt x="2885937" y="252458"/>
                  <a:pt x="2921905" y="271542"/>
                  <a:pt x="2976711" y="295464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9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 bwMode="auto">
          <a:xfrm rot="1571481" flipH="1">
            <a:off x="-36708" y="281663"/>
            <a:ext cx="3185174" cy="799777"/>
          </a:xfrm>
          <a:custGeom>
            <a:avLst/>
            <a:gdLst/>
            <a:ahLst/>
            <a:cxnLst/>
            <a:rect l="l" t="t" r="r" b="b"/>
            <a:pathLst>
              <a:path w="3185174" h="1066369">
                <a:moveTo>
                  <a:pt x="1908845" y="568780"/>
                </a:moveTo>
                <a:cubicBezTo>
                  <a:pt x="1884004" y="556172"/>
                  <a:pt x="1858415" y="545975"/>
                  <a:pt x="1832537" y="538101"/>
                </a:cubicBezTo>
                <a:cubicBezTo>
                  <a:pt x="1800441" y="553654"/>
                  <a:pt x="1775393" y="571626"/>
                  <a:pt x="1750974" y="589912"/>
                </a:cubicBezTo>
                <a:cubicBezTo>
                  <a:pt x="1756811" y="592507"/>
                  <a:pt x="1762249" y="594308"/>
                  <a:pt x="1767774" y="595446"/>
                </a:cubicBezTo>
                <a:cubicBezTo>
                  <a:pt x="1798584" y="613656"/>
                  <a:pt x="1818669" y="632929"/>
                  <a:pt x="1834230" y="653744"/>
                </a:cubicBezTo>
                <a:cubicBezTo>
                  <a:pt x="1865892" y="659582"/>
                  <a:pt x="1898149" y="667405"/>
                  <a:pt x="1929326" y="678053"/>
                </a:cubicBezTo>
                <a:lnTo>
                  <a:pt x="1966450" y="664793"/>
                </a:lnTo>
                <a:cubicBezTo>
                  <a:pt x="1972931" y="674109"/>
                  <a:pt x="1974521" y="684000"/>
                  <a:pt x="1975681" y="693943"/>
                </a:cubicBezTo>
                <a:lnTo>
                  <a:pt x="1994924" y="702270"/>
                </a:lnTo>
                <a:cubicBezTo>
                  <a:pt x="1997570" y="691900"/>
                  <a:pt x="1998474" y="680985"/>
                  <a:pt x="1998642" y="669573"/>
                </a:cubicBezTo>
                <a:cubicBezTo>
                  <a:pt x="1995027" y="652843"/>
                  <a:pt x="1995032" y="636563"/>
                  <a:pt x="1985096" y="620002"/>
                </a:cubicBezTo>
                <a:cubicBezTo>
                  <a:pt x="1949846" y="633958"/>
                  <a:pt x="1914785" y="647090"/>
                  <a:pt x="1879835" y="658334"/>
                </a:cubicBezTo>
                <a:cubicBezTo>
                  <a:pt x="1887398" y="627025"/>
                  <a:pt x="1898892" y="598408"/>
                  <a:pt x="1908845" y="568780"/>
                </a:cubicBezTo>
                <a:close/>
                <a:moveTo>
                  <a:pt x="1839358" y="364763"/>
                </a:moveTo>
                <a:cubicBezTo>
                  <a:pt x="1814516" y="352155"/>
                  <a:pt x="1788928" y="341958"/>
                  <a:pt x="1763049" y="334083"/>
                </a:cubicBezTo>
                <a:cubicBezTo>
                  <a:pt x="1730954" y="349637"/>
                  <a:pt x="1705906" y="367609"/>
                  <a:pt x="1681487" y="385895"/>
                </a:cubicBezTo>
                <a:cubicBezTo>
                  <a:pt x="1687324" y="388489"/>
                  <a:pt x="1692761" y="390291"/>
                  <a:pt x="1698286" y="391429"/>
                </a:cubicBezTo>
                <a:cubicBezTo>
                  <a:pt x="1729097" y="409638"/>
                  <a:pt x="1749181" y="428911"/>
                  <a:pt x="1764742" y="449727"/>
                </a:cubicBezTo>
                <a:cubicBezTo>
                  <a:pt x="1796405" y="455565"/>
                  <a:pt x="1828662" y="463387"/>
                  <a:pt x="1859838" y="474035"/>
                </a:cubicBezTo>
                <a:lnTo>
                  <a:pt x="1896962" y="460776"/>
                </a:lnTo>
                <a:cubicBezTo>
                  <a:pt x="1903444" y="470092"/>
                  <a:pt x="1905033" y="479983"/>
                  <a:pt x="1906194" y="489926"/>
                </a:cubicBezTo>
                <a:lnTo>
                  <a:pt x="1925437" y="498253"/>
                </a:lnTo>
                <a:cubicBezTo>
                  <a:pt x="1928083" y="487883"/>
                  <a:pt x="1928987" y="476968"/>
                  <a:pt x="1929155" y="465556"/>
                </a:cubicBezTo>
                <a:cubicBezTo>
                  <a:pt x="1925539" y="448826"/>
                  <a:pt x="1925544" y="432546"/>
                  <a:pt x="1915609" y="415985"/>
                </a:cubicBezTo>
                <a:cubicBezTo>
                  <a:pt x="1880358" y="429941"/>
                  <a:pt x="1845297" y="443073"/>
                  <a:pt x="1810348" y="454317"/>
                </a:cubicBezTo>
                <a:cubicBezTo>
                  <a:pt x="1817911" y="423008"/>
                  <a:pt x="1829405" y="394391"/>
                  <a:pt x="1839358" y="364763"/>
                </a:cubicBezTo>
                <a:close/>
                <a:moveTo>
                  <a:pt x="2984784" y="814784"/>
                </a:moveTo>
                <a:cubicBezTo>
                  <a:pt x="2806091" y="813172"/>
                  <a:pt x="2625684" y="754307"/>
                  <a:pt x="2207209" y="872842"/>
                </a:cubicBezTo>
                <a:lnTo>
                  <a:pt x="2190082" y="813978"/>
                </a:lnTo>
                <a:cubicBezTo>
                  <a:pt x="2332238" y="792744"/>
                  <a:pt x="2452128" y="772316"/>
                  <a:pt x="2616550" y="776885"/>
                </a:cubicBezTo>
                <a:cubicBezTo>
                  <a:pt x="2699902" y="775810"/>
                  <a:pt x="2923698" y="796507"/>
                  <a:pt x="2984784" y="814784"/>
                </a:cubicBezTo>
                <a:close/>
                <a:moveTo>
                  <a:pt x="2915297" y="610767"/>
                </a:moveTo>
                <a:cubicBezTo>
                  <a:pt x="2736603" y="609154"/>
                  <a:pt x="2556197" y="550290"/>
                  <a:pt x="2137722" y="668825"/>
                </a:cubicBezTo>
                <a:lnTo>
                  <a:pt x="2120594" y="609961"/>
                </a:lnTo>
                <a:cubicBezTo>
                  <a:pt x="2262750" y="588727"/>
                  <a:pt x="2382641" y="568299"/>
                  <a:pt x="2547062" y="572868"/>
                </a:cubicBezTo>
                <a:cubicBezTo>
                  <a:pt x="2630415" y="571793"/>
                  <a:pt x="2854211" y="592489"/>
                  <a:pt x="2915297" y="610767"/>
                </a:cubicBezTo>
                <a:close/>
                <a:moveTo>
                  <a:pt x="2845809" y="406750"/>
                </a:moveTo>
                <a:cubicBezTo>
                  <a:pt x="2667116" y="405137"/>
                  <a:pt x="2486709" y="346273"/>
                  <a:pt x="2068234" y="464808"/>
                </a:cubicBezTo>
                <a:lnTo>
                  <a:pt x="2051107" y="405944"/>
                </a:lnTo>
                <a:cubicBezTo>
                  <a:pt x="2193263" y="384709"/>
                  <a:pt x="2313153" y="364282"/>
                  <a:pt x="2477575" y="368851"/>
                </a:cubicBezTo>
                <a:cubicBezTo>
                  <a:pt x="2560927" y="367776"/>
                  <a:pt x="2784723" y="388472"/>
                  <a:pt x="2845809" y="406750"/>
                </a:cubicBezTo>
                <a:close/>
                <a:moveTo>
                  <a:pt x="2776322" y="202733"/>
                </a:moveTo>
                <a:cubicBezTo>
                  <a:pt x="2597628" y="201120"/>
                  <a:pt x="2417222" y="142256"/>
                  <a:pt x="1998747" y="260791"/>
                </a:cubicBezTo>
                <a:lnTo>
                  <a:pt x="1981619" y="201927"/>
                </a:lnTo>
                <a:cubicBezTo>
                  <a:pt x="2123775" y="180692"/>
                  <a:pt x="2243666" y="160265"/>
                  <a:pt x="2408087" y="164834"/>
                </a:cubicBezTo>
                <a:cubicBezTo>
                  <a:pt x="2491440" y="163759"/>
                  <a:pt x="2715236" y="184455"/>
                  <a:pt x="2776322" y="202733"/>
                </a:cubicBezTo>
                <a:close/>
                <a:moveTo>
                  <a:pt x="2976711" y="295464"/>
                </a:moveTo>
                <a:cubicBezTo>
                  <a:pt x="2853395" y="290626"/>
                  <a:pt x="2697538" y="185799"/>
                  <a:pt x="2231677" y="300302"/>
                </a:cubicBezTo>
                <a:cubicBezTo>
                  <a:pt x="2150344" y="320875"/>
                  <a:pt x="2071149" y="352773"/>
                  <a:pt x="1993178" y="384563"/>
                </a:cubicBezTo>
                <a:cubicBezTo>
                  <a:pt x="2008789" y="401339"/>
                  <a:pt x="2020491" y="420650"/>
                  <a:pt x="2028231" y="442045"/>
                </a:cubicBezTo>
                <a:lnTo>
                  <a:pt x="2033980" y="441424"/>
                </a:lnTo>
                <a:lnTo>
                  <a:pt x="2033980" y="461558"/>
                </a:lnTo>
                <a:lnTo>
                  <a:pt x="2035693" y="468033"/>
                </a:lnTo>
                <a:lnTo>
                  <a:pt x="2033980" y="468152"/>
                </a:lnTo>
                <a:lnTo>
                  <a:pt x="2033980" y="507545"/>
                </a:lnTo>
                <a:cubicBezTo>
                  <a:pt x="2090500" y="511577"/>
                  <a:pt x="2105914" y="416426"/>
                  <a:pt x="2671113" y="427715"/>
                </a:cubicBezTo>
                <a:cubicBezTo>
                  <a:pt x="2955425" y="456476"/>
                  <a:pt x="2991392" y="475560"/>
                  <a:pt x="3046199" y="499482"/>
                </a:cubicBezTo>
                <a:cubicBezTo>
                  <a:pt x="2922883" y="494643"/>
                  <a:pt x="2767025" y="389816"/>
                  <a:pt x="2301164" y="504319"/>
                </a:cubicBezTo>
                <a:cubicBezTo>
                  <a:pt x="2219831" y="524892"/>
                  <a:pt x="2140636" y="556790"/>
                  <a:pt x="2062665" y="588580"/>
                </a:cubicBezTo>
                <a:cubicBezTo>
                  <a:pt x="2078277" y="605356"/>
                  <a:pt x="2089979" y="624667"/>
                  <a:pt x="2097719" y="646062"/>
                </a:cubicBezTo>
                <a:lnTo>
                  <a:pt x="2103468" y="645441"/>
                </a:lnTo>
                <a:lnTo>
                  <a:pt x="2103468" y="665575"/>
                </a:lnTo>
                <a:lnTo>
                  <a:pt x="2105180" y="672050"/>
                </a:lnTo>
                <a:lnTo>
                  <a:pt x="2103468" y="672169"/>
                </a:lnTo>
                <a:lnTo>
                  <a:pt x="2103468" y="711562"/>
                </a:lnTo>
                <a:cubicBezTo>
                  <a:pt x="2159988" y="715594"/>
                  <a:pt x="2175402" y="620444"/>
                  <a:pt x="2740600" y="631732"/>
                </a:cubicBezTo>
                <a:cubicBezTo>
                  <a:pt x="3024912" y="660493"/>
                  <a:pt x="3060880" y="679577"/>
                  <a:pt x="3115686" y="703499"/>
                </a:cubicBezTo>
                <a:cubicBezTo>
                  <a:pt x="2992370" y="698660"/>
                  <a:pt x="2836513" y="593834"/>
                  <a:pt x="2370652" y="708337"/>
                </a:cubicBezTo>
                <a:cubicBezTo>
                  <a:pt x="2289319" y="728909"/>
                  <a:pt x="2210124" y="760808"/>
                  <a:pt x="2132153" y="792597"/>
                </a:cubicBezTo>
                <a:cubicBezTo>
                  <a:pt x="2147764" y="809373"/>
                  <a:pt x="2159466" y="828685"/>
                  <a:pt x="2167206" y="850079"/>
                </a:cubicBezTo>
                <a:lnTo>
                  <a:pt x="2172955" y="849458"/>
                </a:lnTo>
                <a:lnTo>
                  <a:pt x="2172955" y="869593"/>
                </a:lnTo>
                <a:lnTo>
                  <a:pt x="2174668" y="876068"/>
                </a:lnTo>
                <a:lnTo>
                  <a:pt x="2172955" y="876187"/>
                </a:lnTo>
                <a:lnTo>
                  <a:pt x="2172955" y="915579"/>
                </a:lnTo>
                <a:cubicBezTo>
                  <a:pt x="2229475" y="919611"/>
                  <a:pt x="2244889" y="824461"/>
                  <a:pt x="2810087" y="835750"/>
                </a:cubicBezTo>
                <a:cubicBezTo>
                  <a:pt x="3094400" y="864510"/>
                  <a:pt x="3130367" y="883594"/>
                  <a:pt x="3185174" y="907516"/>
                </a:cubicBezTo>
                <a:cubicBezTo>
                  <a:pt x="3061858" y="902677"/>
                  <a:pt x="2906000" y="797851"/>
                  <a:pt x="2440139" y="912354"/>
                </a:cubicBezTo>
                <a:cubicBezTo>
                  <a:pt x="2294558" y="949178"/>
                  <a:pt x="2155828" y="1022288"/>
                  <a:pt x="2018810" y="1066369"/>
                </a:cubicBezTo>
                <a:cubicBezTo>
                  <a:pt x="2034482" y="1001492"/>
                  <a:pt x="2067032" y="948174"/>
                  <a:pt x="2068130" y="873590"/>
                </a:cubicBezTo>
                <a:cubicBezTo>
                  <a:pt x="2064514" y="856860"/>
                  <a:pt x="2064519" y="840580"/>
                  <a:pt x="2054583" y="824019"/>
                </a:cubicBezTo>
                <a:cubicBezTo>
                  <a:pt x="2019333" y="837975"/>
                  <a:pt x="1984272" y="851107"/>
                  <a:pt x="1949323" y="862351"/>
                </a:cubicBezTo>
                <a:cubicBezTo>
                  <a:pt x="1956886" y="831042"/>
                  <a:pt x="1968380" y="802425"/>
                  <a:pt x="1978333" y="772797"/>
                </a:cubicBezTo>
                <a:cubicBezTo>
                  <a:pt x="1953491" y="760189"/>
                  <a:pt x="1927902" y="749992"/>
                  <a:pt x="1902024" y="742118"/>
                </a:cubicBezTo>
                <a:cubicBezTo>
                  <a:pt x="1869929" y="757672"/>
                  <a:pt x="1844880" y="775643"/>
                  <a:pt x="1820462" y="793929"/>
                </a:cubicBezTo>
                <a:cubicBezTo>
                  <a:pt x="1826299" y="796524"/>
                  <a:pt x="1831736" y="798325"/>
                  <a:pt x="1837261" y="799463"/>
                </a:cubicBezTo>
                <a:cubicBezTo>
                  <a:pt x="1890927" y="831180"/>
                  <a:pt x="1912050" y="866122"/>
                  <a:pt x="1936599" y="904290"/>
                </a:cubicBezTo>
                <a:lnTo>
                  <a:pt x="2035938" y="868810"/>
                </a:lnTo>
                <a:cubicBezTo>
                  <a:pt x="2046784" y="884400"/>
                  <a:pt x="2043930" y="901602"/>
                  <a:pt x="2047926" y="917998"/>
                </a:cubicBezTo>
                <a:cubicBezTo>
                  <a:pt x="1930890" y="948640"/>
                  <a:pt x="1892639" y="1005085"/>
                  <a:pt x="1814996" y="1048629"/>
                </a:cubicBezTo>
                <a:cubicBezTo>
                  <a:pt x="1875360" y="935545"/>
                  <a:pt x="1830469" y="872331"/>
                  <a:pt x="1756745" y="837260"/>
                </a:cubicBezTo>
                <a:cubicBezTo>
                  <a:pt x="1753330" y="840134"/>
                  <a:pt x="1749470" y="842389"/>
                  <a:pt x="1745508" y="844611"/>
                </a:cubicBezTo>
                <a:lnTo>
                  <a:pt x="1750294" y="833858"/>
                </a:lnTo>
                <a:cubicBezTo>
                  <a:pt x="1659678" y="788428"/>
                  <a:pt x="1529546" y="783389"/>
                  <a:pt x="1504993" y="772854"/>
                </a:cubicBezTo>
                <a:cubicBezTo>
                  <a:pt x="886701" y="703776"/>
                  <a:pt x="645207" y="818547"/>
                  <a:pt x="482498" y="843813"/>
                </a:cubicBezTo>
                <a:cubicBezTo>
                  <a:pt x="606956" y="757264"/>
                  <a:pt x="1014013" y="715871"/>
                  <a:pt x="1117918" y="714796"/>
                </a:cubicBezTo>
                <a:cubicBezTo>
                  <a:pt x="1543498" y="712575"/>
                  <a:pt x="1698054" y="748177"/>
                  <a:pt x="1770776" y="774693"/>
                </a:cubicBezTo>
                <a:cubicBezTo>
                  <a:pt x="1776136" y="747645"/>
                  <a:pt x="1773253" y="724459"/>
                  <a:pt x="1763537" y="705138"/>
                </a:cubicBezTo>
                <a:cubicBezTo>
                  <a:pt x="1637724" y="680255"/>
                  <a:pt x="1533696" y="681716"/>
                  <a:pt x="1510131" y="676090"/>
                </a:cubicBezTo>
                <a:cubicBezTo>
                  <a:pt x="1096794" y="648405"/>
                  <a:pt x="722850" y="702163"/>
                  <a:pt x="208462" y="759952"/>
                </a:cubicBezTo>
                <a:cubicBezTo>
                  <a:pt x="316364" y="727966"/>
                  <a:pt x="554432" y="687917"/>
                  <a:pt x="706864" y="668833"/>
                </a:cubicBezTo>
                <a:cubicBezTo>
                  <a:pt x="848807" y="650925"/>
                  <a:pt x="1030322" y="613853"/>
                  <a:pt x="1345114" y="612115"/>
                </a:cubicBezTo>
                <a:cubicBezTo>
                  <a:pt x="1417758" y="611714"/>
                  <a:pt x="1497500" y="613194"/>
                  <a:pt x="1585491" y="617226"/>
                </a:cubicBezTo>
                <a:cubicBezTo>
                  <a:pt x="1592464" y="620575"/>
                  <a:pt x="1628359" y="623394"/>
                  <a:pt x="1679312" y="629285"/>
                </a:cubicBezTo>
                <a:cubicBezTo>
                  <a:pt x="1588838" y="584358"/>
                  <a:pt x="1459931" y="579317"/>
                  <a:pt x="1435506" y="568837"/>
                </a:cubicBezTo>
                <a:cubicBezTo>
                  <a:pt x="817213" y="499758"/>
                  <a:pt x="575719" y="614530"/>
                  <a:pt x="413010" y="639796"/>
                </a:cubicBezTo>
                <a:cubicBezTo>
                  <a:pt x="537468" y="553247"/>
                  <a:pt x="944525" y="511854"/>
                  <a:pt x="1048430" y="510779"/>
                </a:cubicBezTo>
                <a:cubicBezTo>
                  <a:pt x="1474010" y="508558"/>
                  <a:pt x="1628566" y="544160"/>
                  <a:pt x="1701288" y="570676"/>
                </a:cubicBezTo>
                <a:cubicBezTo>
                  <a:pt x="1706649" y="543628"/>
                  <a:pt x="1703766" y="520442"/>
                  <a:pt x="1694049" y="501121"/>
                </a:cubicBezTo>
                <a:cubicBezTo>
                  <a:pt x="1568237" y="476238"/>
                  <a:pt x="1464209" y="477699"/>
                  <a:pt x="1440644" y="472073"/>
                </a:cubicBezTo>
                <a:cubicBezTo>
                  <a:pt x="1027307" y="444388"/>
                  <a:pt x="653363" y="498145"/>
                  <a:pt x="138975" y="555935"/>
                </a:cubicBezTo>
                <a:cubicBezTo>
                  <a:pt x="246877" y="523949"/>
                  <a:pt x="484944" y="483900"/>
                  <a:pt x="637377" y="464816"/>
                </a:cubicBezTo>
                <a:cubicBezTo>
                  <a:pt x="779319" y="446908"/>
                  <a:pt x="960834" y="409836"/>
                  <a:pt x="1275626" y="408098"/>
                </a:cubicBezTo>
                <a:cubicBezTo>
                  <a:pt x="1348270" y="407696"/>
                  <a:pt x="1428013" y="409177"/>
                  <a:pt x="1516003" y="413209"/>
                </a:cubicBezTo>
                <a:cubicBezTo>
                  <a:pt x="1522979" y="416559"/>
                  <a:pt x="1558902" y="419379"/>
                  <a:pt x="1609889" y="425276"/>
                </a:cubicBezTo>
                <a:cubicBezTo>
                  <a:pt x="1519402" y="380343"/>
                  <a:pt x="1390448" y="375302"/>
                  <a:pt x="1366018" y="364819"/>
                </a:cubicBezTo>
                <a:cubicBezTo>
                  <a:pt x="747726" y="295741"/>
                  <a:pt x="506232" y="410513"/>
                  <a:pt x="343523" y="435779"/>
                </a:cubicBezTo>
                <a:cubicBezTo>
                  <a:pt x="467981" y="349230"/>
                  <a:pt x="875038" y="307837"/>
                  <a:pt x="978943" y="306761"/>
                </a:cubicBezTo>
                <a:cubicBezTo>
                  <a:pt x="1403464" y="304547"/>
                  <a:pt x="1558308" y="339966"/>
                  <a:pt x="1631255" y="366466"/>
                </a:cubicBezTo>
                <a:cubicBezTo>
                  <a:pt x="1637144" y="339742"/>
                  <a:pt x="1634380" y="316669"/>
                  <a:pt x="1625135" y="297209"/>
                </a:cubicBezTo>
                <a:cubicBezTo>
                  <a:pt x="1499065" y="272217"/>
                  <a:pt x="1394757" y="273690"/>
                  <a:pt x="1371156" y="268056"/>
                </a:cubicBezTo>
                <a:cubicBezTo>
                  <a:pt x="957819" y="240371"/>
                  <a:pt x="583875" y="294128"/>
                  <a:pt x="69487" y="351917"/>
                </a:cubicBezTo>
                <a:cubicBezTo>
                  <a:pt x="177389" y="319932"/>
                  <a:pt x="415457" y="279882"/>
                  <a:pt x="567890" y="260799"/>
                </a:cubicBezTo>
                <a:cubicBezTo>
                  <a:pt x="709832" y="242891"/>
                  <a:pt x="891347" y="205819"/>
                  <a:pt x="1206139" y="204081"/>
                </a:cubicBezTo>
                <a:cubicBezTo>
                  <a:pt x="1278783" y="203679"/>
                  <a:pt x="1358525" y="205160"/>
                  <a:pt x="1446516" y="209191"/>
                </a:cubicBezTo>
                <a:cubicBezTo>
                  <a:pt x="1453516" y="212553"/>
                  <a:pt x="1489660" y="215381"/>
                  <a:pt x="1540923" y="221328"/>
                </a:cubicBezTo>
                <a:cubicBezTo>
                  <a:pt x="1450334" y="176342"/>
                  <a:pt x="1321000" y="171302"/>
                  <a:pt x="1296531" y="160802"/>
                </a:cubicBezTo>
                <a:cubicBezTo>
                  <a:pt x="678238" y="91724"/>
                  <a:pt x="436744" y="206496"/>
                  <a:pt x="274035" y="231762"/>
                </a:cubicBezTo>
                <a:cubicBezTo>
                  <a:pt x="398493" y="145212"/>
                  <a:pt x="805550" y="103819"/>
                  <a:pt x="909455" y="102744"/>
                </a:cubicBezTo>
                <a:cubicBezTo>
                  <a:pt x="1527748" y="99519"/>
                  <a:pt x="1573992" y="176123"/>
                  <a:pt x="1628799" y="187412"/>
                </a:cubicBezTo>
                <a:cubicBezTo>
                  <a:pt x="1659610" y="205621"/>
                  <a:pt x="1679694" y="224894"/>
                  <a:pt x="1695255" y="245710"/>
                </a:cubicBezTo>
                <a:cubicBezTo>
                  <a:pt x="1726917" y="251548"/>
                  <a:pt x="1759174" y="259370"/>
                  <a:pt x="1790351" y="270018"/>
                </a:cubicBezTo>
                <a:lnTo>
                  <a:pt x="1827475" y="256759"/>
                </a:lnTo>
                <a:cubicBezTo>
                  <a:pt x="1833957" y="266075"/>
                  <a:pt x="1835546" y="275966"/>
                  <a:pt x="1836707" y="285909"/>
                </a:cubicBezTo>
                <a:lnTo>
                  <a:pt x="1855950" y="294236"/>
                </a:lnTo>
                <a:cubicBezTo>
                  <a:pt x="1858595" y="283866"/>
                  <a:pt x="1859500" y="272951"/>
                  <a:pt x="1859667" y="261539"/>
                </a:cubicBezTo>
                <a:cubicBezTo>
                  <a:pt x="1855096" y="240386"/>
                  <a:pt x="1856313" y="219952"/>
                  <a:pt x="1839464" y="197088"/>
                </a:cubicBezTo>
                <a:cubicBezTo>
                  <a:pt x="1620806" y="62426"/>
                  <a:pt x="1342203" y="73715"/>
                  <a:pt x="1301669" y="64039"/>
                </a:cubicBezTo>
                <a:cubicBezTo>
                  <a:pt x="888332" y="36354"/>
                  <a:pt x="514388" y="90111"/>
                  <a:pt x="0" y="147900"/>
                </a:cubicBezTo>
                <a:cubicBezTo>
                  <a:pt x="107902" y="115914"/>
                  <a:pt x="345969" y="75865"/>
                  <a:pt x="498402" y="56781"/>
                </a:cubicBezTo>
                <a:cubicBezTo>
                  <a:pt x="640345" y="38873"/>
                  <a:pt x="821859" y="1802"/>
                  <a:pt x="1136651" y="63"/>
                </a:cubicBezTo>
                <a:cubicBezTo>
                  <a:pt x="1209295" y="-338"/>
                  <a:pt x="1289038" y="1143"/>
                  <a:pt x="1377028" y="5174"/>
                </a:cubicBezTo>
                <a:cubicBezTo>
                  <a:pt x="1404506" y="18370"/>
                  <a:pt x="1881076" y="23346"/>
                  <a:pt x="1958743" y="238027"/>
                </a:cubicBezTo>
                <a:lnTo>
                  <a:pt x="1964493" y="237406"/>
                </a:lnTo>
                <a:lnTo>
                  <a:pt x="1964493" y="257541"/>
                </a:lnTo>
                <a:lnTo>
                  <a:pt x="1966205" y="264016"/>
                </a:lnTo>
                <a:lnTo>
                  <a:pt x="1964493" y="264135"/>
                </a:lnTo>
                <a:lnTo>
                  <a:pt x="1964493" y="303528"/>
                </a:lnTo>
                <a:cubicBezTo>
                  <a:pt x="2021013" y="307559"/>
                  <a:pt x="2036427" y="212409"/>
                  <a:pt x="2601625" y="223698"/>
                </a:cubicBezTo>
                <a:cubicBezTo>
                  <a:pt x="2885937" y="252458"/>
                  <a:pt x="2921905" y="271542"/>
                  <a:pt x="2976711" y="295464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9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 bwMode="auto">
          <a:xfrm rot="1571481" flipH="1">
            <a:off x="755380" y="1156814"/>
            <a:ext cx="3185174" cy="799777"/>
          </a:xfrm>
          <a:custGeom>
            <a:avLst/>
            <a:gdLst/>
            <a:ahLst/>
            <a:cxnLst/>
            <a:rect l="l" t="t" r="r" b="b"/>
            <a:pathLst>
              <a:path w="3185174" h="1066369">
                <a:moveTo>
                  <a:pt x="1908845" y="568780"/>
                </a:moveTo>
                <a:cubicBezTo>
                  <a:pt x="1884004" y="556172"/>
                  <a:pt x="1858415" y="545975"/>
                  <a:pt x="1832537" y="538101"/>
                </a:cubicBezTo>
                <a:cubicBezTo>
                  <a:pt x="1800441" y="553654"/>
                  <a:pt x="1775393" y="571626"/>
                  <a:pt x="1750974" y="589912"/>
                </a:cubicBezTo>
                <a:cubicBezTo>
                  <a:pt x="1756811" y="592507"/>
                  <a:pt x="1762249" y="594308"/>
                  <a:pt x="1767774" y="595446"/>
                </a:cubicBezTo>
                <a:cubicBezTo>
                  <a:pt x="1798584" y="613656"/>
                  <a:pt x="1818669" y="632929"/>
                  <a:pt x="1834230" y="653744"/>
                </a:cubicBezTo>
                <a:cubicBezTo>
                  <a:pt x="1865892" y="659582"/>
                  <a:pt x="1898149" y="667405"/>
                  <a:pt x="1929326" y="678053"/>
                </a:cubicBezTo>
                <a:lnTo>
                  <a:pt x="1966450" y="664793"/>
                </a:lnTo>
                <a:cubicBezTo>
                  <a:pt x="1972931" y="674109"/>
                  <a:pt x="1974521" y="684000"/>
                  <a:pt x="1975681" y="693943"/>
                </a:cubicBezTo>
                <a:lnTo>
                  <a:pt x="1994924" y="702270"/>
                </a:lnTo>
                <a:cubicBezTo>
                  <a:pt x="1997570" y="691900"/>
                  <a:pt x="1998474" y="680985"/>
                  <a:pt x="1998642" y="669573"/>
                </a:cubicBezTo>
                <a:cubicBezTo>
                  <a:pt x="1995027" y="652843"/>
                  <a:pt x="1995032" y="636563"/>
                  <a:pt x="1985096" y="620002"/>
                </a:cubicBezTo>
                <a:cubicBezTo>
                  <a:pt x="1949846" y="633958"/>
                  <a:pt x="1914785" y="647090"/>
                  <a:pt x="1879835" y="658334"/>
                </a:cubicBezTo>
                <a:cubicBezTo>
                  <a:pt x="1887398" y="627025"/>
                  <a:pt x="1898892" y="598408"/>
                  <a:pt x="1908845" y="568780"/>
                </a:cubicBezTo>
                <a:close/>
                <a:moveTo>
                  <a:pt x="1839358" y="364763"/>
                </a:moveTo>
                <a:cubicBezTo>
                  <a:pt x="1814516" y="352155"/>
                  <a:pt x="1788928" y="341958"/>
                  <a:pt x="1763049" y="334083"/>
                </a:cubicBezTo>
                <a:cubicBezTo>
                  <a:pt x="1730954" y="349637"/>
                  <a:pt x="1705906" y="367609"/>
                  <a:pt x="1681487" y="385895"/>
                </a:cubicBezTo>
                <a:cubicBezTo>
                  <a:pt x="1687324" y="388489"/>
                  <a:pt x="1692761" y="390291"/>
                  <a:pt x="1698286" y="391429"/>
                </a:cubicBezTo>
                <a:cubicBezTo>
                  <a:pt x="1729097" y="409638"/>
                  <a:pt x="1749181" y="428911"/>
                  <a:pt x="1764742" y="449727"/>
                </a:cubicBezTo>
                <a:cubicBezTo>
                  <a:pt x="1796405" y="455565"/>
                  <a:pt x="1828662" y="463387"/>
                  <a:pt x="1859838" y="474035"/>
                </a:cubicBezTo>
                <a:lnTo>
                  <a:pt x="1896962" y="460776"/>
                </a:lnTo>
                <a:cubicBezTo>
                  <a:pt x="1903444" y="470092"/>
                  <a:pt x="1905033" y="479983"/>
                  <a:pt x="1906194" y="489926"/>
                </a:cubicBezTo>
                <a:lnTo>
                  <a:pt x="1925437" y="498253"/>
                </a:lnTo>
                <a:cubicBezTo>
                  <a:pt x="1928083" y="487883"/>
                  <a:pt x="1928987" y="476968"/>
                  <a:pt x="1929155" y="465556"/>
                </a:cubicBezTo>
                <a:cubicBezTo>
                  <a:pt x="1925539" y="448826"/>
                  <a:pt x="1925544" y="432546"/>
                  <a:pt x="1915609" y="415985"/>
                </a:cubicBezTo>
                <a:cubicBezTo>
                  <a:pt x="1880358" y="429941"/>
                  <a:pt x="1845297" y="443073"/>
                  <a:pt x="1810348" y="454317"/>
                </a:cubicBezTo>
                <a:cubicBezTo>
                  <a:pt x="1817911" y="423008"/>
                  <a:pt x="1829405" y="394391"/>
                  <a:pt x="1839358" y="364763"/>
                </a:cubicBezTo>
                <a:close/>
                <a:moveTo>
                  <a:pt x="2984784" y="814784"/>
                </a:moveTo>
                <a:cubicBezTo>
                  <a:pt x="2806091" y="813172"/>
                  <a:pt x="2625684" y="754307"/>
                  <a:pt x="2207209" y="872842"/>
                </a:cubicBezTo>
                <a:lnTo>
                  <a:pt x="2190082" y="813978"/>
                </a:lnTo>
                <a:cubicBezTo>
                  <a:pt x="2332238" y="792744"/>
                  <a:pt x="2452128" y="772316"/>
                  <a:pt x="2616550" y="776885"/>
                </a:cubicBezTo>
                <a:cubicBezTo>
                  <a:pt x="2699902" y="775810"/>
                  <a:pt x="2923698" y="796507"/>
                  <a:pt x="2984784" y="814784"/>
                </a:cubicBezTo>
                <a:close/>
                <a:moveTo>
                  <a:pt x="2915297" y="610767"/>
                </a:moveTo>
                <a:cubicBezTo>
                  <a:pt x="2736603" y="609154"/>
                  <a:pt x="2556197" y="550290"/>
                  <a:pt x="2137722" y="668825"/>
                </a:cubicBezTo>
                <a:lnTo>
                  <a:pt x="2120594" y="609961"/>
                </a:lnTo>
                <a:cubicBezTo>
                  <a:pt x="2262750" y="588727"/>
                  <a:pt x="2382641" y="568299"/>
                  <a:pt x="2547062" y="572868"/>
                </a:cubicBezTo>
                <a:cubicBezTo>
                  <a:pt x="2630415" y="571793"/>
                  <a:pt x="2854211" y="592489"/>
                  <a:pt x="2915297" y="610767"/>
                </a:cubicBezTo>
                <a:close/>
                <a:moveTo>
                  <a:pt x="2845809" y="406750"/>
                </a:moveTo>
                <a:cubicBezTo>
                  <a:pt x="2667116" y="405137"/>
                  <a:pt x="2486709" y="346273"/>
                  <a:pt x="2068234" y="464808"/>
                </a:cubicBezTo>
                <a:lnTo>
                  <a:pt x="2051107" y="405944"/>
                </a:lnTo>
                <a:cubicBezTo>
                  <a:pt x="2193263" y="384709"/>
                  <a:pt x="2313153" y="364282"/>
                  <a:pt x="2477575" y="368851"/>
                </a:cubicBezTo>
                <a:cubicBezTo>
                  <a:pt x="2560927" y="367776"/>
                  <a:pt x="2784723" y="388472"/>
                  <a:pt x="2845809" y="406750"/>
                </a:cubicBezTo>
                <a:close/>
                <a:moveTo>
                  <a:pt x="2776322" y="202733"/>
                </a:moveTo>
                <a:cubicBezTo>
                  <a:pt x="2597628" y="201120"/>
                  <a:pt x="2417222" y="142256"/>
                  <a:pt x="1998747" y="260791"/>
                </a:cubicBezTo>
                <a:lnTo>
                  <a:pt x="1981619" y="201927"/>
                </a:lnTo>
                <a:cubicBezTo>
                  <a:pt x="2123775" y="180692"/>
                  <a:pt x="2243666" y="160265"/>
                  <a:pt x="2408087" y="164834"/>
                </a:cubicBezTo>
                <a:cubicBezTo>
                  <a:pt x="2491440" y="163759"/>
                  <a:pt x="2715236" y="184455"/>
                  <a:pt x="2776322" y="202733"/>
                </a:cubicBezTo>
                <a:close/>
                <a:moveTo>
                  <a:pt x="2976711" y="295464"/>
                </a:moveTo>
                <a:cubicBezTo>
                  <a:pt x="2853395" y="290626"/>
                  <a:pt x="2697538" y="185799"/>
                  <a:pt x="2231677" y="300302"/>
                </a:cubicBezTo>
                <a:cubicBezTo>
                  <a:pt x="2150344" y="320875"/>
                  <a:pt x="2071149" y="352773"/>
                  <a:pt x="1993178" y="384563"/>
                </a:cubicBezTo>
                <a:cubicBezTo>
                  <a:pt x="2008789" y="401339"/>
                  <a:pt x="2020491" y="420650"/>
                  <a:pt x="2028231" y="442045"/>
                </a:cubicBezTo>
                <a:lnTo>
                  <a:pt x="2033980" y="441424"/>
                </a:lnTo>
                <a:lnTo>
                  <a:pt x="2033980" y="461558"/>
                </a:lnTo>
                <a:lnTo>
                  <a:pt x="2035693" y="468033"/>
                </a:lnTo>
                <a:lnTo>
                  <a:pt x="2033980" y="468152"/>
                </a:lnTo>
                <a:lnTo>
                  <a:pt x="2033980" y="507545"/>
                </a:lnTo>
                <a:cubicBezTo>
                  <a:pt x="2090500" y="511577"/>
                  <a:pt x="2105914" y="416426"/>
                  <a:pt x="2671113" y="427715"/>
                </a:cubicBezTo>
                <a:cubicBezTo>
                  <a:pt x="2955425" y="456476"/>
                  <a:pt x="2991392" y="475560"/>
                  <a:pt x="3046199" y="499482"/>
                </a:cubicBezTo>
                <a:cubicBezTo>
                  <a:pt x="2922883" y="494643"/>
                  <a:pt x="2767025" y="389816"/>
                  <a:pt x="2301164" y="504319"/>
                </a:cubicBezTo>
                <a:cubicBezTo>
                  <a:pt x="2219831" y="524892"/>
                  <a:pt x="2140636" y="556790"/>
                  <a:pt x="2062665" y="588580"/>
                </a:cubicBezTo>
                <a:cubicBezTo>
                  <a:pt x="2078277" y="605356"/>
                  <a:pt x="2089979" y="624667"/>
                  <a:pt x="2097719" y="646062"/>
                </a:cubicBezTo>
                <a:lnTo>
                  <a:pt x="2103468" y="645441"/>
                </a:lnTo>
                <a:lnTo>
                  <a:pt x="2103468" y="665575"/>
                </a:lnTo>
                <a:lnTo>
                  <a:pt x="2105180" y="672050"/>
                </a:lnTo>
                <a:lnTo>
                  <a:pt x="2103468" y="672169"/>
                </a:lnTo>
                <a:lnTo>
                  <a:pt x="2103468" y="711562"/>
                </a:lnTo>
                <a:cubicBezTo>
                  <a:pt x="2159988" y="715594"/>
                  <a:pt x="2175402" y="620444"/>
                  <a:pt x="2740600" y="631732"/>
                </a:cubicBezTo>
                <a:cubicBezTo>
                  <a:pt x="3024912" y="660493"/>
                  <a:pt x="3060880" y="679577"/>
                  <a:pt x="3115686" y="703499"/>
                </a:cubicBezTo>
                <a:cubicBezTo>
                  <a:pt x="2992370" y="698660"/>
                  <a:pt x="2836513" y="593834"/>
                  <a:pt x="2370652" y="708337"/>
                </a:cubicBezTo>
                <a:cubicBezTo>
                  <a:pt x="2289319" y="728909"/>
                  <a:pt x="2210124" y="760808"/>
                  <a:pt x="2132153" y="792597"/>
                </a:cubicBezTo>
                <a:cubicBezTo>
                  <a:pt x="2147764" y="809373"/>
                  <a:pt x="2159466" y="828685"/>
                  <a:pt x="2167206" y="850079"/>
                </a:cubicBezTo>
                <a:lnTo>
                  <a:pt x="2172955" y="849458"/>
                </a:lnTo>
                <a:lnTo>
                  <a:pt x="2172955" y="869593"/>
                </a:lnTo>
                <a:lnTo>
                  <a:pt x="2174668" y="876068"/>
                </a:lnTo>
                <a:lnTo>
                  <a:pt x="2172955" y="876187"/>
                </a:lnTo>
                <a:lnTo>
                  <a:pt x="2172955" y="915579"/>
                </a:lnTo>
                <a:cubicBezTo>
                  <a:pt x="2229475" y="919611"/>
                  <a:pt x="2244889" y="824461"/>
                  <a:pt x="2810087" y="835750"/>
                </a:cubicBezTo>
                <a:cubicBezTo>
                  <a:pt x="3094400" y="864510"/>
                  <a:pt x="3130367" y="883594"/>
                  <a:pt x="3185174" y="907516"/>
                </a:cubicBezTo>
                <a:cubicBezTo>
                  <a:pt x="3061858" y="902677"/>
                  <a:pt x="2906000" y="797851"/>
                  <a:pt x="2440139" y="912354"/>
                </a:cubicBezTo>
                <a:cubicBezTo>
                  <a:pt x="2294558" y="949178"/>
                  <a:pt x="2155828" y="1022288"/>
                  <a:pt x="2018810" y="1066369"/>
                </a:cubicBezTo>
                <a:cubicBezTo>
                  <a:pt x="2034482" y="1001492"/>
                  <a:pt x="2067032" y="948174"/>
                  <a:pt x="2068130" y="873590"/>
                </a:cubicBezTo>
                <a:cubicBezTo>
                  <a:pt x="2064514" y="856860"/>
                  <a:pt x="2064519" y="840580"/>
                  <a:pt x="2054583" y="824019"/>
                </a:cubicBezTo>
                <a:cubicBezTo>
                  <a:pt x="2019333" y="837975"/>
                  <a:pt x="1984272" y="851107"/>
                  <a:pt x="1949323" y="862351"/>
                </a:cubicBezTo>
                <a:cubicBezTo>
                  <a:pt x="1956886" y="831042"/>
                  <a:pt x="1968380" y="802425"/>
                  <a:pt x="1978333" y="772797"/>
                </a:cubicBezTo>
                <a:cubicBezTo>
                  <a:pt x="1953491" y="760189"/>
                  <a:pt x="1927902" y="749992"/>
                  <a:pt x="1902024" y="742118"/>
                </a:cubicBezTo>
                <a:cubicBezTo>
                  <a:pt x="1869929" y="757672"/>
                  <a:pt x="1844880" y="775643"/>
                  <a:pt x="1820462" y="793929"/>
                </a:cubicBezTo>
                <a:cubicBezTo>
                  <a:pt x="1826299" y="796524"/>
                  <a:pt x="1831736" y="798325"/>
                  <a:pt x="1837261" y="799463"/>
                </a:cubicBezTo>
                <a:cubicBezTo>
                  <a:pt x="1890927" y="831180"/>
                  <a:pt x="1912050" y="866122"/>
                  <a:pt x="1936599" y="904290"/>
                </a:cubicBezTo>
                <a:lnTo>
                  <a:pt x="2035938" y="868810"/>
                </a:lnTo>
                <a:cubicBezTo>
                  <a:pt x="2046784" y="884400"/>
                  <a:pt x="2043930" y="901602"/>
                  <a:pt x="2047926" y="917998"/>
                </a:cubicBezTo>
                <a:cubicBezTo>
                  <a:pt x="1930890" y="948640"/>
                  <a:pt x="1892639" y="1005085"/>
                  <a:pt x="1814996" y="1048629"/>
                </a:cubicBezTo>
                <a:cubicBezTo>
                  <a:pt x="1875360" y="935545"/>
                  <a:pt x="1830469" y="872331"/>
                  <a:pt x="1756745" y="837260"/>
                </a:cubicBezTo>
                <a:cubicBezTo>
                  <a:pt x="1753330" y="840134"/>
                  <a:pt x="1749470" y="842389"/>
                  <a:pt x="1745508" y="844611"/>
                </a:cubicBezTo>
                <a:lnTo>
                  <a:pt x="1750294" y="833858"/>
                </a:lnTo>
                <a:cubicBezTo>
                  <a:pt x="1659678" y="788428"/>
                  <a:pt x="1529546" y="783389"/>
                  <a:pt x="1504993" y="772854"/>
                </a:cubicBezTo>
                <a:cubicBezTo>
                  <a:pt x="886701" y="703776"/>
                  <a:pt x="645207" y="818547"/>
                  <a:pt x="482498" y="843813"/>
                </a:cubicBezTo>
                <a:cubicBezTo>
                  <a:pt x="606956" y="757264"/>
                  <a:pt x="1014013" y="715871"/>
                  <a:pt x="1117918" y="714796"/>
                </a:cubicBezTo>
                <a:cubicBezTo>
                  <a:pt x="1543498" y="712575"/>
                  <a:pt x="1698054" y="748177"/>
                  <a:pt x="1770776" y="774693"/>
                </a:cubicBezTo>
                <a:cubicBezTo>
                  <a:pt x="1776136" y="747645"/>
                  <a:pt x="1773253" y="724459"/>
                  <a:pt x="1763537" y="705138"/>
                </a:cubicBezTo>
                <a:cubicBezTo>
                  <a:pt x="1637724" y="680255"/>
                  <a:pt x="1533696" y="681716"/>
                  <a:pt x="1510131" y="676090"/>
                </a:cubicBezTo>
                <a:cubicBezTo>
                  <a:pt x="1096794" y="648405"/>
                  <a:pt x="722850" y="702163"/>
                  <a:pt x="208462" y="759952"/>
                </a:cubicBezTo>
                <a:cubicBezTo>
                  <a:pt x="316364" y="727966"/>
                  <a:pt x="554432" y="687917"/>
                  <a:pt x="706864" y="668833"/>
                </a:cubicBezTo>
                <a:cubicBezTo>
                  <a:pt x="848807" y="650925"/>
                  <a:pt x="1030322" y="613853"/>
                  <a:pt x="1345114" y="612115"/>
                </a:cubicBezTo>
                <a:cubicBezTo>
                  <a:pt x="1417758" y="611714"/>
                  <a:pt x="1497500" y="613194"/>
                  <a:pt x="1585491" y="617226"/>
                </a:cubicBezTo>
                <a:cubicBezTo>
                  <a:pt x="1592464" y="620575"/>
                  <a:pt x="1628359" y="623394"/>
                  <a:pt x="1679312" y="629285"/>
                </a:cubicBezTo>
                <a:cubicBezTo>
                  <a:pt x="1588838" y="584358"/>
                  <a:pt x="1459931" y="579317"/>
                  <a:pt x="1435506" y="568837"/>
                </a:cubicBezTo>
                <a:cubicBezTo>
                  <a:pt x="817213" y="499758"/>
                  <a:pt x="575719" y="614530"/>
                  <a:pt x="413010" y="639796"/>
                </a:cubicBezTo>
                <a:cubicBezTo>
                  <a:pt x="537468" y="553247"/>
                  <a:pt x="944525" y="511854"/>
                  <a:pt x="1048430" y="510779"/>
                </a:cubicBezTo>
                <a:cubicBezTo>
                  <a:pt x="1474010" y="508558"/>
                  <a:pt x="1628566" y="544160"/>
                  <a:pt x="1701288" y="570676"/>
                </a:cubicBezTo>
                <a:cubicBezTo>
                  <a:pt x="1706649" y="543628"/>
                  <a:pt x="1703766" y="520442"/>
                  <a:pt x="1694049" y="501121"/>
                </a:cubicBezTo>
                <a:cubicBezTo>
                  <a:pt x="1568237" y="476238"/>
                  <a:pt x="1464209" y="477699"/>
                  <a:pt x="1440644" y="472073"/>
                </a:cubicBezTo>
                <a:cubicBezTo>
                  <a:pt x="1027307" y="444388"/>
                  <a:pt x="653363" y="498145"/>
                  <a:pt x="138975" y="555935"/>
                </a:cubicBezTo>
                <a:cubicBezTo>
                  <a:pt x="246877" y="523949"/>
                  <a:pt x="484944" y="483900"/>
                  <a:pt x="637377" y="464816"/>
                </a:cubicBezTo>
                <a:cubicBezTo>
                  <a:pt x="779319" y="446908"/>
                  <a:pt x="960834" y="409836"/>
                  <a:pt x="1275626" y="408098"/>
                </a:cubicBezTo>
                <a:cubicBezTo>
                  <a:pt x="1348270" y="407696"/>
                  <a:pt x="1428013" y="409177"/>
                  <a:pt x="1516003" y="413209"/>
                </a:cubicBezTo>
                <a:cubicBezTo>
                  <a:pt x="1522979" y="416559"/>
                  <a:pt x="1558902" y="419379"/>
                  <a:pt x="1609889" y="425276"/>
                </a:cubicBezTo>
                <a:cubicBezTo>
                  <a:pt x="1519402" y="380343"/>
                  <a:pt x="1390448" y="375302"/>
                  <a:pt x="1366018" y="364819"/>
                </a:cubicBezTo>
                <a:cubicBezTo>
                  <a:pt x="747726" y="295741"/>
                  <a:pt x="506232" y="410513"/>
                  <a:pt x="343523" y="435779"/>
                </a:cubicBezTo>
                <a:cubicBezTo>
                  <a:pt x="467981" y="349230"/>
                  <a:pt x="875038" y="307837"/>
                  <a:pt x="978943" y="306761"/>
                </a:cubicBezTo>
                <a:cubicBezTo>
                  <a:pt x="1403464" y="304547"/>
                  <a:pt x="1558308" y="339966"/>
                  <a:pt x="1631255" y="366466"/>
                </a:cubicBezTo>
                <a:cubicBezTo>
                  <a:pt x="1637144" y="339742"/>
                  <a:pt x="1634380" y="316669"/>
                  <a:pt x="1625135" y="297209"/>
                </a:cubicBezTo>
                <a:cubicBezTo>
                  <a:pt x="1499065" y="272217"/>
                  <a:pt x="1394757" y="273690"/>
                  <a:pt x="1371156" y="268056"/>
                </a:cubicBezTo>
                <a:cubicBezTo>
                  <a:pt x="957819" y="240371"/>
                  <a:pt x="583875" y="294128"/>
                  <a:pt x="69487" y="351917"/>
                </a:cubicBezTo>
                <a:cubicBezTo>
                  <a:pt x="177389" y="319932"/>
                  <a:pt x="415457" y="279882"/>
                  <a:pt x="567890" y="260799"/>
                </a:cubicBezTo>
                <a:cubicBezTo>
                  <a:pt x="709832" y="242891"/>
                  <a:pt x="891347" y="205819"/>
                  <a:pt x="1206139" y="204081"/>
                </a:cubicBezTo>
                <a:cubicBezTo>
                  <a:pt x="1278783" y="203679"/>
                  <a:pt x="1358525" y="205160"/>
                  <a:pt x="1446516" y="209191"/>
                </a:cubicBezTo>
                <a:cubicBezTo>
                  <a:pt x="1453516" y="212553"/>
                  <a:pt x="1489660" y="215381"/>
                  <a:pt x="1540923" y="221328"/>
                </a:cubicBezTo>
                <a:cubicBezTo>
                  <a:pt x="1450334" y="176342"/>
                  <a:pt x="1321000" y="171302"/>
                  <a:pt x="1296531" y="160802"/>
                </a:cubicBezTo>
                <a:cubicBezTo>
                  <a:pt x="678238" y="91724"/>
                  <a:pt x="436744" y="206496"/>
                  <a:pt x="274035" y="231762"/>
                </a:cubicBezTo>
                <a:cubicBezTo>
                  <a:pt x="398493" y="145212"/>
                  <a:pt x="805550" y="103819"/>
                  <a:pt x="909455" y="102744"/>
                </a:cubicBezTo>
                <a:cubicBezTo>
                  <a:pt x="1527748" y="99519"/>
                  <a:pt x="1573992" y="176123"/>
                  <a:pt x="1628799" y="187412"/>
                </a:cubicBezTo>
                <a:cubicBezTo>
                  <a:pt x="1659610" y="205621"/>
                  <a:pt x="1679694" y="224894"/>
                  <a:pt x="1695255" y="245710"/>
                </a:cubicBezTo>
                <a:cubicBezTo>
                  <a:pt x="1726917" y="251548"/>
                  <a:pt x="1759174" y="259370"/>
                  <a:pt x="1790351" y="270018"/>
                </a:cubicBezTo>
                <a:lnTo>
                  <a:pt x="1827475" y="256759"/>
                </a:lnTo>
                <a:cubicBezTo>
                  <a:pt x="1833957" y="266075"/>
                  <a:pt x="1835546" y="275966"/>
                  <a:pt x="1836707" y="285909"/>
                </a:cubicBezTo>
                <a:lnTo>
                  <a:pt x="1855950" y="294236"/>
                </a:lnTo>
                <a:cubicBezTo>
                  <a:pt x="1858595" y="283866"/>
                  <a:pt x="1859500" y="272951"/>
                  <a:pt x="1859667" y="261539"/>
                </a:cubicBezTo>
                <a:cubicBezTo>
                  <a:pt x="1855096" y="240386"/>
                  <a:pt x="1856313" y="219952"/>
                  <a:pt x="1839464" y="197088"/>
                </a:cubicBezTo>
                <a:cubicBezTo>
                  <a:pt x="1620806" y="62426"/>
                  <a:pt x="1342203" y="73715"/>
                  <a:pt x="1301669" y="64039"/>
                </a:cubicBezTo>
                <a:cubicBezTo>
                  <a:pt x="888332" y="36354"/>
                  <a:pt x="514388" y="90111"/>
                  <a:pt x="0" y="147900"/>
                </a:cubicBezTo>
                <a:cubicBezTo>
                  <a:pt x="107902" y="115914"/>
                  <a:pt x="345969" y="75865"/>
                  <a:pt x="498402" y="56781"/>
                </a:cubicBezTo>
                <a:cubicBezTo>
                  <a:pt x="640345" y="38873"/>
                  <a:pt x="821859" y="1802"/>
                  <a:pt x="1136651" y="63"/>
                </a:cubicBezTo>
                <a:cubicBezTo>
                  <a:pt x="1209295" y="-338"/>
                  <a:pt x="1289038" y="1143"/>
                  <a:pt x="1377028" y="5174"/>
                </a:cubicBezTo>
                <a:cubicBezTo>
                  <a:pt x="1404506" y="18370"/>
                  <a:pt x="1881076" y="23346"/>
                  <a:pt x="1958743" y="238027"/>
                </a:cubicBezTo>
                <a:lnTo>
                  <a:pt x="1964493" y="237406"/>
                </a:lnTo>
                <a:lnTo>
                  <a:pt x="1964493" y="257541"/>
                </a:lnTo>
                <a:lnTo>
                  <a:pt x="1966205" y="264016"/>
                </a:lnTo>
                <a:lnTo>
                  <a:pt x="1964493" y="264135"/>
                </a:lnTo>
                <a:lnTo>
                  <a:pt x="1964493" y="303528"/>
                </a:lnTo>
                <a:cubicBezTo>
                  <a:pt x="2021013" y="307559"/>
                  <a:pt x="2036427" y="212409"/>
                  <a:pt x="2601625" y="223698"/>
                </a:cubicBezTo>
                <a:cubicBezTo>
                  <a:pt x="2885937" y="252458"/>
                  <a:pt x="2921905" y="271542"/>
                  <a:pt x="2976711" y="295464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9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 bwMode="auto">
          <a:xfrm rot="1571481" flipH="1">
            <a:off x="1657826" y="2301848"/>
            <a:ext cx="3185174" cy="799777"/>
          </a:xfrm>
          <a:custGeom>
            <a:avLst/>
            <a:gdLst/>
            <a:ahLst/>
            <a:cxnLst/>
            <a:rect l="l" t="t" r="r" b="b"/>
            <a:pathLst>
              <a:path w="3185174" h="1066369">
                <a:moveTo>
                  <a:pt x="1908845" y="568780"/>
                </a:moveTo>
                <a:cubicBezTo>
                  <a:pt x="1884004" y="556172"/>
                  <a:pt x="1858415" y="545975"/>
                  <a:pt x="1832537" y="538101"/>
                </a:cubicBezTo>
                <a:cubicBezTo>
                  <a:pt x="1800441" y="553654"/>
                  <a:pt x="1775393" y="571626"/>
                  <a:pt x="1750974" y="589912"/>
                </a:cubicBezTo>
                <a:cubicBezTo>
                  <a:pt x="1756811" y="592507"/>
                  <a:pt x="1762249" y="594308"/>
                  <a:pt x="1767774" y="595446"/>
                </a:cubicBezTo>
                <a:cubicBezTo>
                  <a:pt x="1798584" y="613656"/>
                  <a:pt x="1818669" y="632929"/>
                  <a:pt x="1834230" y="653744"/>
                </a:cubicBezTo>
                <a:cubicBezTo>
                  <a:pt x="1865892" y="659582"/>
                  <a:pt x="1898149" y="667405"/>
                  <a:pt x="1929326" y="678053"/>
                </a:cubicBezTo>
                <a:lnTo>
                  <a:pt x="1966450" y="664793"/>
                </a:lnTo>
                <a:cubicBezTo>
                  <a:pt x="1972931" y="674109"/>
                  <a:pt x="1974521" y="684000"/>
                  <a:pt x="1975681" y="693943"/>
                </a:cubicBezTo>
                <a:lnTo>
                  <a:pt x="1994924" y="702270"/>
                </a:lnTo>
                <a:cubicBezTo>
                  <a:pt x="1997570" y="691900"/>
                  <a:pt x="1998474" y="680985"/>
                  <a:pt x="1998642" y="669573"/>
                </a:cubicBezTo>
                <a:cubicBezTo>
                  <a:pt x="1995027" y="652843"/>
                  <a:pt x="1995032" y="636563"/>
                  <a:pt x="1985096" y="620002"/>
                </a:cubicBezTo>
                <a:cubicBezTo>
                  <a:pt x="1949846" y="633958"/>
                  <a:pt x="1914785" y="647090"/>
                  <a:pt x="1879835" y="658334"/>
                </a:cubicBezTo>
                <a:cubicBezTo>
                  <a:pt x="1887398" y="627025"/>
                  <a:pt x="1898892" y="598408"/>
                  <a:pt x="1908845" y="568780"/>
                </a:cubicBezTo>
                <a:close/>
                <a:moveTo>
                  <a:pt x="1839358" y="364763"/>
                </a:moveTo>
                <a:cubicBezTo>
                  <a:pt x="1814516" y="352155"/>
                  <a:pt x="1788928" y="341958"/>
                  <a:pt x="1763049" y="334083"/>
                </a:cubicBezTo>
                <a:cubicBezTo>
                  <a:pt x="1730954" y="349637"/>
                  <a:pt x="1705906" y="367609"/>
                  <a:pt x="1681487" y="385895"/>
                </a:cubicBezTo>
                <a:cubicBezTo>
                  <a:pt x="1687324" y="388489"/>
                  <a:pt x="1692761" y="390291"/>
                  <a:pt x="1698286" y="391429"/>
                </a:cubicBezTo>
                <a:cubicBezTo>
                  <a:pt x="1729097" y="409638"/>
                  <a:pt x="1749181" y="428911"/>
                  <a:pt x="1764742" y="449727"/>
                </a:cubicBezTo>
                <a:cubicBezTo>
                  <a:pt x="1796405" y="455565"/>
                  <a:pt x="1828662" y="463387"/>
                  <a:pt x="1859838" y="474035"/>
                </a:cubicBezTo>
                <a:lnTo>
                  <a:pt x="1896962" y="460776"/>
                </a:lnTo>
                <a:cubicBezTo>
                  <a:pt x="1903444" y="470092"/>
                  <a:pt x="1905033" y="479983"/>
                  <a:pt x="1906194" y="489926"/>
                </a:cubicBezTo>
                <a:lnTo>
                  <a:pt x="1925437" y="498253"/>
                </a:lnTo>
                <a:cubicBezTo>
                  <a:pt x="1928083" y="487883"/>
                  <a:pt x="1928987" y="476968"/>
                  <a:pt x="1929155" y="465556"/>
                </a:cubicBezTo>
                <a:cubicBezTo>
                  <a:pt x="1925539" y="448826"/>
                  <a:pt x="1925544" y="432546"/>
                  <a:pt x="1915609" y="415985"/>
                </a:cubicBezTo>
                <a:cubicBezTo>
                  <a:pt x="1880358" y="429941"/>
                  <a:pt x="1845297" y="443073"/>
                  <a:pt x="1810348" y="454317"/>
                </a:cubicBezTo>
                <a:cubicBezTo>
                  <a:pt x="1817911" y="423008"/>
                  <a:pt x="1829405" y="394391"/>
                  <a:pt x="1839358" y="364763"/>
                </a:cubicBezTo>
                <a:close/>
                <a:moveTo>
                  <a:pt x="2984784" y="814784"/>
                </a:moveTo>
                <a:cubicBezTo>
                  <a:pt x="2806091" y="813172"/>
                  <a:pt x="2625684" y="754307"/>
                  <a:pt x="2207209" y="872842"/>
                </a:cubicBezTo>
                <a:lnTo>
                  <a:pt x="2190082" y="813978"/>
                </a:lnTo>
                <a:cubicBezTo>
                  <a:pt x="2332238" y="792744"/>
                  <a:pt x="2452128" y="772316"/>
                  <a:pt x="2616550" y="776885"/>
                </a:cubicBezTo>
                <a:cubicBezTo>
                  <a:pt x="2699902" y="775810"/>
                  <a:pt x="2923698" y="796507"/>
                  <a:pt x="2984784" y="814784"/>
                </a:cubicBezTo>
                <a:close/>
                <a:moveTo>
                  <a:pt x="2915297" y="610767"/>
                </a:moveTo>
                <a:cubicBezTo>
                  <a:pt x="2736603" y="609154"/>
                  <a:pt x="2556197" y="550290"/>
                  <a:pt x="2137722" y="668825"/>
                </a:cubicBezTo>
                <a:lnTo>
                  <a:pt x="2120594" y="609961"/>
                </a:lnTo>
                <a:cubicBezTo>
                  <a:pt x="2262750" y="588727"/>
                  <a:pt x="2382641" y="568299"/>
                  <a:pt x="2547062" y="572868"/>
                </a:cubicBezTo>
                <a:cubicBezTo>
                  <a:pt x="2630415" y="571793"/>
                  <a:pt x="2854211" y="592489"/>
                  <a:pt x="2915297" y="610767"/>
                </a:cubicBezTo>
                <a:close/>
                <a:moveTo>
                  <a:pt x="2845809" y="406750"/>
                </a:moveTo>
                <a:cubicBezTo>
                  <a:pt x="2667116" y="405137"/>
                  <a:pt x="2486709" y="346273"/>
                  <a:pt x="2068234" y="464808"/>
                </a:cubicBezTo>
                <a:lnTo>
                  <a:pt x="2051107" y="405944"/>
                </a:lnTo>
                <a:cubicBezTo>
                  <a:pt x="2193263" y="384709"/>
                  <a:pt x="2313153" y="364282"/>
                  <a:pt x="2477575" y="368851"/>
                </a:cubicBezTo>
                <a:cubicBezTo>
                  <a:pt x="2560927" y="367776"/>
                  <a:pt x="2784723" y="388472"/>
                  <a:pt x="2845809" y="406750"/>
                </a:cubicBezTo>
                <a:close/>
                <a:moveTo>
                  <a:pt x="2776322" y="202733"/>
                </a:moveTo>
                <a:cubicBezTo>
                  <a:pt x="2597628" y="201120"/>
                  <a:pt x="2417222" y="142256"/>
                  <a:pt x="1998747" y="260791"/>
                </a:cubicBezTo>
                <a:lnTo>
                  <a:pt x="1981619" y="201927"/>
                </a:lnTo>
                <a:cubicBezTo>
                  <a:pt x="2123775" y="180692"/>
                  <a:pt x="2243666" y="160265"/>
                  <a:pt x="2408087" y="164834"/>
                </a:cubicBezTo>
                <a:cubicBezTo>
                  <a:pt x="2491440" y="163759"/>
                  <a:pt x="2715236" y="184455"/>
                  <a:pt x="2776322" y="202733"/>
                </a:cubicBezTo>
                <a:close/>
                <a:moveTo>
                  <a:pt x="2976711" y="295464"/>
                </a:moveTo>
                <a:cubicBezTo>
                  <a:pt x="2853395" y="290626"/>
                  <a:pt x="2697538" y="185799"/>
                  <a:pt x="2231677" y="300302"/>
                </a:cubicBezTo>
                <a:cubicBezTo>
                  <a:pt x="2150344" y="320875"/>
                  <a:pt x="2071149" y="352773"/>
                  <a:pt x="1993178" y="384563"/>
                </a:cubicBezTo>
                <a:cubicBezTo>
                  <a:pt x="2008789" y="401339"/>
                  <a:pt x="2020491" y="420650"/>
                  <a:pt x="2028231" y="442045"/>
                </a:cubicBezTo>
                <a:lnTo>
                  <a:pt x="2033980" y="441424"/>
                </a:lnTo>
                <a:lnTo>
                  <a:pt x="2033980" y="461558"/>
                </a:lnTo>
                <a:lnTo>
                  <a:pt x="2035693" y="468033"/>
                </a:lnTo>
                <a:lnTo>
                  <a:pt x="2033980" y="468152"/>
                </a:lnTo>
                <a:lnTo>
                  <a:pt x="2033980" y="507545"/>
                </a:lnTo>
                <a:cubicBezTo>
                  <a:pt x="2090500" y="511577"/>
                  <a:pt x="2105914" y="416426"/>
                  <a:pt x="2671113" y="427715"/>
                </a:cubicBezTo>
                <a:cubicBezTo>
                  <a:pt x="2955425" y="456476"/>
                  <a:pt x="2991392" y="475560"/>
                  <a:pt x="3046199" y="499482"/>
                </a:cubicBezTo>
                <a:cubicBezTo>
                  <a:pt x="2922883" y="494643"/>
                  <a:pt x="2767025" y="389816"/>
                  <a:pt x="2301164" y="504319"/>
                </a:cubicBezTo>
                <a:cubicBezTo>
                  <a:pt x="2219831" y="524892"/>
                  <a:pt x="2140636" y="556790"/>
                  <a:pt x="2062665" y="588580"/>
                </a:cubicBezTo>
                <a:cubicBezTo>
                  <a:pt x="2078277" y="605356"/>
                  <a:pt x="2089979" y="624667"/>
                  <a:pt x="2097719" y="646062"/>
                </a:cubicBezTo>
                <a:lnTo>
                  <a:pt x="2103468" y="645441"/>
                </a:lnTo>
                <a:lnTo>
                  <a:pt x="2103468" y="665575"/>
                </a:lnTo>
                <a:lnTo>
                  <a:pt x="2105180" y="672050"/>
                </a:lnTo>
                <a:lnTo>
                  <a:pt x="2103468" y="672169"/>
                </a:lnTo>
                <a:lnTo>
                  <a:pt x="2103468" y="711562"/>
                </a:lnTo>
                <a:cubicBezTo>
                  <a:pt x="2159988" y="715594"/>
                  <a:pt x="2175402" y="620444"/>
                  <a:pt x="2740600" y="631732"/>
                </a:cubicBezTo>
                <a:cubicBezTo>
                  <a:pt x="3024912" y="660493"/>
                  <a:pt x="3060880" y="679577"/>
                  <a:pt x="3115686" y="703499"/>
                </a:cubicBezTo>
                <a:cubicBezTo>
                  <a:pt x="2992370" y="698660"/>
                  <a:pt x="2836513" y="593834"/>
                  <a:pt x="2370652" y="708337"/>
                </a:cubicBezTo>
                <a:cubicBezTo>
                  <a:pt x="2289319" y="728909"/>
                  <a:pt x="2210124" y="760808"/>
                  <a:pt x="2132153" y="792597"/>
                </a:cubicBezTo>
                <a:cubicBezTo>
                  <a:pt x="2147764" y="809373"/>
                  <a:pt x="2159466" y="828685"/>
                  <a:pt x="2167206" y="850079"/>
                </a:cubicBezTo>
                <a:lnTo>
                  <a:pt x="2172955" y="849458"/>
                </a:lnTo>
                <a:lnTo>
                  <a:pt x="2172955" y="869593"/>
                </a:lnTo>
                <a:lnTo>
                  <a:pt x="2174668" y="876068"/>
                </a:lnTo>
                <a:lnTo>
                  <a:pt x="2172955" y="876187"/>
                </a:lnTo>
                <a:lnTo>
                  <a:pt x="2172955" y="915579"/>
                </a:lnTo>
                <a:cubicBezTo>
                  <a:pt x="2229475" y="919611"/>
                  <a:pt x="2244889" y="824461"/>
                  <a:pt x="2810087" y="835750"/>
                </a:cubicBezTo>
                <a:cubicBezTo>
                  <a:pt x="3094400" y="864510"/>
                  <a:pt x="3130367" y="883594"/>
                  <a:pt x="3185174" y="907516"/>
                </a:cubicBezTo>
                <a:cubicBezTo>
                  <a:pt x="3061858" y="902677"/>
                  <a:pt x="2906000" y="797851"/>
                  <a:pt x="2440139" y="912354"/>
                </a:cubicBezTo>
                <a:cubicBezTo>
                  <a:pt x="2294558" y="949178"/>
                  <a:pt x="2155828" y="1022288"/>
                  <a:pt x="2018810" y="1066369"/>
                </a:cubicBezTo>
                <a:cubicBezTo>
                  <a:pt x="2034482" y="1001492"/>
                  <a:pt x="2067032" y="948174"/>
                  <a:pt x="2068130" y="873590"/>
                </a:cubicBezTo>
                <a:cubicBezTo>
                  <a:pt x="2064514" y="856860"/>
                  <a:pt x="2064519" y="840580"/>
                  <a:pt x="2054583" y="824019"/>
                </a:cubicBezTo>
                <a:cubicBezTo>
                  <a:pt x="2019333" y="837975"/>
                  <a:pt x="1984272" y="851107"/>
                  <a:pt x="1949323" y="862351"/>
                </a:cubicBezTo>
                <a:cubicBezTo>
                  <a:pt x="1956886" y="831042"/>
                  <a:pt x="1968380" y="802425"/>
                  <a:pt x="1978333" y="772797"/>
                </a:cubicBezTo>
                <a:cubicBezTo>
                  <a:pt x="1953491" y="760189"/>
                  <a:pt x="1927902" y="749992"/>
                  <a:pt x="1902024" y="742118"/>
                </a:cubicBezTo>
                <a:cubicBezTo>
                  <a:pt x="1869929" y="757672"/>
                  <a:pt x="1844880" y="775643"/>
                  <a:pt x="1820462" y="793929"/>
                </a:cubicBezTo>
                <a:cubicBezTo>
                  <a:pt x="1826299" y="796524"/>
                  <a:pt x="1831736" y="798325"/>
                  <a:pt x="1837261" y="799463"/>
                </a:cubicBezTo>
                <a:cubicBezTo>
                  <a:pt x="1890927" y="831180"/>
                  <a:pt x="1912050" y="866122"/>
                  <a:pt x="1936599" y="904290"/>
                </a:cubicBezTo>
                <a:lnTo>
                  <a:pt x="2035938" y="868810"/>
                </a:lnTo>
                <a:cubicBezTo>
                  <a:pt x="2046784" y="884400"/>
                  <a:pt x="2043930" y="901602"/>
                  <a:pt x="2047926" y="917998"/>
                </a:cubicBezTo>
                <a:cubicBezTo>
                  <a:pt x="1930890" y="948640"/>
                  <a:pt x="1892639" y="1005085"/>
                  <a:pt x="1814996" y="1048629"/>
                </a:cubicBezTo>
                <a:cubicBezTo>
                  <a:pt x="1875360" y="935545"/>
                  <a:pt x="1830469" y="872331"/>
                  <a:pt x="1756745" y="837260"/>
                </a:cubicBezTo>
                <a:cubicBezTo>
                  <a:pt x="1753330" y="840134"/>
                  <a:pt x="1749470" y="842389"/>
                  <a:pt x="1745508" y="844611"/>
                </a:cubicBezTo>
                <a:lnTo>
                  <a:pt x="1750294" y="833858"/>
                </a:lnTo>
                <a:cubicBezTo>
                  <a:pt x="1659678" y="788428"/>
                  <a:pt x="1529546" y="783389"/>
                  <a:pt x="1504993" y="772854"/>
                </a:cubicBezTo>
                <a:cubicBezTo>
                  <a:pt x="886701" y="703776"/>
                  <a:pt x="645207" y="818547"/>
                  <a:pt x="482498" y="843813"/>
                </a:cubicBezTo>
                <a:cubicBezTo>
                  <a:pt x="606956" y="757264"/>
                  <a:pt x="1014013" y="715871"/>
                  <a:pt x="1117918" y="714796"/>
                </a:cubicBezTo>
                <a:cubicBezTo>
                  <a:pt x="1543498" y="712575"/>
                  <a:pt x="1698054" y="748177"/>
                  <a:pt x="1770776" y="774693"/>
                </a:cubicBezTo>
                <a:cubicBezTo>
                  <a:pt x="1776136" y="747645"/>
                  <a:pt x="1773253" y="724459"/>
                  <a:pt x="1763537" y="705138"/>
                </a:cubicBezTo>
                <a:cubicBezTo>
                  <a:pt x="1637724" y="680255"/>
                  <a:pt x="1533696" y="681716"/>
                  <a:pt x="1510131" y="676090"/>
                </a:cubicBezTo>
                <a:cubicBezTo>
                  <a:pt x="1096794" y="648405"/>
                  <a:pt x="722850" y="702163"/>
                  <a:pt x="208462" y="759952"/>
                </a:cubicBezTo>
                <a:cubicBezTo>
                  <a:pt x="316364" y="727966"/>
                  <a:pt x="554432" y="687917"/>
                  <a:pt x="706864" y="668833"/>
                </a:cubicBezTo>
                <a:cubicBezTo>
                  <a:pt x="848807" y="650925"/>
                  <a:pt x="1030322" y="613853"/>
                  <a:pt x="1345114" y="612115"/>
                </a:cubicBezTo>
                <a:cubicBezTo>
                  <a:pt x="1417758" y="611714"/>
                  <a:pt x="1497500" y="613194"/>
                  <a:pt x="1585491" y="617226"/>
                </a:cubicBezTo>
                <a:cubicBezTo>
                  <a:pt x="1592464" y="620575"/>
                  <a:pt x="1628359" y="623394"/>
                  <a:pt x="1679312" y="629285"/>
                </a:cubicBezTo>
                <a:cubicBezTo>
                  <a:pt x="1588838" y="584358"/>
                  <a:pt x="1459931" y="579317"/>
                  <a:pt x="1435506" y="568837"/>
                </a:cubicBezTo>
                <a:cubicBezTo>
                  <a:pt x="817213" y="499758"/>
                  <a:pt x="575719" y="614530"/>
                  <a:pt x="413010" y="639796"/>
                </a:cubicBezTo>
                <a:cubicBezTo>
                  <a:pt x="537468" y="553247"/>
                  <a:pt x="944525" y="511854"/>
                  <a:pt x="1048430" y="510779"/>
                </a:cubicBezTo>
                <a:cubicBezTo>
                  <a:pt x="1474010" y="508558"/>
                  <a:pt x="1628566" y="544160"/>
                  <a:pt x="1701288" y="570676"/>
                </a:cubicBezTo>
                <a:cubicBezTo>
                  <a:pt x="1706649" y="543628"/>
                  <a:pt x="1703766" y="520442"/>
                  <a:pt x="1694049" y="501121"/>
                </a:cubicBezTo>
                <a:cubicBezTo>
                  <a:pt x="1568237" y="476238"/>
                  <a:pt x="1464209" y="477699"/>
                  <a:pt x="1440644" y="472073"/>
                </a:cubicBezTo>
                <a:cubicBezTo>
                  <a:pt x="1027307" y="444388"/>
                  <a:pt x="653363" y="498145"/>
                  <a:pt x="138975" y="555935"/>
                </a:cubicBezTo>
                <a:cubicBezTo>
                  <a:pt x="246877" y="523949"/>
                  <a:pt x="484944" y="483900"/>
                  <a:pt x="637377" y="464816"/>
                </a:cubicBezTo>
                <a:cubicBezTo>
                  <a:pt x="779319" y="446908"/>
                  <a:pt x="960834" y="409836"/>
                  <a:pt x="1275626" y="408098"/>
                </a:cubicBezTo>
                <a:cubicBezTo>
                  <a:pt x="1348270" y="407696"/>
                  <a:pt x="1428013" y="409177"/>
                  <a:pt x="1516003" y="413209"/>
                </a:cubicBezTo>
                <a:cubicBezTo>
                  <a:pt x="1522979" y="416559"/>
                  <a:pt x="1558902" y="419379"/>
                  <a:pt x="1609889" y="425276"/>
                </a:cubicBezTo>
                <a:cubicBezTo>
                  <a:pt x="1519402" y="380343"/>
                  <a:pt x="1390448" y="375302"/>
                  <a:pt x="1366018" y="364819"/>
                </a:cubicBezTo>
                <a:cubicBezTo>
                  <a:pt x="747726" y="295741"/>
                  <a:pt x="506232" y="410513"/>
                  <a:pt x="343523" y="435779"/>
                </a:cubicBezTo>
                <a:cubicBezTo>
                  <a:pt x="467981" y="349230"/>
                  <a:pt x="875038" y="307837"/>
                  <a:pt x="978943" y="306761"/>
                </a:cubicBezTo>
                <a:cubicBezTo>
                  <a:pt x="1403464" y="304547"/>
                  <a:pt x="1558308" y="339966"/>
                  <a:pt x="1631255" y="366466"/>
                </a:cubicBezTo>
                <a:cubicBezTo>
                  <a:pt x="1637144" y="339742"/>
                  <a:pt x="1634380" y="316669"/>
                  <a:pt x="1625135" y="297209"/>
                </a:cubicBezTo>
                <a:cubicBezTo>
                  <a:pt x="1499065" y="272217"/>
                  <a:pt x="1394757" y="273690"/>
                  <a:pt x="1371156" y="268056"/>
                </a:cubicBezTo>
                <a:cubicBezTo>
                  <a:pt x="957819" y="240371"/>
                  <a:pt x="583875" y="294128"/>
                  <a:pt x="69487" y="351917"/>
                </a:cubicBezTo>
                <a:cubicBezTo>
                  <a:pt x="177389" y="319932"/>
                  <a:pt x="415457" y="279882"/>
                  <a:pt x="567890" y="260799"/>
                </a:cubicBezTo>
                <a:cubicBezTo>
                  <a:pt x="709832" y="242891"/>
                  <a:pt x="891347" y="205819"/>
                  <a:pt x="1206139" y="204081"/>
                </a:cubicBezTo>
                <a:cubicBezTo>
                  <a:pt x="1278783" y="203679"/>
                  <a:pt x="1358525" y="205160"/>
                  <a:pt x="1446516" y="209191"/>
                </a:cubicBezTo>
                <a:cubicBezTo>
                  <a:pt x="1453516" y="212553"/>
                  <a:pt x="1489660" y="215381"/>
                  <a:pt x="1540923" y="221328"/>
                </a:cubicBezTo>
                <a:cubicBezTo>
                  <a:pt x="1450334" y="176342"/>
                  <a:pt x="1321000" y="171302"/>
                  <a:pt x="1296531" y="160802"/>
                </a:cubicBezTo>
                <a:cubicBezTo>
                  <a:pt x="678238" y="91724"/>
                  <a:pt x="436744" y="206496"/>
                  <a:pt x="274035" y="231762"/>
                </a:cubicBezTo>
                <a:cubicBezTo>
                  <a:pt x="398493" y="145212"/>
                  <a:pt x="805550" y="103819"/>
                  <a:pt x="909455" y="102744"/>
                </a:cubicBezTo>
                <a:cubicBezTo>
                  <a:pt x="1527748" y="99519"/>
                  <a:pt x="1573992" y="176123"/>
                  <a:pt x="1628799" y="187412"/>
                </a:cubicBezTo>
                <a:cubicBezTo>
                  <a:pt x="1659610" y="205621"/>
                  <a:pt x="1679694" y="224894"/>
                  <a:pt x="1695255" y="245710"/>
                </a:cubicBezTo>
                <a:cubicBezTo>
                  <a:pt x="1726917" y="251548"/>
                  <a:pt x="1759174" y="259370"/>
                  <a:pt x="1790351" y="270018"/>
                </a:cubicBezTo>
                <a:lnTo>
                  <a:pt x="1827475" y="256759"/>
                </a:lnTo>
                <a:cubicBezTo>
                  <a:pt x="1833957" y="266075"/>
                  <a:pt x="1835546" y="275966"/>
                  <a:pt x="1836707" y="285909"/>
                </a:cubicBezTo>
                <a:lnTo>
                  <a:pt x="1855950" y="294236"/>
                </a:lnTo>
                <a:cubicBezTo>
                  <a:pt x="1858595" y="283866"/>
                  <a:pt x="1859500" y="272951"/>
                  <a:pt x="1859667" y="261539"/>
                </a:cubicBezTo>
                <a:cubicBezTo>
                  <a:pt x="1855096" y="240386"/>
                  <a:pt x="1856313" y="219952"/>
                  <a:pt x="1839464" y="197088"/>
                </a:cubicBezTo>
                <a:cubicBezTo>
                  <a:pt x="1620806" y="62426"/>
                  <a:pt x="1342203" y="73715"/>
                  <a:pt x="1301669" y="64039"/>
                </a:cubicBezTo>
                <a:cubicBezTo>
                  <a:pt x="888332" y="36354"/>
                  <a:pt x="514388" y="90111"/>
                  <a:pt x="0" y="147900"/>
                </a:cubicBezTo>
                <a:cubicBezTo>
                  <a:pt x="107902" y="115914"/>
                  <a:pt x="345969" y="75865"/>
                  <a:pt x="498402" y="56781"/>
                </a:cubicBezTo>
                <a:cubicBezTo>
                  <a:pt x="640345" y="38873"/>
                  <a:pt x="821859" y="1802"/>
                  <a:pt x="1136651" y="63"/>
                </a:cubicBezTo>
                <a:cubicBezTo>
                  <a:pt x="1209295" y="-338"/>
                  <a:pt x="1289038" y="1143"/>
                  <a:pt x="1377028" y="5174"/>
                </a:cubicBezTo>
                <a:cubicBezTo>
                  <a:pt x="1404506" y="18370"/>
                  <a:pt x="1881076" y="23346"/>
                  <a:pt x="1958743" y="238027"/>
                </a:cubicBezTo>
                <a:lnTo>
                  <a:pt x="1964493" y="237406"/>
                </a:lnTo>
                <a:lnTo>
                  <a:pt x="1964493" y="257541"/>
                </a:lnTo>
                <a:lnTo>
                  <a:pt x="1966205" y="264016"/>
                </a:lnTo>
                <a:lnTo>
                  <a:pt x="1964493" y="264135"/>
                </a:lnTo>
                <a:lnTo>
                  <a:pt x="1964493" y="303528"/>
                </a:lnTo>
                <a:cubicBezTo>
                  <a:pt x="2021013" y="307559"/>
                  <a:pt x="2036427" y="212409"/>
                  <a:pt x="2601625" y="223698"/>
                </a:cubicBezTo>
                <a:cubicBezTo>
                  <a:pt x="2885937" y="252458"/>
                  <a:pt x="2921905" y="271542"/>
                  <a:pt x="2976711" y="295464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9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 bwMode="auto">
          <a:xfrm rot="20028519">
            <a:off x="4571806" y="2301848"/>
            <a:ext cx="3185174" cy="799777"/>
          </a:xfrm>
          <a:custGeom>
            <a:avLst/>
            <a:gdLst/>
            <a:ahLst/>
            <a:cxnLst/>
            <a:rect l="l" t="t" r="r" b="b"/>
            <a:pathLst>
              <a:path w="3185174" h="1066369">
                <a:moveTo>
                  <a:pt x="1908845" y="568780"/>
                </a:moveTo>
                <a:cubicBezTo>
                  <a:pt x="1884004" y="556172"/>
                  <a:pt x="1858415" y="545975"/>
                  <a:pt x="1832537" y="538101"/>
                </a:cubicBezTo>
                <a:cubicBezTo>
                  <a:pt x="1800441" y="553654"/>
                  <a:pt x="1775393" y="571626"/>
                  <a:pt x="1750974" y="589912"/>
                </a:cubicBezTo>
                <a:cubicBezTo>
                  <a:pt x="1756811" y="592507"/>
                  <a:pt x="1762249" y="594308"/>
                  <a:pt x="1767774" y="595446"/>
                </a:cubicBezTo>
                <a:cubicBezTo>
                  <a:pt x="1798584" y="613656"/>
                  <a:pt x="1818669" y="632929"/>
                  <a:pt x="1834230" y="653744"/>
                </a:cubicBezTo>
                <a:cubicBezTo>
                  <a:pt x="1865892" y="659582"/>
                  <a:pt x="1898149" y="667405"/>
                  <a:pt x="1929326" y="678053"/>
                </a:cubicBezTo>
                <a:lnTo>
                  <a:pt x="1966450" y="664793"/>
                </a:lnTo>
                <a:cubicBezTo>
                  <a:pt x="1972931" y="674109"/>
                  <a:pt x="1974521" y="684000"/>
                  <a:pt x="1975681" y="693943"/>
                </a:cubicBezTo>
                <a:lnTo>
                  <a:pt x="1994924" y="702270"/>
                </a:lnTo>
                <a:cubicBezTo>
                  <a:pt x="1997570" y="691900"/>
                  <a:pt x="1998474" y="680985"/>
                  <a:pt x="1998642" y="669573"/>
                </a:cubicBezTo>
                <a:cubicBezTo>
                  <a:pt x="1995027" y="652843"/>
                  <a:pt x="1995032" y="636563"/>
                  <a:pt x="1985096" y="620002"/>
                </a:cubicBezTo>
                <a:cubicBezTo>
                  <a:pt x="1949846" y="633958"/>
                  <a:pt x="1914785" y="647090"/>
                  <a:pt x="1879835" y="658334"/>
                </a:cubicBezTo>
                <a:cubicBezTo>
                  <a:pt x="1887398" y="627025"/>
                  <a:pt x="1898892" y="598408"/>
                  <a:pt x="1908845" y="568780"/>
                </a:cubicBezTo>
                <a:close/>
                <a:moveTo>
                  <a:pt x="1839358" y="364763"/>
                </a:moveTo>
                <a:cubicBezTo>
                  <a:pt x="1814516" y="352155"/>
                  <a:pt x="1788928" y="341958"/>
                  <a:pt x="1763049" y="334083"/>
                </a:cubicBezTo>
                <a:cubicBezTo>
                  <a:pt x="1730954" y="349637"/>
                  <a:pt x="1705906" y="367609"/>
                  <a:pt x="1681487" y="385895"/>
                </a:cubicBezTo>
                <a:cubicBezTo>
                  <a:pt x="1687324" y="388489"/>
                  <a:pt x="1692761" y="390291"/>
                  <a:pt x="1698286" y="391429"/>
                </a:cubicBezTo>
                <a:cubicBezTo>
                  <a:pt x="1729097" y="409638"/>
                  <a:pt x="1749181" y="428911"/>
                  <a:pt x="1764742" y="449727"/>
                </a:cubicBezTo>
                <a:cubicBezTo>
                  <a:pt x="1796405" y="455565"/>
                  <a:pt x="1828662" y="463387"/>
                  <a:pt x="1859838" y="474035"/>
                </a:cubicBezTo>
                <a:lnTo>
                  <a:pt x="1896962" y="460776"/>
                </a:lnTo>
                <a:cubicBezTo>
                  <a:pt x="1903444" y="470092"/>
                  <a:pt x="1905033" y="479983"/>
                  <a:pt x="1906194" y="489926"/>
                </a:cubicBezTo>
                <a:lnTo>
                  <a:pt x="1925437" y="498253"/>
                </a:lnTo>
                <a:cubicBezTo>
                  <a:pt x="1928083" y="487883"/>
                  <a:pt x="1928987" y="476968"/>
                  <a:pt x="1929155" y="465556"/>
                </a:cubicBezTo>
                <a:cubicBezTo>
                  <a:pt x="1925539" y="448826"/>
                  <a:pt x="1925544" y="432546"/>
                  <a:pt x="1915609" y="415985"/>
                </a:cubicBezTo>
                <a:cubicBezTo>
                  <a:pt x="1880358" y="429941"/>
                  <a:pt x="1845297" y="443073"/>
                  <a:pt x="1810348" y="454317"/>
                </a:cubicBezTo>
                <a:cubicBezTo>
                  <a:pt x="1817911" y="423008"/>
                  <a:pt x="1829405" y="394391"/>
                  <a:pt x="1839358" y="364763"/>
                </a:cubicBezTo>
                <a:close/>
                <a:moveTo>
                  <a:pt x="2984784" y="814784"/>
                </a:moveTo>
                <a:cubicBezTo>
                  <a:pt x="2806091" y="813172"/>
                  <a:pt x="2625684" y="754307"/>
                  <a:pt x="2207209" y="872842"/>
                </a:cubicBezTo>
                <a:lnTo>
                  <a:pt x="2190082" y="813978"/>
                </a:lnTo>
                <a:cubicBezTo>
                  <a:pt x="2332238" y="792744"/>
                  <a:pt x="2452128" y="772316"/>
                  <a:pt x="2616550" y="776885"/>
                </a:cubicBezTo>
                <a:cubicBezTo>
                  <a:pt x="2699902" y="775810"/>
                  <a:pt x="2923698" y="796507"/>
                  <a:pt x="2984784" y="814784"/>
                </a:cubicBezTo>
                <a:close/>
                <a:moveTo>
                  <a:pt x="2915297" y="610767"/>
                </a:moveTo>
                <a:cubicBezTo>
                  <a:pt x="2736603" y="609154"/>
                  <a:pt x="2556197" y="550290"/>
                  <a:pt x="2137722" y="668825"/>
                </a:cubicBezTo>
                <a:lnTo>
                  <a:pt x="2120594" y="609961"/>
                </a:lnTo>
                <a:cubicBezTo>
                  <a:pt x="2262750" y="588727"/>
                  <a:pt x="2382641" y="568299"/>
                  <a:pt x="2547062" y="572868"/>
                </a:cubicBezTo>
                <a:cubicBezTo>
                  <a:pt x="2630415" y="571793"/>
                  <a:pt x="2854211" y="592489"/>
                  <a:pt x="2915297" y="610767"/>
                </a:cubicBezTo>
                <a:close/>
                <a:moveTo>
                  <a:pt x="2845809" y="406750"/>
                </a:moveTo>
                <a:cubicBezTo>
                  <a:pt x="2667116" y="405137"/>
                  <a:pt x="2486709" y="346273"/>
                  <a:pt x="2068234" y="464808"/>
                </a:cubicBezTo>
                <a:lnTo>
                  <a:pt x="2051107" y="405944"/>
                </a:lnTo>
                <a:cubicBezTo>
                  <a:pt x="2193263" y="384709"/>
                  <a:pt x="2313153" y="364282"/>
                  <a:pt x="2477575" y="368851"/>
                </a:cubicBezTo>
                <a:cubicBezTo>
                  <a:pt x="2560927" y="367776"/>
                  <a:pt x="2784723" y="388472"/>
                  <a:pt x="2845809" y="406750"/>
                </a:cubicBezTo>
                <a:close/>
                <a:moveTo>
                  <a:pt x="2776322" y="202733"/>
                </a:moveTo>
                <a:cubicBezTo>
                  <a:pt x="2597628" y="201120"/>
                  <a:pt x="2417222" y="142256"/>
                  <a:pt x="1998747" y="260791"/>
                </a:cubicBezTo>
                <a:lnTo>
                  <a:pt x="1981619" y="201927"/>
                </a:lnTo>
                <a:cubicBezTo>
                  <a:pt x="2123775" y="180692"/>
                  <a:pt x="2243666" y="160265"/>
                  <a:pt x="2408087" y="164834"/>
                </a:cubicBezTo>
                <a:cubicBezTo>
                  <a:pt x="2491440" y="163759"/>
                  <a:pt x="2715236" y="184455"/>
                  <a:pt x="2776322" y="202733"/>
                </a:cubicBezTo>
                <a:close/>
                <a:moveTo>
                  <a:pt x="2976711" y="295464"/>
                </a:moveTo>
                <a:cubicBezTo>
                  <a:pt x="2853395" y="290626"/>
                  <a:pt x="2697538" y="185799"/>
                  <a:pt x="2231677" y="300302"/>
                </a:cubicBezTo>
                <a:cubicBezTo>
                  <a:pt x="2150344" y="320875"/>
                  <a:pt x="2071149" y="352773"/>
                  <a:pt x="1993178" y="384563"/>
                </a:cubicBezTo>
                <a:cubicBezTo>
                  <a:pt x="2008789" y="401339"/>
                  <a:pt x="2020491" y="420650"/>
                  <a:pt x="2028231" y="442045"/>
                </a:cubicBezTo>
                <a:lnTo>
                  <a:pt x="2033980" y="441424"/>
                </a:lnTo>
                <a:lnTo>
                  <a:pt x="2033980" y="461558"/>
                </a:lnTo>
                <a:lnTo>
                  <a:pt x="2035693" y="468033"/>
                </a:lnTo>
                <a:lnTo>
                  <a:pt x="2033980" y="468152"/>
                </a:lnTo>
                <a:lnTo>
                  <a:pt x="2033980" y="507545"/>
                </a:lnTo>
                <a:cubicBezTo>
                  <a:pt x="2090500" y="511577"/>
                  <a:pt x="2105914" y="416426"/>
                  <a:pt x="2671113" y="427715"/>
                </a:cubicBezTo>
                <a:cubicBezTo>
                  <a:pt x="2955425" y="456476"/>
                  <a:pt x="2991392" y="475560"/>
                  <a:pt x="3046199" y="499482"/>
                </a:cubicBezTo>
                <a:cubicBezTo>
                  <a:pt x="2922883" y="494643"/>
                  <a:pt x="2767025" y="389816"/>
                  <a:pt x="2301164" y="504319"/>
                </a:cubicBezTo>
                <a:cubicBezTo>
                  <a:pt x="2219831" y="524892"/>
                  <a:pt x="2140636" y="556790"/>
                  <a:pt x="2062665" y="588580"/>
                </a:cubicBezTo>
                <a:cubicBezTo>
                  <a:pt x="2078277" y="605356"/>
                  <a:pt x="2089979" y="624667"/>
                  <a:pt x="2097719" y="646062"/>
                </a:cubicBezTo>
                <a:lnTo>
                  <a:pt x="2103468" y="645441"/>
                </a:lnTo>
                <a:lnTo>
                  <a:pt x="2103468" y="665575"/>
                </a:lnTo>
                <a:lnTo>
                  <a:pt x="2105180" y="672050"/>
                </a:lnTo>
                <a:lnTo>
                  <a:pt x="2103468" y="672169"/>
                </a:lnTo>
                <a:lnTo>
                  <a:pt x="2103468" y="711562"/>
                </a:lnTo>
                <a:cubicBezTo>
                  <a:pt x="2159988" y="715594"/>
                  <a:pt x="2175402" y="620444"/>
                  <a:pt x="2740600" y="631732"/>
                </a:cubicBezTo>
                <a:cubicBezTo>
                  <a:pt x="3024912" y="660493"/>
                  <a:pt x="3060880" y="679577"/>
                  <a:pt x="3115686" y="703499"/>
                </a:cubicBezTo>
                <a:cubicBezTo>
                  <a:pt x="2992370" y="698660"/>
                  <a:pt x="2836513" y="593834"/>
                  <a:pt x="2370652" y="708337"/>
                </a:cubicBezTo>
                <a:cubicBezTo>
                  <a:pt x="2289319" y="728909"/>
                  <a:pt x="2210124" y="760808"/>
                  <a:pt x="2132153" y="792597"/>
                </a:cubicBezTo>
                <a:cubicBezTo>
                  <a:pt x="2147764" y="809373"/>
                  <a:pt x="2159466" y="828685"/>
                  <a:pt x="2167206" y="850079"/>
                </a:cubicBezTo>
                <a:lnTo>
                  <a:pt x="2172955" y="849458"/>
                </a:lnTo>
                <a:lnTo>
                  <a:pt x="2172955" y="869593"/>
                </a:lnTo>
                <a:lnTo>
                  <a:pt x="2174668" y="876068"/>
                </a:lnTo>
                <a:lnTo>
                  <a:pt x="2172955" y="876187"/>
                </a:lnTo>
                <a:lnTo>
                  <a:pt x="2172955" y="915579"/>
                </a:lnTo>
                <a:cubicBezTo>
                  <a:pt x="2229475" y="919611"/>
                  <a:pt x="2244889" y="824461"/>
                  <a:pt x="2810087" y="835750"/>
                </a:cubicBezTo>
                <a:cubicBezTo>
                  <a:pt x="3094400" y="864510"/>
                  <a:pt x="3130367" y="883594"/>
                  <a:pt x="3185174" y="907516"/>
                </a:cubicBezTo>
                <a:cubicBezTo>
                  <a:pt x="3061858" y="902677"/>
                  <a:pt x="2906000" y="797851"/>
                  <a:pt x="2440139" y="912354"/>
                </a:cubicBezTo>
                <a:cubicBezTo>
                  <a:pt x="2294558" y="949178"/>
                  <a:pt x="2155828" y="1022288"/>
                  <a:pt x="2018810" y="1066369"/>
                </a:cubicBezTo>
                <a:cubicBezTo>
                  <a:pt x="2034482" y="1001492"/>
                  <a:pt x="2067032" y="948174"/>
                  <a:pt x="2068130" y="873590"/>
                </a:cubicBezTo>
                <a:cubicBezTo>
                  <a:pt x="2064514" y="856860"/>
                  <a:pt x="2064519" y="840580"/>
                  <a:pt x="2054583" y="824019"/>
                </a:cubicBezTo>
                <a:cubicBezTo>
                  <a:pt x="2019333" y="837975"/>
                  <a:pt x="1984272" y="851107"/>
                  <a:pt x="1949323" y="862351"/>
                </a:cubicBezTo>
                <a:cubicBezTo>
                  <a:pt x="1956886" y="831042"/>
                  <a:pt x="1968380" y="802425"/>
                  <a:pt x="1978333" y="772797"/>
                </a:cubicBezTo>
                <a:cubicBezTo>
                  <a:pt x="1953491" y="760189"/>
                  <a:pt x="1927902" y="749992"/>
                  <a:pt x="1902024" y="742118"/>
                </a:cubicBezTo>
                <a:cubicBezTo>
                  <a:pt x="1869929" y="757672"/>
                  <a:pt x="1844880" y="775643"/>
                  <a:pt x="1820462" y="793929"/>
                </a:cubicBezTo>
                <a:cubicBezTo>
                  <a:pt x="1826299" y="796524"/>
                  <a:pt x="1831736" y="798325"/>
                  <a:pt x="1837261" y="799463"/>
                </a:cubicBezTo>
                <a:cubicBezTo>
                  <a:pt x="1890927" y="831180"/>
                  <a:pt x="1912050" y="866122"/>
                  <a:pt x="1936599" y="904290"/>
                </a:cubicBezTo>
                <a:lnTo>
                  <a:pt x="2035938" y="868810"/>
                </a:lnTo>
                <a:cubicBezTo>
                  <a:pt x="2046784" y="884400"/>
                  <a:pt x="2043930" y="901602"/>
                  <a:pt x="2047926" y="917998"/>
                </a:cubicBezTo>
                <a:cubicBezTo>
                  <a:pt x="1930890" y="948640"/>
                  <a:pt x="1892639" y="1005085"/>
                  <a:pt x="1814996" y="1048629"/>
                </a:cubicBezTo>
                <a:cubicBezTo>
                  <a:pt x="1875360" y="935545"/>
                  <a:pt x="1830469" y="872331"/>
                  <a:pt x="1756745" y="837260"/>
                </a:cubicBezTo>
                <a:cubicBezTo>
                  <a:pt x="1753330" y="840134"/>
                  <a:pt x="1749470" y="842389"/>
                  <a:pt x="1745508" y="844611"/>
                </a:cubicBezTo>
                <a:lnTo>
                  <a:pt x="1750294" y="833858"/>
                </a:lnTo>
                <a:cubicBezTo>
                  <a:pt x="1659678" y="788428"/>
                  <a:pt x="1529546" y="783389"/>
                  <a:pt x="1504993" y="772854"/>
                </a:cubicBezTo>
                <a:cubicBezTo>
                  <a:pt x="886701" y="703776"/>
                  <a:pt x="645207" y="818547"/>
                  <a:pt x="482498" y="843813"/>
                </a:cubicBezTo>
                <a:cubicBezTo>
                  <a:pt x="606956" y="757264"/>
                  <a:pt x="1014013" y="715871"/>
                  <a:pt x="1117918" y="714796"/>
                </a:cubicBezTo>
                <a:cubicBezTo>
                  <a:pt x="1543498" y="712575"/>
                  <a:pt x="1698054" y="748177"/>
                  <a:pt x="1770776" y="774693"/>
                </a:cubicBezTo>
                <a:cubicBezTo>
                  <a:pt x="1776136" y="747645"/>
                  <a:pt x="1773253" y="724459"/>
                  <a:pt x="1763537" y="705138"/>
                </a:cubicBezTo>
                <a:cubicBezTo>
                  <a:pt x="1637724" y="680255"/>
                  <a:pt x="1533696" y="681716"/>
                  <a:pt x="1510131" y="676090"/>
                </a:cubicBezTo>
                <a:cubicBezTo>
                  <a:pt x="1096794" y="648405"/>
                  <a:pt x="722850" y="702163"/>
                  <a:pt x="208462" y="759952"/>
                </a:cubicBezTo>
                <a:cubicBezTo>
                  <a:pt x="316364" y="727966"/>
                  <a:pt x="554432" y="687917"/>
                  <a:pt x="706864" y="668833"/>
                </a:cubicBezTo>
                <a:cubicBezTo>
                  <a:pt x="848807" y="650925"/>
                  <a:pt x="1030322" y="613853"/>
                  <a:pt x="1345114" y="612115"/>
                </a:cubicBezTo>
                <a:cubicBezTo>
                  <a:pt x="1417758" y="611714"/>
                  <a:pt x="1497500" y="613194"/>
                  <a:pt x="1585491" y="617226"/>
                </a:cubicBezTo>
                <a:cubicBezTo>
                  <a:pt x="1592464" y="620575"/>
                  <a:pt x="1628359" y="623394"/>
                  <a:pt x="1679312" y="629285"/>
                </a:cubicBezTo>
                <a:cubicBezTo>
                  <a:pt x="1588838" y="584358"/>
                  <a:pt x="1459931" y="579317"/>
                  <a:pt x="1435506" y="568837"/>
                </a:cubicBezTo>
                <a:cubicBezTo>
                  <a:pt x="817213" y="499758"/>
                  <a:pt x="575719" y="614530"/>
                  <a:pt x="413010" y="639796"/>
                </a:cubicBezTo>
                <a:cubicBezTo>
                  <a:pt x="537468" y="553247"/>
                  <a:pt x="944525" y="511854"/>
                  <a:pt x="1048430" y="510779"/>
                </a:cubicBezTo>
                <a:cubicBezTo>
                  <a:pt x="1474010" y="508558"/>
                  <a:pt x="1628566" y="544160"/>
                  <a:pt x="1701288" y="570676"/>
                </a:cubicBezTo>
                <a:cubicBezTo>
                  <a:pt x="1706649" y="543628"/>
                  <a:pt x="1703766" y="520442"/>
                  <a:pt x="1694049" y="501121"/>
                </a:cubicBezTo>
                <a:cubicBezTo>
                  <a:pt x="1568237" y="476238"/>
                  <a:pt x="1464209" y="477699"/>
                  <a:pt x="1440644" y="472073"/>
                </a:cubicBezTo>
                <a:cubicBezTo>
                  <a:pt x="1027307" y="444388"/>
                  <a:pt x="653363" y="498145"/>
                  <a:pt x="138975" y="555935"/>
                </a:cubicBezTo>
                <a:cubicBezTo>
                  <a:pt x="246877" y="523949"/>
                  <a:pt x="484944" y="483900"/>
                  <a:pt x="637377" y="464816"/>
                </a:cubicBezTo>
                <a:cubicBezTo>
                  <a:pt x="779319" y="446908"/>
                  <a:pt x="960834" y="409836"/>
                  <a:pt x="1275626" y="408098"/>
                </a:cubicBezTo>
                <a:cubicBezTo>
                  <a:pt x="1348270" y="407696"/>
                  <a:pt x="1428013" y="409177"/>
                  <a:pt x="1516003" y="413209"/>
                </a:cubicBezTo>
                <a:cubicBezTo>
                  <a:pt x="1522979" y="416559"/>
                  <a:pt x="1558902" y="419379"/>
                  <a:pt x="1609889" y="425276"/>
                </a:cubicBezTo>
                <a:cubicBezTo>
                  <a:pt x="1519402" y="380343"/>
                  <a:pt x="1390448" y="375302"/>
                  <a:pt x="1366018" y="364819"/>
                </a:cubicBezTo>
                <a:cubicBezTo>
                  <a:pt x="747726" y="295741"/>
                  <a:pt x="506232" y="410513"/>
                  <a:pt x="343523" y="435779"/>
                </a:cubicBezTo>
                <a:cubicBezTo>
                  <a:pt x="467981" y="349230"/>
                  <a:pt x="875038" y="307837"/>
                  <a:pt x="978943" y="306761"/>
                </a:cubicBezTo>
                <a:cubicBezTo>
                  <a:pt x="1403464" y="304547"/>
                  <a:pt x="1558308" y="339966"/>
                  <a:pt x="1631255" y="366466"/>
                </a:cubicBezTo>
                <a:cubicBezTo>
                  <a:pt x="1637144" y="339742"/>
                  <a:pt x="1634380" y="316669"/>
                  <a:pt x="1625135" y="297209"/>
                </a:cubicBezTo>
                <a:cubicBezTo>
                  <a:pt x="1499065" y="272217"/>
                  <a:pt x="1394757" y="273690"/>
                  <a:pt x="1371156" y="268056"/>
                </a:cubicBezTo>
                <a:cubicBezTo>
                  <a:pt x="957819" y="240371"/>
                  <a:pt x="583875" y="294128"/>
                  <a:pt x="69487" y="351917"/>
                </a:cubicBezTo>
                <a:cubicBezTo>
                  <a:pt x="177389" y="319932"/>
                  <a:pt x="415457" y="279882"/>
                  <a:pt x="567890" y="260799"/>
                </a:cubicBezTo>
                <a:cubicBezTo>
                  <a:pt x="709832" y="242891"/>
                  <a:pt x="891347" y="205819"/>
                  <a:pt x="1206139" y="204081"/>
                </a:cubicBezTo>
                <a:cubicBezTo>
                  <a:pt x="1278783" y="203679"/>
                  <a:pt x="1358525" y="205160"/>
                  <a:pt x="1446516" y="209191"/>
                </a:cubicBezTo>
                <a:cubicBezTo>
                  <a:pt x="1453516" y="212553"/>
                  <a:pt x="1489660" y="215381"/>
                  <a:pt x="1540923" y="221328"/>
                </a:cubicBezTo>
                <a:cubicBezTo>
                  <a:pt x="1450334" y="176342"/>
                  <a:pt x="1321000" y="171302"/>
                  <a:pt x="1296531" y="160802"/>
                </a:cubicBezTo>
                <a:cubicBezTo>
                  <a:pt x="678238" y="91724"/>
                  <a:pt x="436744" y="206496"/>
                  <a:pt x="274035" y="231762"/>
                </a:cubicBezTo>
                <a:cubicBezTo>
                  <a:pt x="398493" y="145212"/>
                  <a:pt x="805550" y="103819"/>
                  <a:pt x="909455" y="102744"/>
                </a:cubicBezTo>
                <a:cubicBezTo>
                  <a:pt x="1527748" y="99519"/>
                  <a:pt x="1573992" y="176123"/>
                  <a:pt x="1628799" y="187412"/>
                </a:cubicBezTo>
                <a:cubicBezTo>
                  <a:pt x="1659610" y="205621"/>
                  <a:pt x="1679694" y="224894"/>
                  <a:pt x="1695255" y="245710"/>
                </a:cubicBezTo>
                <a:cubicBezTo>
                  <a:pt x="1726917" y="251548"/>
                  <a:pt x="1759174" y="259370"/>
                  <a:pt x="1790351" y="270018"/>
                </a:cubicBezTo>
                <a:lnTo>
                  <a:pt x="1827475" y="256759"/>
                </a:lnTo>
                <a:cubicBezTo>
                  <a:pt x="1833957" y="266075"/>
                  <a:pt x="1835546" y="275966"/>
                  <a:pt x="1836707" y="285909"/>
                </a:cubicBezTo>
                <a:lnTo>
                  <a:pt x="1855950" y="294236"/>
                </a:lnTo>
                <a:cubicBezTo>
                  <a:pt x="1858595" y="283866"/>
                  <a:pt x="1859500" y="272951"/>
                  <a:pt x="1859667" y="261539"/>
                </a:cubicBezTo>
                <a:cubicBezTo>
                  <a:pt x="1855096" y="240386"/>
                  <a:pt x="1856313" y="219952"/>
                  <a:pt x="1839464" y="197088"/>
                </a:cubicBezTo>
                <a:cubicBezTo>
                  <a:pt x="1620806" y="62426"/>
                  <a:pt x="1342203" y="73715"/>
                  <a:pt x="1301669" y="64039"/>
                </a:cubicBezTo>
                <a:cubicBezTo>
                  <a:pt x="888332" y="36354"/>
                  <a:pt x="514388" y="90111"/>
                  <a:pt x="0" y="147900"/>
                </a:cubicBezTo>
                <a:cubicBezTo>
                  <a:pt x="107902" y="115914"/>
                  <a:pt x="345969" y="75865"/>
                  <a:pt x="498402" y="56781"/>
                </a:cubicBezTo>
                <a:cubicBezTo>
                  <a:pt x="640345" y="38873"/>
                  <a:pt x="821859" y="1802"/>
                  <a:pt x="1136651" y="63"/>
                </a:cubicBezTo>
                <a:cubicBezTo>
                  <a:pt x="1209295" y="-338"/>
                  <a:pt x="1289038" y="1143"/>
                  <a:pt x="1377028" y="5174"/>
                </a:cubicBezTo>
                <a:cubicBezTo>
                  <a:pt x="1404506" y="18370"/>
                  <a:pt x="1881076" y="23346"/>
                  <a:pt x="1958743" y="238027"/>
                </a:cubicBezTo>
                <a:lnTo>
                  <a:pt x="1964493" y="237406"/>
                </a:lnTo>
                <a:lnTo>
                  <a:pt x="1964493" y="257541"/>
                </a:lnTo>
                <a:lnTo>
                  <a:pt x="1966205" y="264016"/>
                </a:lnTo>
                <a:lnTo>
                  <a:pt x="1964493" y="264135"/>
                </a:lnTo>
                <a:lnTo>
                  <a:pt x="1964493" y="303528"/>
                </a:lnTo>
                <a:cubicBezTo>
                  <a:pt x="2021013" y="307559"/>
                  <a:pt x="2036427" y="212409"/>
                  <a:pt x="2601625" y="223698"/>
                </a:cubicBezTo>
                <a:cubicBezTo>
                  <a:pt x="2885937" y="252458"/>
                  <a:pt x="2921905" y="271542"/>
                  <a:pt x="2976711" y="295464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95000">
                <a:srgbClr val="0087E6"/>
              </a:gs>
              <a:gs pos="100000">
                <a:srgbClr val="005CBF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0" name="9 Imagen" descr="Diapositiva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314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/>
          <p:nvPr/>
        </p:nvSpPr>
        <p:spPr>
          <a:xfrm rot="2459522" flipV="1">
            <a:off x="1379581" y="-419102"/>
            <a:ext cx="1253598" cy="3159231"/>
          </a:xfrm>
          <a:custGeom>
            <a:avLst/>
            <a:gdLst/>
            <a:ahLst/>
            <a:cxnLst/>
            <a:rect l="l" t="t" r="r" b="b"/>
            <a:pathLst>
              <a:path w="1253598" h="4212308">
                <a:moveTo>
                  <a:pt x="745389" y="1339098"/>
                </a:moveTo>
                <a:cubicBezTo>
                  <a:pt x="759172" y="1457504"/>
                  <a:pt x="843868" y="1568574"/>
                  <a:pt x="902842" y="1734923"/>
                </a:cubicBezTo>
                <a:cubicBezTo>
                  <a:pt x="941377" y="1877748"/>
                  <a:pt x="958374" y="1999988"/>
                  <a:pt x="960488" y="2106154"/>
                </a:cubicBezTo>
                <a:cubicBezTo>
                  <a:pt x="958374" y="2212320"/>
                  <a:pt x="941377" y="2334561"/>
                  <a:pt x="902842" y="2477385"/>
                </a:cubicBezTo>
                <a:cubicBezTo>
                  <a:pt x="843868" y="2643735"/>
                  <a:pt x="759172" y="2754805"/>
                  <a:pt x="745389" y="2873210"/>
                </a:cubicBezTo>
                <a:cubicBezTo>
                  <a:pt x="1274094" y="2454290"/>
                  <a:pt x="1217757" y="2299724"/>
                  <a:pt x="1252426" y="2175492"/>
                </a:cubicBezTo>
                <a:lnTo>
                  <a:pt x="1253062" y="2127064"/>
                </a:lnTo>
                <a:cubicBezTo>
                  <a:pt x="1253603" y="2120178"/>
                  <a:pt x="1253806" y="2113208"/>
                  <a:pt x="1253336" y="2106154"/>
                </a:cubicBezTo>
                <a:cubicBezTo>
                  <a:pt x="1253806" y="2099100"/>
                  <a:pt x="1253603" y="2092131"/>
                  <a:pt x="1253062" y="2085245"/>
                </a:cubicBezTo>
                <a:lnTo>
                  <a:pt x="1252426" y="2036816"/>
                </a:lnTo>
                <a:cubicBezTo>
                  <a:pt x="1217757" y="1912584"/>
                  <a:pt x="1274094" y="1758018"/>
                  <a:pt x="745389" y="1339098"/>
                </a:cubicBezTo>
                <a:close/>
                <a:moveTo>
                  <a:pt x="331249" y="951638"/>
                </a:moveTo>
                <a:cubicBezTo>
                  <a:pt x="330284" y="960312"/>
                  <a:pt x="330982" y="969700"/>
                  <a:pt x="333691" y="979406"/>
                </a:cubicBezTo>
                <a:cubicBezTo>
                  <a:pt x="346133" y="1341478"/>
                  <a:pt x="686515" y="1539581"/>
                  <a:pt x="639405" y="1989004"/>
                </a:cubicBezTo>
                <a:cubicBezTo>
                  <a:pt x="620311" y="1981454"/>
                  <a:pt x="601395" y="1981082"/>
                  <a:pt x="585043" y="1984811"/>
                </a:cubicBezTo>
                <a:cubicBezTo>
                  <a:pt x="599821" y="2027105"/>
                  <a:pt x="611537" y="2067455"/>
                  <a:pt x="620124" y="2106154"/>
                </a:cubicBezTo>
                <a:cubicBezTo>
                  <a:pt x="611537" y="2144854"/>
                  <a:pt x="599821" y="2185204"/>
                  <a:pt x="585043" y="2227497"/>
                </a:cubicBezTo>
                <a:cubicBezTo>
                  <a:pt x="601395" y="2231227"/>
                  <a:pt x="620311" y="2230854"/>
                  <a:pt x="639405" y="2223304"/>
                </a:cubicBezTo>
                <a:cubicBezTo>
                  <a:pt x="686515" y="2672727"/>
                  <a:pt x="346133" y="2870831"/>
                  <a:pt x="333691" y="3232902"/>
                </a:cubicBezTo>
                <a:cubicBezTo>
                  <a:pt x="322856" y="3271725"/>
                  <a:pt x="344187" y="3305469"/>
                  <a:pt x="375462" y="3308741"/>
                </a:cubicBezTo>
                <a:cubicBezTo>
                  <a:pt x="394227" y="3310705"/>
                  <a:pt x="416572" y="3301699"/>
                  <a:pt x="437699" y="3276238"/>
                </a:cubicBezTo>
                <a:cubicBezTo>
                  <a:pt x="551818" y="3000329"/>
                  <a:pt x="722275" y="2741754"/>
                  <a:pt x="780057" y="2448511"/>
                </a:cubicBezTo>
                <a:cubicBezTo>
                  <a:pt x="794094" y="2287667"/>
                  <a:pt x="778292" y="2177976"/>
                  <a:pt x="747749" y="2106154"/>
                </a:cubicBezTo>
                <a:cubicBezTo>
                  <a:pt x="778292" y="2034333"/>
                  <a:pt x="794094" y="1924641"/>
                  <a:pt x="780057" y="1763797"/>
                </a:cubicBezTo>
                <a:cubicBezTo>
                  <a:pt x="722275" y="1470554"/>
                  <a:pt x="551818" y="1211979"/>
                  <a:pt x="437699" y="936070"/>
                </a:cubicBezTo>
                <a:cubicBezTo>
                  <a:pt x="416572" y="910609"/>
                  <a:pt x="394227" y="901603"/>
                  <a:pt x="375462" y="903567"/>
                </a:cubicBezTo>
                <a:cubicBezTo>
                  <a:pt x="352006" y="906021"/>
                  <a:pt x="334143" y="925616"/>
                  <a:pt x="331249" y="951638"/>
                </a:cubicBezTo>
                <a:close/>
                <a:moveTo>
                  <a:pt x="0" y="3553593"/>
                </a:moveTo>
                <a:cubicBezTo>
                  <a:pt x="36115" y="3582484"/>
                  <a:pt x="-31780" y="3901730"/>
                  <a:pt x="524372" y="4212308"/>
                </a:cubicBezTo>
                <a:cubicBezTo>
                  <a:pt x="-145898" y="3539147"/>
                  <a:pt x="492591" y="2917991"/>
                  <a:pt x="372694" y="2803872"/>
                </a:cubicBezTo>
                <a:cubicBezTo>
                  <a:pt x="261464" y="3014776"/>
                  <a:pt x="11557" y="3165009"/>
                  <a:pt x="0" y="3553593"/>
                </a:cubicBezTo>
                <a:close/>
                <a:moveTo>
                  <a:pt x="0" y="658715"/>
                </a:moveTo>
                <a:cubicBezTo>
                  <a:pt x="11557" y="1047299"/>
                  <a:pt x="261464" y="1197532"/>
                  <a:pt x="372694" y="1408436"/>
                </a:cubicBezTo>
                <a:cubicBezTo>
                  <a:pt x="492591" y="1294317"/>
                  <a:pt x="-145898" y="673161"/>
                  <a:pt x="524372" y="0"/>
                </a:cubicBezTo>
                <a:cubicBezTo>
                  <a:pt x="-31780" y="310578"/>
                  <a:pt x="36115" y="629824"/>
                  <a:pt x="0" y="658715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" name="7 Forma libre"/>
          <p:cNvSpPr/>
          <p:nvPr/>
        </p:nvSpPr>
        <p:spPr>
          <a:xfrm rot="8189894" flipV="1">
            <a:off x="6440771" y="-419102"/>
            <a:ext cx="1253598" cy="3159231"/>
          </a:xfrm>
          <a:custGeom>
            <a:avLst/>
            <a:gdLst/>
            <a:ahLst/>
            <a:cxnLst/>
            <a:rect l="l" t="t" r="r" b="b"/>
            <a:pathLst>
              <a:path w="1253598" h="4212308">
                <a:moveTo>
                  <a:pt x="745389" y="1339098"/>
                </a:moveTo>
                <a:cubicBezTo>
                  <a:pt x="759172" y="1457504"/>
                  <a:pt x="843868" y="1568574"/>
                  <a:pt x="902842" y="1734923"/>
                </a:cubicBezTo>
                <a:cubicBezTo>
                  <a:pt x="941377" y="1877748"/>
                  <a:pt x="958374" y="1999988"/>
                  <a:pt x="960488" y="2106154"/>
                </a:cubicBezTo>
                <a:cubicBezTo>
                  <a:pt x="958374" y="2212320"/>
                  <a:pt x="941377" y="2334561"/>
                  <a:pt x="902842" y="2477385"/>
                </a:cubicBezTo>
                <a:cubicBezTo>
                  <a:pt x="843868" y="2643735"/>
                  <a:pt x="759172" y="2754805"/>
                  <a:pt x="745389" y="2873210"/>
                </a:cubicBezTo>
                <a:cubicBezTo>
                  <a:pt x="1274094" y="2454290"/>
                  <a:pt x="1217757" y="2299724"/>
                  <a:pt x="1252426" y="2175492"/>
                </a:cubicBezTo>
                <a:lnTo>
                  <a:pt x="1253062" y="2127064"/>
                </a:lnTo>
                <a:cubicBezTo>
                  <a:pt x="1253603" y="2120178"/>
                  <a:pt x="1253806" y="2113208"/>
                  <a:pt x="1253336" y="2106154"/>
                </a:cubicBezTo>
                <a:cubicBezTo>
                  <a:pt x="1253806" y="2099100"/>
                  <a:pt x="1253603" y="2092131"/>
                  <a:pt x="1253062" y="2085245"/>
                </a:cubicBezTo>
                <a:lnTo>
                  <a:pt x="1252426" y="2036816"/>
                </a:lnTo>
                <a:cubicBezTo>
                  <a:pt x="1217757" y="1912584"/>
                  <a:pt x="1274094" y="1758018"/>
                  <a:pt x="745389" y="1339098"/>
                </a:cubicBezTo>
                <a:close/>
                <a:moveTo>
                  <a:pt x="331249" y="951638"/>
                </a:moveTo>
                <a:cubicBezTo>
                  <a:pt x="330284" y="960312"/>
                  <a:pt x="330982" y="969700"/>
                  <a:pt x="333691" y="979406"/>
                </a:cubicBezTo>
                <a:cubicBezTo>
                  <a:pt x="346133" y="1341478"/>
                  <a:pt x="686515" y="1539581"/>
                  <a:pt x="639405" y="1989004"/>
                </a:cubicBezTo>
                <a:cubicBezTo>
                  <a:pt x="620311" y="1981454"/>
                  <a:pt x="601395" y="1981082"/>
                  <a:pt x="585043" y="1984811"/>
                </a:cubicBezTo>
                <a:cubicBezTo>
                  <a:pt x="599821" y="2027105"/>
                  <a:pt x="611537" y="2067455"/>
                  <a:pt x="620124" y="2106154"/>
                </a:cubicBezTo>
                <a:cubicBezTo>
                  <a:pt x="611537" y="2144854"/>
                  <a:pt x="599821" y="2185204"/>
                  <a:pt x="585043" y="2227497"/>
                </a:cubicBezTo>
                <a:cubicBezTo>
                  <a:pt x="601395" y="2231227"/>
                  <a:pt x="620311" y="2230854"/>
                  <a:pt x="639405" y="2223304"/>
                </a:cubicBezTo>
                <a:cubicBezTo>
                  <a:pt x="686515" y="2672727"/>
                  <a:pt x="346133" y="2870831"/>
                  <a:pt x="333691" y="3232902"/>
                </a:cubicBezTo>
                <a:cubicBezTo>
                  <a:pt x="322856" y="3271725"/>
                  <a:pt x="344187" y="3305469"/>
                  <a:pt x="375462" y="3308741"/>
                </a:cubicBezTo>
                <a:cubicBezTo>
                  <a:pt x="394227" y="3310705"/>
                  <a:pt x="416572" y="3301699"/>
                  <a:pt x="437699" y="3276238"/>
                </a:cubicBezTo>
                <a:cubicBezTo>
                  <a:pt x="551818" y="3000329"/>
                  <a:pt x="722275" y="2741754"/>
                  <a:pt x="780057" y="2448511"/>
                </a:cubicBezTo>
                <a:cubicBezTo>
                  <a:pt x="794094" y="2287667"/>
                  <a:pt x="778292" y="2177976"/>
                  <a:pt x="747749" y="2106154"/>
                </a:cubicBezTo>
                <a:cubicBezTo>
                  <a:pt x="778292" y="2034333"/>
                  <a:pt x="794094" y="1924641"/>
                  <a:pt x="780057" y="1763797"/>
                </a:cubicBezTo>
                <a:cubicBezTo>
                  <a:pt x="722275" y="1470554"/>
                  <a:pt x="551818" y="1211979"/>
                  <a:pt x="437699" y="936070"/>
                </a:cubicBezTo>
                <a:cubicBezTo>
                  <a:pt x="416572" y="910609"/>
                  <a:pt x="394227" y="901603"/>
                  <a:pt x="375462" y="903567"/>
                </a:cubicBezTo>
                <a:cubicBezTo>
                  <a:pt x="352006" y="906021"/>
                  <a:pt x="334143" y="925616"/>
                  <a:pt x="331249" y="951638"/>
                </a:cubicBezTo>
                <a:close/>
                <a:moveTo>
                  <a:pt x="0" y="3553593"/>
                </a:moveTo>
                <a:cubicBezTo>
                  <a:pt x="36115" y="3582484"/>
                  <a:pt x="-31780" y="3901730"/>
                  <a:pt x="524372" y="4212308"/>
                </a:cubicBezTo>
                <a:cubicBezTo>
                  <a:pt x="-145898" y="3539147"/>
                  <a:pt x="492591" y="2917991"/>
                  <a:pt x="372694" y="2803872"/>
                </a:cubicBezTo>
                <a:cubicBezTo>
                  <a:pt x="261464" y="3014776"/>
                  <a:pt x="11557" y="3165009"/>
                  <a:pt x="0" y="3553593"/>
                </a:cubicBezTo>
                <a:close/>
                <a:moveTo>
                  <a:pt x="0" y="658715"/>
                </a:moveTo>
                <a:cubicBezTo>
                  <a:pt x="11557" y="1047299"/>
                  <a:pt x="261464" y="1197532"/>
                  <a:pt x="372694" y="1408436"/>
                </a:cubicBezTo>
                <a:cubicBezTo>
                  <a:pt x="492591" y="1294317"/>
                  <a:pt x="-145898" y="673161"/>
                  <a:pt x="524372" y="0"/>
                </a:cubicBezTo>
                <a:cubicBezTo>
                  <a:pt x="-31780" y="310578"/>
                  <a:pt x="36115" y="629824"/>
                  <a:pt x="0" y="658715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" name="8 Forma libre"/>
          <p:cNvSpPr/>
          <p:nvPr/>
        </p:nvSpPr>
        <p:spPr>
          <a:xfrm rot="13303948">
            <a:off x="6475526" y="2375942"/>
            <a:ext cx="1253598" cy="3159231"/>
          </a:xfrm>
          <a:custGeom>
            <a:avLst/>
            <a:gdLst/>
            <a:ahLst/>
            <a:cxnLst/>
            <a:rect l="l" t="t" r="r" b="b"/>
            <a:pathLst>
              <a:path w="1253598" h="4212308">
                <a:moveTo>
                  <a:pt x="745389" y="1339098"/>
                </a:moveTo>
                <a:cubicBezTo>
                  <a:pt x="759172" y="1457504"/>
                  <a:pt x="843868" y="1568574"/>
                  <a:pt x="902842" y="1734923"/>
                </a:cubicBezTo>
                <a:cubicBezTo>
                  <a:pt x="941377" y="1877748"/>
                  <a:pt x="958374" y="1999988"/>
                  <a:pt x="960488" y="2106154"/>
                </a:cubicBezTo>
                <a:cubicBezTo>
                  <a:pt x="958374" y="2212320"/>
                  <a:pt x="941377" y="2334561"/>
                  <a:pt x="902842" y="2477385"/>
                </a:cubicBezTo>
                <a:cubicBezTo>
                  <a:pt x="843868" y="2643735"/>
                  <a:pt x="759172" y="2754805"/>
                  <a:pt x="745389" y="2873210"/>
                </a:cubicBezTo>
                <a:cubicBezTo>
                  <a:pt x="1274094" y="2454290"/>
                  <a:pt x="1217757" y="2299724"/>
                  <a:pt x="1252426" y="2175492"/>
                </a:cubicBezTo>
                <a:lnTo>
                  <a:pt x="1253062" y="2127064"/>
                </a:lnTo>
                <a:cubicBezTo>
                  <a:pt x="1253603" y="2120178"/>
                  <a:pt x="1253806" y="2113208"/>
                  <a:pt x="1253336" y="2106154"/>
                </a:cubicBezTo>
                <a:cubicBezTo>
                  <a:pt x="1253806" y="2099100"/>
                  <a:pt x="1253603" y="2092131"/>
                  <a:pt x="1253062" y="2085245"/>
                </a:cubicBezTo>
                <a:lnTo>
                  <a:pt x="1252426" y="2036816"/>
                </a:lnTo>
                <a:cubicBezTo>
                  <a:pt x="1217757" y="1912584"/>
                  <a:pt x="1274094" y="1758018"/>
                  <a:pt x="745389" y="1339098"/>
                </a:cubicBezTo>
                <a:close/>
                <a:moveTo>
                  <a:pt x="331249" y="951638"/>
                </a:moveTo>
                <a:cubicBezTo>
                  <a:pt x="330284" y="960312"/>
                  <a:pt x="330982" y="969700"/>
                  <a:pt x="333691" y="979406"/>
                </a:cubicBezTo>
                <a:cubicBezTo>
                  <a:pt x="346133" y="1341478"/>
                  <a:pt x="686515" y="1539581"/>
                  <a:pt x="639405" y="1989004"/>
                </a:cubicBezTo>
                <a:cubicBezTo>
                  <a:pt x="620311" y="1981454"/>
                  <a:pt x="601395" y="1981082"/>
                  <a:pt x="585043" y="1984811"/>
                </a:cubicBezTo>
                <a:cubicBezTo>
                  <a:pt x="599821" y="2027105"/>
                  <a:pt x="611537" y="2067455"/>
                  <a:pt x="620124" y="2106154"/>
                </a:cubicBezTo>
                <a:cubicBezTo>
                  <a:pt x="611537" y="2144854"/>
                  <a:pt x="599821" y="2185204"/>
                  <a:pt x="585043" y="2227497"/>
                </a:cubicBezTo>
                <a:cubicBezTo>
                  <a:pt x="601395" y="2231227"/>
                  <a:pt x="620311" y="2230854"/>
                  <a:pt x="639405" y="2223304"/>
                </a:cubicBezTo>
                <a:cubicBezTo>
                  <a:pt x="686515" y="2672727"/>
                  <a:pt x="346133" y="2870831"/>
                  <a:pt x="333691" y="3232902"/>
                </a:cubicBezTo>
                <a:cubicBezTo>
                  <a:pt x="322856" y="3271725"/>
                  <a:pt x="344187" y="3305469"/>
                  <a:pt x="375462" y="3308741"/>
                </a:cubicBezTo>
                <a:cubicBezTo>
                  <a:pt x="394227" y="3310705"/>
                  <a:pt x="416572" y="3301699"/>
                  <a:pt x="437699" y="3276238"/>
                </a:cubicBezTo>
                <a:cubicBezTo>
                  <a:pt x="551818" y="3000329"/>
                  <a:pt x="722275" y="2741754"/>
                  <a:pt x="780057" y="2448511"/>
                </a:cubicBezTo>
                <a:cubicBezTo>
                  <a:pt x="794094" y="2287667"/>
                  <a:pt x="778292" y="2177976"/>
                  <a:pt x="747749" y="2106154"/>
                </a:cubicBezTo>
                <a:cubicBezTo>
                  <a:pt x="778292" y="2034333"/>
                  <a:pt x="794094" y="1924641"/>
                  <a:pt x="780057" y="1763797"/>
                </a:cubicBezTo>
                <a:cubicBezTo>
                  <a:pt x="722275" y="1470554"/>
                  <a:pt x="551818" y="1211979"/>
                  <a:pt x="437699" y="936070"/>
                </a:cubicBezTo>
                <a:cubicBezTo>
                  <a:pt x="416572" y="910609"/>
                  <a:pt x="394227" y="901603"/>
                  <a:pt x="375462" y="903567"/>
                </a:cubicBezTo>
                <a:cubicBezTo>
                  <a:pt x="352006" y="906021"/>
                  <a:pt x="334143" y="925616"/>
                  <a:pt x="331249" y="951638"/>
                </a:cubicBezTo>
                <a:close/>
                <a:moveTo>
                  <a:pt x="0" y="3553593"/>
                </a:moveTo>
                <a:cubicBezTo>
                  <a:pt x="36115" y="3582484"/>
                  <a:pt x="-31780" y="3901730"/>
                  <a:pt x="524372" y="4212308"/>
                </a:cubicBezTo>
                <a:cubicBezTo>
                  <a:pt x="-145898" y="3539147"/>
                  <a:pt x="492591" y="2917991"/>
                  <a:pt x="372694" y="2803872"/>
                </a:cubicBezTo>
                <a:cubicBezTo>
                  <a:pt x="261464" y="3014776"/>
                  <a:pt x="11557" y="3165009"/>
                  <a:pt x="0" y="3553593"/>
                </a:cubicBezTo>
                <a:close/>
                <a:moveTo>
                  <a:pt x="0" y="658715"/>
                </a:moveTo>
                <a:cubicBezTo>
                  <a:pt x="11557" y="1047299"/>
                  <a:pt x="261464" y="1197532"/>
                  <a:pt x="372694" y="1408436"/>
                </a:cubicBezTo>
                <a:cubicBezTo>
                  <a:pt x="492591" y="1294317"/>
                  <a:pt x="-145898" y="673161"/>
                  <a:pt x="524372" y="0"/>
                </a:cubicBezTo>
                <a:cubicBezTo>
                  <a:pt x="-31780" y="310578"/>
                  <a:pt x="36115" y="629824"/>
                  <a:pt x="0" y="658715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0" name="9 Forma libre"/>
          <p:cNvSpPr/>
          <p:nvPr/>
        </p:nvSpPr>
        <p:spPr>
          <a:xfrm rot="19015549" flipV="1">
            <a:off x="1445502" y="2392758"/>
            <a:ext cx="1253598" cy="3159231"/>
          </a:xfrm>
          <a:custGeom>
            <a:avLst/>
            <a:gdLst/>
            <a:ahLst/>
            <a:cxnLst/>
            <a:rect l="l" t="t" r="r" b="b"/>
            <a:pathLst>
              <a:path w="1253598" h="4212308">
                <a:moveTo>
                  <a:pt x="745389" y="1339098"/>
                </a:moveTo>
                <a:cubicBezTo>
                  <a:pt x="759172" y="1457504"/>
                  <a:pt x="843868" y="1568574"/>
                  <a:pt x="902842" y="1734923"/>
                </a:cubicBezTo>
                <a:cubicBezTo>
                  <a:pt x="941377" y="1877748"/>
                  <a:pt x="958374" y="1999988"/>
                  <a:pt x="960488" y="2106154"/>
                </a:cubicBezTo>
                <a:cubicBezTo>
                  <a:pt x="958374" y="2212320"/>
                  <a:pt x="941377" y="2334561"/>
                  <a:pt x="902842" y="2477385"/>
                </a:cubicBezTo>
                <a:cubicBezTo>
                  <a:pt x="843868" y="2643735"/>
                  <a:pt x="759172" y="2754805"/>
                  <a:pt x="745389" y="2873210"/>
                </a:cubicBezTo>
                <a:cubicBezTo>
                  <a:pt x="1274094" y="2454290"/>
                  <a:pt x="1217757" y="2299724"/>
                  <a:pt x="1252426" y="2175492"/>
                </a:cubicBezTo>
                <a:lnTo>
                  <a:pt x="1253062" y="2127064"/>
                </a:lnTo>
                <a:cubicBezTo>
                  <a:pt x="1253603" y="2120178"/>
                  <a:pt x="1253806" y="2113208"/>
                  <a:pt x="1253336" y="2106154"/>
                </a:cubicBezTo>
                <a:cubicBezTo>
                  <a:pt x="1253806" y="2099100"/>
                  <a:pt x="1253603" y="2092131"/>
                  <a:pt x="1253062" y="2085245"/>
                </a:cubicBezTo>
                <a:lnTo>
                  <a:pt x="1252426" y="2036816"/>
                </a:lnTo>
                <a:cubicBezTo>
                  <a:pt x="1217757" y="1912584"/>
                  <a:pt x="1274094" y="1758018"/>
                  <a:pt x="745389" y="1339098"/>
                </a:cubicBezTo>
                <a:close/>
                <a:moveTo>
                  <a:pt x="331249" y="951638"/>
                </a:moveTo>
                <a:cubicBezTo>
                  <a:pt x="330284" y="960312"/>
                  <a:pt x="330982" y="969700"/>
                  <a:pt x="333691" y="979406"/>
                </a:cubicBezTo>
                <a:cubicBezTo>
                  <a:pt x="346133" y="1341478"/>
                  <a:pt x="686515" y="1539581"/>
                  <a:pt x="639405" y="1989004"/>
                </a:cubicBezTo>
                <a:cubicBezTo>
                  <a:pt x="620311" y="1981454"/>
                  <a:pt x="601395" y="1981082"/>
                  <a:pt x="585043" y="1984811"/>
                </a:cubicBezTo>
                <a:cubicBezTo>
                  <a:pt x="599821" y="2027105"/>
                  <a:pt x="611537" y="2067455"/>
                  <a:pt x="620124" y="2106154"/>
                </a:cubicBezTo>
                <a:cubicBezTo>
                  <a:pt x="611537" y="2144854"/>
                  <a:pt x="599821" y="2185204"/>
                  <a:pt x="585043" y="2227497"/>
                </a:cubicBezTo>
                <a:cubicBezTo>
                  <a:pt x="601395" y="2231227"/>
                  <a:pt x="620311" y="2230854"/>
                  <a:pt x="639405" y="2223304"/>
                </a:cubicBezTo>
                <a:cubicBezTo>
                  <a:pt x="686515" y="2672727"/>
                  <a:pt x="346133" y="2870831"/>
                  <a:pt x="333691" y="3232902"/>
                </a:cubicBezTo>
                <a:cubicBezTo>
                  <a:pt x="322856" y="3271725"/>
                  <a:pt x="344187" y="3305469"/>
                  <a:pt x="375462" y="3308741"/>
                </a:cubicBezTo>
                <a:cubicBezTo>
                  <a:pt x="394227" y="3310705"/>
                  <a:pt x="416572" y="3301699"/>
                  <a:pt x="437699" y="3276238"/>
                </a:cubicBezTo>
                <a:cubicBezTo>
                  <a:pt x="551818" y="3000329"/>
                  <a:pt x="722275" y="2741754"/>
                  <a:pt x="780057" y="2448511"/>
                </a:cubicBezTo>
                <a:cubicBezTo>
                  <a:pt x="794094" y="2287667"/>
                  <a:pt x="778292" y="2177976"/>
                  <a:pt x="747749" y="2106154"/>
                </a:cubicBezTo>
                <a:cubicBezTo>
                  <a:pt x="778292" y="2034333"/>
                  <a:pt x="794094" y="1924641"/>
                  <a:pt x="780057" y="1763797"/>
                </a:cubicBezTo>
                <a:cubicBezTo>
                  <a:pt x="722275" y="1470554"/>
                  <a:pt x="551818" y="1211979"/>
                  <a:pt x="437699" y="936070"/>
                </a:cubicBezTo>
                <a:cubicBezTo>
                  <a:pt x="416572" y="910609"/>
                  <a:pt x="394227" y="901603"/>
                  <a:pt x="375462" y="903567"/>
                </a:cubicBezTo>
                <a:cubicBezTo>
                  <a:pt x="352006" y="906021"/>
                  <a:pt x="334143" y="925616"/>
                  <a:pt x="331249" y="951638"/>
                </a:cubicBezTo>
                <a:close/>
                <a:moveTo>
                  <a:pt x="0" y="3553593"/>
                </a:moveTo>
                <a:cubicBezTo>
                  <a:pt x="36115" y="3582484"/>
                  <a:pt x="-31780" y="3901730"/>
                  <a:pt x="524372" y="4212308"/>
                </a:cubicBezTo>
                <a:cubicBezTo>
                  <a:pt x="-145898" y="3539147"/>
                  <a:pt x="492591" y="2917991"/>
                  <a:pt x="372694" y="2803872"/>
                </a:cubicBezTo>
                <a:cubicBezTo>
                  <a:pt x="261464" y="3014776"/>
                  <a:pt x="11557" y="3165009"/>
                  <a:pt x="0" y="3553593"/>
                </a:cubicBezTo>
                <a:close/>
                <a:moveTo>
                  <a:pt x="0" y="658715"/>
                </a:moveTo>
                <a:cubicBezTo>
                  <a:pt x="11557" y="1047299"/>
                  <a:pt x="261464" y="1197532"/>
                  <a:pt x="372694" y="1408436"/>
                </a:cubicBezTo>
                <a:cubicBezTo>
                  <a:pt x="492591" y="1294317"/>
                  <a:pt x="-145898" y="673161"/>
                  <a:pt x="524372" y="0"/>
                </a:cubicBezTo>
                <a:cubicBezTo>
                  <a:pt x="-31780" y="310578"/>
                  <a:pt x="36115" y="629824"/>
                  <a:pt x="0" y="658715"/>
                </a:cubicBezTo>
                <a:close/>
              </a:path>
            </a:pathLst>
          </a:cu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6" name="5 Imagen" descr="Diapositiva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537"/>
            <a:ext cx="9144000" cy="518457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4775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22 O"/>
          <p:cNvSpPr/>
          <p:nvPr/>
        </p:nvSpPr>
        <p:spPr>
          <a:xfrm rot="8047997" flipV="1">
            <a:off x="-619860" y="844297"/>
            <a:ext cx="3528456" cy="746592"/>
          </a:xfrm>
          <a:custGeom>
            <a:avLst/>
            <a:gdLst/>
            <a:ahLst/>
            <a:cxnLst/>
            <a:rect l="l" t="t" r="r" b="b"/>
            <a:pathLst>
              <a:path w="5780682" h="1788457">
                <a:moveTo>
                  <a:pt x="4423193" y="1643970"/>
                </a:moveTo>
                <a:cubicBezTo>
                  <a:pt x="4436467" y="1643972"/>
                  <a:pt x="4448483" y="1651136"/>
                  <a:pt x="4457181" y="1662725"/>
                </a:cubicBezTo>
                <a:cubicBezTo>
                  <a:pt x="4465878" y="1674312"/>
                  <a:pt x="4471260" y="1690321"/>
                  <a:pt x="4471260" y="1708002"/>
                </a:cubicBezTo>
                <a:cubicBezTo>
                  <a:pt x="4471260" y="1725683"/>
                  <a:pt x="4465880" y="1741691"/>
                  <a:pt x="4457182" y="1753279"/>
                </a:cubicBezTo>
                <a:cubicBezTo>
                  <a:pt x="4448483" y="1764866"/>
                  <a:pt x="4436467" y="1772033"/>
                  <a:pt x="4423193" y="1772033"/>
                </a:cubicBezTo>
                <a:lnTo>
                  <a:pt x="4389205" y="1753280"/>
                </a:lnTo>
                <a:lnTo>
                  <a:pt x="4375126" y="1708002"/>
                </a:lnTo>
                <a:lnTo>
                  <a:pt x="4389204" y="1662725"/>
                </a:lnTo>
                <a:cubicBezTo>
                  <a:pt x="4397904" y="1651138"/>
                  <a:pt x="4409920" y="1643970"/>
                  <a:pt x="4423193" y="1643970"/>
                </a:cubicBezTo>
                <a:close/>
                <a:moveTo>
                  <a:pt x="1305507" y="1433063"/>
                </a:moveTo>
                <a:cubicBezTo>
                  <a:pt x="1318659" y="1434850"/>
                  <a:pt x="1329600" y="1443572"/>
                  <a:pt x="1336660" y="1456225"/>
                </a:cubicBezTo>
                <a:lnTo>
                  <a:pt x="1344512" y="1502985"/>
                </a:lnTo>
                <a:lnTo>
                  <a:pt x="1324463" y="1545954"/>
                </a:lnTo>
                <a:lnTo>
                  <a:pt x="1288259" y="1559959"/>
                </a:lnTo>
                <a:cubicBezTo>
                  <a:pt x="1275106" y="1558171"/>
                  <a:pt x="1264165" y="1549451"/>
                  <a:pt x="1257105" y="1536798"/>
                </a:cubicBezTo>
                <a:cubicBezTo>
                  <a:pt x="1250047" y="1524144"/>
                  <a:pt x="1246872" y="1507558"/>
                  <a:pt x="1249254" y="1490038"/>
                </a:cubicBezTo>
                <a:cubicBezTo>
                  <a:pt x="1251635" y="1472518"/>
                  <a:pt x="1259124" y="1457380"/>
                  <a:pt x="1269302" y="1447069"/>
                </a:cubicBezTo>
                <a:cubicBezTo>
                  <a:pt x="1279482" y="1436757"/>
                  <a:pt x="1292353" y="1431277"/>
                  <a:pt x="1305507" y="1433063"/>
                </a:cubicBezTo>
                <a:close/>
                <a:moveTo>
                  <a:pt x="4297322" y="1629278"/>
                </a:moveTo>
                <a:lnTo>
                  <a:pt x="4325068" y="1645382"/>
                </a:lnTo>
                <a:cubicBezTo>
                  <a:pt x="4332170" y="1655332"/>
                  <a:pt x="4336561" y="1669077"/>
                  <a:pt x="4336561" y="1684260"/>
                </a:cubicBezTo>
                <a:cubicBezTo>
                  <a:pt x="4336561" y="1699443"/>
                  <a:pt x="4332169" y="1713188"/>
                  <a:pt x="4325068" y="1723137"/>
                </a:cubicBezTo>
                <a:cubicBezTo>
                  <a:pt x="4317967" y="1733087"/>
                  <a:pt x="4308158" y="1739241"/>
                  <a:pt x="4297322" y="1739241"/>
                </a:cubicBezTo>
                <a:lnTo>
                  <a:pt x="4269575" y="1723137"/>
                </a:lnTo>
                <a:lnTo>
                  <a:pt x="4258083" y="1684260"/>
                </a:lnTo>
                <a:lnTo>
                  <a:pt x="4269575" y="1645382"/>
                </a:lnTo>
                <a:cubicBezTo>
                  <a:pt x="4276678" y="1635433"/>
                  <a:pt x="4286486" y="1629278"/>
                  <a:pt x="4297322" y="1629278"/>
                </a:cubicBezTo>
                <a:close/>
                <a:moveTo>
                  <a:pt x="1432210" y="1435457"/>
                </a:moveTo>
                <a:cubicBezTo>
                  <a:pt x="1442947" y="1436917"/>
                  <a:pt x="1451836" y="1444336"/>
                  <a:pt x="1457535" y="1455151"/>
                </a:cubicBezTo>
                <a:lnTo>
                  <a:pt x="1463686" y="1495223"/>
                </a:lnTo>
                <a:lnTo>
                  <a:pt x="1447063" y="1532198"/>
                </a:lnTo>
                <a:lnTo>
                  <a:pt x="1417400" y="1544418"/>
                </a:lnTo>
                <a:cubicBezTo>
                  <a:pt x="1406662" y="1542959"/>
                  <a:pt x="1397772" y="1535540"/>
                  <a:pt x="1392075" y="1524724"/>
                </a:cubicBezTo>
                <a:cubicBezTo>
                  <a:pt x="1386379" y="1513909"/>
                  <a:pt x="1383878" y="1499698"/>
                  <a:pt x="1385923" y="1484653"/>
                </a:cubicBezTo>
                <a:cubicBezTo>
                  <a:pt x="1387968" y="1469609"/>
                  <a:pt x="1394170" y="1456580"/>
                  <a:pt x="1402547" y="1447678"/>
                </a:cubicBezTo>
                <a:close/>
                <a:moveTo>
                  <a:pt x="4560375" y="1641324"/>
                </a:moveTo>
                <a:cubicBezTo>
                  <a:pt x="4576630" y="1641324"/>
                  <a:pt x="4591347" y="1649559"/>
                  <a:pt x="4602000" y="1662871"/>
                </a:cubicBezTo>
                <a:cubicBezTo>
                  <a:pt x="4612653" y="1676185"/>
                  <a:pt x="4619241" y="1694576"/>
                  <a:pt x="4619241" y="1714890"/>
                </a:cubicBezTo>
                <a:cubicBezTo>
                  <a:pt x="4619241" y="1735205"/>
                  <a:pt x="4612652" y="1753597"/>
                  <a:pt x="4601999" y="1766910"/>
                </a:cubicBezTo>
                <a:cubicBezTo>
                  <a:pt x="4591347" y="1780223"/>
                  <a:pt x="4576630" y="1788457"/>
                  <a:pt x="4560375" y="1788457"/>
                </a:cubicBezTo>
                <a:lnTo>
                  <a:pt x="4518751" y="1766911"/>
                </a:lnTo>
                <a:lnTo>
                  <a:pt x="4501509" y="1714890"/>
                </a:lnTo>
                <a:lnTo>
                  <a:pt x="4518751" y="1662871"/>
                </a:lnTo>
                <a:cubicBezTo>
                  <a:pt x="4529404" y="1649558"/>
                  <a:pt x="4544119" y="1641324"/>
                  <a:pt x="4560375" y="1641324"/>
                </a:cubicBezTo>
                <a:close/>
                <a:moveTo>
                  <a:pt x="1169931" y="1411965"/>
                </a:moveTo>
                <a:cubicBezTo>
                  <a:pt x="1186039" y="1414155"/>
                  <a:pt x="1199511" y="1424295"/>
                  <a:pt x="1208274" y="1438922"/>
                </a:cubicBezTo>
                <a:lnTo>
                  <a:pt x="1218353" y="1492789"/>
                </a:lnTo>
                <a:lnTo>
                  <a:pt x="1194261" y="1542014"/>
                </a:lnTo>
                <a:lnTo>
                  <a:pt x="1150115" y="1557758"/>
                </a:lnTo>
                <a:cubicBezTo>
                  <a:pt x="1134008" y="1555568"/>
                  <a:pt x="1120534" y="1545427"/>
                  <a:pt x="1111772" y="1530801"/>
                </a:cubicBezTo>
                <a:cubicBezTo>
                  <a:pt x="1103009" y="1516175"/>
                  <a:pt x="1098957" y="1497063"/>
                  <a:pt x="1101693" y="1476933"/>
                </a:cubicBezTo>
                <a:cubicBezTo>
                  <a:pt x="1104429" y="1456804"/>
                  <a:pt x="1113434" y="1439468"/>
                  <a:pt x="1125783" y="1427710"/>
                </a:cubicBezTo>
                <a:cubicBezTo>
                  <a:pt x="1138132" y="1415954"/>
                  <a:pt x="1153824" y="1409776"/>
                  <a:pt x="1169931" y="1411965"/>
                </a:cubicBezTo>
                <a:close/>
                <a:moveTo>
                  <a:pt x="4190989" y="1602892"/>
                </a:moveTo>
                <a:lnTo>
                  <a:pt x="4215500" y="1615095"/>
                </a:lnTo>
                <a:cubicBezTo>
                  <a:pt x="4221773" y="1622634"/>
                  <a:pt x="4225653" y="1633052"/>
                  <a:pt x="4225653" y="1644556"/>
                </a:cubicBezTo>
                <a:cubicBezTo>
                  <a:pt x="4225653" y="1656062"/>
                  <a:pt x="4221773" y="1666478"/>
                  <a:pt x="4215500" y="1674017"/>
                </a:cubicBezTo>
                <a:lnTo>
                  <a:pt x="4190989" y="1686220"/>
                </a:lnTo>
                <a:lnTo>
                  <a:pt x="4166478" y="1674018"/>
                </a:lnTo>
                <a:lnTo>
                  <a:pt x="4156325" y="1644556"/>
                </a:lnTo>
                <a:lnTo>
                  <a:pt x="4166478" y="1615095"/>
                </a:lnTo>
                <a:cubicBezTo>
                  <a:pt x="4172751" y="1607556"/>
                  <a:pt x="4181416" y="1602892"/>
                  <a:pt x="4190989" y="1602892"/>
                </a:cubicBezTo>
                <a:close/>
                <a:moveTo>
                  <a:pt x="1541127" y="1423633"/>
                </a:moveTo>
                <a:cubicBezTo>
                  <a:pt x="1550613" y="1424922"/>
                  <a:pt x="1558571" y="1430710"/>
                  <a:pt x="1563772" y="1439026"/>
                </a:cubicBezTo>
                <a:lnTo>
                  <a:pt x="1569864" y="1469586"/>
                </a:lnTo>
                <a:lnTo>
                  <a:pt x="1555836" y="1497412"/>
                </a:lnTo>
                <a:lnTo>
                  <a:pt x="1529905" y="1506201"/>
                </a:lnTo>
                <a:lnTo>
                  <a:pt x="1507261" y="1490808"/>
                </a:lnTo>
                <a:cubicBezTo>
                  <a:pt x="1502060" y="1482493"/>
                  <a:pt x="1499618" y="1471650"/>
                  <a:pt x="1501168" y="1460248"/>
                </a:cubicBezTo>
                <a:cubicBezTo>
                  <a:pt x="1502717" y="1448849"/>
                  <a:pt x="1507965" y="1439049"/>
                  <a:pt x="1515196" y="1432423"/>
                </a:cubicBezTo>
                <a:close/>
                <a:moveTo>
                  <a:pt x="4734252" y="1635747"/>
                </a:moveTo>
                <a:cubicBezTo>
                  <a:pt x="4754113" y="1635745"/>
                  <a:pt x="4772092" y="1644163"/>
                  <a:pt x="4785106" y="1657775"/>
                </a:cubicBezTo>
                <a:cubicBezTo>
                  <a:pt x="4798118" y="1671383"/>
                  <a:pt x="4806168" y="1690185"/>
                  <a:pt x="4806167" y="1710953"/>
                </a:cubicBezTo>
                <a:cubicBezTo>
                  <a:pt x="4806167" y="1731721"/>
                  <a:pt x="4798119" y="1750523"/>
                  <a:pt x="4785105" y="1764133"/>
                </a:cubicBezTo>
                <a:cubicBezTo>
                  <a:pt x="4772091" y="1777744"/>
                  <a:pt x="4754112" y="1786162"/>
                  <a:pt x="4734252" y="1786162"/>
                </a:cubicBezTo>
                <a:lnTo>
                  <a:pt x="4683402" y="1764134"/>
                </a:lnTo>
                <a:lnTo>
                  <a:pt x="4662339" y="1710954"/>
                </a:lnTo>
                <a:lnTo>
                  <a:pt x="4683400" y="1657773"/>
                </a:lnTo>
                <a:cubicBezTo>
                  <a:pt x="4696416" y="1644165"/>
                  <a:pt x="4714395" y="1635747"/>
                  <a:pt x="4734252" y="1635747"/>
                </a:cubicBezTo>
                <a:close/>
                <a:moveTo>
                  <a:pt x="998389" y="1383021"/>
                </a:moveTo>
                <a:cubicBezTo>
                  <a:pt x="1018065" y="1385696"/>
                  <a:pt x="1034747" y="1396458"/>
                  <a:pt x="1045811" y="1411695"/>
                </a:cubicBezTo>
                <a:lnTo>
                  <a:pt x="1059518" y="1467228"/>
                </a:lnTo>
                <a:lnTo>
                  <a:pt x="1031485" y="1517087"/>
                </a:lnTo>
                <a:lnTo>
                  <a:pt x="978131" y="1532066"/>
                </a:lnTo>
                <a:cubicBezTo>
                  <a:pt x="958452" y="1529391"/>
                  <a:pt x="941771" y="1518628"/>
                  <a:pt x="930708" y="1503388"/>
                </a:cubicBezTo>
                <a:cubicBezTo>
                  <a:pt x="919646" y="1488150"/>
                  <a:pt x="914203" y="1468435"/>
                  <a:pt x="917001" y="1447856"/>
                </a:cubicBezTo>
                <a:cubicBezTo>
                  <a:pt x="919797" y="1427277"/>
                  <a:pt x="930306" y="1409731"/>
                  <a:pt x="945032" y="1397999"/>
                </a:cubicBezTo>
                <a:cubicBezTo>
                  <a:pt x="959760" y="1386264"/>
                  <a:pt x="978709" y="1380344"/>
                  <a:pt x="998389" y="1383021"/>
                </a:cubicBezTo>
                <a:close/>
                <a:moveTo>
                  <a:pt x="4090558" y="1567264"/>
                </a:moveTo>
                <a:lnTo>
                  <a:pt x="4109876" y="1578827"/>
                </a:lnTo>
                <a:cubicBezTo>
                  <a:pt x="4114820" y="1585972"/>
                  <a:pt x="4117879" y="1595841"/>
                  <a:pt x="4117879" y="1606742"/>
                </a:cubicBezTo>
                <a:cubicBezTo>
                  <a:pt x="4117879" y="1617644"/>
                  <a:pt x="4114821" y="1627514"/>
                  <a:pt x="4109877" y="1634658"/>
                </a:cubicBezTo>
                <a:lnTo>
                  <a:pt x="4090557" y="1646221"/>
                </a:lnTo>
                <a:lnTo>
                  <a:pt x="4071237" y="1634658"/>
                </a:lnTo>
                <a:lnTo>
                  <a:pt x="4063236" y="1606742"/>
                </a:lnTo>
                <a:lnTo>
                  <a:pt x="4071238" y="1578827"/>
                </a:lnTo>
                <a:cubicBezTo>
                  <a:pt x="4076182" y="1571682"/>
                  <a:pt x="4083013" y="1567264"/>
                  <a:pt x="4090558" y="1567264"/>
                </a:cubicBezTo>
                <a:close/>
                <a:moveTo>
                  <a:pt x="1645442" y="1401855"/>
                </a:moveTo>
                <a:cubicBezTo>
                  <a:pt x="1652918" y="1402872"/>
                  <a:pt x="1659092" y="1408169"/>
                  <a:pt x="1663028" y="1415915"/>
                </a:cubicBezTo>
                <a:lnTo>
                  <a:pt x="1667198" y="1444653"/>
                </a:lnTo>
                <a:lnTo>
                  <a:pt x="1655510" y="1471238"/>
                </a:lnTo>
                <a:lnTo>
                  <a:pt x="1634809" y="1480093"/>
                </a:lnTo>
                <a:lnTo>
                  <a:pt x="1617222" y="1466033"/>
                </a:lnTo>
                <a:cubicBezTo>
                  <a:pt x="1613285" y="1458289"/>
                  <a:pt x="1611584" y="1448097"/>
                  <a:pt x="1613053" y="1437294"/>
                </a:cubicBezTo>
                <a:cubicBezTo>
                  <a:pt x="1614521" y="1426492"/>
                  <a:pt x="1618881" y="1417125"/>
                  <a:pt x="1624743" y="1410711"/>
                </a:cubicBezTo>
                <a:close/>
                <a:moveTo>
                  <a:pt x="4904835" y="1601359"/>
                </a:moveTo>
                <a:lnTo>
                  <a:pt x="4939508" y="1608345"/>
                </a:lnTo>
                <a:cubicBezTo>
                  <a:pt x="4950164" y="1612844"/>
                  <a:pt x="4959761" y="1619351"/>
                  <a:pt x="4967821" y="1627395"/>
                </a:cubicBezTo>
                <a:cubicBezTo>
                  <a:pt x="4975880" y="1635436"/>
                  <a:pt x="4982403" y="1645013"/>
                  <a:pt x="4986911" y="1655648"/>
                </a:cubicBezTo>
                <a:cubicBezTo>
                  <a:pt x="4991417" y="1666281"/>
                  <a:pt x="4993910" y="1677974"/>
                  <a:pt x="4993910" y="1690246"/>
                </a:cubicBezTo>
                <a:cubicBezTo>
                  <a:pt x="4993912" y="1702518"/>
                  <a:pt x="4991417" y="1714211"/>
                  <a:pt x="4986911" y="1724844"/>
                </a:cubicBezTo>
                <a:cubicBezTo>
                  <a:pt x="4982403" y="1735479"/>
                  <a:pt x="4975881" y="1745055"/>
                  <a:pt x="4967822" y="1753099"/>
                </a:cubicBezTo>
                <a:cubicBezTo>
                  <a:pt x="4951701" y="1769185"/>
                  <a:pt x="4929432" y="1779132"/>
                  <a:pt x="4904835" y="1779133"/>
                </a:cubicBezTo>
                <a:lnTo>
                  <a:pt x="4870164" y="1772146"/>
                </a:lnTo>
                <a:lnTo>
                  <a:pt x="4841850" y="1753099"/>
                </a:lnTo>
                <a:lnTo>
                  <a:pt x="4822760" y="1724844"/>
                </a:lnTo>
                <a:lnTo>
                  <a:pt x="4815762" y="1690246"/>
                </a:lnTo>
                <a:lnTo>
                  <a:pt x="4822761" y="1655648"/>
                </a:lnTo>
                <a:lnTo>
                  <a:pt x="4841850" y="1627394"/>
                </a:lnTo>
                <a:lnTo>
                  <a:pt x="4870164" y="1608345"/>
                </a:lnTo>
                <a:cubicBezTo>
                  <a:pt x="4880821" y="1603848"/>
                  <a:pt x="4892537" y="1601359"/>
                  <a:pt x="4904835" y="1601359"/>
                </a:cubicBezTo>
                <a:close/>
                <a:moveTo>
                  <a:pt x="833992" y="1325972"/>
                </a:moveTo>
                <a:cubicBezTo>
                  <a:pt x="846178" y="1327628"/>
                  <a:pt x="857452" y="1331673"/>
                  <a:pt x="867406" y="1337564"/>
                </a:cubicBezTo>
                <a:lnTo>
                  <a:pt x="892897" y="1360253"/>
                </a:lnTo>
                <a:lnTo>
                  <a:pt x="908006" y="1390820"/>
                </a:lnTo>
                <a:lnTo>
                  <a:pt x="910282" y="1426046"/>
                </a:lnTo>
                <a:lnTo>
                  <a:pt x="898688" y="1459386"/>
                </a:lnTo>
                <a:lnTo>
                  <a:pt x="875966" y="1484813"/>
                </a:lnTo>
                <a:lnTo>
                  <a:pt x="845345" y="1499873"/>
                </a:lnTo>
                <a:lnTo>
                  <a:pt x="810049" y="1502126"/>
                </a:lnTo>
                <a:cubicBezTo>
                  <a:pt x="785676" y="1498813"/>
                  <a:pt x="764950" y="1485957"/>
                  <a:pt x="751142" y="1467847"/>
                </a:cubicBezTo>
                <a:cubicBezTo>
                  <a:pt x="744240" y="1458790"/>
                  <a:pt x="739067" y="1448423"/>
                  <a:pt x="736032" y="1437278"/>
                </a:cubicBezTo>
                <a:cubicBezTo>
                  <a:pt x="733000" y="1426135"/>
                  <a:pt x="732102" y="1414213"/>
                  <a:pt x="733757" y="1402053"/>
                </a:cubicBezTo>
                <a:cubicBezTo>
                  <a:pt x="735410" y="1389892"/>
                  <a:pt x="739455" y="1378642"/>
                  <a:pt x="745352" y="1368712"/>
                </a:cubicBezTo>
                <a:cubicBezTo>
                  <a:pt x="751251" y="1358781"/>
                  <a:pt x="759004" y="1350170"/>
                  <a:pt x="768073" y="1343288"/>
                </a:cubicBezTo>
                <a:cubicBezTo>
                  <a:pt x="777143" y="1336403"/>
                  <a:pt x="787529" y="1331248"/>
                  <a:pt x="798694" y="1328225"/>
                </a:cubicBezTo>
                <a:close/>
                <a:moveTo>
                  <a:pt x="3989986" y="1523263"/>
                </a:moveTo>
                <a:lnTo>
                  <a:pt x="4009303" y="1534826"/>
                </a:lnTo>
                <a:cubicBezTo>
                  <a:pt x="4014248" y="1541971"/>
                  <a:pt x="4017305" y="1551840"/>
                  <a:pt x="4017305" y="1562741"/>
                </a:cubicBezTo>
                <a:cubicBezTo>
                  <a:pt x="4017305" y="1573643"/>
                  <a:pt x="4014247" y="1583513"/>
                  <a:pt x="4009303" y="1590657"/>
                </a:cubicBezTo>
                <a:lnTo>
                  <a:pt x="3989984" y="1602220"/>
                </a:lnTo>
                <a:lnTo>
                  <a:pt x="3970664" y="1590657"/>
                </a:lnTo>
                <a:lnTo>
                  <a:pt x="3962664" y="1562741"/>
                </a:lnTo>
                <a:lnTo>
                  <a:pt x="3970666" y="1534826"/>
                </a:lnTo>
                <a:cubicBezTo>
                  <a:pt x="3975608" y="1527681"/>
                  <a:pt x="3982439" y="1523263"/>
                  <a:pt x="3989986" y="1523263"/>
                </a:cubicBezTo>
                <a:close/>
                <a:moveTo>
                  <a:pt x="1751024" y="1371800"/>
                </a:moveTo>
                <a:cubicBezTo>
                  <a:pt x="1758502" y="1372817"/>
                  <a:pt x="1764676" y="1378115"/>
                  <a:pt x="1768610" y="1385860"/>
                </a:cubicBezTo>
                <a:lnTo>
                  <a:pt x="1772780" y="1414598"/>
                </a:lnTo>
                <a:lnTo>
                  <a:pt x="1761093" y="1441183"/>
                </a:lnTo>
                <a:lnTo>
                  <a:pt x="1740392" y="1450038"/>
                </a:lnTo>
                <a:lnTo>
                  <a:pt x="1722806" y="1435979"/>
                </a:lnTo>
                <a:cubicBezTo>
                  <a:pt x="1718869" y="1428234"/>
                  <a:pt x="1717168" y="1418042"/>
                  <a:pt x="1718637" y="1407239"/>
                </a:cubicBezTo>
                <a:cubicBezTo>
                  <a:pt x="1720105" y="1396438"/>
                  <a:pt x="1724463" y="1387070"/>
                  <a:pt x="1730325" y="1380656"/>
                </a:cubicBezTo>
                <a:close/>
                <a:moveTo>
                  <a:pt x="3920264" y="1481508"/>
                </a:moveTo>
                <a:lnTo>
                  <a:pt x="3939582" y="1493071"/>
                </a:lnTo>
                <a:cubicBezTo>
                  <a:pt x="3944526" y="1500213"/>
                  <a:pt x="3947585" y="1510085"/>
                  <a:pt x="3947585" y="1520986"/>
                </a:cubicBezTo>
                <a:cubicBezTo>
                  <a:pt x="3947585" y="1531888"/>
                  <a:pt x="3944527" y="1541757"/>
                  <a:pt x="3939583" y="1548901"/>
                </a:cubicBezTo>
                <a:lnTo>
                  <a:pt x="3920263" y="1560465"/>
                </a:lnTo>
                <a:lnTo>
                  <a:pt x="3900944" y="1548901"/>
                </a:lnTo>
                <a:lnTo>
                  <a:pt x="3892942" y="1520986"/>
                </a:lnTo>
                <a:lnTo>
                  <a:pt x="3900944" y="1493071"/>
                </a:lnTo>
                <a:cubicBezTo>
                  <a:pt x="3905888" y="1485926"/>
                  <a:pt x="3912718" y="1481506"/>
                  <a:pt x="3920264" y="1481508"/>
                </a:cubicBezTo>
                <a:close/>
                <a:moveTo>
                  <a:pt x="1825734" y="1339816"/>
                </a:moveTo>
                <a:cubicBezTo>
                  <a:pt x="1833211" y="1340830"/>
                  <a:pt x="1839384" y="1346130"/>
                  <a:pt x="1843321" y="1353876"/>
                </a:cubicBezTo>
                <a:lnTo>
                  <a:pt x="1847490" y="1382614"/>
                </a:lnTo>
                <a:lnTo>
                  <a:pt x="1835801" y="1409197"/>
                </a:lnTo>
                <a:lnTo>
                  <a:pt x="1815101" y="1418054"/>
                </a:lnTo>
                <a:lnTo>
                  <a:pt x="1797514" y="1403993"/>
                </a:lnTo>
                <a:cubicBezTo>
                  <a:pt x="1793578" y="1396248"/>
                  <a:pt x="1791877" y="1386057"/>
                  <a:pt x="1793345" y="1375255"/>
                </a:cubicBezTo>
                <a:cubicBezTo>
                  <a:pt x="1794813" y="1364453"/>
                  <a:pt x="1799174" y="1355083"/>
                  <a:pt x="1805035" y="1348672"/>
                </a:cubicBezTo>
                <a:close/>
                <a:moveTo>
                  <a:pt x="4281427" y="1481631"/>
                </a:moveTo>
                <a:cubicBezTo>
                  <a:pt x="4294701" y="1481633"/>
                  <a:pt x="4306717" y="1488797"/>
                  <a:pt x="4315415" y="1500386"/>
                </a:cubicBezTo>
                <a:cubicBezTo>
                  <a:pt x="4324112" y="1511973"/>
                  <a:pt x="4329494" y="1527982"/>
                  <a:pt x="4329494" y="1545663"/>
                </a:cubicBezTo>
                <a:cubicBezTo>
                  <a:pt x="4329494" y="1563344"/>
                  <a:pt x="4324114" y="1579352"/>
                  <a:pt x="4315416" y="1590940"/>
                </a:cubicBezTo>
                <a:cubicBezTo>
                  <a:pt x="4306717" y="1602527"/>
                  <a:pt x="4294701" y="1609694"/>
                  <a:pt x="4281427" y="1609694"/>
                </a:cubicBezTo>
                <a:lnTo>
                  <a:pt x="4247439" y="1590941"/>
                </a:lnTo>
                <a:lnTo>
                  <a:pt x="4233360" y="1545663"/>
                </a:lnTo>
                <a:lnTo>
                  <a:pt x="4247438" y="1500386"/>
                </a:lnTo>
                <a:cubicBezTo>
                  <a:pt x="4256138" y="1488799"/>
                  <a:pt x="4268154" y="1481631"/>
                  <a:pt x="4281427" y="1481631"/>
                </a:cubicBezTo>
                <a:close/>
                <a:moveTo>
                  <a:pt x="1467845" y="1291296"/>
                </a:moveTo>
                <a:cubicBezTo>
                  <a:pt x="1480997" y="1293084"/>
                  <a:pt x="1491938" y="1301805"/>
                  <a:pt x="1498998" y="1314458"/>
                </a:cubicBezTo>
                <a:lnTo>
                  <a:pt x="1506850" y="1361218"/>
                </a:lnTo>
                <a:lnTo>
                  <a:pt x="1486801" y="1404188"/>
                </a:lnTo>
                <a:lnTo>
                  <a:pt x="1450597" y="1418192"/>
                </a:lnTo>
                <a:cubicBezTo>
                  <a:pt x="1437444" y="1416405"/>
                  <a:pt x="1426503" y="1407685"/>
                  <a:pt x="1419444" y="1395032"/>
                </a:cubicBezTo>
                <a:cubicBezTo>
                  <a:pt x="1412386" y="1382378"/>
                  <a:pt x="1409211" y="1365791"/>
                  <a:pt x="1411592" y="1348271"/>
                </a:cubicBezTo>
                <a:cubicBezTo>
                  <a:pt x="1413973" y="1330751"/>
                  <a:pt x="1421462" y="1315613"/>
                  <a:pt x="1431641" y="1305303"/>
                </a:cubicBezTo>
                <a:cubicBezTo>
                  <a:pt x="1441820" y="1294991"/>
                  <a:pt x="1454692" y="1289510"/>
                  <a:pt x="1467845" y="1291296"/>
                </a:cubicBezTo>
                <a:close/>
                <a:moveTo>
                  <a:pt x="4155556" y="1466939"/>
                </a:moveTo>
                <a:lnTo>
                  <a:pt x="4183302" y="1483043"/>
                </a:lnTo>
                <a:cubicBezTo>
                  <a:pt x="4190404" y="1492993"/>
                  <a:pt x="4194795" y="1506738"/>
                  <a:pt x="4194795" y="1521921"/>
                </a:cubicBezTo>
                <a:cubicBezTo>
                  <a:pt x="4194795" y="1537104"/>
                  <a:pt x="4190403" y="1550849"/>
                  <a:pt x="4183302" y="1560798"/>
                </a:cubicBezTo>
                <a:cubicBezTo>
                  <a:pt x="4176201" y="1570748"/>
                  <a:pt x="4166392" y="1576902"/>
                  <a:pt x="4155556" y="1576902"/>
                </a:cubicBezTo>
                <a:lnTo>
                  <a:pt x="4127809" y="1560798"/>
                </a:lnTo>
                <a:lnTo>
                  <a:pt x="4116317" y="1521921"/>
                </a:lnTo>
                <a:lnTo>
                  <a:pt x="4127809" y="1483043"/>
                </a:lnTo>
                <a:cubicBezTo>
                  <a:pt x="4134912" y="1473094"/>
                  <a:pt x="4144720" y="1466939"/>
                  <a:pt x="4155556" y="1466939"/>
                </a:cubicBezTo>
                <a:close/>
                <a:moveTo>
                  <a:pt x="1594548" y="1293690"/>
                </a:moveTo>
                <a:cubicBezTo>
                  <a:pt x="1605285" y="1295150"/>
                  <a:pt x="1614175" y="1302570"/>
                  <a:pt x="1619873" y="1313385"/>
                </a:cubicBezTo>
                <a:lnTo>
                  <a:pt x="1626024" y="1353456"/>
                </a:lnTo>
                <a:lnTo>
                  <a:pt x="1609401" y="1390431"/>
                </a:lnTo>
                <a:lnTo>
                  <a:pt x="1579738" y="1402652"/>
                </a:lnTo>
                <a:cubicBezTo>
                  <a:pt x="1569001" y="1401192"/>
                  <a:pt x="1560110" y="1393773"/>
                  <a:pt x="1554414" y="1382957"/>
                </a:cubicBezTo>
                <a:cubicBezTo>
                  <a:pt x="1548717" y="1372143"/>
                  <a:pt x="1546216" y="1357931"/>
                  <a:pt x="1548261" y="1342887"/>
                </a:cubicBezTo>
                <a:cubicBezTo>
                  <a:pt x="1550306" y="1327842"/>
                  <a:pt x="1556508" y="1314814"/>
                  <a:pt x="1564886" y="1305911"/>
                </a:cubicBezTo>
                <a:close/>
                <a:moveTo>
                  <a:pt x="3831065" y="1441218"/>
                </a:moveTo>
                <a:lnTo>
                  <a:pt x="3850384" y="1452783"/>
                </a:lnTo>
                <a:cubicBezTo>
                  <a:pt x="3855329" y="1459925"/>
                  <a:pt x="3858386" y="1469797"/>
                  <a:pt x="3858386" y="1480698"/>
                </a:cubicBezTo>
                <a:cubicBezTo>
                  <a:pt x="3858386" y="1491599"/>
                  <a:pt x="3855328" y="1501469"/>
                  <a:pt x="3850384" y="1508614"/>
                </a:cubicBezTo>
                <a:lnTo>
                  <a:pt x="3831065" y="1520177"/>
                </a:lnTo>
                <a:lnTo>
                  <a:pt x="3811745" y="1508613"/>
                </a:lnTo>
                <a:lnTo>
                  <a:pt x="3803743" y="1480696"/>
                </a:lnTo>
                <a:lnTo>
                  <a:pt x="3811746" y="1452781"/>
                </a:lnTo>
                <a:cubicBezTo>
                  <a:pt x="3816689" y="1445638"/>
                  <a:pt x="3823520" y="1441218"/>
                  <a:pt x="3831065" y="1441218"/>
                </a:cubicBezTo>
                <a:close/>
                <a:moveTo>
                  <a:pt x="1919547" y="1311906"/>
                </a:moveTo>
                <a:cubicBezTo>
                  <a:pt x="1927023" y="1312923"/>
                  <a:pt x="1933196" y="1318222"/>
                  <a:pt x="1937132" y="1325966"/>
                </a:cubicBezTo>
                <a:lnTo>
                  <a:pt x="1941303" y="1354705"/>
                </a:lnTo>
                <a:lnTo>
                  <a:pt x="1929614" y="1381289"/>
                </a:lnTo>
                <a:lnTo>
                  <a:pt x="1908912" y="1390146"/>
                </a:lnTo>
                <a:lnTo>
                  <a:pt x="1891327" y="1376087"/>
                </a:lnTo>
                <a:cubicBezTo>
                  <a:pt x="1887390" y="1368341"/>
                  <a:pt x="1885689" y="1358149"/>
                  <a:pt x="1887157" y="1347347"/>
                </a:cubicBezTo>
                <a:cubicBezTo>
                  <a:pt x="1888625" y="1336545"/>
                  <a:pt x="1892984" y="1327175"/>
                  <a:pt x="1898846" y="1320764"/>
                </a:cubicBezTo>
                <a:close/>
                <a:moveTo>
                  <a:pt x="4418609" y="1478985"/>
                </a:moveTo>
                <a:cubicBezTo>
                  <a:pt x="4434864" y="1478985"/>
                  <a:pt x="4449581" y="1487220"/>
                  <a:pt x="4460234" y="1500532"/>
                </a:cubicBezTo>
                <a:cubicBezTo>
                  <a:pt x="4470887" y="1513846"/>
                  <a:pt x="4477475" y="1532237"/>
                  <a:pt x="4477475" y="1552551"/>
                </a:cubicBezTo>
                <a:cubicBezTo>
                  <a:pt x="4477475" y="1572866"/>
                  <a:pt x="4470886" y="1591258"/>
                  <a:pt x="4460233" y="1604571"/>
                </a:cubicBezTo>
                <a:cubicBezTo>
                  <a:pt x="4449581" y="1617884"/>
                  <a:pt x="4434864" y="1626118"/>
                  <a:pt x="4418609" y="1626118"/>
                </a:cubicBezTo>
                <a:lnTo>
                  <a:pt x="4376985" y="1604572"/>
                </a:lnTo>
                <a:lnTo>
                  <a:pt x="4359743" y="1552551"/>
                </a:lnTo>
                <a:lnTo>
                  <a:pt x="4376985" y="1500532"/>
                </a:lnTo>
                <a:cubicBezTo>
                  <a:pt x="4387638" y="1487219"/>
                  <a:pt x="4402353" y="1478985"/>
                  <a:pt x="4418609" y="1478985"/>
                </a:cubicBezTo>
                <a:close/>
                <a:moveTo>
                  <a:pt x="1332269" y="1270198"/>
                </a:moveTo>
                <a:cubicBezTo>
                  <a:pt x="1348377" y="1272388"/>
                  <a:pt x="1361849" y="1282529"/>
                  <a:pt x="1370612" y="1297155"/>
                </a:cubicBezTo>
                <a:lnTo>
                  <a:pt x="1380691" y="1351022"/>
                </a:lnTo>
                <a:lnTo>
                  <a:pt x="1356600" y="1400247"/>
                </a:lnTo>
                <a:lnTo>
                  <a:pt x="1312453" y="1415991"/>
                </a:lnTo>
                <a:cubicBezTo>
                  <a:pt x="1296346" y="1413802"/>
                  <a:pt x="1282872" y="1403661"/>
                  <a:pt x="1274110" y="1389034"/>
                </a:cubicBezTo>
                <a:cubicBezTo>
                  <a:pt x="1265347" y="1374408"/>
                  <a:pt x="1261295" y="1355296"/>
                  <a:pt x="1264032" y="1335166"/>
                </a:cubicBezTo>
                <a:cubicBezTo>
                  <a:pt x="1266767" y="1315037"/>
                  <a:pt x="1275772" y="1297701"/>
                  <a:pt x="1288121" y="1285943"/>
                </a:cubicBezTo>
                <a:cubicBezTo>
                  <a:pt x="1300470" y="1274187"/>
                  <a:pt x="1316162" y="1268009"/>
                  <a:pt x="1332269" y="1270198"/>
                </a:cubicBezTo>
                <a:close/>
                <a:moveTo>
                  <a:pt x="5112181" y="1520095"/>
                </a:moveTo>
                <a:lnTo>
                  <a:pt x="5147919" y="1529680"/>
                </a:lnTo>
                <a:cubicBezTo>
                  <a:pt x="5158904" y="1535853"/>
                  <a:pt x="5168796" y="1544787"/>
                  <a:pt x="5177104" y="1555823"/>
                </a:cubicBezTo>
                <a:cubicBezTo>
                  <a:pt x="5185411" y="1566862"/>
                  <a:pt x="5192135" y="1580004"/>
                  <a:pt x="5196780" y="1594598"/>
                </a:cubicBezTo>
                <a:cubicBezTo>
                  <a:pt x="5201427" y="1609193"/>
                  <a:pt x="5203997" y="1625238"/>
                  <a:pt x="5203997" y="1642082"/>
                </a:cubicBezTo>
                <a:cubicBezTo>
                  <a:pt x="5203997" y="1658924"/>
                  <a:pt x="5201427" y="1674970"/>
                  <a:pt x="5196780" y="1689564"/>
                </a:cubicBezTo>
                <a:cubicBezTo>
                  <a:pt x="5192136" y="1704159"/>
                  <a:pt x="5185411" y="1717302"/>
                  <a:pt x="5177104" y="1728341"/>
                </a:cubicBezTo>
                <a:cubicBezTo>
                  <a:pt x="5160489" y="1750415"/>
                  <a:pt x="5137534" y="1764070"/>
                  <a:pt x="5112181" y="1764070"/>
                </a:cubicBezTo>
                <a:lnTo>
                  <a:pt x="5076441" y="1754482"/>
                </a:lnTo>
                <a:lnTo>
                  <a:pt x="5047255" y="1728339"/>
                </a:lnTo>
                <a:lnTo>
                  <a:pt x="5027579" y="1689564"/>
                </a:lnTo>
                <a:lnTo>
                  <a:pt x="5020365" y="1642082"/>
                </a:lnTo>
                <a:lnTo>
                  <a:pt x="5027581" y="1594598"/>
                </a:lnTo>
                <a:lnTo>
                  <a:pt x="5047257" y="1555823"/>
                </a:lnTo>
                <a:lnTo>
                  <a:pt x="5076441" y="1529680"/>
                </a:lnTo>
                <a:cubicBezTo>
                  <a:pt x="5087427" y="1523508"/>
                  <a:pt x="5099503" y="1520095"/>
                  <a:pt x="5112181" y="1520095"/>
                </a:cubicBezTo>
                <a:close/>
                <a:moveTo>
                  <a:pt x="639480" y="1217523"/>
                </a:moveTo>
                <a:cubicBezTo>
                  <a:pt x="652042" y="1219231"/>
                  <a:pt x="663548" y="1224239"/>
                  <a:pt x="673603" y="1231834"/>
                </a:cubicBezTo>
                <a:lnTo>
                  <a:pt x="699000" y="1261669"/>
                </a:lnTo>
                <a:lnTo>
                  <a:pt x="713275" y="1302741"/>
                </a:lnTo>
                <a:lnTo>
                  <a:pt x="714030" y="1350764"/>
                </a:lnTo>
                <a:lnTo>
                  <a:pt x="700487" y="1396842"/>
                </a:lnTo>
                <a:lnTo>
                  <a:pt x="675768" y="1432614"/>
                </a:lnTo>
                <a:lnTo>
                  <a:pt x="643327" y="1454588"/>
                </a:lnTo>
                <a:lnTo>
                  <a:pt x="606621" y="1459275"/>
                </a:lnTo>
                <a:cubicBezTo>
                  <a:pt x="581499" y="1455861"/>
                  <a:pt x="560592" y="1439238"/>
                  <a:pt x="547101" y="1415128"/>
                </a:cubicBezTo>
                <a:cubicBezTo>
                  <a:pt x="540357" y="1403071"/>
                  <a:pt x="535463" y="1389142"/>
                  <a:pt x="532827" y="1374054"/>
                </a:cubicBezTo>
                <a:cubicBezTo>
                  <a:pt x="530188" y="1358967"/>
                  <a:pt x="529802" y="1342721"/>
                  <a:pt x="532071" y="1326033"/>
                </a:cubicBezTo>
                <a:cubicBezTo>
                  <a:pt x="534339" y="1309342"/>
                  <a:pt x="539047" y="1293789"/>
                  <a:pt x="545617" y="1279953"/>
                </a:cubicBezTo>
                <a:cubicBezTo>
                  <a:pt x="552185" y="1266118"/>
                  <a:pt x="560618" y="1254001"/>
                  <a:pt x="570336" y="1244182"/>
                </a:cubicBezTo>
                <a:cubicBezTo>
                  <a:pt x="580055" y="1234365"/>
                  <a:pt x="591060" y="1226845"/>
                  <a:pt x="602776" y="1222207"/>
                </a:cubicBezTo>
                <a:close/>
                <a:moveTo>
                  <a:pt x="4049223" y="1440553"/>
                </a:moveTo>
                <a:lnTo>
                  <a:pt x="4073734" y="1452756"/>
                </a:lnTo>
                <a:cubicBezTo>
                  <a:pt x="4080007" y="1460295"/>
                  <a:pt x="4083887" y="1470713"/>
                  <a:pt x="4083887" y="1482217"/>
                </a:cubicBezTo>
                <a:cubicBezTo>
                  <a:pt x="4083887" y="1493723"/>
                  <a:pt x="4080007" y="1504139"/>
                  <a:pt x="4073734" y="1511678"/>
                </a:cubicBezTo>
                <a:lnTo>
                  <a:pt x="4049223" y="1523881"/>
                </a:lnTo>
                <a:lnTo>
                  <a:pt x="4024712" y="1511679"/>
                </a:lnTo>
                <a:lnTo>
                  <a:pt x="4014559" y="1482217"/>
                </a:lnTo>
                <a:lnTo>
                  <a:pt x="4024712" y="1452756"/>
                </a:lnTo>
                <a:cubicBezTo>
                  <a:pt x="4030985" y="1445217"/>
                  <a:pt x="4039650" y="1440553"/>
                  <a:pt x="4049223" y="1440553"/>
                </a:cubicBezTo>
                <a:close/>
                <a:moveTo>
                  <a:pt x="1703466" y="1281866"/>
                </a:moveTo>
                <a:cubicBezTo>
                  <a:pt x="1712952" y="1283155"/>
                  <a:pt x="1720909" y="1288944"/>
                  <a:pt x="1726110" y="1297259"/>
                </a:cubicBezTo>
                <a:lnTo>
                  <a:pt x="1732203" y="1327819"/>
                </a:lnTo>
                <a:lnTo>
                  <a:pt x="1718174" y="1355645"/>
                </a:lnTo>
                <a:lnTo>
                  <a:pt x="1692243" y="1364435"/>
                </a:lnTo>
                <a:lnTo>
                  <a:pt x="1669599" y="1349042"/>
                </a:lnTo>
                <a:cubicBezTo>
                  <a:pt x="1664398" y="1340726"/>
                  <a:pt x="1661957" y="1329883"/>
                  <a:pt x="1663506" y="1318482"/>
                </a:cubicBezTo>
                <a:cubicBezTo>
                  <a:pt x="1665056" y="1307082"/>
                  <a:pt x="1670303" y="1297282"/>
                  <a:pt x="1677535" y="1290656"/>
                </a:cubicBezTo>
                <a:close/>
                <a:moveTo>
                  <a:pt x="4592486" y="1473408"/>
                </a:moveTo>
                <a:cubicBezTo>
                  <a:pt x="4612347" y="1473406"/>
                  <a:pt x="4630326" y="1481824"/>
                  <a:pt x="4643340" y="1495436"/>
                </a:cubicBezTo>
                <a:cubicBezTo>
                  <a:pt x="4656352" y="1509044"/>
                  <a:pt x="4664402" y="1527846"/>
                  <a:pt x="4664401" y="1548614"/>
                </a:cubicBezTo>
                <a:cubicBezTo>
                  <a:pt x="4664401" y="1569382"/>
                  <a:pt x="4656353" y="1588184"/>
                  <a:pt x="4643339" y="1601794"/>
                </a:cubicBezTo>
                <a:cubicBezTo>
                  <a:pt x="4630325" y="1615405"/>
                  <a:pt x="4612346" y="1623823"/>
                  <a:pt x="4592486" y="1623823"/>
                </a:cubicBezTo>
                <a:lnTo>
                  <a:pt x="4541636" y="1601795"/>
                </a:lnTo>
                <a:lnTo>
                  <a:pt x="4520573" y="1548615"/>
                </a:lnTo>
                <a:lnTo>
                  <a:pt x="4541634" y="1495434"/>
                </a:lnTo>
                <a:cubicBezTo>
                  <a:pt x="4554650" y="1481826"/>
                  <a:pt x="4572629" y="1473408"/>
                  <a:pt x="4592486" y="1473408"/>
                </a:cubicBezTo>
                <a:close/>
                <a:moveTo>
                  <a:pt x="1160727" y="1241254"/>
                </a:moveTo>
                <a:cubicBezTo>
                  <a:pt x="1180404" y="1243929"/>
                  <a:pt x="1197085" y="1254691"/>
                  <a:pt x="1208150" y="1269928"/>
                </a:cubicBezTo>
                <a:lnTo>
                  <a:pt x="1221856" y="1325461"/>
                </a:lnTo>
                <a:lnTo>
                  <a:pt x="1193823" y="1375320"/>
                </a:lnTo>
                <a:lnTo>
                  <a:pt x="1140469" y="1390299"/>
                </a:lnTo>
                <a:cubicBezTo>
                  <a:pt x="1120790" y="1387624"/>
                  <a:pt x="1104109" y="1376861"/>
                  <a:pt x="1093047" y="1361622"/>
                </a:cubicBezTo>
                <a:cubicBezTo>
                  <a:pt x="1081984" y="1346383"/>
                  <a:pt x="1076542" y="1326668"/>
                  <a:pt x="1079339" y="1306090"/>
                </a:cubicBezTo>
                <a:cubicBezTo>
                  <a:pt x="1082135" y="1285511"/>
                  <a:pt x="1092644" y="1267964"/>
                  <a:pt x="1107370" y="1256233"/>
                </a:cubicBezTo>
                <a:cubicBezTo>
                  <a:pt x="1122099" y="1244497"/>
                  <a:pt x="1141048" y="1238578"/>
                  <a:pt x="1160727" y="1241254"/>
                </a:cubicBezTo>
                <a:close/>
                <a:moveTo>
                  <a:pt x="3948792" y="1404925"/>
                </a:moveTo>
                <a:lnTo>
                  <a:pt x="3968110" y="1416488"/>
                </a:lnTo>
                <a:cubicBezTo>
                  <a:pt x="3973054" y="1423633"/>
                  <a:pt x="3976113" y="1433502"/>
                  <a:pt x="3976113" y="1444403"/>
                </a:cubicBezTo>
                <a:cubicBezTo>
                  <a:pt x="3976113" y="1455305"/>
                  <a:pt x="3973055" y="1465175"/>
                  <a:pt x="3968111" y="1472319"/>
                </a:cubicBezTo>
                <a:lnTo>
                  <a:pt x="3948791" y="1483882"/>
                </a:lnTo>
                <a:lnTo>
                  <a:pt x="3929471" y="1472319"/>
                </a:lnTo>
                <a:lnTo>
                  <a:pt x="3921470" y="1444403"/>
                </a:lnTo>
                <a:lnTo>
                  <a:pt x="3929472" y="1416488"/>
                </a:lnTo>
                <a:cubicBezTo>
                  <a:pt x="3934416" y="1409343"/>
                  <a:pt x="3941247" y="1404925"/>
                  <a:pt x="3948792" y="1404925"/>
                </a:cubicBezTo>
                <a:close/>
                <a:moveTo>
                  <a:pt x="1807780" y="1260089"/>
                </a:moveTo>
                <a:cubicBezTo>
                  <a:pt x="1815256" y="1261105"/>
                  <a:pt x="1821430" y="1266402"/>
                  <a:pt x="1825367" y="1274148"/>
                </a:cubicBezTo>
                <a:lnTo>
                  <a:pt x="1829536" y="1302887"/>
                </a:lnTo>
                <a:lnTo>
                  <a:pt x="1817848" y="1329471"/>
                </a:lnTo>
                <a:lnTo>
                  <a:pt x="1797147" y="1338326"/>
                </a:lnTo>
                <a:lnTo>
                  <a:pt x="1779560" y="1324267"/>
                </a:lnTo>
                <a:cubicBezTo>
                  <a:pt x="1775624" y="1316522"/>
                  <a:pt x="1773923" y="1306330"/>
                  <a:pt x="1775391" y="1295527"/>
                </a:cubicBezTo>
                <a:cubicBezTo>
                  <a:pt x="1776859" y="1284726"/>
                  <a:pt x="1781220" y="1275358"/>
                  <a:pt x="1787081" y="1268944"/>
                </a:cubicBezTo>
                <a:close/>
                <a:moveTo>
                  <a:pt x="3760464" y="1387782"/>
                </a:moveTo>
                <a:lnTo>
                  <a:pt x="3779782" y="1399345"/>
                </a:lnTo>
                <a:cubicBezTo>
                  <a:pt x="3784727" y="1406488"/>
                  <a:pt x="3787783" y="1416359"/>
                  <a:pt x="3787783" y="1427261"/>
                </a:cubicBezTo>
                <a:cubicBezTo>
                  <a:pt x="3787784" y="1438162"/>
                  <a:pt x="3784726" y="1448032"/>
                  <a:pt x="3779782" y="1455176"/>
                </a:cubicBezTo>
                <a:lnTo>
                  <a:pt x="3760463" y="1466739"/>
                </a:lnTo>
                <a:lnTo>
                  <a:pt x="3741144" y="1455176"/>
                </a:lnTo>
                <a:lnTo>
                  <a:pt x="3733142" y="1427261"/>
                </a:lnTo>
                <a:lnTo>
                  <a:pt x="3741143" y="1399343"/>
                </a:lnTo>
                <a:cubicBezTo>
                  <a:pt x="3746087" y="1392201"/>
                  <a:pt x="3752917" y="1387780"/>
                  <a:pt x="3760464" y="1387782"/>
                </a:cubicBezTo>
                <a:close/>
                <a:moveTo>
                  <a:pt x="1996701" y="1268466"/>
                </a:moveTo>
                <a:cubicBezTo>
                  <a:pt x="2004180" y="1269480"/>
                  <a:pt x="2010352" y="1274781"/>
                  <a:pt x="2014289" y="1282524"/>
                </a:cubicBezTo>
                <a:lnTo>
                  <a:pt x="2018457" y="1311265"/>
                </a:lnTo>
                <a:lnTo>
                  <a:pt x="2006768" y="1337848"/>
                </a:lnTo>
                <a:lnTo>
                  <a:pt x="1986068" y="1346704"/>
                </a:lnTo>
                <a:lnTo>
                  <a:pt x="1968483" y="1332644"/>
                </a:lnTo>
                <a:cubicBezTo>
                  <a:pt x="1964546" y="1324899"/>
                  <a:pt x="1962845" y="1314707"/>
                  <a:pt x="1964314" y="1303906"/>
                </a:cubicBezTo>
                <a:cubicBezTo>
                  <a:pt x="1965782" y="1293103"/>
                  <a:pt x="1970140" y="1283734"/>
                  <a:pt x="1976002" y="1277322"/>
                </a:cubicBezTo>
                <a:close/>
                <a:moveTo>
                  <a:pt x="4763069" y="1439020"/>
                </a:moveTo>
                <a:lnTo>
                  <a:pt x="4797742" y="1446006"/>
                </a:lnTo>
                <a:cubicBezTo>
                  <a:pt x="4808398" y="1450505"/>
                  <a:pt x="4817995" y="1457012"/>
                  <a:pt x="4826055" y="1465056"/>
                </a:cubicBezTo>
                <a:cubicBezTo>
                  <a:pt x="4834114" y="1473097"/>
                  <a:pt x="4840637" y="1482674"/>
                  <a:pt x="4845145" y="1493309"/>
                </a:cubicBezTo>
                <a:cubicBezTo>
                  <a:pt x="4849651" y="1503942"/>
                  <a:pt x="4852144" y="1515635"/>
                  <a:pt x="4852144" y="1527907"/>
                </a:cubicBezTo>
                <a:cubicBezTo>
                  <a:pt x="4852146" y="1540179"/>
                  <a:pt x="4849651" y="1551872"/>
                  <a:pt x="4845145" y="1562505"/>
                </a:cubicBezTo>
                <a:cubicBezTo>
                  <a:pt x="4840637" y="1573140"/>
                  <a:pt x="4834115" y="1582716"/>
                  <a:pt x="4826056" y="1590760"/>
                </a:cubicBezTo>
                <a:cubicBezTo>
                  <a:pt x="4809935" y="1606846"/>
                  <a:pt x="4787666" y="1616793"/>
                  <a:pt x="4763069" y="1616794"/>
                </a:cubicBezTo>
                <a:lnTo>
                  <a:pt x="4728398" y="1609807"/>
                </a:lnTo>
                <a:lnTo>
                  <a:pt x="4700084" y="1590760"/>
                </a:lnTo>
                <a:lnTo>
                  <a:pt x="4680994" y="1562505"/>
                </a:lnTo>
                <a:lnTo>
                  <a:pt x="4673996" y="1527907"/>
                </a:lnTo>
                <a:lnTo>
                  <a:pt x="4680995" y="1493309"/>
                </a:lnTo>
                <a:lnTo>
                  <a:pt x="4700084" y="1465055"/>
                </a:lnTo>
                <a:lnTo>
                  <a:pt x="4728398" y="1446006"/>
                </a:lnTo>
                <a:cubicBezTo>
                  <a:pt x="4739055" y="1441509"/>
                  <a:pt x="4750771" y="1439020"/>
                  <a:pt x="4763069" y="1439020"/>
                </a:cubicBezTo>
                <a:close/>
                <a:moveTo>
                  <a:pt x="996330" y="1184205"/>
                </a:moveTo>
                <a:cubicBezTo>
                  <a:pt x="1008516" y="1185862"/>
                  <a:pt x="1019790" y="1189906"/>
                  <a:pt x="1029744" y="1195797"/>
                </a:cubicBezTo>
                <a:lnTo>
                  <a:pt x="1055235" y="1218486"/>
                </a:lnTo>
                <a:lnTo>
                  <a:pt x="1070345" y="1249054"/>
                </a:lnTo>
                <a:lnTo>
                  <a:pt x="1072620" y="1284279"/>
                </a:lnTo>
                <a:lnTo>
                  <a:pt x="1061026" y="1317619"/>
                </a:lnTo>
                <a:lnTo>
                  <a:pt x="1038305" y="1343046"/>
                </a:lnTo>
                <a:lnTo>
                  <a:pt x="1007684" y="1358106"/>
                </a:lnTo>
                <a:lnTo>
                  <a:pt x="972387" y="1360360"/>
                </a:lnTo>
                <a:cubicBezTo>
                  <a:pt x="948015" y="1357046"/>
                  <a:pt x="927288" y="1344190"/>
                  <a:pt x="913480" y="1326080"/>
                </a:cubicBezTo>
                <a:cubicBezTo>
                  <a:pt x="906578" y="1317024"/>
                  <a:pt x="901405" y="1306656"/>
                  <a:pt x="898371" y="1295511"/>
                </a:cubicBezTo>
                <a:cubicBezTo>
                  <a:pt x="895338" y="1284368"/>
                  <a:pt x="894440" y="1272446"/>
                  <a:pt x="896095" y="1260286"/>
                </a:cubicBezTo>
                <a:cubicBezTo>
                  <a:pt x="897748" y="1248126"/>
                  <a:pt x="901793" y="1236875"/>
                  <a:pt x="907690" y="1226946"/>
                </a:cubicBezTo>
                <a:cubicBezTo>
                  <a:pt x="913589" y="1217015"/>
                  <a:pt x="921343" y="1208403"/>
                  <a:pt x="930411" y="1201521"/>
                </a:cubicBezTo>
                <a:cubicBezTo>
                  <a:pt x="939481" y="1194636"/>
                  <a:pt x="949867" y="1189481"/>
                  <a:pt x="961032" y="1186458"/>
                </a:cubicBezTo>
                <a:close/>
                <a:moveTo>
                  <a:pt x="3848220" y="1360924"/>
                </a:moveTo>
                <a:lnTo>
                  <a:pt x="3867537" y="1372487"/>
                </a:lnTo>
                <a:cubicBezTo>
                  <a:pt x="3872482" y="1379632"/>
                  <a:pt x="3875539" y="1389501"/>
                  <a:pt x="3875539" y="1400402"/>
                </a:cubicBezTo>
                <a:cubicBezTo>
                  <a:pt x="3875539" y="1411304"/>
                  <a:pt x="3872481" y="1421174"/>
                  <a:pt x="3867537" y="1428318"/>
                </a:cubicBezTo>
                <a:lnTo>
                  <a:pt x="3848218" y="1439881"/>
                </a:lnTo>
                <a:lnTo>
                  <a:pt x="3828898" y="1428318"/>
                </a:lnTo>
                <a:lnTo>
                  <a:pt x="3820898" y="1400402"/>
                </a:lnTo>
                <a:lnTo>
                  <a:pt x="3828900" y="1372487"/>
                </a:lnTo>
                <a:cubicBezTo>
                  <a:pt x="3833842" y="1365342"/>
                  <a:pt x="3840673" y="1360924"/>
                  <a:pt x="3848220" y="1360924"/>
                </a:cubicBezTo>
                <a:close/>
                <a:moveTo>
                  <a:pt x="1913362" y="1230034"/>
                </a:moveTo>
                <a:cubicBezTo>
                  <a:pt x="1920840" y="1231050"/>
                  <a:pt x="1927014" y="1236348"/>
                  <a:pt x="1930949" y="1244093"/>
                </a:cubicBezTo>
                <a:lnTo>
                  <a:pt x="1935118" y="1272832"/>
                </a:lnTo>
                <a:lnTo>
                  <a:pt x="1923431" y="1299416"/>
                </a:lnTo>
                <a:lnTo>
                  <a:pt x="1902730" y="1308271"/>
                </a:lnTo>
                <a:lnTo>
                  <a:pt x="1885144" y="1294212"/>
                </a:lnTo>
                <a:cubicBezTo>
                  <a:pt x="1881207" y="1286467"/>
                  <a:pt x="1879507" y="1276275"/>
                  <a:pt x="1880975" y="1265472"/>
                </a:cubicBezTo>
                <a:cubicBezTo>
                  <a:pt x="1882443" y="1254671"/>
                  <a:pt x="1886801" y="1245303"/>
                  <a:pt x="1892664" y="1238890"/>
                </a:cubicBezTo>
                <a:close/>
                <a:moveTo>
                  <a:pt x="3778498" y="1319169"/>
                </a:moveTo>
                <a:lnTo>
                  <a:pt x="3797816" y="1330732"/>
                </a:lnTo>
                <a:cubicBezTo>
                  <a:pt x="3802760" y="1337874"/>
                  <a:pt x="3805819" y="1347746"/>
                  <a:pt x="3805819" y="1358647"/>
                </a:cubicBezTo>
                <a:cubicBezTo>
                  <a:pt x="3805819" y="1369549"/>
                  <a:pt x="3802761" y="1379418"/>
                  <a:pt x="3797817" y="1386562"/>
                </a:cubicBezTo>
                <a:lnTo>
                  <a:pt x="3778497" y="1398126"/>
                </a:lnTo>
                <a:lnTo>
                  <a:pt x="3759178" y="1386562"/>
                </a:lnTo>
                <a:lnTo>
                  <a:pt x="3751176" y="1358647"/>
                </a:lnTo>
                <a:lnTo>
                  <a:pt x="3759178" y="1330732"/>
                </a:lnTo>
                <a:cubicBezTo>
                  <a:pt x="3764122" y="1323587"/>
                  <a:pt x="3770952" y="1319167"/>
                  <a:pt x="3778498" y="1319169"/>
                </a:cubicBezTo>
                <a:close/>
                <a:moveTo>
                  <a:pt x="1988072" y="1198049"/>
                </a:moveTo>
                <a:cubicBezTo>
                  <a:pt x="1995550" y="1199064"/>
                  <a:pt x="2001722" y="1204363"/>
                  <a:pt x="2005659" y="1212109"/>
                </a:cubicBezTo>
                <a:lnTo>
                  <a:pt x="2009828" y="1240847"/>
                </a:lnTo>
                <a:lnTo>
                  <a:pt x="1998140" y="1267430"/>
                </a:lnTo>
                <a:lnTo>
                  <a:pt x="1977439" y="1276287"/>
                </a:lnTo>
                <a:lnTo>
                  <a:pt x="1959853" y="1262226"/>
                </a:lnTo>
                <a:cubicBezTo>
                  <a:pt x="1955916" y="1254482"/>
                  <a:pt x="1954215" y="1244291"/>
                  <a:pt x="1955683" y="1233488"/>
                </a:cubicBezTo>
                <a:cubicBezTo>
                  <a:pt x="1957151" y="1222686"/>
                  <a:pt x="1961512" y="1213316"/>
                  <a:pt x="1967373" y="1206905"/>
                </a:cubicBezTo>
                <a:close/>
                <a:moveTo>
                  <a:pt x="4139660" y="1319292"/>
                </a:moveTo>
                <a:cubicBezTo>
                  <a:pt x="4152934" y="1319295"/>
                  <a:pt x="4164950" y="1326458"/>
                  <a:pt x="4173648" y="1338047"/>
                </a:cubicBezTo>
                <a:cubicBezTo>
                  <a:pt x="4182345" y="1349635"/>
                  <a:pt x="4187727" y="1365644"/>
                  <a:pt x="4187727" y="1383324"/>
                </a:cubicBezTo>
                <a:cubicBezTo>
                  <a:pt x="4187727" y="1401005"/>
                  <a:pt x="4182347" y="1417013"/>
                  <a:pt x="4173649" y="1428601"/>
                </a:cubicBezTo>
                <a:cubicBezTo>
                  <a:pt x="4164950" y="1440188"/>
                  <a:pt x="4152934" y="1447356"/>
                  <a:pt x="4139660" y="1447355"/>
                </a:cubicBezTo>
                <a:lnTo>
                  <a:pt x="4105672" y="1428602"/>
                </a:lnTo>
                <a:lnTo>
                  <a:pt x="4091593" y="1383324"/>
                </a:lnTo>
                <a:lnTo>
                  <a:pt x="4105671" y="1338048"/>
                </a:lnTo>
                <a:cubicBezTo>
                  <a:pt x="4114371" y="1326460"/>
                  <a:pt x="4126387" y="1319293"/>
                  <a:pt x="4139660" y="1319292"/>
                </a:cubicBezTo>
                <a:close/>
                <a:moveTo>
                  <a:pt x="1630184" y="1149530"/>
                </a:moveTo>
                <a:cubicBezTo>
                  <a:pt x="1643336" y="1151318"/>
                  <a:pt x="1654278" y="1160038"/>
                  <a:pt x="1661338" y="1172692"/>
                </a:cubicBezTo>
                <a:lnTo>
                  <a:pt x="1669189" y="1219452"/>
                </a:lnTo>
                <a:lnTo>
                  <a:pt x="1649141" y="1262421"/>
                </a:lnTo>
                <a:lnTo>
                  <a:pt x="1612937" y="1276426"/>
                </a:lnTo>
                <a:cubicBezTo>
                  <a:pt x="1599783" y="1274639"/>
                  <a:pt x="1588842" y="1265918"/>
                  <a:pt x="1581783" y="1253265"/>
                </a:cubicBezTo>
                <a:cubicBezTo>
                  <a:pt x="1574725" y="1240611"/>
                  <a:pt x="1571550" y="1224024"/>
                  <a:pt x="1573931" y="1206504"/>
                </a:cubicBezTo>
                <a:cubicBezTo>
                  <a:pt x="1576312" y="1188985"/>
                  <a:pt x="1583802" y="1173847"/>
                  <a:pt x="1593980" y="1163536"/>
                </a:cubicBezTo>
                <a:cubicBezTo>
                  <a:pt x="1604160" y="1153224"/>
                  <a:pt x="1617031" y="1147745"/>
                  <a:pt x="1630184" y="1149530"/>
                </a:cubicBezTo>
                <a:close/>
                <a:moveTo>
                  <a:pt x="4013789" y="1304601"/>
                </a:moveTo>
                <a:lnTo>
                  <a:pt x="4041535" y="1320704"/>
                </a:lnTo>
                <a:cubicBezTo>
                  <a:pt x="4048637" y="1330654"/>
                  <a:pt x="4053028" y="1344399"/>
                  <a:pt x="4053028" y="1359583"/>
                </a:cubicBezTo>
                <a:cubicBezTo>
                  <a:pt x="4053028" y="1374765"/>
                  <a:pt x="4048636" y="1388510"/>
                  <a:pt x="4041535" y="1398460"/>
                </a:cubicBezTo>
                <a:cubicBezTo>
                  <a:pt x="4034434" y="1408409"/>
                  <a:pt x="4024625" y="1414563"/>
                  <a:pt x="4013789" y="1414564"/>
                </a:cubicBezTo>
                <a:lnTo>
                  <a:pt x="3986042" y="1398460"/>
                </a:lnTo>
                <a:lnTo>
                  <a:pt x="3974550" y="1359583"/>
                </a:lnTo>
                <a:lnTo>
                  <a:pt x="3986042" y="1320705"/>
                </a:lnTo>
                <a:cubicBezTo>
                  <a:pt x="3993145" y="1310755"/>
                  <a:pt x="4002953" y="1304600"/>
                  <a:pt x="4013789" y="1304601"/>
                </a:cubicBezTo>
                <a:close/>
                <a:moveTo>
                  <a:pt x="1756887" y="1151925"/>
                </a:moveTo>
                <a:cubicBezTo>
                  <a:pt x="1767624" y="1153383"/>
                  <a:pt x="1776514" y="1160803"/>
                  <a:pt x="1782212" y="1171619"/>
                </a:cubicBezTo>
                <a:lnTo>
                  <a:pt x="1788364" y="1211691"/>
                </a:lnTo>
                <a:lnTo>
                  <a:pt x="1771740" y="1248666"/>
                </a:lnTo>
                <a:lnTo>
                  <a:pt x="1742077" y="1260886"/>
                </a:lnTo>
                <a:cubicBezTo>
                  <a:pt x="1731340" y="1259425"/>
                  <a:pt x="1722449" y="1252006"/>
                  <a:pt x="1716753" y="1241192"/>
                </a:cubicBezTo>
                <a:cubicBezTo>
                  <a:pt x="1711057" y="1230376"/>
                  <a:pt x="1708556" y="1216165"/>
                  <a:pt x="1710601" y="1201121"/>
                </a:cubicBezTo>
                <a:cubicBezTo>
                  <a:pt x="1712646" y="1186075"/>
                  <a:pt x="1718848" y="1173047"/>
                  <a:pt x="1727225" y="1164144"/>
                </a:cubicBezTo>
                <a:close/>
                <a:moveTo>
                  <a:pt x="3689299" y="1278879"/>
                </a:moveTo>
                <a:lnTo>
                  <a:pt x="3708618" y="1290444"/>
                </a:lnTo>
                <a:cubicBezTo>
                  <a:pt x="3713563" y="1297586"/>
                  <a:pt x="3716620" y="1307458"/>
                  <a:pt x="3716620" y="1318359"/>
                </a:cubicBezTo>
                <a:cubicBezTo>
                  <a:pt x="3716620" y="1329260"/>
                  <a:pt x="3713562" y="1339130"/>
                  <a:pt x="3708618" y="1346275"/>
                </a:cubicBezTo>
                <a:lnTo>
                  <a:pt x="3689299" y="1357838"/>
                </a:lnTo>
                <a:lnTo>
                  <a:pt x="3669979" y="1346274"/>
                </a:lnTo>
                <a:lnTo>
                  <a:pt x="3661977" y="1318357"/>
                </a:lnTo>
                <a:lnTo>
                  <a:pt x="3669980" y="1290442"/>
                </a:lnTo>
                <a:cubicBezTo>
                  <a:pt x="3674923" y="1283299"/>
                  <a:pt x="3681754" y="1278879"/>
                  <a:pt x="3689299" y="1278879"/>
                </a:cubicBezTo>
                <a:close/>
                <a:moveTo>
                  <a:pt x="2081885" y="1170140"/>
                </a:moveTo>
                <a:cubicBezTo>
                  <a:pt x="2089361" y="1171156"/>
                  <a:pt x="2095535" y="1176456"/>
                  <a:pt x="2099471" y="1184199"/>
                </a:cubicBezTo>
                <a:lnTo>
                  <a:pt x="2103641" y="1212938"/>
                </a:lnTo>
                <a:lnTo>
                  <a:pt x="2091952" y="1239523"/>
                </a:lnTo>
                <a:lnTo>
                  <a:pt x="2071251" y="1248379"/>
                </a:lnTo>
                <a:lnTo>
                  <a:pt x="2053665" y="1234320"/>
                </a:lnTo>
                <a:cubicBezTo>
                  <a:pt x="2049728" y="1226574"/>
                  <a:pt x="2048028" y="1216382"/>
                  <a:pt x="2049496" y="1205580"/>
                </a:cubicBezTo>
                <a:cubicBezTo>
                  <a:pt x="2050964" y="1194779"/>
                  <a:pt x="2055322" y="1185408"/>
                  <a:pt x="2061184" y="1178997"/>
                </a:cubicBezTo>
                <a:close/>
                <a:moveTo>
                  <a:pt x="4276842" y="1316646"/>
                </a:moveTo>
                <a:cubicBezTo>
                  <a:pt x="4293097" y="1316646"/>
                  <a:pt x="4307814" y="1324882"/>
                  <a:pt x="4318467" y="1338193"/>
                </a:cubicBezTo>
                <a:cubicBezTo>
                  <a:pt x="4329120" y="1351508"/>
                  <a:pt x="4335708" y="1369898"/>
                  <a:pt x="4335708" y="1390212"/>
                </a:cubicBezTo>
                <a:cubicBezTo>
                  <a:pt x="4335708" y="1410528"/>
                  <a:pt x="4329119" y="1428920"/>
                  <a:pt x="4318466" y="1442232"/>
                </a:cubicBezTo>
                <a:cubicBezTo>
                  <a:pt x="4307814" y="1455546"/>
                  <a:pt x="4293097" y="1463779"/>
                  <a:pt x="4276842" y="1463779"/>
                </a:cubicBezTo>
                <a:lnTo>
                  <a:pt x="4235218" y="1442233"/>
                </a:lnTo>
                <a:lnTo>
                  <a:pt x="4217976" y="1390212"/>
                </a:lnTo>
                <a:lnTo>
                  <a:pt x="4235218" y="1338193"/>
                </a:lnTo>
                <a:cubicBezTo>
                  <a:pt x="4245871" y="1324881"/>
                  <a:pt x="4260586" y="1316646"/>
                  <a:pt x="4276842" y="1316646"/>
                </a:cubicBezTo>
                <a:close/>
                <a:moveTo>
                  <a:pt x="1494609" y="1128432"/>
                </a:moveTo>
                <a:cubicBezTo>
                  <a:pt x="1510716" y="1130621"/>
                  <a:pt x="1524188" y="1140763"/>
                  <a:pt x="1532951" y="1155388"/>
                </a:cubicBezTo>
                <a:lnTo>
                  <a:pt x="1543030" y="1209256"/>
                </a:lnTo>
                <a:lnTo>
                  <a:pt x="1518939" y="1258481"/>
                </a:lnTo>
                <a:lnTo>
                  <a:pt x="1474792" y="1274224"/>
                </a:lnTo>
                <a:cubicBezTo>
                  <a:pt x="1458686" y="1272035"/>
                  <a:pt x="1445212" y="1261895"/>
                  <a:pt x="1436450" y="1247268"/>
                </a:cubicBezTo>
                <a:cubicBezTo>
                  <a:pt x="1427687" y="1232642"/>
                  <a:pt x="1423635" y="1213530"/>
                  <a:pt x="1426371" y="1193399"/>
                </a:cubicBezTo>
                <a:cubicBezTo>
                  <a:pt x="1429107" y="1173270"/>
                  <a:pt x="1438112" y="1155935"/>
                  <a:pt x="1450461" y="1144176"/>
                </a:cubicBezTo>
                <a:cubicBezTo>
                  <a:pt x="1462810" y="1132421"/>
                  <a:pt x="1478502" y="1126243"/>
                  <a:pt x="1494609" y="1128432"/>
                </a:cubicBezTo>
                <a:close/>
                <a:moveTo>
                  <a:pt x="4970415" y="1357756"/>
                </a:moveTo>
                <a:lnTo>
                  <a:pt x="5006153" y="1367341"/>
                </a:lnTo>
                <a:cubicBezTo>
                  <a:pt x="5017138" y="1373514"/>
                  <a:pt x="5027030" y="1382448"/>
                  <a:pt x="5035338" y="1393484"/>
                </a:cubicBezTo>
                <a:cubicBezTo>
                  <a:pt x="5043645" y="1404523"/>
                  <a:pt x="5050369" y="1417665"/>
                  <a:pt x="5055014" y="1432259"/>
                </a:cubicBezTo>
                <a:cubicBezTo>
                  <a:pt x="5059661" y="1446854"/>
                  <a:pt x="5062231" y="1462899"/>
                  <a:pt x="5062231" y="1479743"/>
                </a:cubicBezTo>
                <a:cubicBezTo>
                  <a:pt x="5062231" y="1496585"/>
                  <a:pt x="5059661" y="1512631"/>
                  <a:pt x="5055014" y="1527225"/>
                </a:cubicBezTo>
                <a:cubicBezTo>
                  <a:pt x="5050370" y="1541820"/>
                  <a:pt x="5043645" y="1554963"/>
                  <a:pt x="5035338" y="1566002"/>
                </a:cubicBezTo>
                <a:cubicBezTo>
                  <a:pt x="5018723" y="1588076"/>
                  <a:pt x="4995768" y="1601731"/>
                  <a:pt x="4970415" y="1601731"/>
                </a:cubicBezTo>
                <a:lnTo>
                  <a:pt x="4934675" y="1592143"/>
                </a:lnTo>
                <a:lnTo>
                  <a:pt x="4905489" y="1566000"/>
                </a:lnTo>
                <a:lnTo>
                  <a:pt x="4885813" y="1527225"/>
                </a:lnTo>
                <a:lnTo>
                  <a:pt x="4878599" y="1479743"/>
                </a:lnTo>
                <a:lnTo>
                  <a:pt x="4885815" y="1432259"/>
                </a:lnTo>
                <a:lnTo>
                  <a:pt x="4905491" y="1393484"/>
                </a:lnTo>
                <a:lnTo>
                  <a:pt x="4934675" y="1367341"/>
                </a:lnTo>
                <a:cubicBezTo>
                  <a:pt x="4945661" y="1361169"/>
                  <a:pt x="4957737" y="1357756"/>
                  <a:pt x="4970415" y="1357756"/>
                </a:cubicBezTo>
                <a:close/>
                <a:moveTo>
                  <a:pt x="801818" y="1075756"/>
                </a:moveTo>
                <a:cubicBezTo>
                  <a:pt x="814380" y="1077464"/>
                  <a:pt x="825887" y="1082472"/>
                  <a:pt x="835941" y="1090067"/>
                </a:cubicBezTo>
                <a:lnTo>
                  <a:pt x="861339" y="1119903"/>
                </a:lnTo>
                <a:lnTo>
                  <a:pt x="875613" y="1160974"/>
                </a:lnTo>
                <a:lnTo>
                  <a:pt x="876368" y="1208998"/>
                </a:lnTo>
                <a:lnTo>
                  <a:pt x="862825" y="1255075"/>
                </a:lnTo>
                <a:lnTo>
                  <a:pt x="838106" y="1290847"/>
                </a:lnTo>
                <a:lnTo>
                  <a:pt x="805665" y="1312821"/>
                </a:lnTo>
                <a:lnTo>
                  <a:pt x="768959" y="1317508"/>
                </a:lnTo>
                <a:cubicBezTo>
                  <a:pt x="743837" y="1314094"/>
                  <a:pt x="722930" y="1297472"/>
                  <a:pt x="709440" y="1273361"/>
                </a:cubicBezTo>
                <a:cubicBezTo>
                  <a:pt x="702695" y="1261304"/>
                  <a:pt x="697801" y="1247375"/>
                  <a:pt x="695165" y="1232287"/>
                </a:cubicBezTo>
                <a:cubicBezTo>
                  <a:pt x="692526" y="1217200"/>
                  <a:pt x="692141" y="1200955"/>
                  <a:pt x="694409" y="1184266"/>
                </a:cubicBezTo>
                <a:cubicBezTo>
                  <a:pt x="696678" y="1167575"/>
                  <a:pt x="701385" y="1152023"/>
                  <a:pt x="707956" y="1138187"/>
                </a:cubicBezTo>
                <a:cubicBezTo>
                  <a:pt x="714524" y="1124351"/>
                  <a:pt x="722956" y="1112234"/>
                  <a:pt x="732674" y="1102415"/>
                </a:cubicBezTo>
                <a:cubicBezTo>
                  <a:pt x="742393" y="1092598"/>
                  <a:pt x="753398" y="1085078"/>
                  <a:pt x="765115" y="1080441"/>
                </a:cubicBezTo>
                <a:close/>
                <a:moveTo>
                  <a:pt x="3907456" y="1278214"/>
                </a:moveTo>
                <a:lnTo>
                  <a:pt x="3931967" y="1290417"/>
                </a:lnTo>
                <a:cubicBezTo>
                  <a:pt x="3938240" y="1297956"/>
                  <a:pt x="3942120" y="1308374"/>
                  <a:pt x="3942120" y="1319878"/>
                </a:cubicBezTo>
                <a:cubicBezTo>
                  <a:pt x="3942120" y="1331384"/>
                  <a:pt x="3938240" y="1341800"/>
                  <a:pt x="3931967" y="1349340"/>
                </a:cubicBezTo>
                <a:lnTo>
                  <a:pt x="3907456" y="1361543"/>
                </a:lnTo>
                <a:lnTo>
                  <a:pt x="3882945" y="1349340"/>
                </a:lnTo>
                <a:lnTo>
                  <a:pt x="3872792" y="1319878"/>
                </a:lnTo>
                <a:lnTo>
                  <a:pt x="3882945" y="1290417"/>
                </a:lnTo>
                <a:cubicBezTo>
                  <a:pt x="3889218" y="1282878"/>
                  <a:pt x="3897883" y="1278214"/>
                  <a:pt x="3907456" y="1278214"/>
                </a:cubicBezTo>
                <a:close/>
                <a:moveTo>
                  <a:pt x="1865805" y="1140099"/>
                </a:moveTo>
                <a:cubicBezTo>
                  <a:pt x="1875291" y="1141389"/>
                  <a:pt x="1883249" y="1147177"/>
                  <a:pt x="1888449" y="1155492"/>
                </a:cubicBezTo>
                <a:lnTo>
                  <a:pt x="1894542" y="1186052"/>
                </a:lnTo>
                <a:lnTo>
                  <a:pt x="1880513" y="1213878"/>
                </a:lnTo>
                <a:lnTo>
                  <a:pt x="1854582" y="1222669"/>
                </a:lnTo>
                <a:lnTo>
                  <a:pt x="1831938" y="1207276"/>
                </a:lnTo>
                <a:cubicBezTo>
                  <a:pt x="1826738" y="1198960"/>
                  <a:pt x="1824296" y="1188116"/>
                  <a:pt x="1825846" y="1176715"/>
                </a:cubicBezTo>
                <a:cubicBezTo>
                  <a:pt x="1827395" y="1165316"/>
                  <a:pt x="1832643" y="1155515"/>
                  <a:pt x="1839874" y="1148890"/>
                </a:cubicBezTo>
                <a:close/>
                <a:moveTo>
                  <a:pt x="4450719" y="1311069"/>
                </a:moveTo>
                <a:cubicBezTo>
                  <a:pt x="4470580" y="1311067"/>
                  <a:pt x="4488559" y="1319486"/>
                  <a:pt x="4501573" y="1333097"/>
                </a:cubicBezTo>
                <a:cubicBezTo>
                  <a:pt x="4514585" y="1346705"/>
                  <a:pt x="4522635" y="1365507"/>
                  <a:pt x="4522634" y="1386275"/>
                </a:cubicBezTo>
                <a:cubicBezTo>
                  <a:pt x="4522634" y="1407044"/>
                  <a:pt x="4514586" y="1425845"/>
                  <a:pt x="4501572" y="1439455"/>
                </a:cubicBezTo>
                <a:cubicBezTo>
                  <a:pt x="4488558" y="1453067"/>
                  <a:pt x="4470579" y="1461485"/>
                  <a:pt x="4450719" y="1461484"/>
                </a:cubicBezTo>
                <a:lnTo>
                  <a:pt x="4399869" y="1439457"/>
                </a:lnTo>
                <a:lnTo>
                  <a:pt x="4378806" y="1386276"/>
                </a:lnTo>
                <a:lnTo>
                  <a:pt x="4399867" y="1333095"/>
                </a:lnTo>
                <a:cubicBezTo>
                  <a:pt x="4412883" y="1319488"/>
                  <a:pt x="4430862" y="1311069"/>
                  <a:pt x="4450719" y="1311069"/>
                </a:cubicBezTo>
                <a:close/>
                <a:moveTo>
                  <a:pt x="1323067" y="1099488"/>
                </a:moveTo>
                <a:cubicBezTo>
                  <a:pt x="1342743" y="1102162"/>
                  <a:pt x="1359424" y="1112926"/>
                  <a:pt x="1370489" y="1128162"/>
                </a:cubicBezTo>
                <a:lnTo>
                  <a:pt x="1384196" y="1183695"/>
                </a:lnTo>
                <a:lnTo>
                  <a:pt x="1356162" y="1233554"/>
                </a:lnTo>
                <a:lnTo>
                  <a:pt x="1302809" y="1248532"/>
                </a:lnTo>
                <a:cubicBezTo>
                  <a:pt x="1283130" y="1245858"/>
                  <a:pt x="1266448" y="1235096"/>
                  <a:pt x="1255386" y="1219855"/>
                </a:cubicBezTo>
                <a:cubicBezTo>
                  <a:pt x="1244324" y="1204616"/>
                  <a:pt x="1238881" y="1184903"/>
                  <a:pt x="1241678" y="1164323"/>
                </a:cubicBezTo>
                <a:cubicBezTo>
                  <a:pt x="1244474" y="1143744"/>
                  <a:pt x="1254983" y="1126197"/>
                  <a:pt x="1269709" y="1114466"/>
                </a:cubicBezTo>
                <a:cubicBezTo>
                  <a:pt x="1284438" y="1102732"/>
                  <a:pt x="1303387" y="1096811"/>
                  <a:pt x="1323067" y="1099488"/>
                </a:cubicBezTo>
                <a:close/>
                <a:moveTo>
                  <a:pt x="3807025" y="1242586"/>
                </a:moveTo>
                <a:lnTo>
                  <a:pt x="3826343" y="1254149"/>
                </a:lnTo>
                <a:cubicBezTo>
                  <a:pt x="3831287" y="1261294"/>
                  <a:pt x="3834346" y="1271163"/>
                  <a:pt x="3834346" y="1282064"/>
                </a:cubicBezTo>
                <a:cubicBezTo>
                  <a:pt x="3834346" y="1292966"/>
                  <a:pt x="3831288" y="1302836"/>
                  <a:pt x="3826344" y="1309981"/>
                </a:cubicBezTo>
                <a:lnTo>
                  <a:pt x="3807024" y="1321543"/>
                </a:lnTo>
                <a:lnTo>
                  <a:pt x="3787704" y="1309980"/>
                </a:lnTo>
                <a:lnTo>
                  <a:pt x="3779703" y="1282064"/>
                </a:lnTo>
                <a:lnTo>
                  <a:pt x="3787705" y="1254149"/>
                </a:lnTo>
                <a:cubicBezTo>
                  <a:pt x="3792649" y="1247004"/>
                  <a:pt x="3799480" y="1242586"/>
                  <a:pt x="3807025" y="1242586"/>
                </a:cubicBezTo>
                <a:close/>
                <a:moveTo>
                  <a:pt x="1970120" y="1118322"/>
                </a:moveTo>
                <a:cubicBezTo>
                  <a:pt x="1977596" y="1119338"/>
                  <a:pt x="1983769" y="1124636"/>
                  <a:pt x="1987706" y="1132382"/>
                </a:cubicBezTo>
                <a:lnTo>
                  <a:pt x="1991876" y="1161120"/>
                </a:lnTo>
                <a:lnTo>
                  <a:pt x="1980188" y="1187704"/>
                </a:lnTo>
                <a:lnTo>
                  <a:pt x="1959487" y="1196560"/>
                </a:lnTo>
                <a:lnTo>
                  <a:pt x="1941900" y="1182501"/>
                </a:lnTo>
                <a:cubicBezTo>
                  <a:pt x="1937963" y="1174755"/>
                  <a:pt x="1936262" y="1164563"/>
                  <a:pt x="1937731" y="1153761"/>
                </a:cubicBezTo>
                <a:cubicBezTo>
                  <a:pt x="1939199" y="1142959"/>
                  <a:pt x="1943559" y="1133592"/>
                  <a:pt x="1949420" y="1127178"/>
                </a:cubicBezTo>
                <a:close/>
                <a:moveTo>
                  <a:pt x="3618698" y="1225443"/>
                </a:moveTo>
                <a:lnTo>
                  <a:pt x="3638016" y="1237006"/>
                </a:lnTo>
                <a:cubicBezTo>
                  <a:pt x="3642961" y="1244149"/>
                  <a:pt x="3646017" y="1254020"/>
                  <a:pt x="3646017" y="1264922"/>
                </a:cubicBezTo>
                <a:cubicBezTo>
                  <a:pt x="3646018" y="1275823"/>
                  <a:pt x="3642960" y="1285693"/>
                  <a:pt x="3638016" y="1292837"/>
                </a:cubicBezTo>
                <a:lnTo>
                  <a:pt x="3618697" y="1304400"/>
                </a:lnTo>
                <a:lnTo>
                  <a:pt x="3599378" y="1292837"/>
                </a:lnTo>
                <a:lnTo>
                  <a:pt x="3591376" y="1264922"/>
                </a:lnTo>
                <a:lnTo>
                  <a:pt x="3599377" y="1237004"/>
                </a:lnTo>
                <a:cubicBezTo>
                  <a:pt x="3604321" y="1229862"/>
                  <a:pt x="3611151" y="1225441"/>
                  <a:pt x="3618698" y="1225443"/>
                </a:cubicBezTo>
                <a:close/>
                <a:moveTo>
                  <a:pt x="2159040" y="1126699"/>
                </a:moveTo>
                <a:cubicBezTo>
                  <a:pt x="2166518" y="1127714"/>
                  <a:pt x="2172690" y="1133014"/>
                  <a:pt x="2176627" y="1140757"/>
                </a:cubicBezTo>
                <a:lnTo>
                  <a:pt x="2180795" y="1169498"/>
                </a:lnTo>
                <a:lnTo>
                  <a:pt x="2169107" y="1196081"/>
                </a:lnTo>
                <a:lnTo>
                  <a:pt x="2148406" y="1204937"/>
                </a:lnTo>
                <a:lnTo>
                  <a:pt x="2130821" y="1190877"/>
                </a:lnTo>
                <a:cubicBezTo>
                  <a:pt x="2126884" y="1183133"/>
                  <a:pt x="2125183" y="1172941"/>
                  <a:pt x="2126652" y="1162139"/>
                </a:cubicBezTo>
                <a:cubicBezTo>
                  <a:pt x="2128121" y="1151336"/>
                  <a:pt x="2132478" y="1141967"/>
                  <a:pt x="2138340" y="1135555"/>
                </a:cubicBezTo>
                <a:close/>
                <a:moveTo>
                  <a:pt x="4621302" y="1276682"/>
                </a:moveTo>
                <a:lnTo>
                  <a:pt x="4655975" y="1283667"/>
                </a:lnTo>
                <a:cubicBezTo>
                  <a:pt x="4666631" y="1288166"/>
                  <a:pt x="4676228" y="1294674"/>
                  <a:pt x="4684288" y="1302717"/>
                </a:cubicBezTo>
                <a:cubicBezTo>
                  <a:pt x="4692347" y="1310758"/>
                  <a:pt x="4698870" y="1320336"/>
                  <a:pt x="4703378" y="1330971"/>
                </a:cubicBezTo>
                <a:cubicBezTo>
                  <a:pt x="4707884" y="1341603"/>
                  <a:pt x="4710377" y="1353296"/>
                  <a:pt x="4710377" y="1365569"/>
                </a:cubicBezTo>
                <a:cubicBezTo>
                  <a:pt x="4710379" y="1377840"/>
                  <a:pt x="4707884" y="1389533"/>
                  <a:pt x="4703378" y="1400167"/>
                </a:cubicBezTo>
                <a:cubicBezTo>
                  <a:pt x="4698870" y="1410802"/>
                  <a:pt x="4692348" y="1420377"/>
                  <a:pt x="4684289" y="1428421"/>
                </a:cubicBezTo>
                <a:cubicBezTo>
                  <a:pt x="4668168" y="1444507"/>
                  <a:pt x="4645899" y="1454454"/>
                  <a:pt x="4621302" y="1454455"/>
                </a:cubicBezTo>
                <a:lnTo>
                  <a:pt x="4586631" y="1447468"/>
                </a:lnTo>
                <a:lnTo>
                  <a:pt x="4558317" y="1428421"/>
                </a:lnTo>
                <a:lnTo>
                  <a:pt x="4539227" y="1400167"/>
                </a:lnTo>
                <a:lnTo>
                  <a:pt x="4532229" y="1365568"/>
                </a:lnTo>
                <a:lnTo>
                  <a:pt x="4539228" y="1330970"/>
                </a:lnTo>
                <a:lnTo>
                  <a:pt x="4558317" y="1302717"/>
                </a:lnTo>
                <a:lnTo>
                  <a:pt x="4586631" y="1283667"/>
                </a:lnTo>
                <a:cubicBezTo>
                  <a:pt x="4597288" y="1279170"/>
                  <a:pt x="4609004" y="1276682"/>
                  <a:pt x="4621302" y="1276682"/>
                </a:cubicBezTo>
                <a:close/>
                <a:moveTo>
                  <a:pt x="1158669" y="1042440"/>
                </a:moveTo>
                <a:cubicBezTo>
                  <a:pt x="1170855" y="1044096"/>
                  <a:pt x="1182129" y="1048139"/>
                  <a:pt x="1192084" y="1054031"/>
                </a:cubicBezTo>
                <a:lnTo>
                  <a:pt x="1217574" y="1076720"/>
                </a:lnTo>
                <a:lnTo>
                  <a:pt x="1232684" y="1107287"/>
                </a:lnTo>
                <a:lnTo>
                  <a:pt x="1234959" y="1142512"/>
                </a:lnTo>
                <a:lnTo>
                  <a:pt x="1223365" y="1175854"/>
                </a:lnTo>
                <a:lnTo>
                  <a:pt x="1200644" y="1201279"/>
                </a:lnTo>
                <a:lnTo>
                  <a:pt x="1170023" y="1216339"/>
                </a:lnTo>
                <a:lnTo>
                  <a:pt x="1134727" y="1218593"/>
                </a:lnTo>
                <a:cubicBezTo>
                  <a:pt x="1110354" y="1215279"/>
                  <a:pt x="1089627" y="1202424"/>
                  <a:pt x="1075820" y="1184313"/>
                </a:cubicBezTo>
                <a:cubicBezTo>
                  <a:pt x="1068918" y="1175257"/>
                  <a:pt x="1063745" y="1164891"/>
                  <a:pt x="1060710" y="1153746"/>
                </a:cubicBezTo>
                <a:cubicBezTo>
                  <a:pt x="1057677" y="1142602"/>
                  <a:pt x="1056780" y="1130679"/>
                  <a:pt x="1058434" y="1118520"/>
                </a:cubicBezTo>
                <a:cubicBezTo>
                  <a:pt x="1060087" y="1106359"/>
                  <a:pt x="1064132" y="1095108"/>
                  <a:pt x="1070029" y="1085180"/>
                </a:cubicBezTo>
                <a:cubicBezTo>
                  <a:pt x="1075929" y="1075249"/>
                  <a:pt x="1083682" y="1066637"/>
                  <a:pt x="1092751" y="1059755"/>
                </a:cubicBezTo>
                <a:cubicBezTo>
                  <a:pt x="1101820" y="1052870"/>
                  <a:pt x="1112207" y="1047714"/>
                  <a:pt x="1123371" y="1044691"/>
                </a:cubicBezTo>
                <a:close/>
                <a:moveTo>
                  <a:pt x="3706453" y="1198585"/>
                </a:moveTo>
                <a:lnTo>
                  <a:pt x="3725770" y="1210148"/>
                </a:lnTo>
                <a:cubicBezTo>
                  <a:pt x="3730715" y="1217294"/>
                  <a:pt x="3733772" y="1227162"/>
                  <a:pt x="3733772" y="1238063"/>
                </a:cubicBezTo>
                <a:cubicBezTo>
                  <a:pt x="3733772" y="1248965"/>
                  <a:pt x="3730714" y="1258835"/>
                  <a:pt x="3725770" y="1265980"/>
                </a:cubicBezTo>
                <a:lnTo>
                  <a:pt x="3706451" y="1277542"/>
                </a:lnTo>
                <a:lnTo>
                  <a:pt x="3687131" y="1265979"/>
                </a:lnTo>
                <a:lnTo>
                  <a:pt x="3679131" y="1238064"/>
                </a:lnTo>
                <a:lnTo>
                  <a:pt x="3687133" y="1210148"/>
                </a:lnTo>
                <a:cubicBezTo>
                  <a:pt x="3692075" y="1203003"/>
                  <a:pt x="3698906" y="1198585"/>
                  <a:pt x="3706453" y="1198585"/>
                </a:cubicBezTo>
                <a:close/>
                <a:moveTo>
                  <a:pt x="2075701" y="1088267"/>
                </a:moveTo>
                <a:cubicBezTo>
                  <a:pt x="2083179" y="1089283"/>
                  <a:pt x="2089353" y="1094581"/>
                  <a:pt x="2093288" y="1102327"/>
                </a:cubicBezTo>
                <a:lnTo>
                  <a:pt x="2097457" y="1131066"/>
                </a:lnTo>
                <a:lnTo>
                  <a:pt x="2085771" y="1157649"/>
                </a:lnTo>
                <a:lnTo>
                  <a:pt x="2065069" y="1166505"/>
                </a:lnTo>
                <a:lnTo>
                  <a:pt x="2047483" y="1152446"/>
                </a:lnTo>
                <a:cubicBezTo>
                  <a:pt x="2043547" y="1144701"/>
                  <a:pt x="2041846" y="1134509"/>
                  <a:pt x="2043314" y="1123706"/>
                </a:cubicBezTo>
                <a:cubicBezTo>
                  <a:pt x="2044782" y="1112904"/>
                  <a:pt x="2049141" y="1103538"/>
                  <a:pt x="2055003" y="1097123"/>
                </a:cubicBezTo>
                <a:close/>
                <a:moveTo>
                  <a:pt x="3636731" y="1156831"/>
                </a:moveTo>
                <a:lnTo>
                  <a:pt x="3656049" y="1168393"/>
                </a:lnTo>
                <a:cubicBezTo>
                  <a:pt x="3660993" y="1175535"/>
                  <a:pt x="3664052" y="1185407"/>
                  <a:pt x="3664052" y="1196309"/>
                </a:cubicBezTo>
                <a:cubicBezTo>
                  <a:pt x="3664052" y="1207210"/>
                  <a:pt x="3660994" y="1217080"/>
                  <a:pt x="3656050" y="1224223"/>
                </a:cubicBezTo>
                <a:lnTo>
                  <a:pt x="3636730" y="1235788"/>
                </a:lnTo>
                <a:lnTo>
                  <a:pt x="3617411" y="1224223"/>
                </a:lnTo>
                <a:lnTo>
                  <a:pt x="3609409" y="1196308"/>
                </a:lnTo>
                <a:lnTo>
                  <a:pt x="3617411" y="1168393"/>
                </a:lnTo>
                <a:cubicBezTo>
                  <a:pt x="3622355" y="1161249"/>
                  <a:pt x="3629185" y="1156828"/>
                  <a:pt x="3636731" y="1156831"/>
                </a:cubicBezTo>
                <a:close/>
                <a:moveTo>
                  <a:pt x="2150412" y="1056284"/>
                </a:moveTo>
                <a:cubicBezTo>
                  <a:pt x="2157889" y="1057297"/>
                  <a:pt x="2164061" y="1062597"/>
                  <a:pt x="2167998" y="1070342"/>
                </a:cubicBezTo>
                <a:lnTo>
                  <a:pt x="2172168" y="1099081"/>
                </a:lnTo>
                <a:lnTo>
                  <a:pt x="2160479" y="1125664"/>
                </a:lnTo>
                <a:lnTo>
                  <a:pt x="2139778" y="1134521"/>
                </a:lnTo>
                <a:lnTo>
                  <a:pt x="2122192" y="1120460"/>
                </a:lnTo>
                <a:cubicBezTo>
                  <a:pt x="2118255" y="1112716"/>
                  <a:pt x="2116554" y="1102524"/>
                  <a:pt x="2118022" y="1091722"/>
                </a:cubicBezTo>
                <a:cubicBezTo>
                  <a:pt x="2119491" y="1080920"/>
                  <a:pt x="2123852" y="1071550"/>
                  <a:pt x="2129712" y="1065139"/>
                </a:cubicBezTo>
                <a:close/>
                <a:moveTo>
                  <a:pt x="3997894" y="1156954"/>
                </a:moveTo>
                <a:cubicBezTo>
                  <a:pt x="4011168" y="1156956"/>
                  <a:pt x="4023184" y="1164120"/>
                  <a:pt x="4031882" y="1175709"/>
                </a:cubicBezTo>
                <a:cubicBezTo>
                  <a:pt x="4040579" y="1187296"/>
                  <a:pt x="4045961" y="1203305"/>
                  <a:pt x="4045961" y="1220986"/>
                </a:cubicBezTo>
                <a:cubicBezTo>
                  <a:pt x="4045961" y="1238667"/>
                  <a:pt x="4040581" y="1254675"/>
                  <a:pt x="4031883" y="1266263"/>
                </a:cubicBezTo>
                <a:cubicBezTo>
                  <a:pt x="4023184" y="1277850"/>
                  <a:pt x="4011168" y="1285017"/>
                  <a:pt x="3997894" y="1285017"/>
                </a:cubicBezTo>
                <a:lnTo>
                  <a:pt x="3963906" y="1266264"/>
                </a:lnTo>
                <a:lnTo>
                  <a:pt x="3949827" y="1220986"/>
                </a:lnTo>
                <a:lnTo>
                  <a:pt x="3963905" y="1175709"/>
                </a:lnTo>
                <a:cubicBezTo>
                  <a:pt x="3972605" y="1164122"/>
                  <a:pt x="3984621" y="1156954"/>
                  <a:pt x="3997894" y="1156954"/>
                </a:cubicBezTo>
                <a:close/>
                <a:moveTo>
                  <a:pt x="1792522" y="1007764"/>
                </a:moveTo>
                <a:cubicBezTo>
                  <a:pt x="1805675" y="1009551"/>
                  <a:pt x="1816616" y="1018272"/>
                  <a:pt x="1823676" y="1030926"/>
                </a:cubicBezTo>
                <a:lnTo>
                  <a:pt x="1831528" y="1077686"/>
                </a:lnTo>
                <a:lnTo>
                  <a:pt x="1811479" y="1120655"/>
                </a:lnTo>
                <a:lnTo>
                  <a:pt x="1775275" y="1134660"/>
                </a:lnTo>
                <a:cubicBezTo>
                  <a:pt x="1762122" y="1132872"/>
                  <a:pt x="1751180" y="1124152"/>
                  <a:pt x="1744121" y="1111499"/>
                </a:cubicBezTo>
                <a:cubicBezTo>
                  <a:pt x="1737063" y="1098845"/>
                  <a:pt x="1733888" y="1082259"/>
                  <a:pt x="1736270" y="1064739"/>
                </a:cubicBezTo>
                <a:cubicBezTo>
                  <a:pt x="1738651" y="1047219"/>
                  <a:pt x="1746140" y="1032080"/>
                  <a:pt x="1756318" y="1021770"/>
                </a:cubicBezTo>
                <a:cubicBezTo>
                  <a:pt x="1766498" y="1011458"/>
                  <a:pt x="1779369" y="1005978"/>
                  <a:pt x="1792522" y="1007764"/>
                </a:cubicBezTo>
                <a:close/>
                <a:moveTo>
                  <a:pt x="3872023" y="1142262"/>
                </a:moveTo>
                <a:lnTo>
                  <a:pt x="3899769" y="1158366"/>
                </a:lnTo>
                <a:cubicBezTo>
                  <a:pt x="3906871" y="1168316"/>
                  <a:pt x="3911262" y="1182061"/>
                  <a:pt x="3911262" y="1197244"/>
                </a:cubicBezTo>
                <a:cubicBezTo>
                  <a:pt x="3911262" y="1212427"/>
                  <a:pt x="3906870" y="1226172"/>
                  <a:pt x="3899769" y="1236121"/>
                </a:cubicBezTo>
                <a:cubicBezTo>
                  <a:pt x="3892668" y="1246071"/>
                  <a:pt x="3882859" y="1252225"/>
                  <a:pt x="3872023" y="1252225"/>
                </a:cubicBezTo>
                <a:lnTo>
                  <a:pt x="3844276" y="1236121"/>
                </a:lnTo>
                <a:lnTo>
                  <a:pt x="3832784" y="1197244"/>
                </a:lnTo>
                <a:lnTo>
                  <a:pt x="3844276" y="1158366"/>
                </a:lnTo>
                <a:cubicBezTo>
                  <a:pt x="3851379" y="1148417"/>
                  <a:pt x="3861187" y="1142262"/>
                  <a:pt x="3872023" y="1142262"/>
                </a:cubicBezTo>
                <a:close/>
                <a:moveTo>
                  <a:pt x="1919225" y="1010158"/>
                </a:moveTo>
                <a:cubicBezTo>
                  <a:pt x="1929963" y="1011617"/>
                  <a:pt x="1938852" y="1019037"/>
                  <a:pt x="1944551" y="1029852"/>
                </a:cubicBezTo>
                <a:lnTo>
                  <a:pt x="1950702" y="1069924"/>
                </a:lnTo>
                <a:lnTo>
                  <a:pt x="1934079" y="1106899"/>
                </a:lnTo>
                <a:lnTo>
                  <a:pt x="1904416" y="1119119"/>
                </a:lnTo>
                <a:cubicBezTo>
                  <a:pt x="1893678" y="1117660"/>
                  <a:pt x="1884787" y="1110241"/>
                  <a:pt x="1879091" y="1099425"/>
                </a:cubicBezTo>
                <a:cubicBezTo>
                  <a:pt x="1873395" y="1088610"/>
                  <a:pt x="1870894" y="1074399"/>
                  <a:pt x="1872939" y="1059354"/>
                </a:cubicBezTo>
                <a:cubicBezTo>
                  <a:pt x="1874984" y="1044310"/>
                  <a:pt x="1881186" y="1031281"/>
                  <a:pt x="1889563" y="1022378"/>
                </a:cubicBezTo>
                <a:close/>
                <a:moveTo>
                  <a:pt x="3547532" y="1116540"/>
                </a:moveTo>
                <a:lnTo>
                  <a:pt x="3566851" y="1128106"/>
                </a:lnTo>
                <a:cubicBezTo>
                  <a:pt x="3571796" y="1135248"/>
                  <a:pt x="3574853" y="1145119"/>
                  <a:pt x="3574853" y="1156021"/>
                </a:cubicBezTo>
                <a:cubicBezTo>
                  <a:pt x="3574853" y="1166921"/>
                  <a:pt x="3571795" y="1176791"/>
                  <a:pt x="3566851" y="1183936"/>
                </a:cubicBezTo>
                <a:lnTo>
                  <a:pt x="3547532" y="1195500"/>
                </a:lnTo>
                <a:lnTo>
                  <a:pt x="3528212" y="1183935"/>
                </a:lnTo>
                <a:lnTo>
                  <a:pt x="3520210" y="1156018"/>
                </a:lnTo>
                <a:lnTo>
                  <a:pt x="3528213" y="1128103"/>
                </a:lnTo>
                <a:cubicBezTo>
                  <a:pt x="3533156" y="1120960"/>
                  <a:pt x="3539987" y="1116540"/>
                  <a:pt x="3547532" y="1116540"/>
                </a:cubicBezTo>
                <a:close/>
                <a:moveTo>
                  <a:pt x="2244224" y="1028373"/>
                </a:moveTo>
                <a:cubicBezTo>
                  <a:pt x="2251700" y="1029389"/>
                  <a:pt x="2257874" y="1034689"/>
                  <a:pt x="2261810" y="1042433"/>
                </a:cubicBezTo>
                <a:lnTo>
                  <a:pt x="2265980" y="1071171"/>
                </a:lnTo>
                <a:lnTo>
                  <a:pt x="2254291" y="1097756"/>
                </a:lnTo>
                <a:lnTo>
                  <a:pt x="2233590" y="1106614"/>
                </a:lnTo>
                <a:lnTo>
                  <a:pt x="2216004" y="1092553"/>
                </a:lnTo>
                <a:cubicBezTo>
                  <a:pt x="2212068" y="1084807"/>
                  <a:pt x="2210367" y="1074615"/>
                  <a:pt x="2211835" y="1063815"/>
                </a:cubicBezTo>
                <a:cubicBezTo>
                  <a:pt x="2213303" y="1053012"/>
                  <a:pt x="2217662" y="1043643"/>
                  <a:pt x="2223524" y="1037232"/>
                </a:cubicBezTo>
                <a:close/>
                <a:moveTo>
                  <a:pt x="4135076" y="1154308"/>
                </a:moveTo>
                <a:cubicBezTo>
                  <a:pt x="4151331" y="1154308"/>
                  <a:pt x="4166048" y="1162543"/>
                  <a:pt x="4176701" y="1175855"/>
                </a:cubicBezTo>
                <a:cubicBezTo>
                  <a:pt x="4187354" y="1189169"/>
                  <a:pt x="4193942" y="1207560"/>
                  <a:pt x="4193942" y="1227874"/>
                </a:cubicBezTo>
                <a:cubicBezTo>
                  <a:pt x="4193942" y="1248189"/>
                  <a:pt x="4187353" y="1266581"/>
                  <a:pt x="4176700" y="1279894"/>
                </a:cubicBezTo>
                <a:cubicBezTo>
                  <a:pt x="4166048" y="1293207"/>
                  <a:pt x="4151331" y="1301441"/>
                  <a:pt x="4135076" y="1301441"/>
                </a:cubicBezTo>
                <a:lnTo>
                  <a:pt x="4093452" y="1279895"/>
                </a:lnTo>
                <a:lnTo>
                  <a:pt x="4076210" y="1227874"/>
                </a:lnTo>
                <a:lnTo>
                  <a:pt x="4093452" y="1175855"/>
                </a:lnTo>
                <a:cubicBezTo>
                  <a:pt x="4104105" y="1162542"/>
                  <a:pt x="4118820" y="1154308"/>
                  <a:pt x="4135076" y="1154308"/>
                </a:cubicBezTo>
                <a:close/>
                <a:moveTo>
                  <a:pt x="1656947" y="986666"/>
                </a:moveTo>
                <a:cubicBezTo>
                  <a:pt x="1673055" y="988855"/>
                  <a:pt x="1686527" y="998996"/>
                  <a:pt x="1695290" y="1013623"/>
                </a:cubicBezTo>
                <a:lnTo>
                  <a:pt x="1705368" y="1067490"/>
                </a:lnTo>
                <a:lnTo>
                  <a:pt x="1681277" y="1116715"/>
                </a:lnTo>
                <a:lnTo>
                  <a:pt x="1637131" y="1132458"/>
                </a:lnTo>
                <a:cubicBezTo>
                  <a:pt x="1621024" y="1130269"/>
                  <a:pt x="1607550" y="1120128"/>
                  <a:pt x="1598788" y="1105502"/>
                </a:cubicBezTo>
                <a:cubicBezTo>
                  <a:pt x="1590025" y="1090875"/>
                  <a:pt x="1585973" y="1071764"/>
                  <a:pt x="1588709" y="1051634"/>
                </a:cubicBezTo>
                <a:cubicBezTo>
                  <a:pt x="1591445" y="1031505"/>
                  <a:pt x="1600450" y="1014169"/>
                  <a:pt x="1612799" y="1002411"/>
                </a:cubicBezTo>
                <a:cubicBezTo>
                  <a:pt x="1625148" y="990655"/>
                  <a:pt x="1640840" y="984477"/>
                  <a:pt x="1656947" y="986666"/>
                </a:cubicBezTo>
                <a:close/>
                <a:moveTo>
                  <a:pt x="4828648" y="1195417"/>
                </a:moveTo>
                <a:lnTo>
                  <a:pt x="4864386" y="1205002"/>
                </a:lnTo>
                <a:cubicBezTo>
                  <a:pt x="4875371" y="1211175"/>
                  <a:pt x="4885263" y="1220109"/>
                  <a:pt x="4893571" y="1231145"/>
                </a:cubicBezTo>
                <a:cubicBezTo>
                  <a:pt x="4901878" y="1242184"/>
                  <a:pt x="4908602" y="1255326"/>
                  <a:pt x="4913247" y="1269921"/>
                </a:cubicBezTo>
                <a:cubicBezTo>
                  <a:pt x="4917894" y="1284515"/>
                  <a:pt x="4920464" y="1300560"/>
                  <a:pt x="4920464" y="1317404"/>
                </a:cubicBezTo>
                <a:cubicBezTo>
                  <a:pt x="4920464" y="1334247"/>
                  <a:pt x="4917894" y="1350292"/>
                  <a:pt x="4913247" y="1364886"/>
                </a:cubicBezTo>
                <a:cubicBezTo>
                  <a:pt x="4908603" y="1379481"/>
                  <a:pt x="4901878" y="1392625"/>
                  <a:pt x="4893571" y="1403663"/>
                </a:cubicBezTo>
                <a:cubicBezTo>
                  <a:pt x="4876956" y="1425737"/>
                  <a:pt x="4854001" y="1439392"/>
                  <a:pt x="4828648" y="1439393"/>
                </a:cubicBezTo>
                <a:lnTo>
                  <a:pt x="4792908" y="1429804"/>
                </a:lnTo>
                <a:lnTo>
                  <a:pt x="4763722" y="1403661"/>
                </a:lnTo>
                <a:lnTo>
                  <a:pt x="4744046" y="1364886"/>
                </a:lnTo>
                <a:lnTo>
                  <a:pt x="4736832" y="1317405"/>
                </a:lnTo>
                <a:lnTo>
                  <a:pt x="4744048" y="1269921"/>
                </a:lnTo>
                <a:lnTo>
                  <a:pt x="4763724" y="1231145"/>
                </a:lnTo>
                <a:lnTo>
                  <a:pt x="4792908" y="1205003"/>
                </a:lnTo>
                <a:cubicBezTo>
                  <a:pt x="4803894" y="1198830"/>
                  <a:pt x="4815970" y="1195417"/>
                  <a:pt x="4828648" y="1195417"/>
                </a:cubicBezTo>
                <a:close/>
                <a:moveTo>
                  <a:pt x="964157" y="933990"/>
                </a:moveTo>
                <a:cubicBezTo>
                  <a:pt x="976720" y="935697"/>
                  <a:pt x="988226" y="940705"/>
                  <a:pt x="998281" y="948302"/>
                </a:cubicBezTo>
                <a:lnTo>
                  <a:pt x="1023678" y="978136"/>
                </a:lnTo>
                <a:lnTo>
                  <a:pt x="1037952" y="1019209"/>
                </a:lnTo>
                <a:lnTo>
                  <a:pt x="1038707" y="1067232"/>
                </a:lnTo>
                <a:lnTo>
                  <a:pt x="1025164" y="1113309"/>
                </a:lnTo>
                <a:lnTo>
                  <a:pt x="1000445" y="1149081"/>
                </a:lnTo>
                <a:lnTo>
                  <a:pt x="968004" y="1171055"/>
                </a:lnTo>
                <a:lnTo>
                  <a:pt x="931298" y="1175743"/>
                </a:lnTo>
                <a:cubicBezTo>
                  <a:pt x="906176" y="1172327"/>
                  <a:pt x="885270" y="1155705"/>
                  <a:pt x="871779" y="1131594"/>
                </a:cubicBezTo>
                <a:cubicBezTo>
                  <a:pt x="865034" y="1119538"/>
                  <a:pt x="860141" y="1105608"/>
                  <a:pt x="857505" y="1090521"/>
                </a:cubicBezTo>
                <a:cubicBezTo>
                  <a:pt x="854866" y="1075434"/>
                  <a:pt x="854480" y="1059189"/>
                  <a:pt x="856749" y="1042499"/>
                </a:cubicBezTo>
                <a:cubicBezTo>
                  <a:pt x="859017" y="1025809"/>
                  <a:pt x="863725" y="1010256"/>
                  <a:pt x="870295" y="996421"/>
                </a:cubicBezTo>
                <a:cubicBezTo>
                  <a:pt x="876863" y="982585"/>
                  <a:pt x="885296" y="970468"/>
                  <a:pt x="895014" y="960648"/>
                </a:cubicBezTo>
                <a:cubicBezTo>
                  <a:pt x="904733" y="950832"/>
                  <a:pt x="915738" y="943311"/>
                  <a:pt x="927454" y="938674"/>
                </a:cubicBezTo>
                <a:close/>
                <a:moveTo>
                  <a:pt x="3765690" y="1115876"/>
                </a:moveTo>
                <a:lnTo>
                  <a:pt x="3790201" y="1128079"/>
                </a:lnTo>
                <a:cubicBezTo>
                  <a:pt x="3796474" y="1135618"/>
                  <a:pt x="3800354" y="1146036"/>
                  <a:pt x="3800354" y="1157540"/>
                </a:cubicBezTo>
                <a:cubicBezTo>
                  <a:pt x="3800354" y="1169046"/>
                  <a:pt x="3796474" y="1179462"/>
                  <a:pt x="3790201" y="1187001"/>
                </a:cubicBezTo>
                <a:lnTo>
                  <a:pt x="3765690" y="1199204"/>
                </a:lnTo>
                <a:lnTo>
                  <a:pt x="3741179" y="1187002"/>
                </a:lnTo>
                <a:lnTo>
                  <a:pt x="3731026" y="1157540"/>
                </a:lnTo>
                <a:lnTo>
                  <a:pt x="3741179" y="1128079"/>
                </a:lnTo>
                <a:cubicBezTo>
                  <a:pt x="3747452" y="1120540"/>
                  <a:pt x="3756117" y="1115876"/>
                  <a:pt x="3765690" y="1115876"/>
                </a:cubicBezTo>
                <a:close/>
                <a:moveTo>
                  <a:pt x="2028143" y="998333"/>
                </a:moveTo>
                <a:cubicBezTo>
                  <a:pt x="2037629" y="999623"/>
                  <a:pt x="2045587" y="1005411"/>
                  <a:pt x="2050787" y="1013726"/>
                </a:cubicBezTo>
                <a:lnTo>
                  <a:pt x="2056880" y="1044286"/>
                </a:lnTo>
                <a:lnTo>
                  <a:pt x="2042852" y="1072113"/>
                </a:lnTo>
                <a:lnTo>
                  <a:pt x="2016921" y="1080902"/>
                </a:lnTo>
                <a:lnTo>
                  <a:pt x="1994276" y="1065509"/>
                </a:lnTo>
                <a:cubicBezTo>
                  <a:pt x="1989076" y="1057194"/>
                  <a:pt x="1986634" y="1046350"/>
                  <a:pt x="1988184" y="1034949"/>
                </a:cubicBezTo>
                <a:cubicBezTo>
                  <a:pt x="1989733" y="1023550"/>
                  <a:pt x="1994981" y="1013749"/>
                  <a:pt x="2002212" y="1007124"/>
                </a:cubicBezTo>
                <a:close/>
                <a:moveTo>
                  <a:pt x="4308953" y="1148731"/>
                </a:moveTo>
                <a:cubicBezTo>
                  <a:pt x="4328814" y="1148729"/>
                  <a:pt x="4346793" y="1157147"/>
                  <a:pt x="4359807" y="1170759"/>
                </a:cubicBezTo>
                <a:cubicBezTo>
                  <a:pt x="4372819" y="1184367"/>
                  <a:pt x="4380869" y="1203169"/>
                  <a:pt x="4380868" y="1223937"/>
                </a:cubicBezTo>
                <a:cubicBezTo>
                  <a:pt x="4380868" y="1244705"/>
                  <a:pt x="4372820" y="1263507"/>
                  <a:pt x="4359806" y="1277117"/>
                </a:cubicBezTo>
                <a:cubicBezTo>
                  <a:pt x="4346792" y="1290728"/>
                  <a:pt x="4328813" y="1299146"/>
                  <a:pt x="4308953" y="1299146"/>
                </a:cubicBezTo>
                <a:lnTo>
                  <a:pt x="4258103" y="1277118"/>
                </a:lnTo>
                <a:lnTo>
                  <a:pt x="4237040" y="1223938"/>
                </a:lnTo>
                <a:lnTo>
                  <a:pt x="4258101" y="1170757"/>
                </a:lnTo>
                <a:cubicBezTo>
                  <a:pt x="4271117" y="1157149"/>
                  <a:pt x="4289096" y="1148731"/>
                  <a:pt x="4308953" y="1148731"/>
                </a:cubicBezTo>
                <a:close/>
                <a:moveTo>
                  <a:pt x="1485405" y="957722"/>
                </a:moveTo>
                <a:cubicBezTo>
                  <a:pt x="1505081" y="960396"/>
                  <a:pt x="1521763" y="971159"/>
                  <a:pt x="1532827" y="986396"/>
                </a:cubicBezTo>
                <a:lnTo>
                  <a:pt x="1546534" y="1041929"/>
                </a:lnTo>
                <a:lnTo>
                  <a:pt x="1518500" y="1091788"/>
                </a:lnTo>
                <a:lnTo>
                  <a:pt x="1465147" y="1106767"/>
                </a:lnTo>
                <a:cubicBezTo>
                  <a:pt x="1445468" y="1104092"/>
                  <a:pt x="1428786" y="1093329"/>
                  <a:pt x="1417724" y="1078089"/>
                </a:cubicBezTo>
                <a:cubicBezTo>
                  <a:pt x="1406662" y="1062850"/>
                  <a:pt x="1401219" y="1043136"/>
                  <a:pt x="1404016" y="1022557"/>
                </a:cubicBezTo>
                <a:cubicBezTo>
                  <a:pt x="1406813" y="1001978"/>
                  <a:pt x="1417321" y="984432"/>
                  <a:pt x="1432048" y="972700"/>
                </a:cubicBezTo>
                <a:cubicBezTo>
                  <a:pt x="1446776" y="960965"/>
                  <a:pt x="1465725" y="955045"/>
                  <a:pt x="1485405" y="957722"/>
                </a:cubicBezTo>
                <a:close/>
                <a:moveTo>
                  <a:pt x="5779289" y="1240469"/>
                </a:moveTo>
                <a:lnTo>
                  <a:pt x="5780682" y="1349835"/>
                </a:lnTo>
                <a:lnTo>
                  <a:pt x="5777964" y="1345122"/>
                </a:lnTo>
                <a:lnTo>
                  <a:pt x="5764948" y="1269760"/>
                </a:lnTo>
                <a:lnTo>
                  <a:pt x="5769921" y="1240971"/>
                </a:lnTo>
                <a:close/>
                <a:moveTo>
                  <a:pt x="16110" y="850598"/>
                </a:moveTo>
                <a:lnTo>
                  <a:pt x="25325" y="852357"/>
                </a:lnTo>
                <a:lnTo>
                  <a:pt x="26375" y="881554"/>
                </a:lnTo>
                <a:lnTo>
                  <a:pt x="3328" y="954476"/>
                </a:lnTo>
                <a:lnTo>
                  <a:pt x="0" y="958780"/>
                </a:lnTo>
                <a:close/>
                <a:moveTo>
                  <a:pt x="3665259" y="1080248"/>
                </a:moveTo>
                <a:lnTo>
                  <a:pt x="3684577" y="1091811"/>
                </a:lnTo>
                <a:cubicBezTo>
                  <a:pt x="3689521" y="1098956"/>
                  <a:pt x="3692580" y="1108825"/>
                  <a:pt x="3692580" y="1119726"/>
                </a:cubicBezTo>
                <a:cubicBezTo>
                  <a:pt x="3692580" y="1130628"/>
                  <a:pt x="3689522" y="1140498"/>
                  <a:pt x="3684578" y="1147642"/>
                </a:cubicBezTo>
                <a:lnTo>
                  <a:pt x="3665258" y="1159205"/>
                </a:lnTo>
                <a:lnTo>
                  <a:pt x="3645938" y="1147642"/>
                </a:lnTo>
                <a:lnTo>
                  <a:pt x="3637937" y="1119726"/>
                </a:lnTo>
                <a:lnTo>
                  <a:pt x="3645939" y="1091811"/>
                </a:lnTo>
                <a:cubicBezTo>
                  <a:pt x="3650883" y="1084666"/>
                  <a:pt x="3657714" y="1080248"/>
                  <a:pt x="3665259" y="1080248"/>
                </a:cubicBezTo>
                <a:close/>
                <a:moveTo>
                  <a:pt x="2132458" y="976556"/>
                </a:moveTo>
                <a:cubicBezTo>
                  <a:pt x="2139934" y="977572"/>
                  <a:pt x="2146108" y="982870"/>
                  <a:pt x="2150044" y="990616"/>
                </a:cubicBezTo>
                <a:lnTo>
                  <a:pt x="2154214" y="1019354"/>
                </a:lnTo>
                <a:lnTo>
                  <a:pt x="2142526" y="1045938"/>
                </a:lnTo>
                <a:lnTo>
                  <a:pt x="2121825" y="1054794"/>
                </a:lnTo>
                <a:lnTo>
                  <a:pt x="2104238" y="1040734"/>
                </a:lnTo>
                <a:cubicBezTo>
                  <a:pt x="2100301" y="1032990"/>
                  <a:pt x="2098600" y="1022797"/>
                  <a:pt x="2100069" y="1011995"/>
                </a:cubicBezTo>
                <a:cubicBezTo>
                  <a:pt x="2101537" y="1001193"/>
                  <a:pt x="2105897" y="991826"/>
                  <a:pt x="2111758" y="985412"/>
                </a:cubicBezTo>
                <a:close/>
                <a:moveTo>
                  <a:pt x="3476931" y="1063104"/>
                </a:moveTo>
                <a:lnTo>
                  <a:pt x="3496249" y="1074667"/>
                </a:lnTo>
                <a:cubicBezTo>
                  <a:pt x="3501194" y="1081810"/>
                  <a:pt x="3504250" y="1091681"/>
                  <a:pt x="3504250" y="1102583"/>
                </a:cubicBezTo>
                <a:cubicBezTo>
                  <a:pt x="3504251" y="1113485"/>
                  <a:pt x="3501193" y="1123354"/>
                  <a:pt x="3496249" y="1130498"/>
                </a:cubicBezTo>
                <a:lnTo>
                  <a:pt x="3476930" y="1142061"/>
                </a:lnTo>
                <a:lnTo>
                  <a:pt x="3457611" y="1130498"/>
                </a:lnTo>
                <a:lnTo>
                  <a:pt x="3449609" y="1102583"/>
                </a:lnTo>
                <a:lnTo>
                  <a:pt x="3457610" y="1074666"/>
                </a:lnTo>
                <a:cubicBezTo>
                  <a:pt x="3462554" y="1067523"/>
                  <a:pt x="3469384" y="1063103"/>
                  <a:pt x="3476931" y="1063104"/>
                </a:cubicBezTo>
                <a:close/>
                <a:moveTo>
                  <a:pt x="2321379" y="984933"/>
                </a:moveTo>
                <a:cubicBezTo>
                  <a:pt x="2328857" y="985948"/>
                  <a:pt x="2335030" y="991248"/>
                  <a:pt x="2338967" y="998991"/>
                </a:cubicBezTo>
                <a:lnTo>
                  <a:pt x="2343135" y="1027732"/>
                </a:lnTo>
                <a:lnTo>
                  <a:pt x="2331446" y="1054314"/>
                </a:lnTo>
                <a:lnTo>
                  <a:pt x="2310746" y="1063170"/>
                </a:lnTo>
                <a:lnTo>
                  <a:pt x="2293160" y="1049111"/>
                </a:lnTo>
                <a:cubicBezTo>
                  <a:pt x="2289223" y="1041366"/>
                  <a:pt x="2287522" y="1031175"/>
                  <a:pt x="2288992" y="1020373"/>
                </a:cubicBezTo>
                <a:cubicBezTo>
                  <a:pt x="2290460" y="1009570"/>
                  <a:pt x="2294818" y="1000200"/>
                  <a:pt x="2300679" y="993788"/>
                </a:cubicBezTo>
                <a:close/>
                <a:moveTo>
                  <a:pt x="4479536" y="1114343"/>
                </a:moveTo>
                <a:lnTo>
                  <a:pt x="4514209" y="1121329"/>
                </a:lnTo>
                <a:cubicBezTo>
                  <a:pt x="4524865" y="1125828"/>
                  <a:pt x="4534462" y="1132335"/>
                  <a:pt x="4542522" y="1140379"/>
                </a:cubicBezTo>
                <a:cubicBezTo>
                  <a:pt x="4550581" y="1148420"/>
                  <a:pt x="4557104" y="1157997"/>
                  <a:pt x="4561612" y="1168632"/>
                </a:cubicBezTo>
                <a:cubicBezTo>
                  <a:pt x="4566118" y="1179265"/>
                  <a:pt x="4568611" y="1190958"/>
                  <a:pt x="4568611" y="1203230"/>
                </a:cubicBezTo>
                <a:cubicBezTo>
                  <a:pt x="4568613" y="1215502"/>
                  <a:pt x="4566118" y="1227195"/>
                  <a:pt x="4561612" y="1237828"/>
                </a:cubicBezTo>
                <a:cubicBezTo>
                  <a:pt x="4557104" y="1248463"/>
                  <a:pt x="4550582" y="1258039"/>
                  <a:pt x="4542523" y="1266083"/>
                </a:cubicBezTo>
                <a:cubicBezTo>
                  <a:pt x="4526402" y="1282169"/>
                  <a:pt x="4504133" y="1292116"/>
                  <a:pt x="4479536" y="1292117"/>
                </a:cubicBezTo>
                <a:lnTo>
                  <a:pt x="4444865" y="1285130"/>
                </a:lnTo>
                <a:lnTo>
                  <a:pt x="4416551" y="1266083"/>
                </a:lnTo>
                <a:lnTo>
                  <a:pt x="4397461" y="1237828"/>
                </a:lnTo>
                <a:lnTo>
                  <a:pt x="4390463" y="1203230"/>
                </a:lnTo>
                <a:lnTo>
                  <a:pt x="4397462" y="1168632"/>
                </a:lnTo>
                <a:lnTo>
                  <a:pt x="4416551" y="1140378"/>
                </a:lnTo>
                <a:lnTo>
                  <a:pt x="4444865" y="1121329"/>
                </a:lnTo>
                <a:cubicBezTo>
                  <a:pt x="4455522" y="1116832"/>
                  <a:pt x="4467238" y="1114343"/>
                  <a:pt x="4479536" y="1114343"/>
                </a:cubicBezTo>
                <a:close/>
                <a:moveTo>
                  <a:pt x="1321008" y="900673"/>
                </a:moveTo>
                <a:cubicBezTo>
                  <a:pt x="1333194" y="902329"/>
                  <a:pt x="1344468" y="906374"/>
                  <a:pt x="1354422" y="912265"/>
                </a:cubicBezTo>
                <a:lnTo>
                  <a:pt x="1379912" y="934954"/>
                </a:lnTo>
                <a:lnTo>
                  <a:pt x="1395022" y="965521"/>
                </a:lnTo>
                <a:lnTo>
                  <a:pt x="1397298" y="1000747"/>
                </a:lnTo>
                <a:lnTo>
                  <a:pt x="1385704" y="1034087"/>
                </a:lnTo>
                <a:lnTo>
                  <a:pt x="1362982" y="1059513"/>
                </a:lnTo>
                <a:lnTo>
                  <a:pt x="1332361" y="1074573"/>
                </a:lnTo>
                <a:lnTo>
                  <a:pt x="1297065" y="1076827"/>
                </a:lnTo>
                <a:cubicBezTo>
                  <a:pt x="1272692" y="1073513"/>
                  <a:pt x="1251966" y="1060658"/>
                  <a:pt x="1238158" y="1042547"/>
                </a:cubicBezTo>
                <a:cubicBezTo>
                  <a:pt x="1231256" y="1033491"/>
                  <a:pt x="1226083" y="1023124"/>
                  <a:pt x="1223048" y="1011979"/>
                </a:cubicBezTo>
                <a:cubicBezTo>
                  <a:pt x="1220015" y="1000836"/>
                  <a:pt x="1219118" y="988913"/>
                  <a:pt x="1220773" y="976753"/>
                </a:cubicBezTo>
                <a:cubicBezTo>
                  <a:pt x="1222426" y="964593"/>
                  <a:pt x="1226471" y="953343"/>
                  <a:pt x="1232368" y="943413"/>
                </a:cubicBezTo>
                <a:cubicBezTo>
                  <a:pt x="1238267" y="933482"/>
                  <a:pt x="1246020" y="924871"/>
                  <a:pt x="1255089" y="917989"/>
                </a:cubicBezTo>
                <a:cubicBezTo>
                  <a:pt x="1264159" y="911104"/>
                  <a:pt x="1274545" y="905948"/>
                  <a:pt x="1285710" y="902926"/>
                </a:cubicBezTo>
                <a:close/>
                <a:moveTo>
                  <a:pt x="3564687" y="1036247"/>
                </a:moveTo>
                <a:lnTo>
                  <a:pt x="3584004" y="1047810"/>
                </a:lnTo>
                <a:cubicBezTo>
                  <a:pt x="3588949" y="1054955"/>
                  <a:pt x="3592006" y="1064824"/>
                  <a:pt x="3592006" y="1075725"/>
                </a:cubicBezTo>
                <a:cubicBezTo>
                  <a:pt x="3592006" y="1086627"/>
                  <a:pt x="3588948" y="1096497"/>
                  <a:pt x="3584004" y="1103641"/>
                </a:cubicBezTo>
                <a:lnTo>
                  <a:pt x="3564685" y="1115204"/>
                </a:lnTo>
                <a:lnTo>
                  <a:pt x="3545365" y="1103641"/>
                </a:lnTo>
                <a:lnTo>
                  <a:pt x="3537365" y="1075725"/>
                </a:lnTo>
                <a:lnTo>
                  <a:pt x="3545367" y="1047810"/>
                </a:lnTo>
                <a:cubicBezTo>
                  <a:pt x="3550309" y="1040665"/>
                  <a:pt x="3557140" y="1036247"/>
                  <a:pt x="3564687" y="1036247"/>
                </a:cubicBezTo>
                <a:close/>
                <a:moveTo>
                  <a:pt x="2238040" y="946501"/>
                </a:moveTo>
                <a:cubicBezTo>
                  <a:pt x="2245518" y="947518"/>
                  <a:pt x="2251691" y="952815"/>
                  <a:pt x="2255626" y="960561"/>
                </a:cubicBezTo>
                <a:lnTo>
                  <a:pt x="2259796" y="989299"/>
                </a:lnTo>
                <a:lnTo>
                  <a:pt x="2248109" y="1015883"/>
                </a:lnTo>
                <a:lnTo>
                  <a:pt x="2227407" y="1024739"/>
                </a:lnTo>
                <a:lnTo>
                  <a:pt x="2209822" y="1010680"/>
                </a:lnTo>
                <a:cubicBezTo>
                  <a:pt x="2205885" y="1002935"/>
                  <a:pt x="2204184" y="992743"/>
                  <a:pt x="2205652" y="981940"/>
                </a:cubicBezTo>
                <a:cubicBezTo>
                  <a:pt x="2207121" y="971138"/>
                  <a:pt x="2211479" y="961771"/>
                  <a:pt x="2217341" y="955357"/>
                </a:cubicBezTo>
                <a:close/>
                <a:moveTo>
                  <a:pt x="3494965" y="994492"/>
                </a:moveTo>
                <a:lnTo>
                  <a:pt x="3514283" y="1006055"/>
                </a:lnTo>
                <a:cubicBezTo>
                  <a:pt x="3519227" y="1013197"/>
                  <a:pt x="3522286" y="1023069"/>
                  <a:pt x="3522286" y="1033970"/>
                </a:cubicBezTo>
                <a:cubicBezTo>
                  <a:pt x="3522286" y="1044872"/>
                  <a:pt x="3519228" y="1054741"/>
                  <a:pt x="3514284" y="1061885"/>
                </a:cubicBezTo>
                <a:lnTo>
                  <a:pt x="3494964" y="1073449"/>
                </a:lnTo>
                <a:lnTo>
                  <a:pt x="3475645" y="1061885"/>
                </a:lnTo>
                <a:lnTo>
                  <a:pt x="3467643" y="1033970"/>
                </a:lnTo>
                <a:lnTo>
                  <a:pt x="3475645" y="1006055"/>
                </a:lnTo>
                <a:cubicBezTo>
                  <a:pt x="3480589" y="998910"/>
                  <a:pt x="3487419" y="994490"/>
                  <a:pt x="3494965" y="994492"/>
                </a:cubicBezTo>
                <a:close/>
                <a:moveTo>
                  <a:pt x="2312750" y="914517"/>
                </a:moveTo>
                <a:cubicBezTo>
                  <a:pt x="2320227" y="915531"/>
                  <a:pt x="2326400" y="920831"/>
                  <a:pt x="2330337" y="928576"/>
                </a:cubicBezTo>
                <a:lnTo>
                  <a:pt x="2334506" y="957315"/>
                </a:lnTo>
                <a:lnTo>
                  <a:pt x="2322817" y="983898"/>
                </a:lnTo>
                <a:lnTo>
                  <a:pt x="2302117" y="992755"/>
                </a:lnTo>
                <a:lnTo>
                  <a:pt x="2284530" y="978694"/>
                </a:lnTo>
                <a:cubicBezTo>
                  <a:pt x="2280593" y="970949"/>
                  <a:pt x="2278893" y="960758"/>
                  <a:pt x="2280361" y="949956"/>
                </a:cubicBezTo>
                <a:cubicBezTo>
                  <a:pt x="2281829" y="939154"/>
                  <a:pt x="2286190" y="929784"/>
                  <a:pt x="2292050" y="923373"/>
                </a:cubicBezTo>
                <a:close/>
                <a:moveTo>
                  <a:pt x="3856128" y="994615"/>
                </a:moveTo>
                <a:cubicBezTo>
                  <a:pt x="3869402" y="994617"/>
                  <a:pt x="3881418" y="1001781"/>
                  <a:pt x="3890116" y="1013370"/>
                </a:cubicBezTo>
                <a:cubicBezTo>
                  <a:pt x="3898813" y="1024957"/>
                  <a:pt x="3904195" y="1040966"/>
                  <a:pt x="3904195" y="1058647"/>
                </a:cubicBezTo>
                <a:cubicBezTo>
                  <a:pt x="3904195" y="1076328"/>
                  <a:pt x="3898815" y="1092336"/>
                  <a:pt x="3890117" y="1103924"/>
                </a:cubicBezTo>
                <a:cubicBezTo>
                  <a:pt x="3881418" y="1115511"/>
                  <a:pt x="3869402" y="1122678"/>
                  <a:pt x="3856128" y="1122678"/>
                </a:cubicBezTo>
                <a:lnTo>
                  <a:pt x="3822140" y="1103925"/>
                </a:lnTo>
                <a:lnTo>
                  <a:pt x="3808061" y="1058647"/>
                </a:lnTo>
                <a:lnTo>
                  <a:pt x="3822139" y="1013370"/>
                </a:lnTo>
                <a:cubicBezTo>
                  <a:pt x="3830839" y="1001783"/>
                  <a:pt x="3842855" y="994615"/>
                  <a:pt x="3856128" y="994615"/>
                </a:cubicBezTo>
                <a:close/>
                <a:moveTo>
                  <a:pt x="1954861" y="865997"/>
                </a:moveTo>
                <a:cubicBezTo>
                  <a:pt x="1968013" y="867785"/>
                  <a:pt x="1978954" y="876506"/>
                  <a:pt x="1986014" y="889159"/>
                </a:cubicBezTo>
                <a:lnTo>
                  <a:pt x="1993866" y="935919"/>
                </a:lnTo>
                <a:lnTo>
                  <a:pt x="1973817" y="978889"/>
                </a:lnTo>
                <a:lnTo>
                  <a:pt x="1937613" y="992893"/>
                </a:lnTo>
                <a:cubicBezTo>
                  <a:pt x="1924460" y="991105"/>
                  <a:pt x="1913519" y="982385"/>
                  <a:pt x="1906460" y="969732"/>
                </a:cubicBezTo>
                <a:cubicBezTo>
                  <a:pt x="1899402" y="957078"/>
                  <a:pt x="1896227" y="940492"/>
                  <a:pt x="1898608" y="922972"/>
                </a:cubicBezTo>
                <a:cubicBezTo>
                  <a:pt x="1900989" y="905452"/>
                  <a:pt x="1908478" y="890314"/>
                  <a:pt x="1918657" y="880004"/>
                </a:cubicBezTo>
                <a:cubicBezTo>
                  <a:pt x="1928836" y="869692"/>
                  <a:pt x="1941708" y="864211"/>
                  <a:pt x="1954861" y="865997"/>
                </a:cubicBezTo>
                <a:close/>
                <a:moveTo>
                  <a:pt x="3730257" y="979923"/>
                </a:moveTo>
                <a:lnTo>
                  <a:pt x="3758003" y="996027"/>
                </a:lnTo>
                <a:cubicBezTo>
                  <a:pt x="3765105" y="1005977"/>
                  <a:pt x="3769496" y="1019722"/>
                  <a:pt x="3769496" y="1034905"/>
                </a:cubicBezTo>
                <a:cubicBezTo>
                  <a:pt x="3769496" y="1050088"/>
                  <a:pt x="3765104" y="1063833"/>
                  <a:pt x="3758003" y="1073782"/>
                </a:cubicBezTo>
                <a:cubicBezTo>
                  <a:pt x="3750902" y="1083732"/>
                  <a:pt x="3741093" y="1089886"/>
                  <a:pt x="3730257" y="1089886"/>
                </a:cubicBezTo>
                <a:lnTo>
                  <a:pt x="3702510" y="1073782"/>
                </a:lnTo>
                <a:lnTo>
                  <a:pt x="3691018" y="1034905"/>
                </a:lnTo>
                <a:lnTo>
                  <a:pt x="3702510" y="996027"/>
                </a:lnTo>
                <a:cubicBezTo>
                  <a:pt x="3709613" y="986078"/>
                  <a:pt x="3719421" y="979923"/>
                  <a:pt x="3730257" y="979923"/>
                </a:cubicBezTo>
                <a:close/>
                <a:moveTo>
                  <a:pt x="2081564" y="868391"/>
                </a:moveTo>
                <a:cubicBezTo>
                  <a:pt x="2092301" y="869851"/>
                  <a:pt x="2101191" y="877270"/>
                  <a:pt x="2106889" y="888085"/>
                </a:cubicBezTo>
                <a:lnTo>
                  <a:pt x="2113040" y="928157"/>
                </a:lnTo>
                <a:lnTo>
                  <a:pt x="2096417" y="965132"/>
                </a:lnTo>
                <a:lnTo>
                  <a:pt x="2066754" y="977352"/>
                </a:lnTo>
                <a:cubicBezTo>
                  <a:pt x="2056017" y="975893"/>
                  <a:pt x="2047126" y="968474"/>
                  <a:pt x="2041430" y="957658"/>
                </a:cubicBezTo>
                <a:cubicBezTo>
                  <a:pt x="2035733" y="946843"/>
                  <a:pt x="2033232" y="932632"/>
                  <a:pt x="2035277" y="917587"/>
                </a:cubicBezTo>
                <a:cubicBezTo>
                  <a:pt x="2037322" y="902543"/>
                  <a:pt x="2043524" y="889514"/>
                  <a:pt x="2051902" y="880612"/>
                </a:cubicBezTo>
                <a:close/>
                <a:moveTo>
                  <a:pt x="3405766" y="954202"/>
                </a:moveTo>
                <a:lnTo>
                  <a:pt x="3425085" y="965767"/>
                </a:lnTo>
                <a:cubicBezTo>
                  <a:pt x="3430030" y="972909"/>
                  <a:pt x="3433087" y="982781"/>
                  <a:pt x="3433087" y="993682"/>
                </a:cubicBezTo>
                <a:cubicBezTo>
                  <a:pt x="3433087" y="1004583"/>
                  <a:pt x="3430029" y="1014453"/>
                  <a:pt x="3425085" y="1021598"/>
                </a:cubicBezTo>
                <a:lnTo>
                  <a:pt x="3405766" y="1033161"/>
                </a:lnTo>
                <a:lnTo>
                  <a:pt x="3386446" y="1021597"/>
                </a:lnTo>
                <a:lnTo>
                  <a:pt x="3378444" y="993680"/>
                </a:lnTo>
                <a:lnTo>
                  <a:pt x="3386447" y="965765"/>
                </a:lnTo>
                <a:cubicBezTo>
                  <a:pt x="3391390" y="958622"/>
                  <a:pt x="3398221" y="954202"/>
                  <a:pt x="3405766" y="954202"/>
                </a:cubicBezTo>
                <a:close/>
                <a:moveTo>
                  <a:pt x="2406563" y="886607"/>
                </a:moveTo>
                <a:cubicBezTo>
                  <a:pt x="2414039" y="887623"/>
                  <a:pt x="2420212" y="892923"/>
                  <a:pt x="2424148" y="900667"/>
                </a:cubicBezTo>
                <a:lnTo>
                  <a:pt x="2428319" y="929405"/>
                </a:lnTo>
                <a:lnTo>
                  <a:pt x="2416630" y="955990"/>
                </a:lnTo>
                <a:lnTo>
                  <a:pt x="2395928" y="964847"/>
                </a:lnTo>
                <a:lnTo>
                  <a:pt x="2378342" y="950787"/>
                </a:lnTo>
                <a:cubicBezTo>
                  <a:pt x="2374406" y="943042"/>
                  <a:pt x="2372705" y="932850"/>
                  <a:pt x="2374173" y="922048"/>
                </a:cubicBezTo>
                <a:cubicBezTo>
                  <a:pt x="2375641" y="911246"/>
                  <a:pt x="2380000" y="901876"/>
                  <a:pt x="2385862" y="895465"/>
                </a:cubicBezTo>
                <a:close/>
                <a:moveTo>
                  <a:pt x="3993310" y="991969"/>
                </a:moveTo>
                <a:cubicBezTo>
                  <a:pt x="4009565" y="991969"/>
                  <a:pt x="4024282" y="1000204"/>
                  <a:pt x="4034935" y="1013516"/>
                </a:cubicBezTo>
                <a:cubicBezTo>
                  <a:pt x="4045588" y="1026830"/>
                  <a:pt x="4052176" y="1045221"/>
                  <a:pt x="4052176" y="1065535"/>
                </a:cubicBezTo>
                <a:cubicBezTo>
                  <a:pt x="4052176" y="1085850"/>
                  <a:pt x="4045587" y="1104242"/>
                  <a:pt x="4034934" y="1117555"/>
                </a:cubicBezTo>
                <a:cubicBezTo>
                  <a:pt x="4024282" y="1130868"/>
                  <a:pt x="4009565" y="1139102"/>
                  <a:pt x="3993310" y="1139102"/>
                </a:cubicBezTo>
                <a:lnTo>
                  <a:pt x="3951686" y="1117556"/>
                </a:lnTo>
                <a:lnTo>
                  <a:pt x="3934444" y="1065535"/>
                </a:lnTo>
                <a:lnTo>
                  <a:pt x="3951686" y="1013516"/>
                </a:lnTo>
                <a:cubicBezTo>
                  <a:pt x="3962339" y="1000203"/>
                  <a:pt x="3977054" y="991969"/>
                  <a:pt x="3993310" y="991969"/>
                </a:cubicBezTo>
                <a:close/>
                <a:moveTo>
                  <a:pt x="1819285" y="844899"/>
                </a:moveTo>
                <a:cubicBezTo>
                  <a:pt x="1835393" y="847089"/>
                  <a:pt x="1848865" y="857229"/>
                  <a:pt x="1857628" y="871856"/>
                </a:cubicBezTo>
                <a:lnTo>
                  <a:pt x="1867707" y="925723"/>
                </a:lnTo>
                <a:lnTo>
                  <a:pt x="1843616" y="974948"/>
                </a:lnTo>
                <a:lnTo>
                  <a:pt x="1799469" y="990692"/>
                </a:lnTo>
                <a:cubicBezTo>
                  <a:pt x="1783362" y="988502"/>
                  <a:pt x="1769888" y="978361"/>
                  <a:pt x="1761126" y="963735"/>
                </a:cubicBezTo>
                <a:cubicBezTo>
                  <a:pt x="1752363" y="949109"/>
                  <a:pt x="1748311" y="929997"/>
                  <a:pt x="1751047" y="909867"/>
                </a:cubicBezTo>
                <a:cubicBezTo>
                  <a:pt x="1753783" y="889738"/>
                  <a:pt x="1762788" y="872402"/>
                  <a:pt x="1775137" y="860644"/>
                </a:cubicBezTo>
                <a:cubicBezTo>
                  <a:pt x="1787486" y="848888"/>
                  <a:pt x="1803178" y="842710"/>
                  <a:pt x="1819285" y="844899"/>
                </a:cubicBezTo>
                <a:close/>
                <a:moveTo>
                  <a:pt x="4686882" y="1033079"/>
                </a:moveTo>
                <a:lnTo>
                  <a:pt x="4722620" y="1042664"/>
                </a:lnTo>
                <a:cubicBezTo>
                  <a:pt x="4733605" y="1048837"/>
                  <a:pt x="4743497" y="1057771"/>
                  <a:pt x="4751805" y="1068807"/>
                </a:cubicBezTo>
                <a:cubicBezTo>
                  <a:pt x="4760112" y="1079846"/>
                  <a:pt x="4766836" y="1092988"/>
                  <a:pt x="4771481" y="1107582"/>
                </a:cubicBezTo>
                <a:cubicBezTo>
                  <a:pt x="4776128" y="1122177"/>
                  <a:pt x="4778698" y="1138222"/>
                  <a:pt x="4778698" y="1155066"/>
                </a:cubicBezTo>
                <a:cubicBezTo>
                  <a:pt x="4778698" y="1171908"/>
                  <a:pt x="4776128" y="1187954"/>
                  <a:pt x="4771481" y="1202548"/>
                </a:cubicBezTo>
                <a:cubicBezTo>
                  <a:pt x="4766837" y="1217143"/>
                  <a:pt x="4760112" y="1230286"/>
                  <a:pt x="4751805" y="1241325"/>
                </a:cubicBezTo>
                <a:cubicBezTo>
                  <a:pt x="4735190" y="1263399"/>
                  <a:pt x="4712235" y="1277054"/>
                  <a:pt x="4686882" y="1277054"/>
                </a:cubicBezTo>
                <a:lnTo>
                  <a:pt x="4651142" y="1267466"/>
                </a:lnTo>
                <a:lnTo>
                  <a:pt x="4621956" y="1241323"/>
                </a:lnTo>
                <a:lnTo>
                  <a:pt x="4602280" y="1202548"/>
                </a:lnTo>
                <a:lnTo>
                  <a:pt x="4595066" y="1155066"/>
                </a:lnTo>
                <a:lnTo>
                  <a:pt x="4602282" y="1107582"/>
                </a:lnTo>
                <a:lnTo>
                  <a:pt x="4621958" y="1068807"/>
                </a:lnTo>
                <a:lnTo>
                  <a:pt x="4651142" y="1042664"/>
                </a:lnTo>
                <a:cubicBezTo>
                  <a:pt x="4662128" y="1036492"/>
                  <a:pt x="4674204" y="1033079"/>
                  <a:pt x="4686882" y="1033079"/>
                </a:cubicBezTo>
                <a:close/>
                <a:moveTo>
                  <a:pt x="1126495" y="792224"/>
                </a:moveTo>
                <a:cubicBezTo>
                  <a:pt x="1139058" y="793931"/>
                  <a:pt x="1150564" y="798940"/>
                  <a:pt x="1160619" y="806535"/>
                </a:cubicBezTo>
                <a:lnTo>
                  <a:pt x="1186016" y="836370"/>
                </a:lnTo>
                <a:lnTo>
                  <a:pt x="1200291" y="877442"/>
                </a:lnTo>
                <a:lnTo>
                  <a:pt x="1201046" y="925465"/>
                </a:lnTo>
                <a:lnTo>
                  <a:pt x="1187502" y="971543"/>
                </a:lnTo>
                <a:lnTo>
                  <a:pt x="1162783" y="1007315"/>
                </a:lnTo>
                <a:lnTo>
                  <a:pt x="1130342" y="1029289"/>
                </a:lnTo>
                <a:lnTo>
                  <a:pt x="1093637" y="1033976"/>
                </a:lnTo>
                <a:cubicBezTo>
                  <a:pt x="1068515" y="1030561"/>
                  <a:pt x="1047608" y="1013939"/>
                  <a:pt x="1034117" y="989829"/>
                </a:cubicBezTo>
                <a:cubicBezTo>
                  <a:pt x="1027373" y="977771"/>
                  <a:pt x="1022479" y="963842"/>
                  <a:pt x="1019843" y="948755"/>
                </a:cubicBezTo>
                <a:cubicBezTo>
                  <a:pt x="1017204" y="933668"/>
                  <a:pt x="1016818" y="917422"/>
                  <a:pt x="1019087" y="900734"/>
                </a:cubicBezTo>
                <a:cubicBezTo>
                  <a:pt x="1021355" y="884043"/>
                  <a:pt x="1026063" y="868490"/>
                  <a:pt x="1032633" y="854654"/>
                </a:cubicBezTo>
                <a:cubicBezTo>
                  <a:pt x="1039201" y="840819"/>
                  <a:pt x="1047634" y="828702"/>
                  <a:pt x="1057352" y="818882"/>
                </a:cubicBezTo>
                <a:cubicBezTo>
                  <a:pt x="1067071" y="809066"/>
                  <a:pt x="1078076" y="801546"/>
                  <a:pt x="1089792" y="796908"/>
                </a:cubicBezTo>
                <a:close/>
                <a:moveTo>
                  <a:pt x="3623924" y="953537"/>
                </a:moveTo>
                <a:lnTo>
                  <a:pt x="3648435" y="965740"/>
                </a:lnTo>
                <a:cubicBezTo>
                  <a:pt x="3654708" y="973279"/>
                  <a:pt x="3658588" y="983697"/>
                  <a:pt x="3658588" y="995201"/>
                </a:cubicBezTo>
                <a:cubicBezTo>
                  <a:pt x="3658588" y="1006707"/>
                  <a:pt x="3654708" y="1017123"/>
                  <a:pt x="3648435" y="1024662"/>
                </a:cubicBezTo>
                <a:lnTo>
                  <a:pt x="3623924" y="1036865"/>
                </a:lnTo>
                <a:lnTo>
                  <a:pt x="3599413" y="1024663"/>
                </a:lnTo>
                <a:lnTo>
                  <a:pt x="3589260" y="995201"/>
                </a:lnTo>
                <a:lnTo>
                  <a:pt x="3599413" y="965740"/>
                </a:lnTo>
                <a:cubicBezTo>
                  <a:pt x="3605686" y="958201"/>
                  <a:pt x="3614351" y="953537"/>
                  <a:pt x="3623924" y="953537"/>
                </a:cubicBezTo>
                <a:close/>
                <a:moveTo>
                  <a:pt x="2190482" y="856567"/>
                </a:moveTo>
                <a:cubicBezTo>
                  <a:pt x="2199968" y="857856"/>
                  <a:pt x="2207925" y="863644"/>
                  <a:pt x="2213126" y="871960"/>
                </a:cubicBezTo>
                <a:lnTo>
                  <a:pt x="2219218" y="902520"/>
                </a:lnTo>
                <a:lnTo>
                  <a:pt x="2205190" y="930346"/>
                </a:lnTo>
                <a:lnTo>
                  <a:pt x="2179259" y="939135"/>
                </a:lnTo>
                <a:lnTo>
                  <a:pt x="2156615" y="923742"/>
                </a:lnTo>
                <a:cubicBezTo>
                  <a:pt x="2151414" y="915427"/>
                  <a:pt x="2148972" y="904584"/>
                  <a:pt x="2150522" y="893182"/>
                </a:cubicBezTo>
                <a:cubicBezTo>
                  <a:pt x="2152072" y="881783"/>
                  <a:pt x="2157319" y="871983"/>
                  <a:pt x="2164550" y="865357"/>
                </a:cubicBezTo>
                <a:close/>
                <a:moveTo>
                  <a:pt x="4167187" y="986392"/>
                </a:moveTo>
                <a:cubicBezTo>
                  <a:pt x="4187048" y="986390"/>
                  <a:pt x="4205027" y="994808"/>
                  <a:pt x="4218041" y="1008420"/>
                </a:cubicBezTo>
                <a:cubicBezTo>
                  <a:pt x="4231053" y="1022028"/>
                  <a:pt x="4239103" y="1040830"/>
                  <a:pt x="4239102" y="1061598"/>
                </a:cubicBezTo>
                <a:cubicBezTo>
                  <a:pt x="4239102" y="1082366"/>
                  <a:pt x="4231054" y="1101168"/>
                  <a:pt x="4218040" y="1114778"/>
                </a:cubicBezTo>
                <a:cubicBezTo>
                  <a:pt x="4205026" y="1128389"/>
                  <a:pt x="4187047" y="1136807"/>
                  <a:pt x="4167187" y="1136807"/>
                </a:cubicBezTo>
                <a:lnTo>
                  <a:pt x="4116337" y="1114779"/>
                </a:lnTo>
                <a:lnTo>
                  <a:pt x="4095274" y="1061599"/>
                </a:lnTo>
                <a:lnTo>
                  <a:pt x="4116335" y="1008418"/>
                </a:lnTo>
                <a:cubicBezTo>
                  <a:pt x="4129351" y="994810"/>
                  <a:pt x="4147330" y="986392"/>
                  <a:pt x="4167187" y="986392"/>
                </a:cubicBezTo>
                <a:close/>
                <a:moveTo>
                  <a:pt x="1647743" y="815955"/>
                </a:moveTo>
                <a:cubicBezTo>
                  <a:pt x="1667419" y="818629"/>
                  <a:pt x="1684101" y="829392"/>
                  <a:pt x="1695166" y="844629"/>
                </a:cubicBezTo>
                <a:lnTo>
                  <a:pt x="1708872" y="900162"/>
                </a:lnTo>
                <a:lnTo>
                  <a:pt x="1680839" y="950021"/>
                </a:lnTo>
                <a:lnTo>
                  <a:pt x="1627485" y="965000"/>
                </a:lnTo>
                <a:cubicBezTo>
                  <a:pt x="1607806" y="962325"/>
                  <a:pt x="1591125" y="951562"/>
                  <a:pt x="1580062" y="936323"/>
                </a:cubicBezTo>
                <a:cubicBezTo>
                  <a:pt x="1569000" y="921084"/>
                  <a:pt x="1563558" y="901369"/>
                  <a:pt x="1566355" y="880790"/>
                </a:cubicBezTo>
                <a:cubicBezTo>
                  <a:pt x="1569151" y="860211"/>
                  <a:pt x="1579660" y="842665"/>
                  <a:pt x="1594386" y="830933"/>
                </a:cubicBezTo>
                <a:cubicBezTo>
                  <a:pt x="1609115" y="819198"/>
                  <a:pt x="1628064" y="813278"/>
                  <a:pt x="1647743" y="815955"/>
                </a:cubicBezTo>
                <a:close/>
                <a:moveTo>
                  <a:pt x="5637523" y="1078130"/>
                </a:moveTo>
                <a:lnTo>
                  <a:pt x="5638916" y="1187496"/>
                </a:lnTo>
                <a:lnTo>
                  <a:pt x="5636198" y="1182783"/>
                </a:lnTo>
                <a:lnTo>
                  <a:pt x="5623182" y="1107421"/>
                </a:lnTo>
                <a:lnTo>
                  <a:pt x="5628155" y="1078632"/>
                </a:lnTo>
                <a:close/>
                <a:moveTo>
                  <a:pt x="178448" y="708831"/>
                </a:moveTo>
                <a:lnTo>
                  <a:pt x="187663" y="710590"/>
                </a:lnTo>
                <a:lnTo>
                  <a:pt x="188714" y="739787"/>
                </a:lnTo>
                <a:lnTo>
                  <a:pt x="165666" y="812709"/>
                </a:lnTo>
                <a:lnTo>
                  <a:pt x="162338" y="817013"/>
                </a:lnTo>
                <a:close/>
                <a:moveTo>
                  <a:pt x="3523493" y="917909"/>
                </a:moveTo>
                <a:lnTo>
                  <a:pt x="3542811" y="929472"/>
                </a:lnTo>
                <a:cubicBezTo>
                  <a:pt x="3547755" y="936617"/>
                  <a:pt x="3550814" y="946486"/>
                  <a:pt x="3550814" y="957387"/>
                </a:cubicBezTo>
                <a:cubicBezTo>
                  <a:pt x="3550814" y="968289"/>
                  <a:pt x="3547756" y="978159"/>
                  <a:pt x="3542812" y="985303"/>
                </a:cubicBezTo>
                <a:lnTo>
                  <a:pt x="3523492" y="996866"/>
                </a:lnTo>
                <a:lnTo>
                  <a:pt x="3504172" y="985303"/>
                </a:lnTo>
                <a:lnTo>
                  <a:pt x="3496171" y="957387"/>
                </a:lnTo>
                <a:lnTo>
                  <a:pt x="3504173" y="929472"/>
                </a:lnTo>
                <a:cubicBezTo>
                  <a:pt x="3509117" y="922327"/>
                  <a:pt x="3515948" y="917909"/>
                  <a:pt x="3523493" y="917909"/>
                </a:cubicBezTo>
                <a:close/>
                <a:moveTo>
                  <a:pt x="2294796" y="834789"/>
                </a:moveTo>
                <a:cubicBezTo>
                  <a:pt x="2302272" y="835806"/>
                  <a:pt x="2308446" y="841103"/>
                  <a:pt x="2312383" y="848849"/>
                </a:cubicBezTo>
                <a:lnTo>
                  <a:pt x="2316552" y="877587"/>
                </a:lnTo>
                <a:lnTo>
                  <a:pt x="2304864" y="904171"/>
                </a:lnTo>
                <a:lnTo>
                  <a:pt x="2284163" y="913027"/>
                </a:lnTo>
                <a:lnTo>
                  <a:pt x="2266576" y="898967"/>
                </a:lnTo>
                <a:cubicBezTo>
                  <a:pt x="2262640" y="891223"/>
                  <a:pt x="2260939" y="881031"/>
                  <a:pt x="2262407" y="870228"/>
                </a:cubicBezTo>
                <a:cubicBezTo>
                  <a:pt x="2263875" y="859426"/>
                  <a:pt x="2268235" y="850059"/>
                  <a:pt x="2274097" y="843645"/>
                </a:cubicBezTo>
                <a:close/>
                <a:moveTo>
                  <a:pt x="3335165" y="900766"/>
                </a:moveTo>
                <a:lnTo>
                  <a:pt x="3354483" y="912329"/>
                </a:lnTo>
                <a:cubicBezTo>
                  <a:pt x="3359428" y="919472"/>
                  <a:pt x="3362484" y="929343"/>
                  <a:pt x="3362484" y="940245"/>
                </a:cubicBezTo>
                <a:cubicBezTo>
                  <a:pt x="3362485" y="951146"/>
                  <a:pt x="3359427" y="961016"/>
                  <a:pt x="3354483" y="968160"/>
                </a:cubicBezTo>
                <a:lnTo>
                  <a:pt x="3335164" y="979723"/>
                </a:lnTo>
                <a:lnTo>
                  <a:pt x="3315845" y="968160"/>
                </a:lnTo>
                <a:lnTo>
                  <a:pt x="3307843" y="940245"/>
                </a:lnTo>
                <a:lnTo>
                  <a:pt x="3315844" y="912327"/>
                </a:lnTo>
                <a:cubicBezTo>
                  <a:pt x="3320788" y="905185"/>
                  <a:pt x="3327618" y="900764"/>
                  <a:pt x="3335165" y="900766"/>
                </a:cubicBezTo>
                <a:close/>
                <a:moveTo>
                  <a:pt x="2483717" y="843167"/>
                </a:moveTo>
                <a:cubicBezTo>
                  <a:pt x="2491196" y="844181"/>
                  <a:pt x="2497368" y="849482"/>
                  <a:pt x="2501305" y="857225"/>
                </a:cubicBezTo>
                <a:lnTo>
                  <a:pt x="2505473" y="885966"/>
                </a:lnTo>
                <a:lnTo>
                  <a:pt x="2493784" y="912549"/>
                </a:lnTo>
                <a:lnTo>
                  <a:pt x="2473084" y="921405"/>
                </a:lnTo>
                <a:lnTo>
                  <a:pt x="2455498" y="907345"/>
                </a:lnTo>
                <a:cubicBezTo>
                  <a:pt x="2451561" y="899600"/>
                  <a:pt x="2449861" y="889408"/>
                  <a:pt x="2451330" y="878607"/>
                </a:cubicBezTo>
                <a:cubicBezTo>
                  <a:pt x="2452798" y="867804"/>
                  <a:pt x="2457156" y="858434"/>
                  <a:pt x="2463018" y="852023"/>
                </a:cubicBezTo>
                <a:close/>
                <a:moveTo>
                  <a:pt x="4337770" y="952004"/>
                </a:moveTo>
                <a:lnTo>
                  <a:pt x="4372443" y="958990"/>
                </a:lnTo>
                <a:cubicBezTo>
                  <a:pt x="4383099" y="963489"/>
                  <a:pt x="4392696" y="969996"/>
                  <a:pt x="4400756" y="978040"/>
                </a:cubicBezTo>
                <a:cubicBezTo>
                  <a:pt x="4408815" y="986081"/>
                  <a:pt x="4415338" y="995658"/>
                  <a:pt x="4419846" y="1006293"/>
                </a:cubicBezTo>
                <a:cubicBezTo>
                  <a:pt x="4424352" y="1016926"/>
                  <a:pt x="4426845" y="1028619"/>
                  <a:pt x="4426845" y="1040891"/>
                </a:cubicBezTo>
                <a:cubicBezTo>
                  <a:pt x="4426847" y="1053163"/>
                  <a:pt x="4424352" y="1064856"/>
                  <a:pt x="4419846" y="1075489"/>
                </a:cubicBezTo>
                <a:cubicBezTo>
                  <a:pt x="4415338" y="1086124"/>
                  <a:pt x="4408816" y="1095700"/>
                  <a:pt x="4400757" y="1103744"/>
                </a:cubicBezTo>
                <a:cubicBezTo>
                  <a:pt x="4384636" y="1119830"/>
                  <a:pt x="4362367" y="1129777"/>
                  <a:pt x="4337770" y="1129778"/>
                </a:cubicBezTo>
                <a:lnTo>
                  <a:pt x="4303099" y="1122791"/>
                </a:lnTo>
                <a:lnTo>
                  <a:pt x="4274785" y="1103744"/>
                </a:lnTo>
                <a:lnTo>
                  <a:pt x="4255695" y="1075489"/>
                </a:lnTo>
                <a:lnTo>
                  <a:pt x="4248697" y="1040891"/>
                </a:lnTo>
                <a:lnTo>
                  <a:pt x="4255696" y="1006293"/>
                </a:lnTo>
                <a:lnTo>
                  <a:pt x="4274785" y="978039"/>
                </a:lnTo>
                <a:lnTo>
                  <a:pt x="4303099" y="958990"/>
                </a:lnTo>
                <a:cubicBezTo>
                  <a:pt x="4313756" y="954493"/>
                  <a:pt x="4325472" y="952004"/>
                  <a:pt x="4337770" y="952004"/>
                </a:cubicBezTo>
                <a:close/>
                <a:moveTo>
                  <a:pt x="1483346" y="758906"/>
                </a:moveTo>
                <a:cubicBezTo>
                  <a:pt x="1495532" y="760563"/>
                  <a:pt x="1506806" y="764607"/>
                  <a:pt x="1516760" y="770498"/>
                </a:cubicBezTo>
                <a:lnTo>
                  <a:pt x="1542251" y="793187"/>
                </a:lnTo>
                <a:lnTo>
                  <a:pt x="1557360" y="823754"/>
                </a:lnTo>
                <a:lnTo>
                  <a:pt x="1559636" y="858980"/>
                </a:lnTo>
                <a:lnTo>
                  <a:pt x="1548042" y="892320"/>
                </a:lnTo>
                <a:lnTo>
                  <a:pt x="1525321" y="917747"/>
                </a:lnTo>
                <a:lnTo>
                  <a:pt x="1494699" y="932807"/>
                </a:lnTo>
                <a:lnTo>
                  <a:pt x="1459403" y="935060"/>
                </a:lnTo>
                <a:cubicBezTo>
                  <a:pt x="1435030" y="931747"/>
                  <a:pt x="1414304" y="918891"/>
                  <a:pt x="1400496" y="900781"/>
                </a:cubicBezTo>
                <a:cubicBezTo>
                  <a:pt x="1393594" y="891725"/>
                  <a:pt x="1388421" y="881357"/>
                  <a:pt x="1385387" y="870212"/>
                </a:cubicBezTo>
                <a:cubicBezTo>
                  <a:pt x="1382354" y="859069"/>
                  <a:pt x="1381456" y="847147"/>
                  <a:pt x="1383111" y="834987"/>
                </a:cubicBezTo>
                <a:cubicBezTo>
                  <a:pt x="1384764" y="822826"/>
                  <a:pt x="1388809" y="811576"/>
                  <a:pt x="1394706" y="801647"/>
                </a:cubicBezTo>
                <a:cubicBezTo>
                  <a:pt x="1400605" y="791716"/>
                  <a:pt x="1408359" y="783104"/>
                  <a:pt x="1417427" y="776222"/>
                </a:cubicBezTo>
                <a:cubicBezTo>
                  <a:pt x="1426497" y="769337"/>
                  <a:pt x="1436883" y="764182"/>
                  <a:pt x="1448048" y="761159"/>
                </a:cubicBezTo>
                <a:close/>
                <a:moveTo>
                  <a:pt x="3422921" y="873908"/>
                </a:moveTo>
                <a:lnTo>
                  <a:pt x="3442238" y="885471"/>
                </a:lnTo>
                <a:cubicBezTo>
                  <a:pt x="3447183" y="892616"/>
                  <a:pt x="3450240" y="902485"/>
                  <a:pt x="3450240" y="913386"/>
                </a:cubicBezTo>
                <a:cubicBezTo>
                  <a:pt x="3450240" y="924288"/>
                  <a:pt x="3447182" y="934158"/>
                  <a:pt x="3442238" y="941302"/>
                </a:cubicBezTo>
                <a:lnTo>
                  <a:pt x="3422919" y="952865"/>
                </a:lnTo>
                <a:lnTo>
                  <a:pt x="3403599" y="941302"/>
                </a:lnTo>
                <a:lnTo>
                  <a:pt x="3395599" y="913386"/>
                </a:lnTo>
                <a:lnTo>
                  <a:pt x="3403601" y="885471"/>
                </a:lnTo>
                <a:cubicBezTo>
                  <a:pt x="3408543" y="878326"/>
                  <a:pt x="3415374" y="873908"/>
                  <a:pt x="3422921" y="873908"/>
                </a:cubicBezTo>
                <a:close/>
                <a:moveTo>
                  <a:pt x="2400378" y="804734"/>
                </a:moveTo>
                <a:cubicBezTo>
                  <a:pt x="2407856" y="805751"/>
                  <a:pt x="2414030" y="811049"/>
                  <a:pt x="2417965" y="818794"/>
                </a:cubicBezTo>
                <a:lnTo>
                  <a:pt x="2422134" y="847532"/>
                </a:lnTo>
                <a:lnTo>
                  <a:pt x="2410447" y="874117"/>
                </a:lnTo>
                <a:lnTo>
                  <a:pt x="2389746" y="882972"/>
                </a:lnTo>
                <a:lnTo>
                  <a:pt x="2372160" y="868913"/>
                </a:lnTo>
                <a:cubicBezTo>
                  <a:pt x="2368223" y="861168"/>
                  <a:pt x="2366522" y="850976"/>
                  <a:pt x="2367991" y="840173"/>
                </a:cubicBezTo>
                <a:cubicBezTo>
                  <a:pt x="2369459" y="829372"/>
                  <a:pt x="2373817" y="820004"/>
                  <a:pt x="2379680" y="813590"/>
                </a:cubicBezTo>
                <a:close/>
                <a:moveTo>
                  <a:pt x="3353199" y="832153"/>
                </a:moveTo>
                <a:lnTo>
                  <a:pt x="3372517" y="843716"/>
                </a:lnTo>
                <a:cubicBezTo>
                  <a:pt x="3377461" y="850858"/>
                  <a:pt x="3380520" y="860730"/>
                  <a:pt x="3380520" y="871631"/>
                </a:cubicBezTo>
                <a:cubicBezTo>
                  <a:pt x="3380520" y="882533"/>
                  <a:pt x="3377462" y="892402"/>
                  <a:pt x="3372518" y="899546"/>
                </a:cubicBezTo>
                <a:lnTo>
                  <a:pt x="3353198" y="911110"/>
                </a:lnTo>
                <a:lnTo>
                  <a:pt x="3333879" y="899546"/>
                </a:lnTo>
                <a:lnTo>
                  <a:pt x="3325877" y="871631"/>
                </a:lnTo>
                <a:lnTo>
                  <a:pt x="3333879" y="843716"/>
                </a:lnTo>
                <a:cubicBezTo>
                  <a:pt x="3338823" y="836571"/>
                  <a:pt x="3345653" y="832151"/>
                  <a:pt x="3353199" y="832153"/>
                </a:cubicBezTo>
                <a:close/>
                <a:moveTo>
                  <a:pt x="2475088" y="772750"/>
                </a:moveTo>
                <a:cubicBezTo>
                  <a:pt x="2482566" y="773764"/>
                  <a:pt x="2488738" y="779064"/>
                  <a:pt x="2492675" y="786810"/>
                </a:cubicBezTo>
                <a:lnTo>
                  <a:pt x="2496844" y="815548"/>
                </a:lnTo>
                <a:lnTo>
                  <a:pt x="2485156" y="842131"/>
                </a:lnTo>
                <a:lnTo>
                  <a:pt x="2464455" y="850988"/>
                </a:lnTo>
                <a:lnTo>
                  <a:pt x="2446869" y="836927"/>
                </a:lnTo>
                <a:cubicBezTo>
                  <a:pt x="2442932" y="829182"/>
                  <a:pt x="2441231" y="818991"/>
                  <a:pt x="2442699" y="808189"/>
                </a:cubicBezTo>
                <a:cubicBezTo>
                  <a:pt x="2444167" y="797387"/>
                  <a:pt x="2448528" y="788017"/>
                  <a:pt x="2454389" y="781606"/>
                </a:cubicBezTo>
                <a:close/>
                <a:moveTo>
                  <a:pt x="3714361" y="832277"/>
                </a:moveTo>
                <a:cubicBezTo>
                  <a:pt x="3727635" y="832279"/>
                  <a:pt x="3739651" y="839443"/>
                  <a:pt x="3748349" y="851032"/>
                </a:cubicBezTo>
                <a:cubicBezTo>
                  <a:pt x="3757046" y="862619"/>
                  <a:pt x="3762428" y="878628"/>
                  <a:pt x="3762428" y="896309"/>
                </a:cubicBezTo>
                <a:cubicBezTo>
                  <a:pt x="3762428" y="913990"/>
                  <a:pt x="3757048" y="929998"/>
                  <a:pt x="3748350" y="941586"/>
                </a:cubicBezTo>
                <a:cubicBezTo>
                  <a:pt x="3739651" y="953173"/>
                  <a:pt x="3727635" y="960340"/>
                  <a:pt x="3714361" y="960340"/>
                </a:cubicBezTo>
                <a:lnTo>
                  <a:pt x="3680373" y="941587"/>
                </a:lnTo>
                <a:lnTo>
                  <a:pt x="3666294" y="896309"/>
                </a:lnTo>
                <a:lnTo>
                  <a:pt x="3680372" y="851032"/>
                </a:lnTo>
                <a:cubicBezTo>
                  <a:pt x="3689072" y="839445"/>
                  <a:pt x="3701088" y="832277"/>
                  <a:pt x="3714361" y="832277"/>
                </a:cubicBezTo>
                <a:close/>
                <a:moveTo>
                  <a:pt x="2117200" y="724231"/>
                </a:moveTo>
                <a:cubicBezTo>
                  <a:pt x="2130352" y="726019"/>
                  <a:pt x="2141293" y="734740"/>
                  <a:pt x="2148353" y="747393"/>
                </a:cubicBezTo>
                <a:lnTo>
                  <a:pt x="2156205" y="794154"/>
                </a:lnTo>
                <a:lnTo>
                  <a:pt x="2136156" y="837123"/>
                </a:lnTo>
                <a:lnTo>
                  <a:pt x="2099952" y="851127"/>
                </a:lnTo>
                <a:cubicBezTo>
                  <a:pt x="2086799" y="849340"/>
                  <a:pt x="2075858" y="840620"/>
                  <a:pt x="2068799" y="827967"/>
                </a:cubicBezTo>
                <a:cubicBezTo>
                  <a:pt x="2061741" y="815313"/>
                  <a:pt x="2058566" y="798726"/>
                  <a:pt x="2060947" y="781206"/>
                </a:cubicBezTo>
                <a:cubicBezTo>
                  <a:pt x="2063328" y="763686"/>
                  <a:pt x="2070817" y="748548"/>
                  <a:pt x="2080996" y="738238"/>
                </a:cubicBezTo>
                <a:cubicBezTo>
                  <a:pt x="2091175" y="727926"/>
                  <a:pt x="2104047" y="722446"/>
                  <a:pt x="2117200" y="724231"/>
                </a:cubicBezTo>
                <a:close/>
                <a:moveTo>
                  <a:pt x="3588490" y="817585"/>
                </a:moveTo>
                <a:lnTo>
                  <a:pt x="3616236" y="833689"/>
                </a:lnTo>
                <a:cubicBezTo>
                  <a:pt x="3623338" y="843639"/>
                  <a:pt x="3627729" y="857384"/>
                  <a:pt x="3627729" y="872567"/>
                </a:cubicBezTo>
                <a:cubicBezTo>
                  <a:pt x="3627729" y="887750"/>
                  <a:pt x="3623337" y="901495"/>
                  <a:pt x="3616236" y="911444"/>
                </a:cubicBezTo>
                <a:cubicBezTo>
                  <a:pt x="3609135" y="921394"/>
                  <a:pt x="3599326" y="927548"/>
                  <a:pt x="3588490" y="927548"/>
                </a:cubicBezTo>
                <a:lnTo>
                  <a:pt x="3560743" y="911444"/>
                </a:lnTo>
                <a:lnTo>
                  <a:pt x="3549251" y="872567"/>
                </a:lnTo>
                <a:lnTo>
                  <a:pt x="3560743" y="833689"/>
                </a:lnTo>
                <a:cubicBezTo>
                  <a:pt x="3567846" y="823740"/>
                  <a:pt x="3577654" y="817585"/>
                  <a:pt x="3588490" y="817585"/>
                </a:cubicBezTo>
                <a:close/>
                <a:moveTo>
                  <a:pt x="2243903" y="726626"/>
                </a:moveTo>
                <a:cubicBezTo>
                  <a:pt x="2254640" y="728085"/>
                  <a:pt x="2263530" y="735505"/>
                  <a:pt x="2269228" y="746320"/>
                </a:cubicBezTo>
                <a:lnTo>
                  <a:pt x="2275379" y="786391"/>
                </a:lnTo>
                <a:lnTo>
                  <a:pt x="2258756" y="823366"/>
                </a:lnTo>
                <a:lnTo>
                  <a:pt x="2229093" y="835587"/>
                </a:lnTo>
                <a:cubicBezTo>
                  <a:pt x="2218356" y="834127"/>
                  <a:pt x="2209465" y="826708"/>
                  <a:pt x="2203769" y="815893"/>
                </a:cubicBezTo>
                <a:cubicBezTo>
                  <a:pt x="2198072" y="805078"/>
                  <a:pt x="2195572" y="790867"/>
                  <a:pt x="2197616" y="775822"/>
                </a:cubicBezTo>
                <a:cubicBezTo>
                  <a:pt x="2199661" y="760777"/>
                  <a:pt x="2205864" y="747749"/>
                  <a:pt x="2214241" y="738846"/>
                </a:cubicBezTo>
                <a:close/>
                <a:moveTo>
                  <a:pt x="3264000" y="791863"/>
                </a:moveTo>
                <a:lnTo>
                  <a:pt x="3283319" y="803428"/>
                </a:lnTo>
                <a:cubicBezTo>
                  <a:pt x="3288264" y="810570"/>
                  <a:pt x="3291321" y="820442"/>
                  <a:pt x="3291321" y="831343"/>
                </a:cubicBezTo>
                <a:cubicBezTo>
                  <a:pt x="3291321" y="842244"/>
                  <a:pt x="3288263" y="852114"/>
                  <a:pt x="3283319" y="859259"/>
                </a:cubicBezTo>
                <a:lnTo>
                  <a:pt x="3264000" y="870822"/>
                </a:lnTo>
                <a:lnTo>
                  <a:pt x="3244680" y="859258"/>
                </a:lnTo>
                <a:lnTo>
                  <a:pt x="3236678" y="831341"/>
                </a:lnTo>
                <a:lnTo>
                  <a:pt x="3244681" y="803426"/>
                </a:lnTo>
                <a:cubicBezTo>
                  <a:pt x="3249624" y="796283"/>
                  <a:pt x="3256455" y="791863"/>
                  <a:pt x="3264000" y="791863"/>
                </a:cubicBezTo>
                <a:close/>
                <a:moveTo>
                  <a:pt x="2568901" y="744840"/>
                </a:moveTo>
                <a:cubicBezTo>
                  <a:pt x="2576377" y="745857"/>
                  <a:pt x="2582551" y="751156"/>
                  <a:pt x="2586486" y="758900"/>
                </a:cubicBezTo>
                <a:lnTo>
                  <a:pt x="2590657" y="787639"/>
                </a:lnTo>
                <a:lnTo>
                  <a:pt x="2578968" y="814224"/>
                </a:lnTo>
                <a:lnTo>
                  <a:pt x="2558266" y="823080"/>
                </a:lnTo>
                <a:lnTo>
                  <a:pt x="2540681" y="809021"/>
                </a:lnTo>
                <a:cubicBezTo>
                  <a:pt x="2536744" y="801275"/>
                  <a:pt x="2535043" y="791083"/>
                  <a:pt x="2536512" y="780281"/>
                </a:cubicBezTo>
                <a:cubicBezTo>
                  <a:pt x="2537980" y="769480"/>
                  <a:pt x="2542338" y="760109"/>
                  <a:pt x="2548200" y="753698"/>
                </a:cubicBezTo>
                <a:close/>
                <a:moveTo>
                  <a:pt x="3851543" y="829631"/>
                </a:moveTo>
                <a:cubicBezTo>
                  <a:pt x="3867798" y="829631"/>
                  <a:pt x="3882515" y="837866"/>
                  <a:pt x="3893168" y="851178"/>
                </a:cubicBezTo>
                <a:cubicBezTo>
                  <a:pt x="3903821" y="864492"/>
                  <a:pt x="3910409" y="882883"/>
                  <a:pt x="3910409" y="903197"/>
                </a:cubicBezTo>
                <a:cubicBezTo>
                  <a:pt x="3910409" y="923512"/>
                  <a:pt x="3903820" y="941904"/>
                  <a:pt x="3893167" y="955217"/>
                </a:cubicBezTo>
                <a:cubicBezTo>
                  <a:pt x="3882515" y="968530"/>
                  <a:pt x="3867798" y="976764"/>
                  <a:pt x="3851543" y="976764"/>
                </a:cubicBezTo>
                <a:lnTo>
                  <a:pt x="3809919" y="955217"/>
                </a:lnTo>
                <a:lnTo>
                  <a:pt x="3792677" y="903197"/>
                </a:lnTo>
                <a:lnTo>
                  <a:pt x="3809919" y="851178"/>
                </a:lnTo>
                <a:cubicBezTo>
                  <a:pt x="3820572" y="837865"/>
                  <a:pt x="3835287" y="829631"/>
                  <a:pt x="3851543" y="829631"/>
                </a:cubicBezTo>
                <a:close/>
                <a:moveTo>
                  <a:pt x="1981624" y="703134"/>
                </a:moveTo>
                <a:cubicBezTo>
                  <a:pt x="1997732" y="705323"/>
                  <a:pt x="2011204" y="715464"/>
                  <a:pt x="2019967" y="730090"/>
                </a:cubicBezTo>
                <a:lnTo>
                  <a:pt x="2030046" y="783958"/>
                </a:lnTo>
                <a:lnTo>
                  <a:pt x="2005955" y="833181"/>
                </a:lnTo>
                <a:lnTo>
                  <a:pt x="1961808" y="848926"/>
                </a:lnTo>
                <a:cubicBezTo>
                  <a:pt x="1945701" y="846737"/>
                  <a:pt x="1932227" y="836596"/>
                  <a:pt x="1923466" y="821969"/>
                </a:cubicBezTo>
                <a:cubicBezTo>
                  <a:pt x="1914702" y="807343"/>
                  <a:pt x="1910651" y="788231"/>
                  <a:pt x="1913387" y="768101"/>
                </a:cubicBezTo>
                <a:cubicBezTo>
                  <a:pt x="1916123" y="747972"/>
                  <a:pt x="1925127" y="730636"/>
                  <a:pt x="1937477" y="718878"/>
                </a:cubicBezTo>
                <a:cubicBezTo>
                  <a:pt x="1949825" y="707122"/>
                  <a:pt x="1965517" y="700944"/>
                  <a:pt x="1981624" y="703134"/>
                </a:cubicBezTo>
                <a:close/>
                <a:moveTo>
                  <a:pt x="4545116" y="870740"/>
                </a:moveTo>
                <a:lnTo>
                  <a:pt x="4580854" y="880325"/>
                </a:lnTo>
                <a:cubicBezTo>
                  <a:pt x="4591839" y="886498"/>
                  <a:pt x="4601731" y="895432"/>
                  <a:pt x="4610039" y="906468"/>
                </a:cubicBezTo>
                <a:cubicBezTo>
                  <a:pt x="4618346" y="917507"/>
                  <a:pt x="4625070" y="930649"/>
                  <a:pt x="4629715" y="945243"/>
                </a:cubicBezTo>
                <a:cubicBezTo>
                  <a:pt x="4634362" y="959838"/>
                  <a:pt x="4636932" y="975883"/>
                  <a:pt x="4636932" y="992727"/>
                </a:cubicBezTo>
                <a:cubicBezTo>
                  <a:pt x="4636932" y="1009569"/>
                  <a:pt x="4634362" y="1025615"/>
                  <a:pt x="4629715" y="1040209"/>
                </a:cubicBezTo>
                <a:cubicBezTo>
                  <a:pt x="4625071" y="1054804"/>
                  <a:pt x="4618346" y="1067947"/>
                  <a:pt x="4610039" y="1078986"/>
                </a:cubicBezTo>
                <a:cubicBezTo>
                  <a:pt x="4593424" y="1101060"/>
                  <a:pt x="4570469" y="1114715"/>
                  <a:pt x="4545116" y="1114715"/>
                </a:cubicBezTo>
                <a:lnTo>
                  <a:pt x="4509376" y="1105127"/>
                </a:lnTo>
                <a:lnTo>
                  <a:pt x="4480190" y="1078984"/>
                </a:lnTo>
                <a:lnTo>
                  <a:pt x="4460514" y="1040209"/>
                </a:lnTo>
                <a:lnTo>
                  <a:pt x="4453300" y="992727"/>
                </a:lnTo>
                <a:lnTo>
                  <a:pt x="4460516" y="945243"/>
                </a:lnTo>
                <a:lnTo>
                  <a:pt x="4480192" y="906468"/>
                </a:lnTo>
                <a:lnTo>
                  <a:pt x="4509376" y="880325"/>
                </a:lnTo>
                <a:cubicBezTo>
                  <a:pt x="4520362" y="874153"/>
                  <a:pt x="4532438" y="870740"/>
                  <a:pt x="4545116" y="870740"/>
                </a:cubicBezTo>
                <a:close/>
                <a:moveTo>
                  <a:pt x="1288834" y="650457"/>
                </a:moveTo>
                <a:cubicBezTo>
                  <a:pt x="1301396" y="652165"/>
                  <a:pt x="1312903" y="657173"/>
                  <a:pt x="1322957" y="664768"/>
                </a:cubicBezTo>
                <a:lnTo>
                  <a:pt x="1348354" y="694604"/>
                </a:lnTo>
                <a:lnTo>
                  <a:pt x="1362629" y="735675"/>
                </a:lnTo>
                <a:lnTo>
                  <a:pt x="1363384" y="783699"/>
                </a:lnTo>
                <a:lnTo>
                  <a:pt x="1349841" y="829776"/>
                </a:lnTo>
                <a:lnTo>
                  <a:pt x="1325122" y="865548"/>
                </a:lnTo>
                <a:lnTo>
                  <a:pt x="1292681" y="887522"/>
                </a:lnTo>
                <a:lnTo>
                  <a:pt x="1255975" y="892209"/>
                </a:lnTo>
                <a:cubicBezTo>
                  <a:pt x="1230853" y="888795"/>
                  <a:pt x="1209946" y="872172"/>
                  <a:pt x="1196456" y="848062"/>
                </a:cubicBezTo>
                <a:cubicBezTo>
                  <a:pt x="1189711" y="836005"/>
                  <a:pt x="1184817" y="822076"/>
                  <a:pt x="1182181" y="806988"/>
                </a:cubicBezTo>
                <a:cubicBezTo>
                  <a:pt x="1179542" y="791901"/>
                  <a:pt x="1179157" y="775655"/>
                  <a:pt x="1181425" y="758967"/>
                </a:cubicBezTo>
                <a:cubicBezTo>
                  <a:pt x="1183694" y="742276"/>
                  <a:pt x="1188401" y="726723"/>
                  <a:pt x="1194971" y="712887"/>
                </a:cubicBezTo>
                <a:cubicBezTo>
                  <a:pt x="1201540" y="699052"/>
                  <a:pt x="1209972" y="686935"/>
                  <a:pt x="1219690" y="677116"/>
                </a:cubicBezTo>
                <a:cubicBezTo>
                  <a:pt x="1229409" y="667299"/>
                  <a:pt x="1240414" y="659779"/>
                  <a:pt x="1252130" y="655142"/>
                </a:cubicBezTo>
                <a:close/>
                <a:moveTo>
                  <a:pt x="3482157" y="791199"/>
                </a:moveTo>
                <a:lnTo>
                  <a:pt x="3506668" y="803402"/>
                </a:lnTo>
                <a:cubicBezTo>
                  <a:pt x="3512941" y="810941"/>
                  <a:pt x="3516821" y="821359"/>
                  <a:pt x="3516821" y="832863"/>
                </a:cubicBezTo>
                <a:cubicBezTo>
                  <a:pt x="3516821" y="844369"/>
                  <a:pt x="3512941" y="854785"/>
                  <a:pt x="3506668" y="862324"/>
                </a:cubicBezTo>
                <a:lnTo>
                  <a:pt x="3482157" y="874527"/>
                </a:lnTo>
                <a:lnTo>
                  <a:pt x="3457646" y="862325"/>
                </a:lnTo>
                <a:lnTo>
                  <a:pt x="3447493" y="832863"/>
                </a:lnTo>
                <a:lnTo>
                  <a:pt x="3457646" y="803402"/>
                </a:lnTo>
                <a:cubicBezTo>
                  <a:pt x="3463919" y="795863"/>
                  <a:pt x="3472584" y="791199"/>
                  <a:pt x="3482157" y="791199"/>
                </a:cubicBezTo>
                <a:close/>
                <a:moveTo>
                  <a:pt x="2352821" y="714801"/>
                </a:moveTo>
                <a:cubicBezTo>
                  <a:pt x="2362307" y="716090"/>
                  <a:pt x="2370265" y="721879"/>
                  <a:pt x="2375465" y="730194"/>
                </a:cubicBezTo>
                <a:lnTo>
                  <a:pt x="2381558" y="760754"/>
                </a:lnTo>
                <a:lnTo>
                  <a:pt x="2367529" y="788580"/>
                </a:lnTo>
                <a:lnTo>
                  <a:pt x="2341598" y="797370"/>
                </a:lnTo>
                <a:lnTo>
                  <a:pt x="2318954" y="781977"/>
                </a:lnTo>
                <a:cubicBezTo>
                  <a:pt x="2313753" y="773662"/>
                  <a:pt x="2311312" y="762818"/>
                  <a:pt x="2312861" y="751417"/>
                </a:cubicBezTo>
                <a:cubicBezTo>
                  <a:pt x="2314411" y="740018"/>
                  <a:pt x="2319658" y="730217"/>
                  <a:pt x="2326890" y="723592"/>
                </a:cubicBezTo>
                <a:close/>
                <a:moveTo>
                  <a:pt x="4025420" y="824054"/>
                </a:moveTo>
                <a:cubicBezTo>
                  <a:pt x="4045281" y="824052"/>
                  <a:pt x="4063260" y="832470"/>
                  <a:pt x="4076274" y="846082"/>
                </a:cubicBezTo>
                <a:cubicBezTo>
                  <a:pt x="4089286" y="859690"/>
                  <a:pt x="4097336" y="878492"/>
                  <a:pt x="4097335" y="899260"/>
                </a:cubicBezTo>
                <a:cubicBezTo>
                  <a:pt x="4097335" y="920028"/>
                  <a:pt x="4089287" y="938830"/>
                  <a:pt x="4076273" y="952440"/>
                </a:cubicBezTo>
                <a:cubicBezTo>
                  <a:pt x="4063259" y="966051"/>
                  <a:pt x="4045280" y="974469"/>
                  <a:pt x="4025420" y="974468"/>
                </a:cubicBezTo>
                <a:lnTo>
                  <a:pt x="3974570" y="952441"/>
                </a:lnTo>
                <a:lnTo>
                  <a:pt x="3953507" y="899261"/>
                </a:lnTo>
                <a:lnTo>
                  <a:pt x="3974568" y="846080"/>
                </a:lnTo>
                <a:cubicBezTo>
                  <a:pt x="3987584" y="832472"/>
                  <a:pt x="4005563" y="824054"/>
                  <a:pt x="4025420" y="824054"/>
                </a:cubicBezTo>
                <a:close/>
                <a:moveTo>
                  <a:pt x="1810082" y="674190"/>
                </a:moveTo>
                <a:cubicBezTo>
                  <a:pt x="1829759" y="676864"/>
                  <a:pt x="1846440" y="687627"/>
                  <a:pt x="1857505" y="702864"/>
                </a:cubicBezTo>
                <a:lnTo>
                  <a:pt x="1871211" y="758397"/>
                </a:lnTo>
                <a:lnTo>
                  <a:pt x="1843178" y="808255"/>
                </a:lnTo>
                <a:lnTo>
                  <a:pt x="1789825" y="823233"/>
                </a:lnTo>
                <a:cubicBezTo>
                  <a:pt x="1770145" y="820559"/>
                  <a:pt x="1753464" y="809797"/>
                  <a:pt x="1742402" y="794557"/>
                </a:cubicBezTo>
                <a:cubicBezTo>
                  <a:pt x="1731339" y="779318"/>
                  <a:pt x="1725897" y="759604"/>
                  <a:pt x="1728694" y="739025"/>
                </a:cubicBezTo>
                <a:cubicBezTo>
                  <a:pt x="1731490" y="718446"/>
                  <a:pt x="1741999" y="700899"/>
                  <a:pt x="1756725" y="689168"/>
                </a:cubicBezTo>
                <a:cubicBezTo>
                  <a:pt x="1771454" y="677432"/>
                  <a:pt x="1790403" y="671513"/>
                  <a:pt x="1810082" y="674190"/>
                </a:cubicBezTo>
                <a:close/>
                <a:moveTo>
                  <a:pt x="5495756" y="915791"/>
                </a:moveTo>
                <a:lnTo>
                  <a:pt x="5497149" y="1025157"/>
                </a:lnTo>
                <a:lnTo>
                  <a:pt x="5494431" y="1020444"/>
                </a:lnTo>
                <a:lnTo>
                  <a:pt x="5481415" y="945082"/>
                </a:lnTo>
                <a:lnTo>
                  <a:pt x="5486388" y="916293"/>
                </a:lnTo>
                <a:close/>
                <a:moveTo>
                  <a:pt x="340787" y="567065"/>
                </a:moveTo>
                <a:lnTo>
                  <a:pt x="350003" y="568824"/>
                </a:lnTo>
                <a:lnTo>
                  <a:pt x="351053" y="598020"/>
                </a:lnTo>
                <a:lnTo>
                  <a:pt x="328006" y="670942"/>
                </a:lnTo>
                <a:lnTo>
                  <a:pt x="324678" y="675247"/>
                </a:lnTo>
                <a:close/>
                <a:moveTo>
                  <a:pt x="3381726" y="755571"/>
                </a:moveTo>
                <a:lnTo>
                  <a:pt x="3401044" y="767134"/>
                </a:lnTo>
                <a:cubicBezTo>
                  <a:pt x="3405988" y="774279"/>
                  <a:pt x="3409047" y="784148"/>
                  <a:pt x="3409047" y="795049"/>
                </a:cubicBezTo>
                <a:cubicBezTo>
                  <a:pt x="3409047" y="805951"/>
                  <a:pt x="3405989" y="815821"/>
                  <a:pt x="3401045" y="822965"/>
                </a:cubicBezTo>
                <a:lnTo>
                  <a:pt x="3381725" y="834528"/>
                </a:lnTo>
                <a:lnTo>
                  <a:pt x="3362405" y="822965"/>
                </a:lnTo>
                <a:lnTo>
                  <a:pt x="3354404" y="795049"/>
                </a:lnTo>
                <a:lnTo>
                  <a:pt x="3362406" y="767134"/>
                </a:lnTo>
                <a:cubicBezTo>
                  <a:pt x="3367350" y="759989"/>
                  <a:pt x="3374181" y="755571"/>
                  <a:pt x="3381726" y="755571"/>
                </a:cubicBezTo>
                <a:close/>
                <a:moveTo>
                  <a:pt x="2457135" y="693024"/>
                </a:moveTo>
                <a:cubicBezTo>
                  <a:pt x="2464611" y="694040"/>
                  <a:pt x="2470785" y="699338"/>
                  <a:pt x="2474722" y="707083"/>
                </a:cubicBezTo>
                <a:lnTo>
                  <a:pt x="2478891" y="735822"/>
                </a:lnTo>
                <a:lnTo>
                  <a:pt x="2467204" y="762406"/>
                </a:lnTo>
                <a:lnTo>
                  <a:pt x="2446502" y="771262"/>
                </a:lnTo>
                <a:lnTo>
                  <a:pt x="2428915" y="757202"/>
                </a:lnTo>
                <a:cubicBezTo>
                  <a:pt x="2424979" y="749457"/>
                  <a:pt x="2423278" y="739265"/>
                  <a:pt x="2424746" y="728462"/>
                </a:cubicBezTo>
                <a:cubicBezTo>
                  <a:pt x="2426214" y="717661"/>
                  <a:pt x="2430575" y="708294"/>
                  <a:pt x="2436436" y="701880"/>
                </a:cubicBezTo>
                <a:close/>
                <a:moveTo>
                  <a:pt x="3193399" y="738427"/>
                </a:moveTo>
                <a:lnTo>
                  <a:pt x="3212717" y="749990"/>
                </a:lnTo>
                <a:cubicBezTo>
                  <a:pt x="3217662" y="757133"/>
                  <a:pt x="3220718" y="767004"/>
                  <a:pt x="3220718" y="777906"/>
                </a:cubicBezTo>
                <a:cubicBezTo>
                  <a:pt x="3220719" y="788807"/>
                  <a:pt x="3217661" y="798677"/>
                  <a:pt x="3212717" y="805821"/>
                </a:cubicBezTo>
                <a:lnTo>
                  <a:pt x="3193398" y="817384"/>
                </a:lnTo>
                <a:lnTo>
                  <a:pt x="3174079" y="805821"/>
                </a:lnTo>
                <a:lnTo>
                  <a:pt x="3166077" y="777906"/>
                </a:lnTo>
                <a:lnTo>
                  <a:pt x="3174078" y="749988"/>
                </a:lnTo>
                <a:cubicBezTo>
                  <a:pt x="3179022" y="742846"/>
                  <a:pt x="3185852" y="738425"/>
                  <a:pt x="3193399" y="738427"/>
                </a:cubicBezTo>
                <a:close/>
                <a:moveTo>
                  <a:pt x="2646055" y="701400"/>
                </a:moveTo>
                <a:cubicBezTo>
                  <a:pt x="2653534" y="702414"/>
                  <a:pt x="2659706" y="707715"/>
                  <a:pt x="2663643" y="715458"/>
                </a:cubicBezTo>
                <a:lnTo>
                  <a:pt x="2667811" y="744199"/>
                </a:lnTo>
                <a:lnTo>
                  <a:pt x="2656123" y="770782"/>
                </a:lnTo>
                <a:lnTo>
                  <a:pt x="2635422" y="779638"/>
                </a:lnTo>
                <a:lnTo>
                  <a:pt x="2617837" y="765578"/>
                </a:lnTo>
                <a:cubicBezTo>
                  <a:pt x="2613900" y="757833"/>
                  <a:pt x="2612199" y="747642"/>
                  <a:pt x="2613668" y="736840"/>
                </a:cubicBezTo>
                <a:cubicBezTo>
                  <a:pt x="2615137" y="726037"/>
                  <a:pt x="2619494" y="716668"/>
                  <a:pt x="2625356" y="710256"/>
                </a:cubicBezTo>
                <a:close/>
                <a:moveTo>
                  <a:pt x="4196003" y="789666"/>
                </a:moveTo>
                <a:lnTo>
                  <a:pt x="4230676" y="796652"/>
                </a:lnTo>
                <a:cubicBezTo>
                  <a:pt x="4241332" y="801151"/>
                  <a:pt x="4250929" y="807658"/>
                  <a:pt x="4258989" y="815702"/>
                </a:cubicBezTo>
                <a:cubicBezTo>
                  <a:pt x="4267048" y="823743"/>
                  <a:pt x="4273571" y="833320"/>
                  <a:pt x="4278079" y="843955"/>
                </a:cubicBezTo>
                <a:cubicBezTo>
                  <a:pt x="4282585" y="854588"/>
                  <a:pt x="4285078" y="866281"/>
                  <a:pt x="4285078" y="878553"/>
                </a:cubicBezTo>
                <a:cubicBezTo>
                  <a:pt x="4285080" y="890825"/>
                  <a:pt x="4282585" y="902518"/>
                  <a:pt x="4278079" y="913151"/>
                </a:cubicBezTo>
                <a:cubicBezTo>
                  <a:pt x="4273571" y="923786"/>
                  <a:pt x="4267049" y="933362"/>
                  <a:pt x="4258990" y="941406"/>
                </a:cubicBezTo>
                <a:cubicBezTo>
                  <a:pt x="4242869" y="957492"/>
                  <a:pt x="4220600" y="967439"/>
                  <a:pt x="4196003" y="967440"/>
                </a:cubicBezTo>
                <a:lnTo>
                  <a:pt x="4161332" y="960453"/>
                </a:lnTo>
                <a:lnTo>
                  <a:pt x="4133018" y="941406"/>
                </a:lnTo>
                <a:lnTo>
                  <a:pt x="4113928" y="913151"/>
                </a:lnTo>
                <a:lnTo>
                  <a:pt x="4106930" y="878553"/>
                </a:lnTo>
                <a:lnTo>
                  <a:pt x="4113929" y="843955"/>
                </a:lnTo>
                <a:lnTo>
                  <a:pt x="4133018" y="815701"/>
                </a:lnTo>
                <a:lnTo>
                  <a:pt x="4161332" y="796652"/>
                </a:lnTo>
                <a:cubicBezTo>
                  <a:pt x="4171989" y="792155"/>
                  <a:pt x="4183705" y="789666"/>
                  <a:pt x="4196003" y="789666"/>
                </a:cubicBezTo>
                <a:close/>
                <a:moveTo>
                  <a:pt x="1645685" y="617141"/>
                </a:moveTo>
                <a:cubicBezTo>
                  <a:pt x="1657871" y="618797"/>
                  <a:pt x="1669145" y="622841"/>
                  <a:pt x="1679099" y="628732"/>
                </a:cubicBezTo>
                <a:lnTo>
                  <a:pt x="1704590" y="651421"/>
                </a:lnTo>
                <a:lnTo>
                  <a:pt x="1719700" y="681989"/>
                </a:lnTo>
                <a:lnTo>
                  <a:pt x="1721975" y="717214"/>
                </a:lnTo>
                <a:lnTo>
                  <a:pt x="1710381" y="750554"/>
                </a:lnTo>
                <a:lnTo>
                  <a:pt x="1687660" y="775981"/>
                </a:lnTo>
                <a:lnTo>
                  <a:pt x="1657038" y="791041"/>
                </a:lnTo>
                <a:lnTo>
                  <a:pt x="1621742" y="793295"/>
                </a:lnTo>
                <a:cubicBezTo>
                  <a:pt x="1597370" y="789981"/>
                  <a:pt x="1576643" y="777126"/>
                  <a:pt x="1562836" y="759015"/>
                </a:cubicBezTo>
                <a:cubicBezTo>
                  <a:pt x="1555933" y="749959"/>
                  <a:pt x="1550760" y="739592"/>
                  <a:pt x="1547726" y="728446"/>
                </a:cubicBezTo>
                <a:cubicBezTo>
                  <a:pt x="1544693" y="717303"/>
                  <a:pt x="1543796" y="705381"/>
                  <a:pt x="1545450" y="693221"/>
                </a:cubicBezTo>
                <a:cubicBezTo>
                  <a:pt x="1547103" y="681061"/>
                  <a:pt x="1551148" y="669810"/>
                  <a:pt x="1557045" y="659881"/>
                </a:cubicBezTo>
                <a:cubicBezTo>
                  <a:pt x="1562944" y="649950"/>
                  <a:pt x="1570698" y="641339"/>
                  <a:pt x="1579766" y="634456"/>
                </a:cubicBezTo>
                <a:cubicBezTo>
                  <a:pt x="1588836" y="627571"/>
                  <a:pt x="1599222" y="622416"/>
                  <a:pt x="1610387" y="619393"/>
                </a:cubicBezTo>
                <a:close/>
                <a:moveTo>
                  <a:pt x="3281154" y="711570"/>
                </a:moveTo>
                <a:lnTo>
                  <a:pt x="3300471" y="723133"/>
                </a:lnTo>
                <a:cubicBezTo>
                  <a:pt x="3305416" y="730278"/>
                  <a:pt x="3308473" y="740147"/>
                  <a:pt x="3308473" y="751048"/>
                </a:cubicBezTo>
                <a:cubicBezTo>
                  <a:pt x="3308473" y="761950"/>
                  <a:pt x="3305415" y="771820"/>
                  <a:pt x="3300471" y="778964"/>
                </a:cubicBezTo>
                <a:lnTo>
                  <a:pt x="3281152" y="790527"/>
                </a:lnTo>
                <a:lnTo>
                  <a:pt x="3261832" y="778964"/>
                </a:lnTo>
                <a:lnTo>
                  <a:pt x="3253832" y="751048"/>
                </a:lnTo>
                <a:lnTo>
                  <a:pt x="3261834" y="723133"/>
                </a:lnTo>
                <a:cubicBezTo>
                  <a:pt x="3266776" y="715988"/>
                  <a:pt x="3273607" y="711570"/>
                  <a:pt x="3281154" y="711570"/>
                </a:cubicBezTo>
                <a:close/>
                <a:moveTo>
                  <a:pt x="2562717" y="662969"/>
                </a:moveTo>
                <a:cubicBezTo>
                  <a:pt x="2570195" y="663985"/>
                  <a:pt x="2576369" y="669283"/>
                  <a:pt x="2580304" y="677028"/>
                </a:cubicBezTo>
                <a:lnTo>
                  <a:pt x="2584473" y="705767"/>
                </a:lnTo>
                <a:lnTo>
                  <a:pt x="2572786" y="732351"/>
                </a:lnTo>
                <a:lnTo>
                  <a:pt x="2552085" y="741207"/>
                </a:lnTo>
                <a:lnTo>
                  <a:pt x="2534499" y="727147"/>
                </a:lnTo>
                <a:cubicBezTo>
                  <a:pt x="2530562" y="719402"/>
                  <a:pt x="2528862" y="709210"/>
                  <a:pt x="2530330" y="698408"/>
                </a:cubicBezTo>
                <a:cubicBezTo>
                  <a:pt x="2531798" y="687606"/>
                  <a:pt x="2536157" y="678239"/>
                  <a:pt x="2542019" y="671825"/>
                </a:cubicBezTo>
                <a:close/>
                <a:moveTo>
                  <a:pt x="3211432" y="669815"/>
                </a:moveTo>
                <a:lnTo>
                  <a:pt x="3230750" y="681378"/>
                </a:lnTo>
                <a:cubicBezTo>
                  <a:pt x="3235694" y="688520"/>
                  <a:pt x="3238753" y="698392"/>
                  <a:pt x="3238753" y="709293"/>
                </a:cubicBezTo>
                <a:cubicBezTo>
                  <a:pt x="3238753" y="720195"/>
                  <a:pt x="3235695" y="730064"/>
                  <a:pt x="3230751" y="737208"/>
                </a:cubicBezTo>
                <a:lnTo>
                  <a:pt x="3211431" y="748772"/>
                </a:lnTo>
                <a:lnTo>
                  <a:pt x="3192112" y="737208"/>
                </a:lnTo>
                <a:lnTo>
                  <a:pt x="3184110" y="709293"/>
                </a:lnTo>
                <a:lnTo>
                  <a:pt x="3192112" y="681378"/>
                </a:lnTo>
                <a:cubicBezTo>
                  <a:pt x="3197056" y="674233"/>
                  <a:pt x="3203886" y="669813"/>
                  <a:pt x="3211432" y="669815"/>
                </a:cubicBezTo>
                <a:close/>
                <a:moveTo>
                  <a:pt x="2637427" y="630984"/>
                </a:moveTo>
                <a:cubicBezTo>
                  <a:pt x="2644905" y="631999"/>
                  <a:pt x="2651077" y="637298"/>
                  <a:pt x="2655014" y="645044"/>
                </a:cubicBezTo>
                <a:lnTo>
                  <a:pt x="2659184" y="673783"/>
                </a:lnTo>
                <a:lnTo>
                  <a:pt x="2647495" y="700365"/>
                </a:lnTo>
                <a:lnTo>
                  <a:pt x="2626794" y="709222"/>
                </a:lnTo>
                <a:lnTo>
                  <a:pt x="2609208" y="695161"/>
                </a:lnTo>
                <a:cubicBezTo>
                  <a:pt x="2605271" y="687417"/>
                  <a:pt x="2603570" y="677226"/>
                  <a:pt x="2605038" y="666423"/>
                </a:cubicBezTo>
                <a:cubicBezTo>
                  <a:pt x="2606507" y="655621"/>
                  <a:pt x="2610867" y="646251"/>
                  <a:pt x="2616728" y="639840"/>
                </a:cubicBezTo>
                <a:close/>
                <a:moveTo>
                  <a:pt x="3572595" y="669938"/>
                </a:moveTo>
                <a:cubicBezTo>
                  <a:pt x="3585869" y="669940"/>
                  <a:pt x="3597885" y="677104"/>
                  <a:pt x="3606583" y="688693"/>
                </a:cubicBezTo>
                <a:cubicBezTo>
                  <a:pt x="3615280" y="700280"/>
                  <a:pt x="3620662" y="716289"/>
                  <a:pt x="3620662" y="733970"/>
                </a:cubicBezTo>
                <a:cubicBezTo>
                  <a:pt x="3620662" y="751651"/>
                  <a:pt x="3615282" y="767659"/>
                  <a:pt x="3606584" y="779247"/>
                </a:cubicBezTo>
                <a:cubicBezTo>
                  <a:pt x="3597885" y="790834"/>
                  <a:pt x="3585869" y="798001"/>
                  <a:pt x="3572595" y="798001"/>
                </a:cubicBezTo>
                <a:lnTo>
                  <a:pt x="3538607" y="779248"/>
                </a:lnTo>
                <a:lnTo>
                  <a:pt x="3524528" y="733970"/>
                </a:lnTo>
                <a:lnTo>
                  <a:pt x="3538606" y="688693"/>
                </a:lnTo>
                <a:cubicBezTo>
                  <a:pt x="3547306" y="677106"/>
                  <a:pt x="3559322" y="669938"/>
                  <a:pt x="3572595" y="669938"/>
                </a:cubicBezTo>
                <a:close/>
                <a:moveTo>
                  <a:pt x="2279538" y="582465"/>
                </a:moveTo>
                <a:cubicBezTo>
                  <a:pt x="2292690" y="584252"/>
                  <a:pt x="2303631" y="592973"/>
                  <a:pt x="2310692" y="605626"/>
                </a:cubicBezTo>
                <a:lnTo>
                  <a:pt x="2318543" y="652387"/>
                </a:lnTo>
                <a:lnTo>
                  <a:pt x="2298495" y="695356"/>
                </a:lnTo>
                <a:lnTo>
                  <a:pt x="2262291" y="709361"/>
                </a:lnTo>
                <a:cubicBezTo>
                  <a:pt x="2249138" y="707573"/>
                  <a:pt x="2238196" y="698853"/>
                  <a:pt x="2231137" y="686200"/>
                </a:cubicBezTo>
                <a:cubicBezTo>
                  <a:pt x="2224079" y="673546"/>
                  <a:pt x="2220904" y="656959"/>
                  <a:pt x="2223285" y="639439"/>
                </a:cubicBezTo>
                <a:cubicBezTo>
                  <a:pt x="2225667" y="621920"/>
                  <a:pt x="2233156" y="606781"/>
                  <a:pt x="2243334" y="596471"/>
                </a:cubicBezTo>
                <a:cubicBezTo>
                  <a:pt x="2253514" y="586159"/>
                  <a:pt x="2266385" y="580679"/>
                  <a:pt x="2279538" y="582465"/>
                </a:cubicBezTo>
                <a:close/>
                <a:moveTo>
                  <a:pt x="3446724" y="655246"/>
                </a:moveTo>
                <a:lnTo>
                  <a:pt x="3474470" y="671350"/>
                </a:lnTo>
                <a:cubicBezTo>
                  <a:pt x="3481572" y="681300"/>
                  <a:pt x="3485963" y="695045"/>
                  <a:pt x="3485963" y="710228"/>
                </a:cubicBezTo>
                <a:cubicBezTo>
                  <a:pt x="3485963" y="725411"/>
                  <a:pt x="3481571" y="739156"/>
                  <a:pt x="3474470" y="749105"/>
                </a:cubicBezTo>
                <a:cubicBezTo>
                  <a:pt x="3467369" y="759055"/>
                  <a:pt x="3457560" y="765209"/>
                  <a:pt x="3446724" y="765209"/>
                </a:cubicBezTo>
                <a:lnTo>
                  <a:pt x="3418977" y="749105"/>
                </a:lnTo>
                <a:lnTo>
                  <a:pt x="3407485" y="710228"/>
                </a:lnTo>
                <a:lnTo>
                  <a:pt x="3418977" y="671350"/>
                </a:lnTo>
                <a:cubicBezTo>
                  <a:pt x="3426080" y="661401"/>
                  <a:pt x="3435888" y="655246"/>
                  <a:pt x="3446724" y="655246"/>
                </a:cubicBezTo>
                <a:close/>
                <a:moveTo>
                  <a:pt x="2406241" y="584859"/>
                </a:moveTo>
                <a:cubicBezTo>
                  <a:pt x="2416979" y="586318"/>
                  <a:pt x="2425868" y="593738"/>
                  <a:pt x="2431567" y="604553"/>
                </a:cubicBezTo>
                <a:lnTo>
                  <a:pt x="2437718" y="644625"/>
                </a:lnTo>
                <a:lnTo>
                  <a:pt x="2421095" y="681600"/>
                </a:lnTo>
                <a:lnTo>
                  <a:pt x="2391431" y="693820"/>
                </a:lnTo>
                <a:cubicBezTo>
                  <a:pt x="2380694" y="692361"/>
                  <a:pt x="2371803" y="684942"/>
                  <a:pt x="2366107" y="674126"/>
                </a:cubicBezTo>
                <a:cubicBezTo>
                  <a:pt x="2360411" y="663311"/>
                  <a:pt x="2357910" y="649100"/>
                  <a:pt x="2359955" y="634055"/>
                </a:cubicBezTo>
                <a:cubicBezTo>
                  <a:pt x="2362000" y="619010"/>
                  <a:pt x="2368202" y="605982"/>
                  <a:pt x="2376579" y="597079"/>
                </a:cubicBezTo>
                <a:close/>
                <a:moveTo>
                  <a:pt x="3122233" y="629525"/>
                </a:moveTo>
                <a:lnTo>
                  <a:pt x="3141552" y="641090"/>
                </a:lnTo>
                <a:cubicBezTo>
                  <a:pt x="3146497" y="648232"/>
                  <a:pt x="3149554" y="658104"/>
                  <a:pt x="3149554" y="669005"/>
                </a:cubicBezTo>
                <a:cubicBezTo>
                  <a:pt x="3149554" y="679906"/>
                  <a:pt x="3146496" y="689776"/>
                  <a:pt x="3141552" y="696921"/>
                </a:cubicBezTo>
                <a:lnTo>
                  <a:pt x="3122233" y="708484"/>
                </a:lnTo>
                <a:lnTo>
                  <a:pt x="3102913" y="696920"/>
                </a:lnTo>
                <a:lnTo>
                  <a:pt x="3094911" y="669003"/>
                </a:lnTo>
                <a:lnTo>
                  <a:pt x="3102914" y="641088"/>
                </a:lnTo>
                <a:cubicBezTo>
                  <a:pt x="3107857" y="633945"/>
                  <a:pt x="3114688" y="629525"/>
                  <a:pt x="3122233" y="629525"/>
                </a:cubicBezTo>
                <a:close/>
                <a:moveTo>
                  <a:pt x="2731240" y="603075"/>
                </a:moveTo>
                <a:cubicBezTo>
                  <a:pt x="2738716" y="604091"/>
                  <a:pt x="2744890" y="609391"/>
                  <a:pt x="2748826" y="617134"/>
                </a:cubicBezTo>
                <a:lnTo>
                  <a:pt x="2752996" y="645873"/>
                </a:lnTo>
                <a:lnTo>
                  <a:pt x="2741307" y="672458"/>
                </a:lnTo>
                <a:lnTo>
                  <a:pt x="2720606" y="681314"/>
                </a:lnTo>
                <a:lnTo>
                  <a:pt x="2703020" y="667255"/>
                </a:lnTo>
                <a:cubicBezTo>
                  <a:pt x="2699083" y="659509"/>
                  <a:pt x="2697382" y="649317"/>
                  <a:pt x="2698851" y="638516"/>
                </a:cubicBezTo>
                <a:cubicBezTo>
                  <a:pt x="2700319" y="627714"/>
                  <a:pt x="2704678" y="618344"/>
                  <a:pt x="2710539" y="611933"/>
                </a:cubicBezTo>
                <a:close/>
                <a:moveTo>
                  <a:pt x="3709777" y="667292"/>
                </a:moveTo>
                <a:cubicBezTo>
                  <a:pt x="3726032" y="667292"/>
                  <a:pt x="3740749" y="675527"/>
                  <a:pt x="3751402" y="688839"/>
                </a:cubicBezTo>
                <a:cubicBezTo>
                  <a:pt x="3762055" y="702153"/>
                  <a:pt x="3768643" y="720544"/>
                  <a:pt x="3768643" y="740858"/>
                </a:cubicBezTo>
                <a:cubicBezTo>
                  <a:pt x="3768643" y="761173"/>
                  <a:pt x="3762054" y="779565"/>
                  <a:pt x="3751401" y="792878"/>
                </a:cubicBezTo>
                <a:cubicBezTo>
                  <a:pt x="3740749" y="806191"/>
                  <a:pt x="3726032" y="814425"/>
                  <a:pt x="3709777" y="814425"/>
                </a:cubicBezTo>
                <a:lnTo>
                  <a:pt x="3668153" y="792879"/>
                </a:lnTo>
                <a:lnTo>
                  <a:pt x="3650911" y="740858"/>
                </a:lnTo>
                <a:lnTo>
                  <a:pt x="3668153" y="688839"/>
                </a:lnTo>
                <a:cubicBezTo>
                  <a:pt x="3678806" y="675526"/>
                  <a:pt x="3693521" y="667292"/>
                  <a:pt x="3709777" y="667292"/>
                </a:cubicBezTo>
                <a:close/>
                <a:moveTo>
                  <a:pt x="2143963" y="561367"/>
                </a:moveTo>
                <a:cubicBezTo>
                  <a:pt x="2160070" y="563556"/>
                  <a:pt x="2173542" y="573697"/>
                  <a:pt x="2182305" y="588324"/>
                </a:cubicBezTo>
                <a:lnTo>
                  <a:pt x="2192384" y="642191"/>
                </a:lnTo>
                <a:lnTo>
                  <a:pt x="2168293" y="691416"/>
                </a:lnTo>
                <a:lnTo>
                  <a:pt x="2124147" y="707159"/>
                </a:lnTo>
                <a:cubicBezTo>
                  <a:pt x="2108040" y="704970"/>
                  <a:pt x="2094566" y="694829"/>
                  <a:pt x="2085804" y="680203"/>
                </a:cubicBezTo>
                <a:cubicBezTo>
                  <a:pt x="2077041" y="665576"/>
                  <a:pt x="2072989" y="646464"/>
                  <a:pt x="2075725" y="626334"/>
                </a:cubicBezTo>
                <a:cubicBezTo>
                  <a:pt x="2078461" y="606206"/>
                  <a:pt x="2087466" y="588869"/>
                  <a:pt x="2099815" y="577111"/>
                </a:cubicBezTo>
                <a:cubicBezTo>
                  <a:pt x="2112164" y="565355"/>
                  <a:pt x="2127856" y="559178"/>
                  <a:pt x="2143963" y="561367"/>
                </a:cubicBezTo>
                <a:close/>
                <a:moveTo>
                  <a:pt x="4403349" y="708402"/>
                </a:moveTo>
                <a:lnTo>
                  <a:pt x="4439087" y="717987"/>
                </a:lnTo>
                <a:cubicBezTo>
                  <a:pt x="4450072" y="724160"/>
                  <a:pt x="4459964" y="733094"/>
                  <a:pt x="4468272" y="744130"/>
                </a:cubicBezTo>
                <a:cubicBezTo>
                  <a:pt x="4476579" y="755169"/>
                  <a:pt x="4483303" y="768311"/>
                  <a:pt x="4487948" y="782905"/>
                </a:cubicBezTo>
                <a:cubicBezTo>
                  <a:pt x="4492595" y="797500"/>
                  <a:pt x="4495165" y="813545"/>
                  <a:pt x="4495165" y="830389"/>
                </a:cubicBezTo>
                <a:cubicBezTo>
                  <a:pt x="4495165" y="847231"/>
                  <a:pt x="4492595" y="863277"/>
                  <a:pt x="4487948" y="877871"/>
                </a:cubicBezTo>
                <a:cubicBezTo>
                  <a:pt x="4483304" y="892466"/>
                  <a:pt x="4476579" y="905609"/>
                  <a:pt x="4468272" y="916648"/>
                </a:cubicBezTo>
                <a:cubicBezTo>
                  <a:pt x="4451657" y="938722"/>
                  <a:pt x="4428702" y="952377"/>
                  <a:pt x="4403349" y="952377"/>
                </a:cubicBezTo>
                <a:lnTo>
                  <a:pt x="4367609" y="942789"/>
                </a:lnTo>
                <a:lnTo>
                  <a:pt x="4338423" y="916646"/>
                </a:lnTo>
                <a:lnTo>
                  <a:pt x="4318747" y="877871"/>
                </a:lnTo>
                <a:lnTo>
                  <a:pt x="4311533" y="830389"/>
                </a:lnTo>
                <a:lnTo>
                  <a:pt x="4318749" y="782905"/>
                </a:lnTo>
                <a:lnTo>
                  <a:pt x="4338425" y="744130"/>
                </a:lnTo>
                <a:lnTo>
                  <a:pt x="4367609" y="717987"/>
                </a:lnTo>
                <a:cubicBezTo>
                  <a:pt x="4378595" y="711815"/>
                  <a:pt x="4390671" y="708402"/>
                  <a:pt x="4403349" y="708402"/>
                </a:cubicBezTo>
                <a:close/>
                <a:moveTo>
                  <a:pt x="1451173" y="508691"/>
                </a:moveTo>
                <a:cubicBezTo>
                  <a:pt x="1463735" y="510399"/>
                  <a:pt x="1475242" y="515407"/>
                  <a:pt x="1485296" y="523003"/>
                </a:cubicBezTo>
                <a:lnTo>
                  <a:pt x="1510694" y="552838"/>
                </a:lnTo>
                <a:lnTo>
                  <a:pt x="1524968" y="593910"/>
                </a:lnTo>
                <a:lnTo>
                  <a:pt x="1525723" y="641933"/>
                </a:lnTo>
                <a:lnTo>
                  <a:pt x="1512180" y="688011"/>
                </a:lnTo>
                <a:lnTo>
                  <a:pt x="1487461" y="723782"/>
                </a:lnTo>
                <a:lnTo>
                  <a:pt x="1455020" y="745756"/>
                </a:lnTo>
                <a:lnTo>
                  <a:pt x="1418314" y="750444"/>
                </a:lnTo>
                <a:cubicBezTo>
                  <a:pt x="1393192" y="747029"/>
                  <a:pt x="1372285" y="730407"/>
                  <a:pt x="1358795" y="706296"/>
                </a:cubicBezTo>
                <a:cubicBezTo>
                  <a:pt x="1352050" y="694239"/>
                  <a:pt x="1347157" y="680310"/>
                  <a:pt x="1344520" y="665223"/>
                </a:cubicBezTo>
                <a:cubicBezTo>
                  <a:pt x="1341881" y="650136"/>
                  <a:pt x="1341496" y="633890"/>
                  <a:pt x="1343764" y="617201"/>
                </a:cubicBezTo>
                <a:cubicBezTo>
                  <a:pt x="1346033" y="600511"/>
                  <a:pt x="1350740" y="584958"/>
                  <a:pt x="1357311" y="571122"/>
                </a:cubicBezTo>
                <a:cubicBezTo>
                  <a:pt x="1363879" y="557286"/>
                  <a:pt x="1372312" y="545170"/>
                  <a:pt x="1382030" y="535350"/>
                </a:cubicBezTo>
                <a:cubicBezTo>
                  <a:pt x="1391748" y="525533"/>
                  <a:pt x="1402753" y="518013"/>
                  <a:pt x="1414470" y="513376"/>
                </a:cubicBezTo>
                <a:close/>
                <a:moveTo>
                  <a:pt x="3340391" y="628860"/>
                </a:moveTo>
                <a:lnTo>
                  <a:pt x="3364902" y="641063"/>
                </a:lnTo>
                <a:cubicBezTo>
                  <a:pt x="3371175" y="648602"/>
                  <a:pt x="3375055" y="659020"/>
                  <a:pt x="3375055" y="670524"/>
                </a:cubicBezTo>
                <a:cubicBezTo>
                  <a:pt x="3375055" y="682030"/>
                  <a:pt x="3371175" y="692446"/>
                  <a:pt x="3364902" y="699985"/>
                </a:cubicBezTo>
                <a:lnTo>
                  <a:pt x="3340391" y="712188"/>
                </a:lnTo>
                <a:lnTo>
                  <a:pt x="3315880" y="699986"/>
                </a:lnTo>
                <a:lnTo>
                  <a:pt x="3305727" y="670524"/>
                </a:lnTo>
                <a:lnTo>
                  <a:pt x="3315880" y="641063"/>
                </a:lnTo>
                <a:cubicBezTo>
                  <a:pt x="3322153" y="633524"/>
                  <a:pt x="3330818" y="628860"/>
                  <a:pt x="3340391" y="628860"/>
                </a:cubicBezTo>
                <a:close/>
                <a:moveTo>
                  <a:pt x="2515159" y="573034"/>
                </a:moveTo>
                <a:cubicBezTo>
                  <a:pt x="2524645" y="574324"/>
                  <a:pt x="2532603" y="580112"/>
                  <a:pt x="2537803" y="588427"/>
                </a:cubicBezTo>
                <a:lnTo>
                  <a:pt x="2543896" y="618987"/>
                </a:lnTo>
                <a:lnTo>
                  <a:pt x="2529867" y="646813"/>
                </a:lnTo>
                <a:lnTo>
                  <a:pt x="2503937" y="655603"/>
                </a:lnTo>
                <a:lnTo>
                  <a:pt x="2481292" y="640210"/>
                </a:lnTo>
                <a:cubicBezTo>
                  <a:pt x="2476092" y="631895"/>
                  <a:pt x="2473650" y="621051"/>
                  <a:pt x="2475200" y="609650"/>
                </a:cubicBezTo>
                <a:cubicBezTo>
                  <a:pt x="2476749" y="598251"/>
                  <a:pt x="2481997" y="588450"/>
                  <a:pt x="2489228" y="581825"/>
                </a:cubicBezTo>
                <a:close/>
                <a:moveTo>
                  <a:pt x="3883654" y="661715"/>
                </a:moveTo>
                <a:cubicBezTo>
                  <a:pt x="3903515" y="661713"/>
                  <a:pt x="3921494" y="670131"/>
                  <a:pt x="3934508" y="683743"/>
                </a:cubicBezTo>
                <a:cubicBezTo>
                  <a:pt x="3947520" y="697351"/>
                  <a:pt x="3955570" y="716153"/>
                  <a:pt x="3955569" y="736921"/>
                </a:cubicBezTo>
                <a:cubicBezTo>
                  <a:pt x="3955569" y="757689"/>
                  <a:pt x="3947521" y="776491"/>
                  <a:pt x="3934507" y="790101"/>
                </a:cubicBezTo>
                <a:cubicBezTo>
                  <a:pt x="3921493" y="803712"/>
                  <a:pt x="3903514" y="812130"/>
                  <a:pt x="3883654" y="812130"/>
                </a:cubicBezTo>
                <a:lnTo>
                  <a:pt x="3832804" y="790102"/>
                </a:lnTo>
                <a:lnTo>
                  <a:pt x="3811741" y="736922"/>
                </a:lnTo>
                <a:lnTo>
                  <a:pt x="3832802" y="683741"/>
                </a:lnTo>
                <a:cubicBezTo>
                  <a:pt x="3845818" y="670133"/>
                  <a:pt x="3863797" y="661715"/>
                  <a:pt x="3883654" y="661715"/>
                </a:cubicBezTo>
                <a:close/>
                <a:moveTo>
                  <a:pt x="1972421" y="532423"/>
                </a:moveTo>
                <a:cubicBezTo>
                  <a:pt x="1992097" y="535097"/>
                  <a:pt x="2008778" y="545860"/>
                  <a:pt x="2019843" y="561097"/>
                </a:cubicBezTo>
                <a:lnTo>
                  <a:pt x="2033550" y="616630"/>
                </a:lnTo>
                <a:lnTo>
                  <a:pt x="2005516" y="666489"/>
                </a:lnTo>
                <a:lnTo>
                  <a:pt x="1952163" y="681467"/>
                </a:lnTo>
                <a:cubicBezTo>
                  <a:pt x="1932484" y="678793"/>
                  <a:pt x="1915802" y="668030"/>
                  <a:pt x="1904740" y="652790"/>
                </a:cubicBezTo>
                <a:cubicBezTo>
                  <a:pt x="1893678" y="637551"/>
                  <a:pt x="1888235" y="617837"/>
                  <a:pt x="1891032" y="597258"/>
                </a:cubicBezTo>
                <a:cubicBezTo>
                  <a:pt x="1893828" y="576679"/>
                  <a:pt x="1904337" y="559133"/>
                  <a:pt x="1919063" y="547401"/>
                </a:cubicBezTo>
                <a:cubicBezTo>
                  <a:pt x="1933792" y="535666"/>
                  <a:pt x="1952741" y="529746"/>
                  <a:pt x="1972421" y="532423"/>
                </a:cubicBezTo>
                <a:close/>
                <a:moveTo>
                  <a:pt x="5353990" y="753453"/>
                </a:moveTo>
                <a:lnTo>
                  <a:pt x="5355383" y="862819"/>
                </a:lnTo>
                <a:lnTo>
                  <a:pt x="5352665" y="858106"/>
                </a:lnTo>
                <a:lnTo>
                  <a:pt x="5339649" y="782744"/>
                </a:lnTo>
                <a:lnTo>
                  <a:pt x="5344622" y="753955"/>
                </a:lnTo>
                <a:close/>
                <a:moveTo>
                  <a:pt x="503126" y="425299"/>
                </a:moveTo>
                <a:lnTo>
                  <a:pt x="512341" y="427058"/>
                </a:lnTo>
                <a:lnTo>
                  <a:pt x="513391" y="456254"/>
                </a:lnTo>
                <a:lnTo>
                  <a:pt x="490344" y="529177"/>
                </a:lnTo>
                <a:lnTo>
                  <a:pt x="487016" y="533481"/>
                </a:lnTo>
                <a:close/>
                <a:moveTo>
                  <a:pt x="3239960" y="593232"/>
                </a:moveTo>
                <a:lnTo>
                  <a:pt x="3259278" y="604795"/>
                </a:lnTo>
                <a:cubicBezTo>
                  <a:pt x="3264222" y="611940"/>
                  <a:pt x="3267281" y="621809"/>
                  <a:pt x="3267281" y="632710"/>
                </a:cubicBezTo>
                <a:cubicBezTo>
                  <a:pt x="3267281" y="643612"/>
                  <a:pt x="3264223" y="653482"/>
                  <a:pt x="3259279" y="660626"/>
                </a:cubicBezTo>
                <a:lnTo>
                  <a:pt x="3239959" y="672189"/>
                </a:lnTo>
                <a:lnTo>
                  <a:pt x="3220639" y="660626"/>
                </a:lnTo>
                <a:lnTo>
                  <a:pt x="3212638" y="632710"/>
                </a:lnTo>
                <a:lnTo>
                  <a:pt x="3220640" y="604795"/>
                </a:lnTo>
                <a:cubicBezTo>
                  <a:pt x="3225584" y="597650"/>
                  <a:pt x="3232415" y="593232"/>
                  <a:pt x="3239960" y="593232"/>
                </a:cubicBezTo>
                <a:close/>
                <a:moveTo>
                  <a:pt x="2619474" y="551257"/>
                </a:moveTo>
                <a:cubicBezTo>
                  <a:pt x="2626950" y="552273"/>
                  <a:pt x="2633124" y="557571"/>
                  <a:pt x="2637060" y="565317"/>
                </a:cubicBezTo>
                <a:lnTo>
                  <a:pt x="2641230" y="594055"/>
                </a:lnTo>
                <a:lnTo>
                  <a:pt x="2629542" y="620639"/>
                </a:lnTo>
                <a:lnTo>
                  <a:pt x="2608840" y="629495"/>
                </a:lnTo>
                <a:lnTo>
                  <a:pt x="2591254" y="615435"/>
                </a:lnTo>
                <a:cubicBezTo>
                  <a:pt x="2587317" y="607690"/>
                  <a:pt x="2585616" y="597498"/>
                  <a:pt x="2587085" y="586696"/>
                </a:cubicBezTo>
                <a:cubicBezTo>
                  <a:pt x="2588553" y="575894"/>
                  <a:pt x="2592913" y="566527"/>
                  <a:pt x="2598774" y="560113"/>
                </a:cubicBezTo>
                <a:close/>
                <a:moveTo>
                  <a:pt x="3051632" y="576089"/>
                </a:moveTo>
                <a:lnTo>
                  <a:pt x="3070950" y="587652"/>
                </a:lnTo>
                <a:cubicBezTo>
                  <a:pt x="3075895" y="594795"/>
                  <a:pt x="3078951" y="604666"/>
                  <a:pt x="3078951" y="615568"/>
                </a:cubicBezTo>
                <a:cubicBezTo>
                  <a:pt x="3078952" y="626469"/>
                  <a:pt x="3075894" y="636339"/>
                  <a:pt x="3070950" y="643483"/>
                </a:cubicBezTo>
                <a:lnTo>
                  <a:pt x="3051631" y="655046"/>
                </a:lnTo>
                <a:lnTo>
                  <a:pt x="3032312" y="643483"/>
                </a:lnTo>
                <a:lnTo>
                  <a:pt x="3024310" y="615568"/>
                </a:lnTo>
                <a:lnTo>
                  <a:pt x="3032311" y="587650"/>
                </a:lnTo>
                <a:cubicBezTo>
                  <a:pt x="3037255" y="580508"/>
                  <a:pt x="3044085" y="576087"/>
                  <a:pt x="3051632" y="576089"/>
                </a:cubicBezTo>
                <a:close/>
                <a:moveTo>
                  <a:pt x="2808394" y="559634"/>
                </a:moveTo>
                <a:cubicBezTo>
                  <a:pt x="2815873" y="560649"/>
                  <a:pt x="2822045" y="565949"/>
                  <a:pt x="2825983" y="573692"/>
                </a:cubicBezTo>
                <a:lnTo>
                  <a:pt x="2830151" y="602433"/>
                </a:lnTo>
                <a:lnTo>
                  <a:pt x="2818462" y="629016"/>
                </a:lnTo>
                <a:lnTo>
                  <a:pt x="2797762" y="637872"/>
                </a:lnTo>
                <a:lnTo>
                  <a:pt x="2780176" y="623813"/>
                </a:lnTo>
                <a:cubicBezTo>
                  <a:pt x="2776239" y="616068"/>
                  <a:pt x="2774538" y="605876"/>
                  <a:pt x="2776007" y="595074"/>
                </a:cubicBezTo>
                <a:cubicBezTo>
                  <a:pt x="2777476" y="584272"/>
                  <a:pt x="2781833" y="574902"/>
                  <a:pt x="2787695" y="568490"/>
                </a:cubicBezTo>
                <a:close/>
                <a:moveTo>
                  <a:pt x="4054237" y="627327"/>
                </a:moveTo>
                <a:lnTo>
                  <a:pt x="4088910" y="634313"/>
                </a:lnTo>
                <a:cubicBezTo>
                  <a:pt x="4099566" y="638812"/>
                  <a:pt x="4109163" y="645319"/>
                  <a:pt x="4117223" y="653363"/>
                </a:cubicBezTo>
                <a:cubicBezTo>
                  <a:pt x="4125282" y="661404"/>
                  <a:pt x="4131805" y="670981"/>
                  <a:pt x="4136313" y="681616"/>
                </a:cubicBezTo>
                <a:cubicBezTo>
                  <a:pt x="4140819" y="692249"/>
                  <a:pt x="4143312" y="703942"/>
                  <a:pt x="4143312" y="716214"/>
                </a:cubicBezTo>
                <a:cubicBezTo>
                  <a:pt x="4143314" y="728486"/>
                  <a:pt x="4140819" y="740179"/>
                  <a:pt x="4136313" y="750812"/>
                </a:cubicBezTo>
                <a:cubicBezTo>
                  <a:pt x="4131805" y="761447"/>
                  <a:pt x="4125283" y="771023"/>
                  <a:pt x="4117224" y="779067"/>
                </a:cubicBezTo>
                <a:cubicBezTo>
                  <a:pt x="4101103" y="795153"/>
                  <a:pt x="4078834" y="805100"/>
                  <a:pt x="4054237" y="805101"/>
                </a:cubicBezTo>
                <a:lnTo>
                  <a:pt x="4019566" y="798114"/>
                </a:lnTo>
                <a:lnTo>
                  <a:pt x="3991252" y="779067"/>
                </a:lnTo>
                <a:lnTo>
                  <a:pt x="3972162" y="750812"/>
                </a:lnTo>
                <a:lnTo>
                  <a:pt x="3965164" y="716214"/>
                </a:lnTo>
                <a:lnTo>
                  <a:pt x="3972163" y="681616"/>
                </a:lnTo>
                <a:lnTo>
                  <a:pt x="3991252" y="653362"/>
                </a:lnTo>
                <a:lnTo>
                  <a:pt x="4019566" y="634313"/>
                </a:lnTo>
                <a:cubicBezTo>
                  <a:pt x="4030223" y="629816"/>
                  <a:pt x="4041939" y="627327"/>
                  <a:pt x="4054237" y="627327"/>
                </a:cubicBezTo>
                <a:close/>
                <a:moveTo>
                  <a:pt x="1808023" y="475374"/>
                </a:moveTo>
                <a:cubicBezTo>
                  <a:pt x="1820209" y="477030"/>
                  <a:pt x="1831483" y="481074"/>
                  <a:pt x="1841438" y="486966"/>
                </a:cubicBezTo>
                <a:lnTo>
                  <a:pt x="1866928" y="509654"/>
                </a:lnTo>
                <a:lnTo>
                  <a:pt x="1882038" y="540222"/>
                </a:lnTo>
                <a:lnTo>
                  <a:pt x="1884314" y="575447"/>
                </a:lnTo>
                <a:lnTo>
                  <a:pt x="1872720" y="608788"/>
                </a:lnTo>
                <a:lnTo>
                  <a:pt x="1849998" y="634214"/>
                </a:lnTo>
                <a:lnTo>
                  <a:pt x="1819377" y="649274"/>
                </a:lnTo>
                <a:lnTo>
                  <a:pt x="1784081" y="651528"/>
                </a:lnTo>
                <a:cubicBezTo>
                  <a:pt x="1759708" y="648214"/>
                  <a:pt x="1738981" y="635359"/>
                  <a:pt x="1725174" y="617248"/>
                </a:cubicBezTo>
                <a:cubicBezTo>
                  <a:pt x="1718272" y="608192"/>
                  <a:pt x="1713099" y="597825"/>
                  <a:pt x="1710064" y="586680"/>
                </a:cubicBezTo>
                <a:cubicBezTo>
                  <a:pt x="1707031" y="575537"/>
                  <a:pt x="1706134" y="563614"/>
                  <a:pt x="1707789" y="551454"/>
                </a:cubicBezTo>
                <a:cubicBezTo>
                  <a:pt x="1709441" y="539294"/>
                  <a:pt x="1713487" y="528043"/>
                  <a:pt x="1719383" y="518114"/>
                </a:cubicBezTo>
                <a:cubicBezTo>
                  <a:pt x="1725283" y="508183"/>
                  <a:pt x="1733036" y="499572"/>
                  <a:pt x="1742105" y="492690"/>
                </a:cubicBezTo>
                <a:cubicBezTo>
                  <a:pt x="1751175" y="485804"/>
                  <a:pt x="1761561" y="480649"/>
                  <a:pt x="1772725" y="477626"/>
                </a:cubicBezTo>
                <a:close/>
                <a:moveTo>
                  <a:pt x="3139388" y="549231"/>
                </a:moveTo>
                <a:lnTo>
                  <a:pt x="3158705" y="560794"/>
                </a:lnTo>
                <a:cubicBezTo>
                  <a:pt x="3163650" y="567939"/>
                  <a:pt x="3166707" y="577808"/>
                  <a:pt x="3166707" y="588709"/>
                </a:cubicBezTo>
                <a:cubicBezTo>
                  <a:pt x="3166707" y="599611"/>
                  <a:pt x="3163649" y="609481"/>
                  <a:pt x="3158705" y="616625"/>
                </a:cubicBezTo>
                <a:lnTo>
                  <a:pt x="3139386" y="628188"/>
                </a:lnTo>
                <a:lnTo>
                  <a:pt x="3120066" y="616625"/>
                </a:lnTo>
                <a:lnTo>
                  <a:pt x="3112066" y="588709"/>
                </a:lnTo>
                <a:lnTo>
                  <a:pt x="3120068" y="560794"/>
                </a:lnTo>
                <a:cubicBezTo>
                  <a:pt x="3125010" y="553649"/>
                  <a:pt x="3131841" y="549231"/>
                  <a:pt x="3139388" y="549231"/>
                </a:cubicBezTo>
                <a:close/>
                <a:moveTo>
                  <a:pt x="2725055" y="521202"/>
                </a:moveTo>
                <a:cubicBezTo>
                  <a:pt x="2732534" y="522218"/>
                  <a:pt x="2738707" y="527516"/>
                  <a:pt x="2742642" y="535262"/>
                </a:cubicBezTo>
                <a:lnTo>
                  <a:pt x="2746811" y="564000"/>
                </a:lnTo>
                <a:lnTo>
                  <a:pt x="2735125" y="590584"/>
                </a:lnTo>
                <a:lnTo>
                  <a:pt x="2714423" y="599440"/>
                </a:lnTo>
                <a:lnTo>
                  <a:pt x="2696838" y="585380"/>
                </a:lnTo>
                <a:cubicBezTo>
                  <a:pt x="2692901" y="577636"/>
                  <a:pt x="2691200" y="567444"/>
                  <a:pt x="2692668" y="556641"/>
                </a:cubicBezTo>
                <a:cubicBezTo>
                  <a:pt x="2694137" y="545839"/>
                  <a:pt x="2698495" y="536472"/>
                  <a:pt x="2704357" y="530058"/>
                </a:cubicBezTo>
                <a:close/>
                <a:moveTo>
                  <a:pt x="3069666" y="507476"/>
                </a:moveTo>
                <a:lnTo>
                  <a:pt x="3088984" y="519039"/>
                </a:lnTo>
                <a:cubicBezTo>
                  <a:pt x="3093928" y="526181"/>
                  <a:pt x="3096987" y="536053"/>
                  <a:pt x="3096987" y="546954"/>
                </a:cubicBezTo>
                <a:cubicBezTo>
                  <a:pt x="3096987" y="557856"/>
                  <a:pt x="3093929" y="567725"/>
                  <a:pt x="3088985" y="574869"/>
                </a:cubicBezTo>
                <a:lnTo>
                  <a:pt x="3069665" y="586433"/>
                </a:lnTo>
                <a:lnTo>
                  <a:pt x="3050346" y="574869"/>
                </a:lnTo>
                <a:lnTo>
                  <a:pt x="3042344" y="546954"/>
                </a:lnTo>
                <a:lnTo>
                  <a:pt x="3050346" y="519039"/>
                </a:lnTo>
                <a:cubicBezTo>
                  <a:pt x="3055290" y="511894"/>
                  <a:pt x="3062120" y="507474"/>
                  <a:pt x="3069666" y="507476"/>
                </a:cubicBezTo>
                <a:close/>
                <a:moveTo>
                  <a:pt x="2799766" y="489218"/>
                </a:moveTo>
                <a:cubicBezTo>
                  <a:pt x="2807243" y="490232"/>
                  <a:pt x="2813416" y="495532"/>
                  <a:pt x="2817352" y="503277"/>
                </a:cubicBezTo>
                <a:lnTo>
                  <a:pt x="2821522" y="532016"/>
                </a:lnTo>
                <a:lnTo>
                  <a:pt x="2809833" y="558599"/>
                </a:lnTo>
                <a:lnTo>
                  <a:pt x="2789133" y="567455"/>
                </a:lnTo>
                <a:lnTo>
                  <a:pt x="2771546" y="553395"/>
                </a:lnTo>
                <a:cubicBezTo>
                  <a:pt x="2767609" y="545650"/>
                  <a:pt x="2765908" y="535459"/>
                  <a:pt x="2767377" y="524656"/>
                </a:cubicBezTo>
                <a:cubicBezTo>
                  <a:pt x="2768845" y="513855"/>
                  <a:pt x="2773206" y="504485"/>
                  <a:pt x="2779066" y="498074"/>
                </a:cubicBezTo>
                <a:close/>
                <a:moveTo>
                  <a:pt x="4261583" y="546063"/>
                </a:moveTo>
                <a:lnTo>
                  <a:pt x="4297321" y="555648"/>
                </a:lnTo>
                <a:cubicBezTo>
                  <a:pt x="4308306" y="561821"/>
                  <a:pt x="4318198" y="570755"/>
                  <a:pt x="4326506" y="581791"/>
                </a:cubicBezTo>
                <a:cubicBezTo>
                  <a:pt x="4334813" y="592830"/>
                  <a:pt x="4341537" y="605972"/>
                  <a:pt x="4346182" y="620566"/>
                </a:cubicBezTo>
                <a:cubicBezTo>
                  <a:pt x="4350829" y="635161"/>
                  <a:pt x="4353399" y="651206"/>
                  <a:pt x="4353399" y="668050"/>
                </a:cubicBezTo>
                <a:cubicBezTo>
                  <a:pt x="4353399" y="684892"/>
                  <a:pt x="4350829" y="700938"/>
                  <a:pt x="4346182" y="715532"/>
                </a:cubicBezTo>
                <a:cubicBezTo>
                  <a:pt x="4341538" y="730127"/>
                  <a:pt x="4334813" y="743270"/>
                  <a:pt x="4326506" y="754309"/>
                </a:cubicBezTo>
                <a:cubicBezTo>
                  <a:pt x="4309891" y="776383"/>
                  <a:pt x="4286936" y="790038"/>
                  <a:pt x="4261583" y="790038"/>
                </a:cubicBezTo>
                <a:lnTo>
                  <a:pt x="4225843" y="780450"/>
                </a:lnTo>
                <a:lnTo>
                  <a:pt x="4196657" y="754307"/>
                </a:lnTo>
                <a:lnTo>
                  <a:pt x="4176981" y="715532"/>
                </a:lnTo>
                <a:lnTo>
                  <a:pt x="4169767" y="668050"/>
                </a:lnTo>
                <a:lnTo>
                  <a:pt x="4176983" y="620566"/>
                </a:lnTo>
                <a:lnTo>
                  <a:pt x="4196659" y="581791"/>
                </a:lnTo>
                <a:lnTo>
                  <a:pt x="4225843" y="555648"/>
                </a:lnTo>
                <a:cubicBezTo>
                  <a:pt x="4236829" y="549476"/>
                  <a:pt x="4248905" y="546063"/>
                  <a:pt x="4261583" y="546063"/>
                </a:cubicBezTo>
                <a:close/>
                <a:moveTo>
                  <a:pt x="1613511" y="366925"/>
                </a:moveTo>
                <a:cubicBezTo>
                  <a:pt x="1626074" y="368632"/>
                  <a:pt x="1637580" y="373640"/>
                  <a:pt x="1647635" y="381236"/>
                </a:cubicBezTo>
                <a:lnTo>
                  <a:pt x="1673032" y="411071"/>
                </a:lnTo>
                <a:lnTo>
                  <a:pt x="1687306" y="452143"/>
                </a:lnTo>
                <a:lnTo>
                  <a:pt x="1688061" y="500166"/>
                </a:lnTo>
                <a:lnTo>
                  <a:pt x="1674518" y="546244"/>
                </a:lnTo>
                <a:lnTo>
                  <a:pt x="1649799" y="582016"/>
                </a:lnTo>
                <a:lnTo>
                  <a:pt x="1617358" y="603990"/>
                </a:lnTo>
                <a:lnTo>
                  <a:pt x="1580653" y="608677"/>
                </a:lnTo>
                <a:cubicBezTo>
                  <a:pt x="1555530" y="605262"/>
                  <a:pt x="1534624" y="588640"/>
                  <a:pt x="1521133" y="564529"/>
                </a:cubicBezTo>
                <a:cubicBezTo>
                  <a:pt x="1514388" y="552472"/>
                  <a:pt x="1509495" y="538543"/>
                  <a:pt x="1506859" y="523456"/>
                </a:cubicBezTo>
                <a:cubicBezTo>
                  <a:pt x="1504220" y="508369"/>
                  <a:pt x="1503834" y="492123"/>
                  <a:pt x="1506103" y="475434"/>
                </a:cubicBezTo>
                <a:cubicBezTo>
                  <a:pt x="1508371" y="458744"/>
                  <a:pt x="1513079" y="443191"/>
                  <a:pt x="1519649" y="429355"/>
                </a:cubicBezTo>
                <a:cubicBezTo>
                  <a:pt x="1526217" y="415520"/>
                  <a:pt x="1534650" y="403403"/>
                  <a:pt x="1544368" y="393583"/>
                </a:cubicBezTo>
                <a:cubicBezTo>
                  <a:pt x="1554087" y="383767"/>
                  <a:pt x="1565092" y="376246"/>
                  <a:pt x="1576808" y="371609"/>
                </a:cubicBezTo>
                <a:close/>
                <a:moveTo>
                  <a:pt x="5212224" y="591114"/>
                </a:moveTo>
                <a:lnTo>
                  <a:pt x="5213617" y="700480"/>
                </a:lnTo>
                <a:lnTo>
                  <a:pt x="5210899" y="695767"/>
                </a:lnTo>
                <a:lnTo>
                  <a:pt x="5197883" y="620405"/>
                </a:lnTo>
                <a:lnTo>
                  <a:pt x="5202856" y="591616"/>
                </a:lnTo>
                <a:close/>
                <a:moveTo>
                  <a:pt x="665464" y="283532"/>
                </a:moveTo>
                <a:lnTo>
                  <a:pt x="674679" y="285291"/>
                </a:lnTo>
                <a:lnTo>
                  <a:pt x="675729" y="314488"/>
                </a:lnTo>
                <a:lnTo>
                  <a:pt x="652682" y="387410"/>
                </a:lnTo>
                <a:lnTo>
                  <a:pt x="649354" y="391714"/>
                </a:lnTo>
                <a:close/>
                <a:moveTo>
                  <a:pt x="2970733" y="417868"/>
                </a:moveTo>
                <a:cubicBezTo>
                  <a:pt x="2978211" y="418882"/>
                  <a:pt x="2984384" y="424183"/>
                  <a:pt x="2988321" y="431925"/>
                </a:cubicBezTo>
                <a:lnTo>
                  <a:pt x="2992489" y="460667"/>
                </a:lnTo>
                <a:lnTo>
                  <a:pt x="2987715" y="471525"/>
                </a:lnTo>
                <a:lnTo>
                  <a:pt x="2999786" y="478751"/>
                </a:lnTo>
                <a:cubicBezTo>
                  <a:pt x="3004731" y="485893"/>
                  <a:pt x="3007788" y="495765"/>
                  <a:pt x="3007788" y="506666"/>
                </a:cubicBezTo>
                <a:cubicBezTo>
                  <a:pt x="3007788" y="517567"/>
                  <a:pt x="3004730" y="527437"/>
                  <a:pt x="2999786" y="534582"/>
                </a:cubicBezTo>
                <a:lnTo>
                  <a:pt x="2980467" y="546145"/>
                </a:lnTo>
                <a:lnTo>
                  <a:pt x="2961147" y="534581"/>
                </a:lnTo>
                <a:lnTo>
                  <a:pt x="2953145" y="506664"/>
                </a:lnTo>
                <a:lnTo>
                  <a:pt x="2956904" y="493551"/>
                </a:lnTo>
                <a:lnTo>
                  <a:pt x="2942514" y="482046"/>
                </a:lnTo>
                <a:cubicBezTo>
                  <a:pt x="2938577" y="474301"/>
                  <a:pt x="2936877" y="464109"/>
                  <a:pt x="2938346" y="453307"/>
                </a:cubicBezTo>
                <a:cubicBezTo>
                  <a:pt x="2939814" y="442505"/>
                  <a:pt x="2944172" y="433135"/>
                  <a:pt x="2950033" y="426723"/>
                </a:cubicBezTo>
                <a:close/>
                <a:moveTo>
                  <a:pt x="2909866" y="413750"/>
                </a:moveTo>
                <a:lnTo>
                  <a:pt x="2929184" y="425313"/>
                </a:lnTo>
                <a:cubicBezTo>
                  <a:pt x="2934129" y="432456"/>
                  <a:pt x="2937185" y="442327"/>
                  <a:pt x="2937185" y="453229"/>
                </a:cubicBezTo>
                <a:cubicBezTo>
                  <a:pt x="2937186" y="464130"/>
                  <a:pt x="2934128" y="474000"/>
                  <a:pt x="2929184" y="481144"/>
                </a:cubicBezTo>
                <a:lnTo>
                  <a:pt x="2913375" y="490606"/>
                </a:lnTo>
                <a:lnTo>
                  <a:pt x="2915334" y="504106"/>
                </a:lnTo>
                <a:lnTo>
                  <a:pt x="2903645" y="530691"/>
                </a:lnTo>
                <a:lnTo>
                  <a:pt x="2882944" y="539548"/>
                </a:lnTo>
                <a:lnTo>
                  <a:pt x="2865358" y="525488"/>
                </a:lnTo>
                <a:cubicBezTo>
                  <a:pt x="2861422" y="517742"/>
                  <a:pt x="2859721" y="507550"/>
                  <a:pt x="2861189" y="496749"/>
                </a:cubicBezTo>
                <a:cubicBezTo>
                  <a:pt x="2862657" y="485947"/>
                  <a:pt x="2867016" y="476577"/>
                  <a:pt x="2872878" y="470166"/>
                </a:cubicBezTo>
                <a:lnTo>
                  <a:pt x="2885812" y="464631"/>
                </a:lnTo>
                <a:lnTo>
                  <a:pt x="2882544" y="453229"/>
                </a:lnTo>
                <a:lnTo>
                  <a:pt x="2890545" y="425311"/>
                </a:lnTo>
                <a:cubicBezTo>
                  <a:pt x="2895489" y="418169"/>
                  <a:pt x="2902319" y="413748"/>
                  <a:pt x="2909866" y="413750"/>
                </a:cubicBezTo>
                <a:close/>
                <a:moveTo>
                  <a:pt x="2952457" y="374651"/>
                </a:moveTo>
                <a:lnTo>
                  <a:pt x="2978074" y="379542"/>
                </a:lnTo>
                <a:lnTo>
                  <a:pt x="2961062" y="383959"/>
                </a:lnTo>
                <a:close/>
                <a:moveTo>
                  <a:pt x="2933796" y="373389"/>
                </a:moveTo>
                <a:lnTo>
                  <a:pt x="2924016" y="381453"/>
                </a:lnTo>
                <a:lnTo>
                  <a:pt x="2907753" y="374785"/>
                </a:lnTo>
                <a:close/>
                <a:moveTo>
                  <a:pt x="4499411" y="453719"/>
                </a:moveTo>
                <a:lnTo>
                  <a:pt x="4544542" y="464227"/>
                </a:lnTo>
                <a:cubicBezTo>
                  <a:pt x="4558414" y="470996"/>
                  <a:pt x="4570906" y="480788"/>
                  <a:pt x="4581398" y="492888"/>
                </a:cubicBezTo>
                <a:cubicBezTo>
                  <a:pt x="4591888" y="504990"/>
                  <a:pt x="4600378" y="519399"/>
                  <a:pt x="4606246" y="535398"/>
                </a:cubicBezTo>
                <a:cubicBezTo>
                  <a:pt x="4612113" y="551400"/>
                  <a:pt x="4615356" y="568989"/>
                  <a:pt x="4615357" y="587456"/>
                </a:cubicBezTo>
                <a:cubicBezTo>
                  <a:pt x="4615357" y="600131"/>
                  <a:pt x="4613828" y="612395"/>
                  <a:pt x="4609041" y="623540"/>
                </a:cubicBezTo>
                <a:lnTo>
                  <a:pt x="4641177" y="616058"/>
                </a:lnTo>
                <a:lnTo>
                  <a:pt x="4686308" y="626566"/>
                </a:lnTo>
                <a:cubicBezTo>
                  <a:pt x="4700180" y="633335"/>
                  <a:pt x="4712672" y="643127"/>
                  <a:pt x="4723164" y="655227"/>
                </a:cubicBezTo>
                <a:cubicBezTo>
                  <a:pt x="4733654" y="667329"/>
                  <a:pt x="4742144" y="681738"/>
                  <a:pt x="4748012" y="697737"/>
                </a:cubicBezTo>
                <a:cubicBezTo>
                  <a:pt x="4753879" y="713739"/>
                  <a:pt x="4757122" y="731328"/>
                  <a:pt x="4757123" y="749795"/>
                </a:cubicBezTo>
                <a:lnTo>
                  <a:pt x="4750807" y="785879"/>
                </a:lnTo>
                <a:lnTo>
                  <a:pt x="4782944" y="778396"/>
                </a:lnTo>
                <a:lnTo>
                  <a:pt x="4828075" y="788904"/>
                </a:lnTo>
                <a:cubicBezTo>
                  <a:pt x="4841947" y="795673"/>
                  <a:pt x="4854439" y="805465"/>
                  <a:pt x="4864931" y="817565"/>
                </a:cubicBezTo>
                <a:cubicBezTo>
                  <a:pt x="4875421" y="829667"/>
                  <a:pt x="4883911" y="844076"/>
                  <a:pt x="4889779" y="860075"/>
                </a:cubicBezTo>
                <a:cubicBezTo>
                  <a:pt x="4895646" y="876077"/>
                  <a:pt x="4898889" y="893666"/>
                  <a:pt x="4898890" y="912133"/>
                </a:cubicBezTo>
                <a:lnTo>
                  <a:pt x="4892574" y="948217"/>
                </a:lnTo>
                <a:lnTo>
                  <a:pt x="4924710" y="940735"/>
                </a:lnTo>
                <a:lnTo>
                  <a:pt x="4969841" y="951243"/>
                </a:lnTo>
                <a:cubicBezTo>
                  <a:pt x="4983713" y="958012"/>
                  <a:pt x="4996205" y="967804"/>
                  <a:pt x="5006697" y="979904"/>
                </a:cubicBezTo>
                <a:cubicBezTo>
                  <a:pt x="5017187" y="992006"/>
                  <a:pt x="5025677" y="1006415"/>
                  <a:pt x="5031545" y="1022414"/>
                </a:cubicBezTo>
                <a:cubicBezTo>
                  <a:pt x="5037412" y="1038416"/>
                  <a:pt x="5040655" y="1056005"/>
                  <a:pt x="5040656" y="1074472"/>
                </a:cubicBezTo>
                <a:lnTo>
                  <a:pt x="5034340" y="1110556"/>
                </a:lnTo>
                <a:lnTo>
                  <a:pt x="5066476" y="1103073"/>
                </a:lnTo>
                <a:lnTo>
                  <a:pt x="5111607" y="1113581"/>
                </a:lnTo>
                <a:cubicBezTo>
                  <a:pt x="5125479" y="1120350"/>
                  <a:pt x="5137972" y="1130142"/>
                  <a:pt x="5148464" y="1142242"/>
                </a:cubicBezTo>
                <a:cubicBezTo>
                  <a:pt x="5158953" y="1154344"/>
                  <a:pt x="5167443" y="1168753"/>
                  <a:pt x="5173311" y="1184752"/>
                </a:cubicBezTo>
                <a:cubicBezTo>
                  <a:pt x="5179178" y="1200754"/>
                  <a:pt x="5182421" y="1218343"/>
                  <a:pt x="5182422" y="1236811"/>
                </a:cubicBezTo>
                <a:lnTo>
                  <a:pt x="5176106" y="1272894"/>
                </a:lnTo>
                <a:lnTo>
                  <a:pt x="5208243" y="1265412"/>
                </a:lnTo>
                <a:lnTo>
                  <a:pt x="5253374" y="1275920"/>
                </a:lnTo>
                <a:cubicBezTo>
                  <a:pt x="5267246" y="1282689"/>
                  <a:pt x="5279738" y="1292481"/>
                  <a:pt x="5290230" y="1304581"/>
                </a:cubicBezTo>
                <a:cubicBezTo>
                  <a:pt x="5300720" y="1316683"/>
                  <a:pt x="5309210" y="1331092"/>
                  <a:pt x="5315078" y="1347091"/>
                </a:cubicBezTo>
                <a:cubicBezTo>
                  <a:pt x="5320945" y="1363093"/>
                  <a:pt x="5324188" y="1380682"/>
                  <a:pt x="5324189" y="1399149"/>
                </a:cubicBezTo>
                <a:lnTo>
                  <a:pt x="5317873" y="1435233"/>
                </a:lnTo>
                <a:lnTo>
                  <a:pt x="5350009" y="1427751"/>
                </a:lnTo>
                <a:lnTo>
                  <a:pt x="5395140" y="1438259"/>
                </a:lnTo>
                <a:cubicBezTo>
                  <a:pt x="5409012" y="1445028"/>
                  <a:pt x="5421504" y="1454820"/>
                  <a:pt x="5431996" y="1466920"/>
                </a:cubicBezTo>
                <a:cubicBezTo>
                  <a:pt x="5442486" y="1479022"/>
                  <a:pt x="5450976" y="1493431"/>
                  <a:pt x="5456844" y="1509430"/>
                </a:cubicBezTo>
                <a:cubicBezTo>
                  <a:pt x="5462711" y="1525432"/>
                  <a:pt x="5465954" y="1543021"/>
                  <a:pt x="5465955" y="1561488"/>
                </a:cubicBezTo>
                <a:cubicBezTo>
                  <a:pt x="5465955" y="1579953"/>
                  <a:pt x="5462709" y="1597544"/>
                  <a:pt x="5456843" y="1613544"/>
                </a:cubicBezTo>
                <a:cubicBezTo>
                  <a:pt x="5450976" y="1629543"/>
                  <a:pt x="5442486" y="1643953"/>
                  <a:pt x="5431996" y="1656054"/>
                </a:cubicBezTo>
                <a:cubicBezTo>
                  <a:pt x="5411013" y="1680256"/>
                  <a:pt x="5382027" y="1695225"/>
                  <a:pt x="5350009" y="1695225"/>
                </a:cubicBezTo>
                <a:lnTo>
                  <a:pt x="5304877" y="1684715"/>
                </a:lnTo>
                <a:lnTo>
                  <a:pt x="5268023" y="1656054"/>
                </a:lnTo>
                <a:lnTo>
                  <a:pt x="5243175" y="1613544"/>
                </a:lnTo>
                <a:lnTo>
                  <a:pt x="5234065" y="1561488"/>
                </a:lnTo>
                <a:lnTo>
                  <a:pt x="5240380" y="1525402"/>
                </a:lnTo>
                <a:cubicBezTo>
                  <a:pt x="5230666" y="1530987"/>
                  <a:pt x="5219647" y="1532886"/>
                  <a:pt x="5208243" y="1532886"/>
                </a:cubicBezTo>
                <a:lnTo>
                  <a:pt x="5163111" y="1522376"/>
                </a:lnTo>
                <a:lnTo>
                  <a:pt x="5126257" y="1493715"/>
                </a:lnTo>
                <a:lnTo>
                  <a:pt x="5101409" y="1451205"/>
                </a:lnTo>
                <a:lnTo>
                  <a:pt x="5092299" y="1399149"/>
                </a:lnTo>
                <a:lnTo>
                  <a:pt x="5098614" y="1363064"/>
                </a:lnTo>
                <a:cubicBezTo>
                  <a:pt x="5088899" y="1368648"/>
                  <a:pt x="5077880" y="1370547"/>
                  <a:pt x="5066477" y="1370547"/>
                </a:cubicBezTo>
                <a:lnTo>
                  <a:pt x="5021344" y="1360037"/>
                </a:lnTo>
                <a:lnTo>
                  <a:pt x="4984490" y="1331376"/>
                </a:lnTo>
                <a:lnTo>
                  <a:pt x="4959642" y="1288866"/>
                </a:lnTo>
                <a:lnTo>
                  <a:pt x="4950532" y="1236811"/>
                </a:lnTo>
                <a:lnTo>
                  <a:pt x="4956847" y="1200725"/>
                </a:lnTo>
                <a:cubicBezTo>
                  <a:pt x="4947133" y="1206310"/>
                  <a:pt x="4936114" y="1208209"/>
                  <a:pt x="4924710" y="1208209"/>
                </a:cubicBezTo>
                <a:lnTo>
                  <a:pt x="4879578" y="1197699"/>
                </a:lnTo>
                <a:lnTo>
                  <a:pt x="4842724" y="1169038"/>
                </a:lnTo>
                <a:lnTo>
                  <a:pt x="4817876" y="1126528"/>
                </a:lnTo>
                <a:lnTo>
                  <a:pt x="4808766" y="1074472"/>
                </a:lnTo>
                <a:lnTo>
                  <a:pt x="4815081" y="1038386"/>
                </a:lnTo>
                <a:cubicBezTo>
                  <a:pt x="4805367" y="1043971"/>
                  <a:pt x="4794348" y="1045870"/>
                  <a:pt x="4782944" y="1045870"/>
                </a:cubicBezTo>
                <a:lnTo>
                  <a:pt x="4737812" y="1035360"/>
                </a:lnTo>
                <a:lnTo>
                  <a:pt x="4700958" y="1006699"/>
                </a:lnTo>
                <a:lnTo>
                  <a:pt x="4676110" y="964189"/>
                </a:lnTo>
                <a:lnTo>
                  <a:pt x="4667000" y="912133"/>
                </a:lnTo>
                <a:lnTo>
                  <a:pt x="4673314" y="876048"/>
                </a:lnTo>
                <a:cubicBezTo>
                  <a:pt x="4663600" y="881633"/>
                  <a:pt x="4652581" y="883532"/>
                  <a:pt x="4641177" y="883532"/>
                </a:cubicBezTo>
                <a:lnTo>
                  <a:pt x="4596045" y="873022"/>
                </a:lnTo>
                <a:lnTo>
                  <a:pt x="4559191" y="844361"/>
                </a:lnTo>
                <a:lnTo>
                  <a:pt x="4534343" y="801851"/>
                </a:lnTo>
                <a:lnTo>
                  <a:pt x="4525233" y="749795"/>
                </a:lnTo>
                <a:lnTo>
                  <a:pt x="4531548" y="713709"/>
                </a:lnTo>
                <a:lnTo>
                  <a:pt x="4499411" y="721193"/>
                </a:lnTo>
                <a:lnTo>
                  <a:pt x="4454279" y="710683"/>
                </a:lnTo>
                <a:lnTo>
                  <a:pt x="4417425" y="682022"/>
                </a:lnTo>
                <a:lnTo>
                  <a:pt x="4392577" y="639512"/>
                </a:lnTo>
                <a:lnTo>
                  <a:pt x="4383467" y="587456"/>
                </a:lnTo>
                <a:lnTo>
                  <a:pt x="4392577" y="535398"/>
                </a:lnTo>
                <a:lnTo>
                  <a:pt x="4417425" y="492888"/>
                </a:lnTo>
                <a:lnTo>
                  <a:pt x="4454279" y="464227"/>
                </a:lnTo>
                <a:cubicBezTo>
                  <a:pt x="4468152" y="457461"/>
                  <a:pt x="4483402" y="453719"/>
                  <a:pt x="4499411" y="453719"/>
                </a:cubicBezTo>
                <a:close/>
                <a:moveTo>
                  <a:pt x="1390287" y="243391"/>
                </a:moveTo>
                <a:cubicBezTo>
                  <a:pt x="1406150" y="245547"/>
                  <a:pt x="1420757" y="251309"/>
                  <a:pt x="1433593" y="259882"/>
                </a:cubicBezTo>
                <a:lnTo>
                  <a:pt x="1466251" y="293245"/>
                </a:lnTo>
                <a:lnTo>
                  <a:pt x="1485147" y="338715"/>
                </a:lnTo>
                <a:lnTo>
                  <a:pt x="1487163" y="391525"/>
                </a:lnTo>
                <a:lnTo>
                  <a:pt x="1471125" y="441880"/>
                </a:lnTo>
                <a:lnTo>
                  <a:pt x="1440778" y="480656"/>
                </a:lnTo>
                <a:lnTo>
                  <a:pt x="1400400" y="504092"/>
                </a:lnTo>
                <a:lnTo>
                  <a:pt x="1354264" y="508428"/>
                </a:lnTo>
                <a:lnTo>
                  <a:pt x="1323427" y="496684"/>
                </a:lnTo>
                <a:lnTo>
                  <a:pt x="1324825" y="533292"/>
                </a:lnTo>
                <a:lnTo>
                  <a:pt x="1308787" y="583647"/>
                </a:lnTo>
                <a:lnTo>
                  <a:pt x="1278440" y="622423"/>
                </a:lnTo>
                <a:lnTo>
                  <a:pt x="1238061" y="645859"/>
                </a:lnTo>
                <a:lnTo>
                  <a:pt x="1191925" y="650195"/>
                </a:lnTo>
                <a:cubicBezTo>
                  <a:pt x="1180625" y="648659"/>
                  <a:pt x="1169962" y="645293"/>
                  <a:pt x="1161089" y="638451"/>
                </a:cubicBezTo>
                <a:lnTo>
                  <a:pt x="1162485" y="675058"/>
                </a:lnTo>
                <a:lnTo>
                  <a:pt x="1146447" y="725412"/>
                </a:lnTo>
                <a:lnTo>
                  <a:pt x="1116101" y="764188"/>
                </a:lnTo>
                <a:lnTo>
                  <a:pt x="1075722" y="787625"/>
                </a:lnTo>
                <a:lnTo>
                  <a:pt x="1029586" y="791961"/>
                </a:lnTo>
                <a:cubicBezTo>
                  <a:pt x="1018286" y="790425"/>
                  <a:pt x="1007623" y="787059"/>
                  <a:pt x="998750" y="780216"/>
                </a:cubicBezTo>
                <a:lnTo>
                  <a:pt x="1000147" y="816824"/>
                </a:lnTo>
                <a:lnTo>
                  <a:pt x="984109" y="867179"/>
                </a:lnTo>
                <a:lnTo>
                  <a:pt x="953762" y="905955"/>
                </a:lnTo>
                <a:lnTo>
                  <a:pt x="913384" y="929392"/>
                </a:lnTo>
                <a:lnTo>
                  <a:pt x="867248" y="933727"/>
                </a:lnTo>
                <a:cubicBezTo>
                  <a:pt x="855948" y="932191"/>
                  <a:pt x="845285" y="928826"/>
                  <a:pt x="836411" y="921983"/>
                </a:cubicBezTo>
                <a:lnTo>
                  <a:pt x="837809" y="958591"/>
                </a:lnTo>
                <a:lnTo>
                  <a:pt x="821771" y="1008945"/>
                </a:lnTo>
                <a:lnTo>
                  <a:pt x="791424" y="1047721"/>
                </a:lnTo>
                <a:lnTo>
                  <a:pt x="751046" y="1071157"/>
                </a:lnTo>
                <a:lnTo>
                  <a:pt x="704908" y="1075493"/>
                </a:lnTo>
                <a:cubicBezTo>
                  <a:pt x="693609" y="1073957"/>
                  <a:pt x="682946" y="1070591"/>
                  <a:pt x="674072" y="1063750"/>
                </a:cubicBezTo>
                <a:lnTo>
                  <a:pt x="675470" y="1100357"/>
                </a:lnTo>
                <a:lnTo>
                  <a:pt x="659432" y="1150711"/>
                </a:lnTo>
                <a:lnTo>
                  <a:pt x="629085" y="1189488"/>
                </a:lnTo>
                <a:lnTo>
                  <a:pt x="588706" y="1212924"/>
                </a:lnTo>
                <a:lnTo>
                  <a:pt x="542570" y="1217260"/>
                </a:lnTo>
                <a:cubicBezTo>
                  <a:pt x="531270" y="1215724"/>
                  <a:pt x="520607" y="1212358"/>
                  <a:pt x="511734" y="1205516"/>
                </a:cubicBezTo>
                <a:lnTo>
                  <a:pt x="513131" y="1242123"/>
                </a:lnTo>
                <a:lnTo>
                  <a:pt x="497093" y="1292478"/>
                </a:lnTo>
                <a:lnTo>
                  <a:pt x="466746" y="1331254"/>
                </a:lnTo>
                <a:lnTo>
                  <a:pt x="426368" y="1354691"/>
                </a:lnTo>
                <a:lnTo>
                  <a:pt x="380232" y="1359027"/>
                </a:lnTo>
                <a:cubicBezTo>
                  <a:pt x="348505" y="1354714"/>
                  <a:pt x="321800" y="1335978"/>
                  <a:pt x="304267" y="1309170"/>
                </a:cubicBezTo>
                <a:cubicBezTo>
                  <a:pt x="295503" y="1295767"/>
                  <a:pt x="289031" y="1280345"/>
                  <a:pt x="285372" y="1263701"/>
                </a:cubicBezTo>
                <a:cubicBezTo>
                  <a:pt x="281714" y="1247057"/>
                  <a:pt x="280867" y="1229189"/>
                  <a:pt x="283354" y="1210892"/>
                </a:cubicBezTo>
                <a:cubicBezTo>
                  <a:pt x="285842" y="1192594"/>
                  <a:pt x="291424" y="1175602"/>
                  <a:pt x="299393" y="1160536"/>
                </a:cubicBezTo>
                <a:cubicBezTo>
                  <a:pt x="307362" y="1145473"/>
                  <a:pt x="317716" y="1132338"/>
                  <a:pt x="329740" y="1121759"/>
                </a:cubicBezTo>
                <a:cubicBezTo>
                  <a:pt x="341766" y="1111183"/>
                  <a:pt x="355463" y="1103162"/>
                  <a:pt x="370120" y="1098323"/>
                </a:cubicBezTo>
                <a:lnTo>
                  <a:pt x="416255" y="1093989"/>
                </a:lnTo>
                <a:lnTo>
                  <a:pt x="447091" y="1105731"/>
                </a:lnTo>
                <a:lnTo>
                  <a:pt x="445692" y="1069126"/>
                </a:lnTo>
                <a:cubicBezTo>
                  <a:pt x="448180" y="1050827"/>
                  <a:pt x="453763" y="1033835"/>
                  <a:pt x="461731" y="1018769"/>
                </a:cubicBezTo>
                <a:cubicBezTo>
                  <a:pt x="469701" y="1003706"/>
                  <a:pt x="480054" y="990572"/>
                  <a:pt x="492078" y="979993"/>
                </a:cubicBezTo>
                <a:cubicBezTo>
                  <a:pt x="504104" y="969416"/>
                  <a:pt x="517801" y="961396"/>
                  <a:pt x="532459" y="956557"/>
                </a:cubicBezTo>
                <a:lnTo>
                  <a:pt x="578594" y="952223"/>
                </a:lnTo>
                <a:lnTo>
                  <a:pt x="609430" y="963965"/>
                </a:lnTo>
                <a:lnTo>
                  <a:pt x="608031" y="927360"/>
                </a:lnTo>
                <a:cubicBezTo>
                  <a:pt x="610520" y="909060"/>
                  <a:pt x="616102" y="892068"/>
                  <a:pt x="624071" y="877002"/>
                </a:cubicBezTo>
                <a:cubicBezTo>
                  <a:pt x="632040" y="861939"/>
                  <a:pt x="642393" y="848805"/>
                  <a:pt x="654417" y="838226"/>
                </a:cubicBezTo>
                <a:cubicBezTo>
                  <a:pt x="666443" y="827649"/>
                  <a:pt x="680141" y="819629"/>
                  <a:pt x="694798" y="814790"/>
                </a:cubicBezTo>
                <a:lnTo>
                  <a:pt x="740933" y="810456"/>
                </a:lnTo>
                <a:lnTo>
                  <a:pt x="771768" y="822199"/>
                </a:lnTo>
                <a:lnTo>
                  <a:pt x="770370" y="785593"/>
                </a:lnTo>
                <a:cubicBezTo>
                  <a:pt x="772858" y="767294"/>
                  <a:pt x="778440" y="750302"/>
                  <a:pt x="786409" y="735236"/>
                </a:cubicBezTo>
                <a:cubicBezTo>
                  <a:pt x="794378" y="720173"/>
                  <a:pt x="804732" y="707039"/>
                  <a:pt x="816756" y="696460"/>
                </a:cubicBezTo>
                <a:cubicBezTo>
                  <a:pt x="828782" y="685884"/>
                  <a:pt x="842479" y="677863"/>
                  <a:pt x="857136" y="673024"/>
                </a:cubicBezTo>
                <a:lnTo>
                  <a:pt x="903271" y="668690"/>
                </a:lnTo>
                <a:lnTo>
                  <a:pt x="934107" y="680432"/>
                </a:lnTo>
                <a:lnTo>
                  <a:pt x="932708" y="643826"/>
                </a:lnTo>
                <a:cubicBezTo>
                  <a:pt x="935196" y="625528"/>
                  <a:pt x="940779" y="608536"/>
                  <a:pt x="948747" y="593470"/>
                </a:cubicBezTo>
                <a:cubicBezTo>
                  <a:pt x="956717" y="578407"/>
                  <a:pt x="967070" y="565272"/>
                  <a:pt x="979094" y="554694"/>
                </a:cubicBezTo>
                <a:cubicBezTo>
                  <a:pt x="991120" y="544117"/>
                  <a:pt x="1004817" y="536097"/>
                  <a:pt x="1019475" y="531257"/>
                </a:cubicBezTo>
                <a:lnTo>
                  <a:pt x="1065610" y="526924"/>
                </a:lnTo>
                <a:lnTo>
                  <a:pt x="1096446" y="538667"/>
                </a:lnTo>
                <a:lnTo>
                  <a:pt x="1095047" y="502061"/>
                </a:lnTo>
                <a:cubicBezTo>
                  <a:pt x="1097536" y="483762"/>
                  <a:pt x="1103118" y="466770"/>
                  <a:pt x="1111087" y="451704"/>
                </a:cubicBezTo>
                <a:cubicBezTo>
                  <a:pt x="1119056" y="436641"/>
                  <a:pt x="1129409" y="423507"/>
                  <a:pt x="1141433" y="412928"/>
                </a:cubicBezTo>
                <a:cubicBezTo>
                  <a:pt x="1153459" y="402351"/>
                  <a:pt x="1167157" y="394331"/>
                  <a:pt x="1181814" y="389492"/>
                </a:cubicBezTo>
                <a:lnTo>
                  <a:pt x="1227949" y="385158"/>
                </a:lnTo>
                <a:lnTo>
                  <a:pt x="1258784" y="396900"/>
                </a:lnTo>
                <a:cubicBezTo>
                  <a:pt x="1255542" y="385212"/>
                  <a:pt x="1255679" y="372853"/>
                  <a:pt x="1257386" y="360294"/>
                </a:cubicBezTo>
                <a:cubicBezTo>
                  <a:pt x="1259874" y="341995"/>
                  <a:pt x="1265456" y="325003"/>
                  <a:pt x="1273425" y="309937"/>
                </a:cubicBezTo>
                <a:cubicBezTo>
                  <a:pt x="1281394" y="294874"/>
                  <a:pt x="1291747" y="281740"/>
                  <a:pt x="1303772" y="271161"/>
                </a:cubicBezTo>
                <a:cubicBezTo>
                  <a:pt x="1315798" y="260584"/>
                  <a:pt x="1329495" y="252564"/>
                  <a:pt x="1344152" y="247725"/>
                </a:cubicBezTo>
                <a:close/>
                <a:moveTo>
                  <a:pt x="5070457" y="428776"/>
                </a:moveTo>
                <a:lnTo>
                  <a:pt x="5071850" y="538142"/>
                </a:lnTo>
                <a:lnTo>
                  <a:pt x="5069132" y="533429"/>
                </a:lnTo>
                <a:lnTo>
                  <a:pt x="5056116" y="458067"/>
                </a:lnTo>
                <a:lnTo>
                  <a:pt x="5061089" y="429278"/>
                </a:lnTo>
                <a:close/>
                <a:moveTo>
                  <a:pt x="827803" y="141766"/>
                </a:moveTo>
                <a:lnTo>
                  <a:pt x="837018" y="143525"/>
                </a:lnTo>
                <a:lnTo>
                  <a:pt x="838069" y="172722"/>
                </a:lnTo>
                <a:lnTo>
                  <a:pt x="815021" y="245644"/>
                </a:lnTo>
                <a:lnTo>
                  <a:pt x="811693" y="249948"/>
                </a:lnTo>
                <a:close/>
                <a:moveTo>
                  <a:pt x="4771023" y="294964"/>
                </a:moveTo>
                <a:lnTo>
                  <a:pt x="4825964" y="307444"/>
                </a:lnTo>
                <a:cubicBezTo>
                  <a:pt x="4842850" y="315479"/>
                  <a:pt x="4858057" y="327110"/>
                  <a:pt x="4870829" y="341478"/>
                </a:cubicBezTo>
                <a:cubicBezTo>
                  <a:pt x="4883600" y="355847"/>
                  <a:pt x="4893935" y="372956"/>
                  <a:pt x="4901078" y="391956"/>
                </a:cubicBezTo>
                <a:cubicBezTo>
                  <a:pt x="4908221" y="410954"/>
                  <a:pt x="4912172" y="431842"/>
                  <a:pt x="4912170" y="453770"/>
                </a:cubicBezTo>
                <a:cubicBezTo>
                  <a:pt x="4912170" y="455055"/>
                  <a:pt x="4912156" y="456336"/>
                  <a:pt x="4911483" y="457599"/>
                </a:cubicBezTo>
                <a:lnTo>
                  <a:pt x="4912789" y="457303"/>
                </a:lnTo>
                <a:lnTo>
                  <a:pt x="4967730" y="469783"/>
                </a:lnTo>
                <a:cubicBezTo>
                  <a:pt x="4984616" y="477818"/>
                  <a:pt x="4999823" y="489449"/>
                  <a:pt x="5012595" y="503817"/>
                </a:cubicBezTo>
                <a:cubicBezTo>
                  <a:pt x="5025366" y="518186"/>
                  <a:pt x="5035701" y="535295"/>
                  <a:pt x="5042844" y="554295"/>
                </a:cubicBezTo>
                <a:cubicBezTo>
                  <a:pt x="5049987" y="573293"/>
                  <a:pt x="5053939" y="594181"/>
                  <a:pt x="5053937" y="616109"/>
                </a:cubicBezTo>
                <a:lnTo>
                  <a:pt x="5053249" y="619938"/>
                </a:lnTo>
                <a:lnTo>
                  <a:pt x="5054556" y="619641"/>
                </a:lnTo>
                <a:lnTo>
                  <a:pt x="5109497" y="632121"/>
                </a:lnTo>
                <a:cubicBezTo>
                  <a:pt x="5126383" y="640156"/>
                  <a:pt x="5141590" y="651787"/>
                  <a:pt x="5154362" y="666155"/>
                </a:cubicBezTo>
                <a:cubicBezTo>
                  <a:pt x="5167133" y="680524"/>
                  <a:pt x="5177468" y="697633"/>
                  <a:pt x="5184611" y="716633"/>
                </a:cubicBezTo>
                <a:cubicBezTo>
                  <a:pt x="5191754" y="735631"/>
                  <a:pt x="5195705" y="756519"/>
                  <a:pt x="5195703" y="778447"/>
                </a:cubicBezTo>
                <a:lnTo>
                  <a:pt x="5195016" y="782277"/>
                </a:lnTo>
                <a:lnTo>
                  <a:pt x="5196322" y="781980"/>
                </a:lnTo>
                <a:lnTo>
                  <a:pt x="5251263" y="794460"/>
                </a:lnTo>
                <a:cubicBezTo>
                  <a:pt x="5268149" y="802495"/>
                  <a:pt x="5283356" y="814126"/>
                  <a:pt x="5296128" y="828494"/>
                </a:cubicBezTo>
                <a:cubicBezTo>
                  <a:pt x="5308899" y="842863"/>
                  <a:pt x="5319234" y="859972"/>
                  <a:pt x="5326377" y="878972"/>
                </a:cubicBezTo>
                <a:cubicBezTo>
                  <a:pt x="5333520" y="897970"/>
                  <a:pt x="5337471" y="918858"/>
                  <a:pt x="5337469" y="940786"/>
                </a:cubicBezTo>
                <a:lnTo>
                  <a:pt x="5336782" y="944615"/>
                </a:lnTo>
                <a:lnTo>
                  <a:pt x="5338088" y="944318"/>
                </a:lnTo>
                <a:lnTo>
                  <a:pt x="5393029" y="956798"/>
                </a:lnTo>
                <a:cubicBezTo>
                  <a:pt x="5409915" y="964833"/>
                  <a:pt x="5425122" y="976464"/>
                  <a:pt x="5437894" y="990832"/>
                </a:cubicBezTo>
                <a:cubicBezTo>
                  <a:pt x="5450665" y="1005201"/>
                  <a:pt x="5461000" y="1022310"/>
                  <a:pt x="5468143" y="1041310"/>
                </a:cubicBezTo>
                <a:cubicBezTo>
                  <a:pt x="5475286" y="1060308"/>
                  <a:pt x="5479238" y="1081197"/>
                  <a:pt x="5479236" y="1103124"/>
                </a:cubicBezTo>
                <a:lnTo>
                  <a:pt x="5478548" y="1106954"/>
                </a:lnTo>
                <a:lnTo>
                  <a:pt x="5479855" y="1106657"/>
                </a:lnTo>
                <a:lnTo>
                  <a:pt x="5534796" y="1119137"/>
                </a:lnTo>
                <a:cubicBezTo>
                  <a:pt x="5551682" y="1127172"/>
                  <a:pt x="5566889" y="1138803"/>
                  <a:pt x="5579661" y="1153171"/>
                </a:cubicBezTo>
                <a:cubicBezTo>
                  <a:pt x="5592432" y="1167540"/>
                  <a:pt x="5602767" y="1184649"/>
                  <a:pt x="5609910" y="1203649"/>
                </a:cubicBezTo>
                <a:cubicBezTo>
                  <a:pt x="5617053" y="1222647"/>
                  <a:pt x="5621004" y="1243535"/>
                  <a:pt x="5621002" y="1265463"/>
                </a:cubicBezTo>
                <a:lnTo>
                  <a:pt x="5620315" y="1269292"/>
                </a:lnTo>
                <a:lnTo>
                  <a:pt x="5621621" y="1268996"/>
                </a:lnTo>
                <a:lnTo>
                  <a:pt x="5676562" y="1281476"/>
                </a:lnTo>
                <a:cubicBezTo>
                  <a:pt x="5693448" y="1289511"/>
                  <a:pt x="5708655" y="1301142"/>
                  <a:pt x="5721427" y="1315510"/>
                </a:cubicBezTo>
                <a:cubicBezTo>
                  <a:pt x="5734198" y="1329879"/>
                  <a:pt x="5744533" y="1346988"/>
                  <a:pt x="5751676" y="1365988"/>
                </a:cubicBezTo>
                <a:cubicBezTo>
                  <a:pt x="5758819" y="1384986"/>
                  <a:pt x="5762770" y="1405874"/>
                  <a:pt x="5762768" y="1427802"/>
                </a:cubicBezTo>
                <a:cubicBezTo>
                  <a:pt x="5762768" y="1449729"/>
                  <a:pt x="5758819" y="1470617"/>
                  <a:pt x="5751676" y="1489617"/>
                </a:cubicBezTo>
                <a:cubicBezTo>
                  <a:pt x="5744533" y="1508615"/>
                  <a:pt x="5734198" y="1525726"/>
                  <a:pt x="5721425" y="1540094"/>
                </a:cubicBezTo>
                <a:cubicBezTo>
                  <a:pt x="5695884" y="1568833"/>
                  <a:pt x="5660597" y="1586607"/>
                  <a:pt x="5621621" y="1586608"/>
                </a:cubicBezTo>
                <a:lnTo>
                  <a:pt x="5566680" y="1574129"/>
                </a:lnTo>
                <a:lnTo>
                  <a:pt x="5521813" y="1540094"/>
                </a:lnTo>
                <a:lnTo>
                  <a:pt x="5491564" y="1489615"/>
                </a:lnTo>
                <a:lnTo>
                  <a:pt x="5480470" y="1427802"/>
                </a:lnTo>
                <a:lnTo>
                  <a:pt x="5481157" y="1423973"/>
                </a:lnTo>
                <a:cubicBezTo>
                  <a:pt x="5480726" y="1424267"/>
                  <a:pt x="5480290" y="1424269"/>
                  <a:pt x="5479855" y="1424269"/>
                </a:cubicBezTo>
                <a:lnTo>
                  <a:pt x="5424914" y="1411790"/>
                </a:lnTo>
                <a:lnTo>
                  <a:pt x="5380047" y="1377755"/>
                </a:lnTo>
                <a:lnTo>
                  <a:pt x="5349798" y="1327276"/>
                </a:lnTo>
                <a:lnTo>
                  <a:pt x="5338704" y="1265463"/>
                </a:lnTo>
                <a:lnTo>
                  <a:pt x="5339391" y="1261634"/>
                </a:lnTo>
                <a:cubicBezTo>
                  <a:pt x="5338959" y="1261928"/>
                  <a:pt x="5338524" y="1261930"/>
                  <a:pt x="5338088" y="1261930"/>
                </a:cubicBezTo>
                <a:lnTo>
                  <a:pt x="5283147" y="1249451"/>
                </a:lnTo>
                <a:lnTo>
                  <a:pt x="5238280" y="1215416"/>
                </a:lnTo>
                <a:lnTo>
                  <a:pt x="5208031" y="1164937"/>
                </a:lnTo>
                <a:lnTo>
                  <a:pt x="5196938" y="1103124"/>
                </a:lnTo>
                <a:lnTo>
                  <a:pt x="5197625" y="1099296"/>
                </a:lnTo>
                <a:cubicBezTo>
                  <a:pt x="5197193" y="1099590"/>
                  <a:pt x="5196758" y="1099592"/>
                  <a:pt x="5196322" y="1099592"/>
                </a:cubicBezTo>
                <a:lnTo>
                  <a:pt x="5141381" y="1087113"/>
                </a:lnTo>
                <a:lnTo>
                  <a:pt x="5096514" y="1053078"/>
                </a:lnTo>
                <a:lnTo>
                  <a:pt x="5066265" y="1002599"/>
                </a:lnTo>
                <a:lnTo>
                  <a:pt x="5055171" y="940786"/>
                </a:lnTo>
                <a:lnTo>
                  <a:pt x="5055858" y="936957"/>
                </a:lnTo>
                <a:cubicBezTo>
                  <a:pt x="5055427" y="937251"/>
                  <a:pt x="5054991" y="937253"/>
                  <a:pt x="5054556" y="937253"/>
                </a:cubicBezTo>
                <a:lnTo>
                  <a:pt x="4999615" y="924774"/>
                </a:lnTo>
                <a:lnTo>
                  <a:pt x="4954748" y="890739"/>
                </a:lnTo>
                <a:lnTo>
                  <a:pt x="4924499" y="840260"/>
                </a:lnTo>
                <a:lnTo>
                  <a:pt x="4913405" y="778447"/>
                </a:lnTo>
                <a:lnTo>
                  <a:pt x="4914092" y="774619"/>
                </a:lnTo>
                <a:cubicBezTo>
                  <a:pt x="4913660" y="774912"/>
                  <a:pt x="4913225" y="774915"/>
                  <a:pt x="4912789" y="774915"/>
                </a:cubicBezTo>
                <a:lnTo>
                  <a:pt x="4857848" y="762436"/>
                </a:lnTo>
                <a:lnTo>
                  <a:pt x="4812981" y="728401"/>
                </a:lnTo>
                <a:lnTo>
                  <a:pt x="4782732" y="677922"/>
                </a:lnTo>
                <a:lnTo>
                  <a:pt x="4771638" y="616109"/>
                </a:lnTo>
                <a:lnTo>
                  <a:pt x="4772326" y="612280"/>
                </a:lnTo>
                <a:lnTo>
                  <a:pt x="4771023" y="612576"/>
                </a:lnTo>
                <a:lnTo>
                  <a:pt x="4716082" y="600097"/>
                </a:lnTo>
                <a:lnTo>
                  <a:pt x="4671215" y="566062"/>
                </a:lnTo>
                <a:lnTo>
                  <a:pt x="4640966" y="515583"/>
                </a:lnTo>
                <a:lnTo>
                  <a:pt x="4629872" y="453770"/>
                </a:lnTo>
                <a:lnTo>
                  <a:pt x="4640966" y="391956"/>
                </a:lnTo>
                <a:lnTo>
                  <a:pt x="4671215" y="341478"/>
                </a:lnTo>
                <a:lnTo>
                  <a:pt x="4716080" y="307444"/>
                </a:lnTo>
                <a:cubicBezTo>
                  <a:pt x="4732968" y="299408"/>
                  <a:pt x="4751533" y="294964"/>
                  <a:pt x="4771023" y="294964"/>
                </a:cubicBezTo>
                <a:close/>
                <a:moveTo>
                  <a:pt x="1142531" y="49502"/>
                </a:moveTo>
                <a:cubicBezTo>
                  <a:pt x="1161843" y="52126"/>
                  <a:pt x="1179641" y="59030"/>
                  <a:pt x="1195293" y="69268"/>
                </a:cubicBezTo>
                <a:lnTo>
                  <a:pt x="1235165" y="109034"/>
                </a:lnTo>
                <a:lnTo>
                  <a:pt x="1258340" y="163126"/>
                </a:lnTo>
                <a:lnTo>
                  <a:pt x="1261008" y="225871"/>
                </a:lnTo>
                <a:lnTo>
                  <a:pt x="1241690" y="285627"/>
                </a:lnTo>
                <a:lnTo>
                  <a:pt x="1204918" y="331572"/>
                </a:lnTo>
                <a:lnTo>
                  <a:pt x="1155876" y="359254"/>
                </a:lnTo>
                <a:lnTo>
                  <a:pt x="1099755" y="364220"/>
                </a:lnTo>
                <a:lnTo>
                  <a:pt x="1098503" y="363751"/>
                </a:lnTo>
                <a:lnTo>
                  <a:pt x="1098669" y="367638"/>
                </a:lnTo>
                <a:lnTo>
                  <a:pt x="1079352" y="427394"/>
                </a:lnTo>
                <a:lnTo>
                  <a:pt x="1042580" y="473339"/>
                </a:lnTo>
                <a:lnTo>
                  <a:pt x="993538" y="501021"/>
                </a:lnTo>
                <a:lnTo>
                  <a:pt x="937416" y="505987"/>
                </a:lnTo>
                <a:cubicBezTo>
                  <a:pt x="936984" y="505928"/>
                  <a:pt x="936554" y="505866"/>
                  <a:pt x="936165" y="505518"/>
                </a:cubicBezTo>
                <a:lnTo>
                  <a:pt x="936330" y="509403"/>
                </a:lnTo>
                <a:lnTo>
                  <a:pt x="917012" y="569159"/>
                </a:lnTo>
                <a:lnTo>
                  <a:pt x="880240" y="615104"/>
                </a:lnTo>
                <a:lnTo>
                  <a:pt x="831198" y="642786"/>
                </a:lnTo>
                <a:lnTo>
                  <a:pt x="775077" y="647752"/>
                </a:lnTo>
                <a:cubicBezTo>
                  <a:pt x="774646" y="647694"/>
                  <a:pt x="774214" y="647633"/>
                  <a:pt x="773827" y="647284"/>
                </a:cubicBezTo>
                <a:lnTo>
                  <a:pt x="773992" y="651170"/>
                </a:lnTo>
                <a:lnTo>
                  <a:pt x="754674" y="710926"/>
                </a:lnTo>
                <a:lnTo>
                  <a:pt x="717902" y="756871"/>
                </a:lnTo>
                <a:lnTo>
                  <a:pt x="668860" y="784553"/>
                </a:lnTo>
                <a:lnTo>
                  <a:pt x="612739" y="789519"/>
                </a:lnTo>
                <a:cubicBezTo>
                  <a:pt x="612307" y="789460"/>
                  <a:pt x="611876" y="789400"/>
                  <a:pt x="611488" y="789050"/>
                </a:cubicBezTo>
                <a:lnTo>
                  <a:pt x="611653" y="792936"/>
                </a:lnTo>
                <a:lnTo>
                  <a:pt x="592336" y="852692"/>
                </a:lnTo>
                <a:lnTo>
                  <a:pt x="555564" y="898637"/>
                </a:lnTo>
                <a:lnTo>
                  <a:pt x="506522" y="926319"/>
                </a:lnTo>
                <a:lnTo>
                  <a:pt x="450401" y="931285"/>
                </a:lnTo>
                <a:cubicBezTo>
                  <a:pt x="449969" y="931226"/>
                  <a:pt x="449538" y="931165"/>
                  <a:pt x="449149" y="930816"/>
                </a:cubicBezTo>
                <a:lnTo>
                  <a:pt x="449314" y="934703"/>
                </a:lnTo>
                <a:lnTo>
                  <a:pt x="429997" y="994458"/>
                </a:lnTo>
                <a:lnTo>
                  <a:pt x="393224" y="1040403"/>
                </a:lnTo>
                <a:lnTo>
                  <a:pt x="344182" y="1068086"/>
                </a:lnTo>
                <a:lnTo>
                  <a:pt x="288061" y="1073051"/>
                </a:lnTo>
                <a:cubicBezTo>
                  <a:pt x="287630" y="1072993"/>
                  <a:pt x="287199" y="1072932"/>
                  <a:pt x="286811" y="1072583"/>
                </a:cubicBezTo>
                <a:lnTo>
                  <a:pt x="286976" y="1076469"/>
                </a:lnTo>
                <a:lnTo>
                  <a:pt x="267658" y="1136225"/>
                </a:lnTo>
                <a:lnTo>
                  <a:pt x="230886" y="1182170"/>
                </a:lnTo>
                <a:lnTo>
                  <a:pt x="181844" y="1209852"/>
                </a:lnTo>
                <a:lnTo>
                  <a:pt x="125723" y="1214818"/>
                </a:lnTo>
                <a:cubicBezTo>
                  <a:pt x="87102" y="1209568"/>
                  <a:pt x="54531" y="1187203"/>
                  <a:pt x="33093" y="1155286"/>
                </a:cubicBezTo>
                <a:cubicBezTo>
                  <a:pt x="22371" y="1139329"/>
                  <a:pt x="14435" y="1120982"/>
                  <a:pt x="9916" y="1101195"/>
                </a:cubicBezTo>
                <a:cubicBezTo>
                  <a:pt x="5397" y="1081406"/>
                  <a:pt x="4297" y="1060176"/>
                  <a:pt x="7250" y="1038449"/>
                </a:cubicBezTo>
                <a:cubicBezTo>
                  <a:pt x="10201" y="1016721"/>
                  <a:pt x="16930" y="996555"/>
                  <a:pt x="26566" y="978692"/>
                </a:cubicBezTo>
                <a:cubicBezTo>
                  <a:pt x="36203" y="960827"/>
                  <a:pt x="48748" y="945266"/>
                  <a:pt x="63338" y="932748"/>
                </a:cubicBezTo>
                <a:cubicBezTo>
                  <a:pt x="77929" y="920231"/>
                  <a:pt x="94564" y="910754"/>
                  <a:pt x="112378" y="905067"/>
                </a:cubicBezTo>
                <a:lnTo>
                  <a:pt x="168499" y="900100"/>
                </a:lnTo>
                <a:lnTo>
                  <a:pt x="169754" y="900569"/>
                </a:lnTo>
                <a:lnTo>
                  <a:pt x="169588" y="896682"/>
                </a:lnTo>
                <a:cubicBezTo>
                  <a:pt x="172540" y="874954"/>
                  <a:pt x="179268" y="854788"/>
                  <a:pt x="188905" y="836926"/>
                </a:cubicBezTo>
                <a:cubicBezTo>
                  <a:pt x="198541" y="819061"/>
                  <a:pt x="211087" y="803500"/>
                  <a:pt x="225676" y="790981"/>
                </a:cubicBezTo>
                <a:cubicBezTo>
                  <a:pt x="240267" y="778464"/>
                  <a:pt x="256902" y="768987"/>
                  <a:pt x="274716" y="763300"/>
                </a:cubicBezTo>
                <a:lnTo>
                  <a:pt x="330838" y="758333"/>
                </a:lnTo>
                <a:lnTo>
                  <a:pt x="332093" y="758803"/>
                </a:lnTo>
                <a:lnTo>
                  <a:pt x="331927" y="754916"/>
                </a:lnTo>
                <a:cubicBezTo>
                  <a:pt x="334878" y="733188"/>
                  <a:pt x="341607" y="713022"/>
                  <a:pt x="351244" y="695159"/>
                </a:cubicBezTo>
                <a:cubicBezTo>
                  <a:pt x="360881" y="677294"/>
                  <a:pt x="373426" y="661733"/>
                  <a:pt x="388016" y="649215"/>
                </a:cubicBezTo>
                <a:cubicBezTo>
                  <a:pt x="402606" y="636698"/>
                  <a:pt x="419241" y="627221"/>
                  <a:pt x="437056" y="621533"/>
                </a:cubicBezTo>
                <a:lnTo>
                  <a:pt x="493177" y="616566"/>
                </a:lnTo>
                <a:lnTo>
                  <a:pt x="494431" y="617037"/>
                </a:lnTo>
                <a:lnTo>
                  <a:pt x="494266" y="613150"/>
                </a:lnTo>
                <a:cubicBezTo>
                  <a:pt x="497217" y="591422"/>
                  <a:pt x="503945" y="571256"/>
                  <a:pt x="513582" y="553393"/>
                </a:cubicBezTo>
                <a:cubicBezTo>
                  <a:pt x="523219" y="535528"/>
                  <a:pt x="535764" y="519967"/>
                  <a:pt x="550354" y="507449"/>
                </a:cubicBezTo>
                <a:cubicBezTo>
                  <a:pt x="564945" y="494932"/>
                  <a:pt x="581580" y="485455"/>
                  <a:pt x="599394" y="479768"/>
                </a:cubicBezTo>
                <a:lnTo>
                  <a:pt x="655515" y="474801"/>
                </a:lnTo>
                <a:lnTo>
                  <a:pt x="656769" y="475271"/>
                </a:lnTo>
                <a:lnTo>
                  <a:pt x="656604" y="471383"/>
                </a:lnTo>
                <a:cubicBezTo>
                  <a:pt x="659556" y="449655"/>
                  <a:pt x="666284" y="429489"/>
                  <a:pt x="675920" y="411626"/>
                </a:cubicBezTo>
                <a:cubicBezTo>
                  <a:pt x="685557" y="393761"/>
                  <a:pt x="698102" y="378200"/>
                  <a:pt x="712692" y="365682"/>
                </a:cubicBezTo>
                <a:cubicBezTo>
                  <a:pt x="727283" y="353165"/>
                  <a:pt x="743918" y="343688"/>
                  <a:pt x="761732" y="338001"/>
                </a:cubicBezTo>
                <a:lnTo>
                  <a:pt x="817854" y="333034"/>
                </a:lnTo>
                <a:lnTo>
                  <a:pt x="819109" y="333504"/>
                </a:lnTo>
                <a:lnTo>
                  <a:pt x="818943" y="329618"/>
                </a:lnTo>
                <a:cubicBezTo>
                  <a:pt x="821894" y="307889"/>
                  <a:pt x="828623" y="287724"/>
                  <a:pt x="838260" y="269861"/>
                </a:cubicBezTo>
                <a:cubicBezTo>
                  <a:pt x="847897" y="251996"/>
                  <a:pt x="860442" y="236435"/>
                  <a:pt x="875031" y="223917"/>
                </a:cubicBezTo>
                <a:cubicBezTo>
                  <a:pt x="889622" y="211400"/>
                  <a:pt x="906257" y="201923"/>
                  <a:pt x="924071" y="196235"/>
                </a:cubicBezTo>
                <a:lnTo>
                  <a:pt x="980193" y="191268"/>
                </a:lnTo>
                <a:lnTo>
                  <a:pt x="981447" y="191738"/>
                </a:lnTo>
                <a:cubicBezTo>
                  <a:pt x="980950" y="190395"/>
                  <a:pt x="981109" y="189124"/>
                  <a:pt x="981282" y="187851"/>
                </a:cubicBezTo>
                <a:cubicBezTo>
                  <a:pt x="984233" y="166122"/>
                  <a:pt x="990961" y="145957"/>
                  <a:pt x="1000598" y="128094"/>
                </a:cubicBezTo>
                <a:cubicBezTo>
                  <a:pt x="1010235" y="110229"/>
                  <a:pt x="1022780" y="94668"/>
                  <a:pt x="1037370" y="82150"/>
                </a:cubicBezTo>
                <a:cubicBezTo>
                  <a:pt x="1051961" y="69633"/>
                  <a:pt x="1068595" y="60156"/>
                  <a:pt x="1086410" y="54468"/>
                </a:cubicBezTo>
                <a:close/>
                <a:moveTo>
                  <a:pt x="4928691" y="266437"/>
                </a:moveTo>
                <a:lnTo>
                  <a:pt x="4930084" y="375803"/>
                </a:lnTo>
                <a:lnTo>
                  <a:pt x="4927366" y="371090"/>
                </a:lnTo>
                <a:lnTo>
                  <a:pt x="4914350" y="295728"/>
                </a:lnTo>
                <a:lnTo>
                  <a:pt x="4919323" y="266939"/>
                </a:lnTo>
                <a:close/>
                <a:moveTo>
                  <a:pt x="990142" y="0"/>
                </a:moveTo>
                <a:lnTo>
                  <a:pt x="999357" y="1759"/>
                </a:lnTo>
                <a:lnTo>
                  <a:pt x="1000407" y="30955"/>
                </a:lnTo>
                <a:lnTo>
                  <a:pt x="977360" y="103878"/>
                </a:lnTo>
                <a:lnTo>
                  <a:pt x="974032" y="108182"/>
                </a:lnTo>
                <a:close/>
              </a:path>
            </a:pathLst>
          </a:custGeom>
          <a:solidFill>
            <a:srgbClr val="007635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0" name="22 O"/>
          <p:cNvSpPr/>
          <p:nvPr/>
        </p:nvSpPr>
        <p:spPr>
          <a:xfrm rot="18566035" flipH="1" flipV="1">
            <a:off x="6349453" y="3510152"/>
            <a:ext cx="3528456" cy="746592"/>
          </a:xfrm>
          <a:custGeom>
            <a:avLst/>
            <a:gdLst/>
            <a:ahLst/>
            <a:cxnLst/>
            <a:rect l="l" t="t" r="r" b="b"/>
            <a:pathLst>
              <a:path w="5780682" h="1788457">
                <a:moveTo>
                  <a:pt x="4423193" y="1643970"/>
                </a:moveTo>
                <a:cubicBezTo>
                  <a:pt x="4436467" y="1643972"/>
                  <a:pt x="4448483" y="1651136"/>
                  <a:pt x="4457181" y="1662725"/>
                </a:cubicBezTo>
                <a:cubicBezTo>
                  <a:pt x="4465878" y="1674312"/>
                  <a:pt x="4471260" y="1690321"/>
                  <a:pt x="4471260" y="1708002"/>
                </a:cubicBezTo>
                <a:cubicBezTo>
                  <a:pt x="4471260" y="1725683"/>
                  <a:pt x="4465880" y="1741691"/>
                  <a:pt x="4457182" y="1753279"/>
                </a:cubicBezTo>
                <a:cubicBezTo>
                  <a:pt x="4448483" y="1764866"/>
                  <a:pt x="4436467" y="1772033"/>
                  <a:pt x="4423193" y="1772033"/>
                </a:cubicBezTo>
                <a:lnTo>
                  <a:pt x="4389205" y="1753280"/>
                </a:lnTo>
                <a:lnTo>
                  <a:pt x="4375126" y="1708002"/>
                </a:lnTo>
                <a:lnTo>
                  <a:pt x="4389204" y="1662725"/>
                </a:lnTo>
                <a:cubicBezTo>
                  <a:pt x="4397904" y="1651138"/>
                  <a:pt x="4409920" y="1643970"/>
                  <a:pt x="4423193" y="1643970"/>
                </a:cubicBezTo>
                <a:close/>
                <a:moveTo>
                  <a:pt x="1305507" y="1433063"/>
                </a:moveTo>
                <a:cubicBezTo>
                  <a:pt x="1318659" y="1434850"/>
                  <a:pt x="1329600" y="1443572"/>
                  <a:pt x="1336660" y="1456225"/>
                </a:cubicBezTo>
                <a:lnTo>
                  <a:pt x="1344512" y="1502985"/>
                </a:lnTo>
                <a:lnTo>
                  <a:pt x="1324463" y="1545954"/>
                </a:lnTo>
                <a:lnTo>
                  <a:pt x="1288259" y="1559959"/>
                </a:lnTo>
                <a:cubicBezTo>
                  <a:pt x="1275106" y="1558171"/>
                  <a:pt x="1264165" y="1549451"/>
                  <a:pt x="1257105" y="1536798"/>
                </a:cubicBezTo>
                <a:cubicBezTo>
                  <a:pt x="1250047" y="1524144"/>
                  <a:pt x="1246872" y="1507558"/>
                  <a:pt x="1249254" y="1490038"/>
                </a:cubicBezTo>
                <a:cubicBezTo>
                  <a:pt x="1251635" y="1472518"/>
                  <a:pt x="1259124" y="1457380"/>
                  <a:pt x="1269302" y="1447069"/>
                </a:cubicBezTo>
                <a:cubicBezTo>
                  <a:pt x="1279482" y="1436757"/>
                  <a:pt x="1292353" y="1431277"/>
                  <a:pt x="1305507" y="1433063"/>
                </a:cubicBezTo>
                <a:close/>
                <a:moveTo>
                  <a:pt x="4297322" y="1629278"/>
                </a:moveTo>
                <a:lnTo>
                  <a:pt x="4325068" y="1645382"/>
                </a:lnTo>
                <a:cubicBezTo>
                  <a:pt x="4332170" y="1655332"/>
                  <a:pt x="4336561" y="1669077"/>
                  <a:pt x="4336561" y="1684260"/>
                </a:cubicBezTo>
                <a:cubicBezTo>
                  <a:pt x="4336561" y="1699443"/>
                  <a:pt x="4332169" y="1713188"/>
                  <a:pt x="4325068" y="1723137"/>
                </a:cubicBezTo>
                <a:cubicBezTo>
                  <a:pt x="4317967" y="1733087"/>
                  <a:pt x="4308158" y="1739241"/>
                  <a:pt x="4297322" y="1739241"/>
                </a:cubicBezTo>
                <a:lnTo>
                  <a:pt x="4269575" y="1723137"/>
                </a:lnTo>
                <a:lnTo>
                  <a:pt x="4258083" y="1684260"/>
                </a:lnTo>
                <a:lnTo>
                  <a:pt x="4269575" y="1645382"/>
                </a:lnTo>
                <a:cubicBezTo>
                  <a:pt x="4276678" y="1635433"/>
                  <a:pt x="4286486" y="1629278"/>
                  <a:pt x="4297322" y="1629278"/>
                </a:cubicBezTo>
                <a:close/>
                <a:moveTo>
                  <a:pt x="1432210" y="1435457"/>
                </a:moveTo>
                <a:cubicBezTo>
                  <a:pt x="1442947" y="1436917"/>
                  <a:pt x="1451836" y="1444336"/>
                  <a:pt x="1457535" y="1455151"/>
                </a:cubicBezTo>
                <a:lnTo>
                  <a:pt x="1463686" y="1495223"/>
                </a:lnTo>
                <a:lnTo>
                  <a:pt x="1447063" y="1532198"/>
                </a:lnTo>
                <a:lnTo>
                  <a:pt x="1417400" y="1544418"/>
                </a:lnTo>
                <a:cubicBezTo>
                  <a:pt x="1406662" y="1542959"/>
                  <a:pt x="1397772" y="1535540"/>
                  <a:pt x="1392075" y="1524724"/>
                </a:cubicBezTo>
                <a:cubicBezTo>
                  <a:pt x="1386379" y="1513909"/>
                  <a:pt x="1383878" y="1499698"/>
                  <a:pt x="1385923" y="1484653"/>
                </a:cubicBezTo>
                <a:cubicBezTo>
                  <a:pt x="1387968" y="1469609"/>
                  <a:pt x="1394170" y="1456580"/>
                  <a:pt x="1402547" y="1447678"/>
                </a:cubicBezTo>
                <a:close/>
                <a:moveTo>
                  <a:pt x="4560375" y="1641324"/>
                </a:moveTo>
                <a:cubicBezTo>
                  <a:pt x="4576630" y="1641324"/>
                  <a:pt x="4591347" y="1649559"/>
                  <a:pt x="4602000" y="1662871"/>
                </a:cubicBezTo>
                <a:cubicBezTo>
                  <a:pt x="4612653" y="1676185"/>
                  <a:pt x="4619241" y="1694576"/>
                  <a:pt x="4619241" y="1714890"/>
                </a:cubicBezTo>
                <a:cubicBezTo>
                  <a:pt x="4619241" y="1735205"/>
                  <a:pt x="4612652" y="1753597"/>
                  <a:pt x="4601999" y="1766910"/>
                </a:cubicBezTo>
                <a:cubicBezTo>
                  <a:pt x="4591347" y="1780223"/>
                  <a:pt x="4576630" y="1788457"/>
                  <a:pt x="4560375" y="1788457"/>
                </a:cubicBezTo>
                <a:lnTo>
                  <a:pt x="4518751" y="1766911"/>
                </a:lnTo>
                <a:lnTo>
                  <a:pt x="4501509" y="1714890"/>
                </a:lnTo>
                <a:lnTo>
                  <a:pt x="4518751" y="1662871"/>
                </a:lnTo>
                <a:cubicBezTo>
                  <a:pt x="4529404" y="1649558"/>
                  <a:pt x="4544119" y="1641324"/>
                  <a:pt x="4560375" y="1641324"/>
                </a:cubicBezTo>
                <a:close/>
                <a:moveTo>
                  <a:pt x="1169931" y="1411965"/>
                </a:moveTo>
                <a:cubicBezTo>
                  <a:pt x="1186039" y="1414155"/>
                  <a:pt x="1199511" y="1424295"/>
                  <a:pt x="1208274" y="1438922"/>
                </a:cubicBezTo>
                <a:lnTo>
                  <a:pt x="1218353" y="1492789"/>
                </a:lnTo>
                <a:lnTo>
                  <a:pt x="1194261" y="1542014"/>
                </a:lnTo>
                <a:lnTo>
                  <a:pt x="1150115" y="1557758"/>
                </a:lnTo>
                <a:cubicBezTo>
                  <a:pt x="1134008" y="1555568"/>
                  <a:pt x="1120534" y="1545427"/>
                  <a:pt x="1111772" y="1530801"/>
                </a:cubicBezTo>
                <a:cubicBezTo>
                  <a:pt x="1103009" y="1516175"/>
                  <a:pt x="1098957" y="1497063"/>
                  <a:pt x="1101693" y="1476933"/>
                </a:cubicBezTo>
                <a:cubicBezTo>
                  <a:pt x="1104429" y="1456804"/>
                  <a:pt x="1113434" y="1439468"/>
                  <a:pt x="1125783" y="1427710"/>
                </a:cubicBezTo>
                <a:cubicBezTo>
                  <a:pt x="1138132" y="1415954"/>
                  <a:pt x="1153824" y="1409776"/>
                  <a:pt x="1169931" y="1411965"/>
                </a:cubicBezTo>
                <a:close/>
                <a:moveTo>
                  <a:pt x="4190989" y="1602892"/>
                </a:moveTo>
                <a:lnTo>
                  <a:pt x="4215500" y="1615095"/>
                </a:lnTo>
                <a:cubicBezTo>
                  <a:pt x="4221773" y="1622634"/>
                  <a:pt x="4225653" y="1633052"/>
                  <a:pt x="4225653" y="1644556"/>
                </a:cubicBezTo>
                <a:cubicBezTo>
                  <a:pt x="4225653" y="1656062"/>
                  <a:pt x="4221773" y="1666478"/>
                  <a:pt x="4215500" y="1674017"/>
                </a:cubicBezTo>
                <a:lnTo>
                  <a:pt x="4190989" y="1686220"/>
                </a:lnTo>
                <a:lnTo>
                  <a:pt x="4166478" y="1674018"/>
                </a:lnTo>
                <a:lnTo>
                  <a:pt x="4156325" y="1644556"/>
                </a:lnTo>
                <a:lnTo>
                  <a:pt x="4166478" y="1615095"/>
                </a:lnTo>
                <a:cubicBezTo>
                  <a:pt x="4172751" y="1607556"/>
                  <a:pt x="4181416" y="1602892"/>
                  <a:pt x="4190989" y="1602892"/>
                </a:cubicBezTo>
                <a:close/>
                <a:moveTo>
                  <a:pt x="1541127" y="1423633"/>
                </a:moveTo>
                <a:cubicBezTo>
                  <a:pt x="1550613" y="1424922"/>
                  <a:pt x="1558571" y="1430710"/>
                  <a:pt x="1563772" y="1439026"/>
                </a:cubicBezTo>
                <a:lnTo>
                  <a:pt x="1569864" y="1469586"/>
                </a:lnTo>
                <a:lnTo>
                  <a:pt x="1555836" y="1497412"/>
                </a:lnTo>
                <a:lnTo>
                  <a:pt x="1529905" y="1506201"/>
                </a:lnTo>
                <a:lnTo>
                  <a:pt x="1507261" y="1490808"/>
                </a:lnTo>
                <a:cubicBezTo>
                  <a:pt x="1502060" y="1482493"/>
                  <a:pt x="1499618" y="1471650"/>
                  <a:pt x="1501168" y="1460248"/>
                </a:cubicBezTo>
                <a:cubicBezTo>
                  <a:pt x="1502717" y="1448849"/>
                  <a:pt x="1507965" y="1439049"/>
                  <a:pt x="1515196" y="1432423"/>
                </a:cubicBezTo>
                <a:close/>
                <a:moveTo>
                  <a:pt x="4734252" y="1635747"/>
                </a:moveTo>
                <a:cubicBezTo>
                  <a:pt x="4754113" y="1635745"/>
                  <a:pt x="4772092" y="1644163"/>
                  <a:pt x="4785106" y="1657775"/>
                </a:cubicBezTo>
                <a:cubicBezTo>
                  <a:pt x="4798118" y="1671383"/>
                  <a:pt x="4806168" y="1690185"/>
                  <a:pt x="4806167" y="1710953"/>
                </a:cubicBezTo>
                <a:cubicBezTo>
                  <a:pt x="4806167" y="1731721"/>
                  <a:pt x="4798119" y="1750523"/>
                  <a:pt x="4785105" y="1764133"/>
                </a:cubicBezTo>
                <a:cubicBezTo>
                  <a:pt x="4772091" y="1777744"/>
                  <a:pt x="4754112" y="1786162"/>
                  <a:pt x="4734252" y="1786162"/>
                </a:cubicBezTo>
                <a:lnTo>
                  <a:pt x="4683402" y="1764134"/>
                </a:lnTo>
                <a:lnTo>
                  <a:pt x="4662339" y="1710954"/>
                </a:lnTo>
                <a:lnTo>
                  <a:pt x="4683400" y="1657773"/>
                </a:lnTo>
                <a:cubicBezTo>
                  <a:pt x="4696416" y="1644165"/>
                  <a:pt x="4714395" y="1635747"/>
                  <a:pt x="4734252" y="1635747"/>
                </a:cubicBezTo>
                <a:close/>
                <a:moveTo>
                  <a:pt x="998389" y="1383021"/>
                </a:moveTo>
                <a:cubicBezTo>
                  <a:pt x="1018065" y="1385696"/>
                  <a:pt x="1034747" y="1396458"/>
                  <a:pt x="1045811" y="1411695"/>
                </a:cubicBezTo>
                <a:lnTo>
                  <a:pt x="1059518" y="1467228"/>
                </a:lnTo>
                <a:lnTo>
                  <a:pt x="1031485" y="1517087"/>
                </a:lnTo>
                <a:lnTo>
                  <a:pt x="978131" y="1532066"/>
                </a:lnTo>
                <a:cubicBezTo>
                  <a:pt x="958452" y="1529391"/>
                  <a:pt x="941771" y="1518628"/>
                  <a:pt x="930708" y="1503388"/>
                </a:cubicBezTo>
                <a:cubicBezTo>
                  <a:pt x="919646" y="1488150"/>
                  <a:pt x="914203" y="1468435"/>
                  <a:pt x="917001" y="1447856"/>
                </a:cubicBezTo>
                <a:cubicBezTo>
                  <a:pt x="919797" y="1427277"/>
                  <a:pt x="930306" y="1409731"/>
                  <a:pt x="945032" y="1397999"/>
                </a:cubicBezTo>
                <a:cubicBezTo>
                  <a:pt x="959760" y="1386264"/>
                  <a:pt x="978709" y="1380344"/>
                  <a:pt x="998389" y="1383021"/>
                </a:cubicBezTo>
                <a:close/>
                <a:moveTo>
                  <a:pt x="4090558" y="1567264"/>
                </a:moveTo>
                <a:lnTo>
                  <a:pt x="4109876" y="1578827"/>
                </a:lnTo>
                <a:cubicBezTo>
                  <a:pt x="4114820" y="1585972"/>
                  <a:pt x="4117879" y="1595841"/>
                  <a:pt x="4117879" y="1606742"/>
                </a:cubicBezTo>
                <a:cubicBezTo>
                  <a:pt x="4117879" y="1617644"/>
                  <a:pt x="4114821" y="1627514"/>
                  <a:pt x="4109877" y="1634658"/>
                </a:cubicBezTo>
                <a:lnTo>
                  <a:pt x="4090557" y="1646221"/>
                </a:lnTo>
                <a:lnTo>
                  <a:pt x="4071237" y="1634658"/>
                </a:lnTo>
                <a:lnTo>
                  <a:pt x="4063236" y="1606742"/>
                </a:lnTo>
                <a:lnTo>
                  <a:pt x="4071238" y="1578827"/>
                </a:lnTo>
                <a:cubicBezTo>
                  <a:pt x="4076182" y="1571682"/>
                  <a:pt x="4083013" y="1567264"/>
                  <a:pt x="4090558" y="1567264"/>
                </a:cubicBezTo>
                <a:close/>
                <a:moveTo>
                  <a:pt x="1645442" y="1401855"/>
                </a:moveTo>
                <a:cubicBezTo>
                  <a:pt x="1652918" y="1402872"/>
                  <a:pt x="1659092" y="1408169"/>
                  <a:pt x="1663028" y="1415915"/>
                </a:cubicBezTo>
                <a:lnTo>
                  <a:pt x="1667198" y="1444653"/>
                </a:lnTo>
                <a:lnTo>
                  <a:pt x="1655510" y="1471238"/>
                </a:lnTo>
                <a:lnTo>
                  <a:pt x="1634809" y="1480093"/>
                </a:lnTo>
                <a:lnTo>
                  <a:pt x="1617222" y="1466033"/>
                </a:lnTo>
                <a:cubicBezTo>
                  <a:pt x="1613285" y="1458289"/>
                  <a:pt x="1611584" y="1448097"/>
                  <a:pt x="1613053" y="1437294"/>
                </a:cubicBezTo>
                <a:cubicBezTo>
                  <a:pt x="1614521" y="1426492"/>
                  <a:pt x="1618881" y="1417125"/>
                  <a:pt x="1624743" y="1410711"/>
                </a:cubicBezTo>
                <a:close/>
                <a:moveTo>
                  <a:pt x="4904835" y="1601359"/>
                </a:moveTo>
                <a:lnTo>
                  <a:pt x="4939508" y="1608345"/>
                </a:lnTo>
                <a:cubicBezTo>
                  <a:pt x="4950164" y="1612844"/>
                  <a:pt x="4959761" y="1619351"/>
                  <a:pt x="4967821" y="1627395"/>
                </a:cubicBezTo>
                <a:cubicBezTo>
                  <a:pt x="4975880" y="1635436"/>
                  <a:pt x="4982403" y="1645013"/>
                  <a:pt x="4986911" y="1655648"/>
                </a:cubicBezTo>
                <a:cubicBezTo>
                  <a:pt x="4991417" y="1666281"/>
                  <a:pt x="4993910" y="1677974"/>
                  <a:pt x="4993910" y="1690246"/>
                </a:cubicBezTo>
                <a:cubicBezTo>
                  <a:pt x="4993912" y="1702518"/>
                  <a:pt x="4991417" y="1714211"/>
                  <a:pt x="4986911" y="1724844"/>
                </a:cubicBezTo>
                <a:cubicBezTo>
                  <a:pt x="4982403" y="1735479"/>
                  <a:pt x="4975881" y="1745055"/>
                  <a:pt x="4967822" y="1753099"/>
                </a:cubicBezTo>
                <a:cubicBezTo>
                  <a:pt x="4951701" y="1769185"/>
                  <a:pt x="4929432" y="1779132"/>
                  <a:pt x="4904835" y="1779133"/>
                </a:cubicBezTo>
                <a:lnTo>
                  <a:pt x="4870164" y="1772146"/>
                </a:lnTo>
                <a:lnTo>
                  <a:pt x="4841850" y="1753099"/>
                </a:lnTo>
                <a:lnTo>
                  <a:pt x="4822760" y="1724844"/>
                </a:lnTo>
                <a:lnTo>
                  <a:pt x="4815762" y="1690246"/>
                </a:lnTo>
                <a:lnTo>
                  <a:pt x="4822761" y="1655648"/>
                </a:lnTo>
                <a:lnTo>
                  <a:pt x="4841850" y="1627394"/>
                </a:lnTo>
                <a:lnTo>
                  <a:pt x="4870164" y="1608345"/>
                </a:lnTo>
                <a:cubicBezTo>
                  <a:pt x="4880821" y="1603848"/>
                  <a:pt x="4892537" y="1601359"/>
                  <a:pt x="4904835" y="1601359"/>
                </a:cubicBezTo>
                <a:close/>
                <a:moveTo>
                  <a:pt x="833992" y="1325972"/>
                </a:moveTo>
                <a:cubicBezTo>
                  <a:pt x="846178" y="1327628"/>
                  <a:pt x="857452" y="1331673"/>
                  <a:pt x="867406" y="1337564"/>
                </a:cubicBezTo>
                <a:lnTo>
                  <a:pt x="892897" y="1360253"/>
                </a:lnTo>
                <a:lnTo>
                  <a:pt x="908006" y="1390820"/>
                </a:lnTo>
                <a:lnTo>
                  <a:pt x="910282" y="1426046"/>
                </a:lnTo>
                <a:lnTo>
                  <a:pt x="898688" y="1459386"/>
                </a:lnTo>
                <a:lnTo>
                  <a:pt x="875966" y="1484813"/>
                </a:lnTo>
                <a:lnTo>
                  <a:pt x="845345" y="1499873"/>
                </a:lnTo>
                <a:lnTo>
                  <a:pt x="810049" y="1502126"/>
                </a:lnTo>
                <a:cubicBezTo>
                  <a:pt x="785676" y="1498813"/>
                  <a:pt x="764950" y="1485957"/>
                  <a:pt x="751142" y="1467847"/>
                </a:cubicBezTo>
                <a:cubicBezTo>
                  <a:pt x="744240" y="1458790"/>
                  <a:pt x="739067" y="1448423"/>
                  <a:pt x="736032" y="1437278"/>
                </a:cubicBezTo>
                <a:cubicBezTo>
                  <a:pt x="733000" y="1426135"/>
                  <a:pt x="732102" y="1414213"/>
                  <a:pt x="733757" y="1402053"/>
                </a:cubicBezTo>
                <a:cubicBezTo>
                  <a:pt x="735410" y="1389892"/>
                  <a:pt x="739455" y="1378642"/>
                  <a:pt x="745352" y="1368712"/>
                </a:cubicBezTo>
                <a:cubicBezTo>
                  <a:pt x="751251" y="1358781"/>
                  <a:pt x="759004" y="1350170"/>
                  <a:pt x="768073" y="1343288"/>
                </a:cubicBezTo>
                <a:cubicBezTo>
                  <a:pt x="777143" y="1336403"/>
                  <a:pt x="787529" y="1331248"/>
                  <a:pt x="798694" y="1328225"/>
                </a:cubicBezTo>
                <a:close/>
                <a:moveTo>
                  <a:pt x="3989986" y="1523263"/>
                </a:moveTo>
                <a:lnTo>
                  <a:pt x="4009303" y="1534826"/>
                </a:lnTo>
                <a:cubicBezTo>
                  <a:pt x="4014248" y="1541971"/>
                  <a:pt x="4017305" y="1551840"/>
                  <a:pt x="4017305" y="1562741"/>
                </a:cubicBezTo>
                <a:cubicBezTo>
                  <a:pt x="4017305" y="1573643"/>
                  <a:pt x="4014247" y="1583513"/>
                  <a:pt x="4009303" y="1590657"/>
                </a:cubicBezTo>
                <a:lnTo>
                  <a:pt x="3989984" y="1602220"/>
                </a:lnTo>
                <a:lnTo>
                  <a:pt x="3970664" y="1590657"/>
                </a:lnTo>
                <a:lnTo>
                  <a:pt x="3962664" y="1562741"/>
                </a:lnTo>
                <a:lnTo>
                  <a:pt x="3970666" y="1534826"/>
                </a:lnTo>
                <a:cubicBezTo>
                  <a:pt x="3975608" y="1527681"/>
                  <a:pt x="3982439" y="1523263"/>
                  <a:pt x="3989986" y="1523263"/>
                </a:cubicBezTo>
                <a:close/>
                <a:moveTo>
                  <a:pt x="1751024" y="1371800"/>
                </a:moveTo>
                <a:cubicBezTo>
                  <a:pt x="1758502" y="1372817"/>
                  <a:pt x="1764676" y="1378115"/>
                  <a:pt x="1768610" y="1385860"/>
                </a:cubicBezTo>
                <a:lnTo>
                  <a:pt x="1772780" y="1414598"/>
                </a:lnTo>
                <a:lnTo>
                  <a:pt x="1761093" y="1441183"/>
                </a:lnTo>
                <a:lnTo>
                  <a:pt x="1740392" y="1450038"/>
                </a:lnTo>
                <a:lnTo>
                  <a:pt x="1722806" y="1435979"/>
                </a:lnTo>
                <a:cubicBezTo>
                  <a:pt x="1718869" y="1428234"/>
                  <a:pt x="1717168" y="1418042"/>
                  <a:pt x="1718637" y="1407239"/>
                </a:cubicBezTo>
                <a:cubicBezTo>
                  <a:pt x="1720105" y="1396438"/>
                  <a:pt x="1724463" y="1387070"/>
                  <a:pt x="1730325" y="1380656"/>
                </a:cubicBezTo>
                <a:close/>
                <a:moveTo>
                  <a:pt x="3920264" y="1481508"/>
                </a:moveTo>
                <a:lnTo>
                  <a:pt x="3939582" y="1493071"/>
                </a:lnTo>
                <a:cubicBezTo>
                  <a:pt x="3944526" y="1500213"/>
                  <a:pt x="3947585" y="1510085"/>
                  <a:pt x="3947585" y="1520986"/>
                </a:cubicBezTo>
                <a:cubicBezTo>
                  <a:pt x="3947585" y="1531888"/>
                  <a:pt x="3944527" y="1541757"/>
                  <a:pt x="3939583" y="1548901"/>
                </a:cubicBezTo>
                <a:lnTo>
                  <a:pt x="3920263" y="1560465"/>
                </a:lnTo>
                <a:lnTo>
                  <a:pt x="3900944" y="1548901"/>
                </a:lnTo>
                <a:lnTo>
                  <a:pt x="3892942" y="1520986"/>
                </a:lnTo>
                <a:lnTo>
                  <a:pt x="3900944" y="1493071"/>
                </a:lnTo>
                <a:cubicBezTo>
                  <a:pt x="3905888" y="1485926"/>
                  <a:pt x="3912718" y="1481506"/>
                  <a:pt x="3920264" y="1481508"/>
                </a:cubicBezTo>
                <a:close/>
                <a:moveTo>
                  <a:pt x="1825734" y="1339816"/>
                </a:moveTo>
                <a:cubicBezTo>
                  <a:pt x="1833211" y="1340830"/>
                  <a:pt x="1839384" y="1346130"/>
                  <a:pt x="1843321" y="1353876"/>
                </a:cubicBezTo>
                <a:lnTo>
                  <a:pt x="1847490" y="1382614"/>
                </a:lnTo>
                <a:lnTo>
                  <a:pt x="1835801" y="1409197"/>
                </a:lnTo>
                <a:lnTo>
                  <a:pt x="1815101" y="1418054"/>
                </a:lnTo>
                <a:lnTo>
                  <a:pt x="1797514" y="1403993"/>
                </a:lnTo>
                <a:cubicBezTo>
                  <a:pt x="1793578" y="1396248"/>
                  <a:pt x="1791877" y="1386057"/>
                  <a:pt x="1793345" y="1375255"/>
                </a:cubicBezTo>
                <a:cubicBezTo>
                  <a:pt x="1794813" y="1364453"/>
                  <a:pt x="1799174" y="1355083"/>
                  <a:pt x="1805035" y="1348672"/>
                </a:cubicBezTo>
                <a:close/>
                <a:moveTo>
                  <a:pt x="4281427" y="1481631"/>
                </a:moveTo>
                <a:cubicBezTo>
                  <a:pt x="4294701" y="1481633"/>
                  <a:pt x="4306717" y="1488797"/>
                  <a:pt x="4315415" y="1500386"/>
                </a:cubicBezTo>
                <a:cubicBezTo>
                  <a:pt x="4324112" y="1511973"/>
                  <a:pt x="4329494" y="1527982"/>
                  <a:pt x="4329494" y="1545663"/>
                </a:cubicBezTo>
                <a:cubicBezTo>
                  <a:pt x="4329494" y="1563344"/>
                  <a:pt x="4324114" y="1579352"/>
                  <a:pt x="4315416" y="1590940"/>
                </a:cubicBezTo>
                <a:cubicBezTo>
                  <a:pt x="4306717" y="1602527"/>
                  <a:pt x="4294701" y="1609694"/>
                  <a:pt x="4281427" y="1609694"/>
                </a:cubicBezTo>
                <a:lnTo>
                  <a:pt x="4247439" y="1590941"/>
                </a:lnTo>
                <a:lnTo>
                  <a:pt x="4233360" y="1545663"/>
                </a:lnTo>
                <a:lnTo>
                  <a:pt x="4247438" y="1500386"/>
                </a:lnTo>
                <a:cubicBezTo>
                  <a:pt x="4256138" y="1488799"/>
                  <a:pt x="4268154" y="1481631"/>
                  <a:pt x="4281427" y="1481631"/>
                </a:cubicBezTo>
                <a:close/>
                <a:moveTo>
                  <a:pt x="1467845" y="1291296"/>
                </a:moveTo>
                <a:cubicBezTo>
                  <a:pt x="1480997" y="1293084"/>
                  <a:pt x="1491938" y="1301805"/>
                  <a:pt x="1498998" y="1314458"/>
                </a:cubicBezTo>
                <a:lnTo>
                  <a:pt x="1506850" y="1361218"/>
                </a:lnTo>
                <a:lnTo>
                  <a:pt x="1486801" y="1404188"/>
                </a:lnTo>
                <a:lnTo>
                  <a:pt x="1450597" y="1418192"/>
                </a:lnTo>
                <a:cubicBezTo>
                  <a:pt x="1437444" y="1416405"/>
                  <a:pt x="1426503" y="1407685"/>
                  <a:pt x="1419444" y="1395032"/>
                </a:cubicBezTo>
                <a:cubicBezTo>
                  <a:pt x="1412386" y="1382378"/>
                  <a:pt x="1409211" y="1365791"/>
                  <a:pt x="1411592" y="1348271"/>
                </a:cubicBezTo>
                <a:cubicBezTo>
                  <a:pt x="1413973" y="1330751"/>
                  <a:pt x="1421462" y="1315613"/>
                  <a:pt x="1431641" y="1305303"/>
                </a:cubicBezTo>
                <a:cubicBezTo>
                  <a:pt x="1441820" y="1294991"/>
                  <a:pt x="1454692" y="1289510"/>
                  <a:pt x="1467845" y="1291296"/>
                </a:cubicBezTo>
                <a:close/>
                <a:moveTo>
                  <a:pt x="4155556" y="1466939"/>
                </a:moveTo>
                <a:lnTo>
                  <a:pt x="4183302" y="1483043"/>
                </a:lnTo>
                <a:cubicBezTo>
                  <a:pt x="4190404" y="1492993"/>
                  <a:pt x="4194795" y="1506738"/>
                  <a:pt x="4194795" y="1521921"/>
                </a:cubicBezTo>
                <a:cubicBezTo>
                  <a:pt x="4194795" y="1537104"/>
                  <a:pt x="4190403" y="1550849"/>
                  <a:pt x="4183302" y="1560798"/>
                </a:cubicBezTo>
                <a:cubicBezTo>
                  <a:pt x="4176201" y="1570748"/>
                  <a:pt x="4166392" y="1576902"/>
                  <a:pt x="4155556" y="1576902"/>
                </a:cubicBezTo>
                <a:lnTo>
                  <a:pt x="4127809" y="1560798"/>
                </a:lnTo>
                <a:lnTo>
                  <a:pt x="4116317" y="1521921"/>
                </a:lnTo>
                <a:lnTo>
                  <a:pt x="4127809" y="1483043"/>
                </a:lnTo>
                <a:cubicBezTo>
                  <a:pt x="4134912" y="1473094"/>
                  <a:pt x="4144720" y="1466939"/>
                  <a:pt x="4155556" y="1466939"/>
                </a:cubicBezTo>
                <a:close/>
                <a:moveTo>
                  <a:pt x="1594548" y="1293690"/>
                </a:moveTo>
                <a:cubicBezTo>
                  <a:pt x="1605285" y="1295150"/>
                  <a:pt x="1614175" y="1302570"/>
                  <a:pt x="1619873" y="1313385"/>
                </a:cubicBezTo>
                <a:lnTo>
                  <a:pt x="1626024" y="1353456"/>
                </a:lnTo>
                <a:lnTo>
                  <a:pt x="1609401" y="1390431"/>
                </a:lnTo>
                <a:lnTo>
                  <a:pt x="1579738" y="1402652"/>
                </a:lnTo>
                <a:cubicBezTo>
                  <a:pt x="1569001" y="1401192"/>
                  <a:pt x="1560110" y="1393773"/>
                  <a:pt x="1554414" y="1382957"/>
                </a:cubicBezTo>
                <a:cubicBezTo>
                  <a:pt x="1548717" y="1372143"/>
                  <a:pt x="1546216" y="1357931"/>
                  <a:pt x="1548261" y="1342887"/>
                </a:cubicBezTo>
                <a:cubicBezTo>
                  <a:pt x="1550306" y="1327842"/>
                  <a:pt x="1556508" y="1314814"/>
                  <a:pt x="1564886" y="1305911"/>
                </a:cubicBezTo>
                <a:close/>
                <a:moveTo>
                  <a:pt x="3831065" y="1441218"/>
                </a:moveTo>
                <a:lnTo>
                  <a:pt x="3850384" y="1452783"/>
                </a:lnTo>
                <a:cubicBezTo>
                  <a:pt x="3855329" y="1459925"/>
                  <a:pt x="3858386" y="1469797"/>
                  <a:pt x="3858386" y="1480698"/>
                </a:cubicBezTo>
                <a:cubicBezTo>
                  <a:pt x="3858386" y="1491599"/>
                  <a:pt x="3855328" y="1501469"/>
                  <a:pt x="3850384" y="1508614"/>
                </a:cubicBezTo>
                <a:lnTo>
                  <a:pt x="3831065" y="1520177"/>
                </a:lnTo>
                <a:lnTo>
                  <a:pt x="3811745" y="1508613"/>
                </a:lnTo>
                <a:lnTo>
                  <a:pt x="3803743" y="1480696"/>
                </a:lnTo>
                <a:lnTo>
                  <a:pt x="3811746" y="1452781"/>
                </a:lnTo>
                <a:cubicBezTo>
                  <a:pt x="3816689" y="1445638"/>
                  <a:pt x="3823520" y="1441218"/>
                  <a:pt x="3831065" y="1441218"/>
                </a:cubicBezTo>
                <a:close/>
                <a:moveTo>
                  <a:pt x="1919547" y="1311906"/>
                </a:moveTo>
                <a:cubicBezTo>
                  <a:pt x="1927023" y="1312923"/>
                  <a:pt x="1933196" y="1318222"/>
                  <a:pt x="1937132" y="1325966"/>
                </a:cubicBezTo>
                <a:lnTo>
                  <a:pt x="1941303" y="1354705"/>
                </a:lnTo>
                <a:lnTo>
                  <a:pt x="1929614" y="1381289"/>
                </a:lnTo>
                <a:lnTo>
                  <a:pt x="1908912" y="1390146"/>
                </a:lnTo>
                <a:lnTo>
                  <a:pt x="1891327" y="1376087"/>
                </a:lnTo>
                <a:cubicBezTo>
                  <a:pt x="1887390" y="1368341"/>
                  <a:pt x="1885689" y="1358149"/>
                  <a:pt x="1887157" y="1347347"/>
                </a:cubicBezTo>
                <a:cubicBezTo>
                  <a:pt x="1888625" y="1336545"/>
                  <a:pt x="1892984" y="1327175"/>
                  <a:pt x="1898846" y="1320764"/>
                </a:cubicBezTo>
                <a:close/>
                <a:moveTo>
                  <a:pt x="4418609" y="1478985"/>
                </a:moveTo>
                <a:cubicBezTo>
                  <a:pt x="4434864" y="1478985"/>
                  <a:pt x="4449581" y="1487220"/>
                  <a:pt x="4460234" y="1500532"/>
                </a:cubicBezTo>
                <a:cubicBezTo>
                  <a:pt x="4470887" y="1513846"/>
                  <a:pt x="4477475" y="1532237"/>
                  <a:pt x="4477475" y="1552551"/>
                </a:cubicBezTo>
                <a:cubicBezTo>
                  <a:pt x="4477475" y="1572866"/>
                  <a:pt x="4470886" y="1591258"/>
                  <a:pt x="4460233" y="1604571"/>
                </a:cubicBezTo>
                <a:cubicBezTo>
                  <a:pt x="4449581" y="1617884"/>
                  <a:pt x="4434864" y="1626118"/>
                  <a:pt x="4418609" y="1626118"/>
                </a:cubicBezTo>
                <a:lnTo>
                  <a:pt x="4376985" y="1604572"/>
                </a:lnTo>
                <a:lnTo>
                  <a:pt x="4359743" y="1552551"/>
                </a:lnTo>
                <a:lnTo>
                  <a:pt x="4376985" y="1500532"/>
                </a:lnTo>
                <a:cubicBezTo>
                  <a:pt x="4387638" y="1487219"/>
                  <a:pt x="4402353" y="1478985"/>
                  <a:pt x="4418609" y="1478985"/>
                </a:cubicBezTo>
                <a:close/>
                <a:moveTo>
                  <a:pt x="1332269" y="1270198"/>
                </a:moveTo>
                <a:cubicBezTo>
                  <a:pt x="1348377" y="1272388"/>
                  <a:pt x="1361849" y="1282529"/>
                  <a:pt x="1370612" y="1297155"/>
                </a:cubicBezTo>
                <a:lnTo>
                  <a:pt x="1380691" y="1351022"/>
                </a:lnTo>
                <a:lnTo>
                  <a:pt x="1356600" y="1400247"/>
                </a:lnTo>
                <a:lnTo>
                  <a:pt x="1312453" y="1415991"/>
                </a:lnTo>
                <a:cubicBezTo>
                  <a:pt x="1296346" y="1413802"/>
                  <a:pt x="1282872" y="1403661"/>
                  <a:pt x="1274110" y="1389034"/>
                </a:cubicBezTo>
                <a:cubicBezTo>
                  <a:pt x="1265347" y="1374408"/>
                  <a:pt x="1261295" y="1355296"/>
                  <a:pt x="1264032" y="1335166"/>
                </a:cubicBezTo>
                <a:cubicBezTo>
                  <a:pt x="1266767" y="1315037"/>
                  <a:pt x="1275772" y="1297701"/>
                  <a:pt x="1288121" y="1285943"/>
                </a:cubicBezTo>
                <a:cubicBezTo>
                  <a:pt x="1300470" y="1274187"/>
                  <a:pt x="1316162" y="1268009"/>
                  <a:pt x="1332269" y="1270198"/>
                </a:cubicBezTo>
                <a:close/>
                <a:moveTo>
                  <a:pt x="5112181" y="1520095"/>
                </a:moveTo>
                <a:lnTo>
                  <a:pt x="5147919" y="1529680"/>
                </a:lnTo>
                <a:cubicBezTo>
                  <a:pt x="5158904" y="1535853"/>
                  <a:pt x="5168796" y="1544787"/>
                  <a:pt x="5177104" y="1555823"/>
                </a:cubicBezTo>
                <a:cubicBezTo>
                  <a:pt x="5185411" y="1566862"/>
                  <a:pt x="5192135" y="1580004"/>
                  <a:pt x="5196780" y="1594598"/>
                </a:cubicBezTo>
                <a:cubicBezTo>
                  <a:pt x="5201427" y="1609193"/>
                  <a:pt x="5203997" y="1625238"/>
                  <a:pt x="5203997" y="1642082"/>
                </a:cubicBezTo>
                <a:cubicBezTo>
                  <a:pt x="5203997" y="1658924"/>
                  <a:pt x="5201427" y="1674970"/>
                  <a:pt x="5196780" y="1689564"/>
                </a:cubicBezTo>
                <a:cubicBezTo>
                  <a:pt x="5192136" y="1704159"/>
                  <a:pt x="5185411" y="1717302"/>
                  <a:pt x="5177104" y="1728341"/>
                </a:cubicBezTo>
                <a:cubicBezTo>
                  <a:pt x="5160489" y="1750415"/>
                  <a:pt x="5137534" y="1764070"/>
                  <a:pt x="5112181" y="1764070"/>
                </a:cubicBezTo>
                <a:lnTo>
                  <a:pt x="5076441" y="1754482"/>
                </a:lnTo>
                <a:lnTo>
                  <a:pt x="5047255" y="1728339"/>
                </a:lnTo>
                <a:lnTo>
                  <a:pt x="5027579" y="1689564"/>
                </a:lnTo>
                <a:lnTo>
                  <a:pt x="5020365" y="1642082"/>
                </a:lnTo>
                <a:lnTo>
                  <a:pt x="5027581" y="1594598"/>
                </a:lnTo>
                <a:lnTo>
                  <a:pt x="5047257" y="1555823"/>
                </a:lnTo>
                <a:lnTo>
                  <a:pt x="5076441" y="1529680"/>
                </a:lnTo>
                <a:cubicBezTo>
                  <a:pt x="5087427" y="1523508"/>
                  <a:pt x="5099503" y="1520095"/>
                  <a:pt x="5112181" y="1520095"/>
                </a:cubicBezTo>
                <a:close/>
                <a:moveTo>
                  <a:pt x="639480" y="1217523"/>
                </a:moveTo>
                <a:cubicBezTo>
                  <a:pt x="652042" y="1219231"/>
                  <a:pt x="663548" y="1224239"/>
                  <a:pt x="673603" y="1231834"/>
                </a:cubicBezTo>
                <a:lnTo>
                  <a:pt x="699000" y="1261669"/>
                </a:lnTo>
                <a:lnTo>
                  <a:pt x="713275" y="1302741"/>
                </a:lnTo>
                <a:lnTo>
                  <a:pt x="714030" y="1350764"/>
                </a:lnTo>
                <a:lnTo>
                  <a:pt x="700487" y="1396842"/>
                </a:lnTo>
                <a:lnTo>
                  <a:pt x="675768" y="1432614"/>
                </a:lnTo>
                <a:lnTo>
                  <a:pt x="643327" y="1454588"/>
                </a:lnTo>
                <a:lnTo>
                  <a:pt x="606621" y="1459275"/>
                </a:lnTo>
                <a:cubicBezTo>
                  <a:pt x="581499" y="1455861"/>
                  <a:pt x="560592" y="1439238"/>
                  <a:pt x="547101" y="1415128"/>
                </a:cubicBezTo>
                <a:cubicBezTo>
                  <a:pt x="540357" y="1403071"/>
                  <a:pt x="535463" y="1389142"/>
                  <a:pt x="532827" y="1374054"/>
                </a:cubicBezTo>
                <a:cubicBezTo>
                  <a:pt x="530188" y="1358967"/>
                  <a:pt x="529802" y="1342721"/>
                  <a:pt x="532071" y="1326033"/>
                </a:cubicBezTo>
                <a:cubicBezTo>
                  <a:pt x="534339" y="1309342"/>
                  <a:pt x="539047" y="1293789"/>
                  <a:pt x="545617" y="1279953"/>
                </a:cubicBezTo>
                <a:cubicBezTo>
                  <a:pt x="552185" y="1266118"/>
                  <a:pt x="560618" y="1254001"/>
                  <a:pt x="570336" y="1244182"/>
                </a:cubicBezTo>
                <a:cubicBezTo>
                  <a:pt x="580055" y="1234365"/>
                  <a:pt x="591060" y="1226845"/>
                  <a:pt x="602776" y="1222207"/>
                </a:cubicBezTo>
                <a:close/>
                <a:moveTo>
                  <a:pt x="4049223" y="1440553"/>
                </a:moveTo>
                <a:lnTo>
                  <a:pt x="4073734" y="1452756"/>
                </a:lnTo>
                <a:cubicBezTo>
                  <a:pt x="4080007" y="1460295"/>
                  <a:pt x="4083887" y="1470713"/>
                  <a:pt x="4083887" y="1482217"/>
                </a:cubicBezTo>
                <a:cubicBezTo>
                  <a:pt x="4083887" y="1493723"/>
                  <a:pt x="4080007" y="1504139"/>
                  <a:pt x="4073734" y="1511678"/>
                </a:cubicBezTo>
                <a:lnTo>
                  <a:pt x="4049223" y="1523881"/>
                </a:lnTo>
                <a:lnTo>
                  <a:pt x="4024712" y="1511679"/>
                </a:lnTo>
                <a:lnTo>
                  <a:pt x="4014559" y="1482217"/>
                </a:lnTo>
                <a:lnTo>
                  <a:pt x="4024712" y="1452756"/>
                </a:lnTo>
                <a:cubicBezTo>
                  <a:pt x="4030985" y="1445217"/>
                  <a:pt x="4039650" y="1440553"/>
                  <a:pt x="4049223" y="1440553"/>
                </a:cubicBezTo>
                <a:close/>
                <a:moveTo>
                  <a:pt x="1703466" y="1281866"/>
                </a:moveTo>
                <a:cubicBezTo>
                  <a:pt x="1712952" y="1283155"/>
                  <a:pt x="1720909" y="1288944"/>
                  <a:pt x="1726110" y="1297259"/>
                </a:cubicBezTo>
                <a:lnTo>
                  <a:pt x="1732203" y="1327819"/>
                </a:lnTo>
                <a:lnTo>
                  <a:pt x="1718174" y="1355645"/>
                </a:lnTo>
                <a:lnTo>
                  <a:pt x="1692243" y="1364435"/>
                </a:lnTo>
                <a:lnTo>
                  <a:pt x="1669599" y="1349042"/>
                </a:lnTo>
                <a:cubicBezTo>
                  <a:pt x="1664398" y="1340726"/>
                  <a:pt x="1661957" y="1329883"/>
                  <a:pt x="1663506" y="1318482"/>
                </a:cubicBezTo>
                <a:cubicBezTo>
                  <a:pt x="1665056" y="1307082"/>
                  <a:pt x="1670303" y="1297282"/>
                  <a:pt x="1677535" y="1290656"/>
                </a:cubicBezTo>
                <a:close/>
                <a:moveTo>
                  <a:pt x="4592486" y="1473408"/>
                </a:moveTo>
                <a:cubicBezTo>
                  <a:pt x="4612347" y="1473406"/>
                  <a:pt x="4630326" y="1481824"/>
                  <a:pt x="4643340" y="1495436"/>
                </a:cubicBezTo>
                <a:cubicBezTo>
                  <a:pt x="4656352" y="1509044"/>
                  <a:pt x="4664402" y="1527846"/>
                  <a:pt x="4664401" y="1548614"/>
                </a:cubicBezTo>
                <a:cubicBezTo>
                  <a:pt x="4664401" y="1569382"/>
                  <a:pt x="4656353" y="1588184"/>
                  <a:pt x="4643339" y="1601794"/>
                </a:cubicBezTo>
                <a:cubicBezTo>
                  <a:pt x="4630325" y="1615405"/>
                  <a:pt x="4612346" y="1623823"/>
                  <a:pt x="4592486" y="1623823"/>
                </a:cubicBezTo>
                <a:lnTo>
                  <a:pt x="4541636" y="1601795"/>
                </a:lnTo>
                <a:lnTo>
                  <a:pt x="4520573" y="1548615"/>
                </a:lnTo>
                <a:lnTo>
                  <a:pt x="4541634" y="1495434"/>
                </a:lnTo>
                <a:cubicBezTo>
                  <a:pt x="4554650" y="1481826"/>
                  <a:pt x="4572629" y="1473408"/>
                  <a:pt x="4592486" y="1473408"/>
                </a:cubicBezTo>
                <a:close/>
                <a:moveTo>
                  <a:pt x="1160727" y="1241254"/>
                </a:moveTo>
                <a:cubicBezTo>
                  <a:pt x="1180404" y="1243929"/>
                  <a:pt x="1197085" y="1254691"/>
                  <a:pt x="1208150" y="1269928"/>
                </a:cubicBezTo>
                <a:lnTo>
                  <a:pt x="1221856" y="1325461"/>
                </a:lnTo>
                <a:lnTo>
                  <a:pt x="1193823" y="1375320"/>
                </a:lnTo>
                <a:lnTo>
                  <a:pt x="1140469" y="1390299"/>
                </a:lnTo>
                <a:cubicBezTo>
                  <a:pt x="1120790" y="1387624"/>
                  <a:pt x="1104109" y="1376861"/>
                  <a:pt x="1093047" y="1361622"/>
                </a:cubicBezTo>
                <a:cubicBezTo>
                  <a:pt x="1081984" y="1346383"/>
                  <a:pt x="1076542" y="1326668"/>
                  <a:pt x="1079339" y="1306090"/>
                </a:cubicBezTo>
                <a:cubicBezTo>
                  <a:pt x="1082135" y="1285511"/>
                  <a:pt x="1092644" y="1267964"/>
                  <a:pt x="1107370" y="1256233"/>
                </a:cubicBezTo>
                <a:cubicBezTo>
                  <a:pt x="1122099" y="1244497"/>
                  <a:pt x="1141048" y="1238578"/>
                  <a:pt x="1160727" y="1241254"/>
                </a:cubicBezTo>
                <a:close/>
                <a:moveTo>
                  <a:pt x="3948792" y="1404925"/>
                </a:moveTo>
                <a:lnTo>
                  <a:pt x="3968110" y="1416488"/>
                </a:lnTo>
                <a:cubicBezTo>
                  <a:pt x="3973054" y="1423633"/>
                  <a:pt x="3976113" y="1433502"/>
                  <a:pt x="3976113" y="1444403"/>
                </a:cubicBezTo>
                <a:cubicBezTo>
                  <a:pt x="3976113" y="1455305"/>
                  <a:pt x="3973055" y="1465175"/>
                  <a:pt x="3968111" y="1472319"/>
                </a:cubicBezTo>
                <a:lnTo>
                  <a:pt x="3948791" y="1483882"/>
                </a:lnTo>
                <a:lnTo>
                  <a:pt x="3929471" y="1472319"/>
                </a:lnTo>
                <a:lnTo>
                  <a:pt x="3921470" y="1444403"/>
                </a:lnTo>
                <a:lnTo>
                  <a:pt x="3929472" y="1416488"/>
                </a:lnTo>
                <a:cubicBezTo>
                  <a:pt x="3934416" y="1409343"/>
                  <a:pt x="3941247" y="1404925"/>
                  <a:pt x="3948792" y="1404925"/>
                </a:cubicBezTo>
                <a:close/>
                <a:moveTo>
                  <a:pt x="1807780" y="1260089"/>
                </a:moveTo>
                <a:cubicBezTo>
                  <a:pt x="1815256" y="1261105"/>
                  <a:pt x="1821430" y="1266402"/>
                  <a:pt x="1825367" y="1274148"/>
                </a:cubicBezTo>
                <a:lnTo>
                  <a:pt x="1829536" y="1302887"/>
                </a:lnTo>
                <a:lnTo>
                  <a:pt x="1817848" y="1329471"/>
                </a:lnTo>
                <a:lnTo>
                  <a:pt x="1797147" y="1338326"/>
                </a:lnTo>
                <a:lnTo>
                  <a:pt x="1779560" y="1324267"/>
                </a:lnTo>
                <a:cubicBezTo>
                  <a:pt x="1775624" y="1316522"/>
                  <a:pt x="1773923" y="1306330"/>
                  <a:pt x="1775391" y="1295527"/>
                </a:cubicBezTo>
                <a:cubicBezTo>
                  <a:pt x="1776859" y="1284726"/>
                  <a:pt x="1781220" y="1275358"/>
                  <a:pt x="1787081" y="1268944"/>
                </a:cubicBezTo>
                <a:close/>
                <a:moveTo>
                  <a:pt x="3760464" y="1387782"/>
                </a:moveTo>
                <a:lnTo>
                  <a:pt x="3779782" y="1399345"/>
                </a:lnTo>
                <a:cubicBezTo>
                  <a:pt x="3784727" y="1406488"/>
                  <a:pt x="3787783" y="1416359"/>
                  <a:pt x="3787783" y="1427261"/>
                </a:cubicBezTo>
                <a:cubicBezTo>
                  <a:pt x="3787784" y="1438162"/>
                  <a:pt x="3784726" y="1448032"/>
                  <a:pt x="3779782" y="1455176"/>
                </a:cubicBezTo>
                <a:lnTo>
                  <a:pt x="3760463" y="1466739"/>
                </a:lnTo>
                <a:lnTo>
                  <a:pt x="3741144" y="1455176"/>
                </a:lnTo>
                <a:lnTo>
                  <a:pt x="3733142" y="1427261"/>
                </a:lnTo>
                <a:lnTo>
                  <a:pt x="3741143" y="1399343"/>
                </a:lnTo>
                <a:cubicBezTo>
                  <a:pt x="3746087" y="1392201"/>
                  <a:pt x="3752917" y="1387780"/>
                  <a:pt x="3760464" y="1387782"/>
                </a:cubicBezTo>
                <a:close/>
                <a:moveTo>
                  <a:pt x="1996701" y="1268466"/>
                </a:moveTo>
                <a:cubicBezTo>
                  <a:pt x="2004180" y="1269480"/>
                  <a:pt x="2010352" y="1274781"/>
                  <a:pt x="2014289" y="1282524"/>
                </a:cubicBezTo>
                <a:lnTo>
                  <a:pt x="2018457" y="1311265"/>
                </a:lnTo>
                <a:lnTo>
                  <a:pt x="2006768" y="1337848"/>
                </a:lnTo>
                <a:lnTo>
                  <a:pt x="1986068" y="1346704"/>
                </a:lnTo>
                <a:lnTo>
                  <a:pt x="1968483" y="1332644"/>
                </a:lnTo>
                <a:cubicBezTo>
                  <a:pt x="1964546" y="1324899"/>
                  <a:pt x="1962845" y="1314707"/>
                  <a:pt x="1964314" y="1303906"/>
                </a:cubicBezTo>
                <a:cubicBezTo>
                  <a:pt x="1965782" y="1293103"/>
                  <a:pt x="1970140" y="1283734"/>
                  <a:pt x="1976002" y="1277322"/>
                </a:cubicBezTo>
                <a:close/>
                <a:moveTo>
                  <a:pt x="4763069" y="1439020"/>
                </a:moveTo>
                <a:lnTo>
                  <a:pt x="4797742" y="1446006"/>
                </a:lnTo>
                <a:cubicBezTo>
                  <a:pt x="4808398" y="1450505"/>
                  <a:pt x="4817995" y="1457012"/>
                  <a:pt x="4826055" y="1465056"/>
                </a:cubicBezTo>
                <a:cubicBezTo>
                  <a:pt x="4834114" y="1473097"/>
                  <a:pt x="4840637" y="1482674"/>
                  <a:pt x="4845145" y="1493309"/>
                </a:cubicBezTo>
                <a:cubicBezTo>
                  <a:pt x="4849651" y="1503942"/>
                  <a:pt x="4852144" y="1515635"/>
                  <a:pt x="4852144" y="1527907"/>
                </a:cubicBezTo>
                <a:cubicBezTo>
                  <a:pt x="4852146" y="1540179"/>
                  <a:pt x="4849651" y="1551872"/>
                  <a:pt x="4845145" y="1562505"/>
                </a:cubicBezTo>
                <a:cubicBezTo>
                  <a:pt x="4840637" y="1573140"/>
                  <a:pt x="4834115" y="1582716"/>
                  <a:pt x="4826056" y="1590760"/>
                </a:cubicBezTo>
                <a:cubicBezTo>
                  <a:pt x="4809935" y="1606846"/>
                  <a:pt x="4787666" y="1616793"/>
                  <a:pt x="4763069" y="1616794"/>
                </a:cubicBezTo>
                <a:lnTo>
                  <a:pt x="4728398" y="1609807"/>
                </a:lnTo>
                <a:lnTo>
                  <a:pt x="4700084" y="1590760"/>
                </a:lnTo>
                <a:lnTo>
                  <a:pt x="4680994" y="1562505"/>
                </a:lnTo>
                <a:lnTo>
                  <a:pt x="4673996" y="1527907"/>
                </a:lnTo>
                <a:lnTo>
                  <a:pt x="4680995" y="1493309"/>
                </a:lnTo>
                <a:lnTo>
                  <a:pt x="4700084" y="1465055"/>
                </a:lnTo>
                <a:lnTo>
                  <a:pt x="4728398" y="1446006"/>
                </a:lnTo>
                <a:cubicBezTo>
                  <a:pt x="4739055" y="1441509"/>
                  <a:pt x="4750771" y="1439020"/>
                  <a:pt x="4763069" y="1439020"/>
                </a:cubicBezTo>
                <a:close/>
                <a:moveTo>
                  <a:pt x="996330" y="1184205"/>
                </a:moveTo>
                <a:cubicBezTo>
                  <a:pt x="1008516" y="1185862"/>
                  <a:pt x="1019790" y="1189906"/>
                  <a:pt x="1029744" y="1195797"/>
                </a:cubicBezTo>
                <a:lnTo>
                  <a:pt x="1055235" y="1218486"/>
                </a:lnTo>
                <a:lnTo>
                  <a:pt x="1070345" y="1249054"/>
                </a:lnTo>
                <a:lnTo>
                  <a:pt x="1072620" y="1284279"/>
                </a:lnTo>
                <a:lnTo>
                  <a:pt x="1061026" y="1317619"/>
                </a:lnTo>
                <a:lnTo>
                  <a:pt x="1038305" y="1343046"/>
                </a:lnTo>
                <a:lnTo>
                  <a:pt x="1007684" y="1358106"/>
                </a:lnTo>
                <a:lnTo>
                  <a:pt x="972387" y="1360360"/>
                </a:lnTo>
                <a:cubicBezTo>
                  <a:pt x="948015" y="1357046"/>
                  <a:pt x="927288" y="1344190"/>
                  <a:pt x="913480" y="1326080"/>
                </a:cubicBezTo>
                <a:cubicBezTo>
                  <a:pt x="906578" y="1317024"/>
                  <a:pt x="901405" y="1306656"/>
                  <a:pt x="898371" y="1295511"/>
                </a:cubicBezTo>
                <a:cubicBezTo>
                  <a:pt x="895338" y="1284368"/>
                  <a:pt x="894440" y="1272446"/>
                  <a:pt x="896095" y="1260286"/>
                </a:cubicBezTo>
                <a:cubicBezTo>
                  <a:pt x="897748" y="1248126"/>
                  <a:pt x="901793" y="1236875"/>
                  <a:pt x="907690" y="1226946"/>
                </a:cubicBezTo>
                <a:cubicBezTo>
                  <a:pt x="913589" y="1217015"/>
                  <a:pt x="921343" y="1208403"/>
                  <a:pt x="930411" y="1201521"/>
                </a:cubicBezTo>
                <a:cubicBezTo>
                  <a:pt x="939481" y="1194636"/>
                  <a:pt x="949867" y="1189481"/>
                  <a:pt x="961032" y="1186458"/>
                </a:cubicBezTo>
                <a:close/>
                <a:moveTo>
                  <a:pt x="3848220" y="1360924"/>
                </a:moveTo>
                <a:lnTo>
                  <a:pt x="3867537" y="1372487"/>
                </a:lnTo>
                <a:cubicBezTo>
                  <a:pt x="3872482" y="1379632"/>
                  <a:pt x="3875539" y="1389501"/>
                  <a:pt x="3875539" y="1400402"/>
                </a:cubicBezTo>
                <a:cubicBezTo>
                  <a:pt x="3875539" y="1411304"/>
                  <a:pt x="3872481" y="1421174"/>
                  <a:pt x="3867537" y="1428318"/>
                </a:cubicBezTo>
                <a:lnTo>
                  <a:pt x="3848218" y="1439881"/>
                </a:lnTo>
                <a:lnTo>
                  <a:pt x="3828898" y="1428318"/>
                </a:lnTo>
                <a:lnTo>
                  <a:pt x="3820898" y="1400402"/>
                </a:lnTo>
                <a:lnTo>
                  <a:pt x="3828900" y="1372487"/>
                </a:lnTo>
                <a:cubicBezTo>
                  <a:pt x="3833842" y="1365342"/>
                  <a:pt x="3840673" y="1360924"/>
                  <a:pt x="3848220" y="1360924"/>
                </a:cubicBezTo>
                <a:close/>
                <a:moveTo>
                  <a:pt x="1913362" y="1230034"/>
                </a:moveTo>
                <a:cubicBezTo>
                  <a:pt x="1920840" y="1231050"/>
                  <a:pt x="1927014" y="1236348"/>
                  <a:pt x="1930949" y="1244093"/>
                </a:cubicBezTo>
                <a:lnTo>
                  <a:pt x="1935118" y="1272832"/>
                </a:lnTo>
                <a:lnTo>
                  <a:pt x="1923431" y="1299416"/>
                </a:lnTo>
                <a:lnTo>
                  <a:pt x="1902730" y="1308271"/>
                </a:lnTo>
                <a:lnTo>
                  <a:pt x="1885144" y="1294212"/>
                </a:lnTo>
                <a:cubicBezTo>
                  <a:pt x="1881207" y="1286467"/>
                  <a:pt x="1879507" y="1276275"/>
                  <a:pt x="1880975" y="1265472"/>
                </a:cubicBezTo>
                <a:cubicBezTo>
                  <a:pt x="1882443" y="1254671"/>
                  <a:pt x="1886801" y="1245303"/>
                  <a:pt x="1892664" y="1238890"/>
                </a:cubicBezTo>
                <a:close/>
                <a:moveTo>
                  <a:pt x="3778498" y="1319169"/>
                </a:moveTo>
                <a:lnTo>
                  <a:pt x="3797816" y="1330732"/>
                </a:lnTo>
                <a:cubicBezTo>
                  <a:pt x="3802760" y="1337874"/>
                  <a:pt x="3805819" y="1347746"/>
                  <a:pt x="3805819" y="1358647"/>
                </a:cubicBezTo>
                <a:cubicBezTo>
                  <a:pt x="3805819" y="1369549"/>
                  <a:pt x="3802761" y="1379418"/>
                  <a:pt x="3797817" y="1386562"/>
                </a:cubicBezTo>
                <a:lnTo>
                  <a:pt x="3778497" y="1398126"/>
                </a:lnTo>
                <a:lnTo>
                  <a:pt x="3759178" y="1386562"/>
                </a:lnTo>
                <a:lnTo>
                  <a:pt x="3751176" y="1358647"/>
                </a:lnTo>
                <a:lnTo>
                  <a:pt x="3759178" y="1330732"/>
                </a:lnTo>
                <a:cubicBezTo>
                  <a:pt x="3764122" y="1323587"/>
                  <a:pt x="3770952" y="1319167"/>
                  <a:pt x="3778498" y="1319169"/>
                </a:cubicBezTo>
                <a:close/>
                <a:moveTo>
                  <a:pt x="1988072" y="1198049"/>
                </a:moveTo>
                <a:cubicBezTo>
                  <a:pt x="1995550" y="1199064"/>
                  <a:pt x="2001722" y="1204363"/>
                  <a:pt x="2005659" y="1212109"/>
                </a:cubicBezTo>
                <a:lnTo>
                  <a:pt x="2009828" y="1240847"/>
                </a:lnTo>
                <a:lnTo>
                  <a:pt x="1998140" y="1267430"/>
                </a:lnTo>
                <a:lnTo>
                  <a:pt x="1977439" y="1276287"/>
                </a:lnTo>
                <a:lnTo>
                  <a:pt x="1959853" y="1262226"/>
                </a:lnTo>
                <a:cubicBezTo>
                  <a:pt x="1955916" y="1254482"/>
                  <a:pt x="1954215" y="1244291"/>
                  <a:pt x="1955683" y="1233488"/>
                </a:cubicBezTo>
                <a:cubicBezTo>
                  <a:pt x="1957151" y="1222686"/>
                  <a:pt x="1961512" y="1213316"/>
                  <a:pt x="1967373" y="1206905"/>
                </a:cubicBezTo>
                <a:close/>
                <a:moveTo>
                  <a:pt x="4139660" y="1319292"/>
                </a:moveTo>
                <a:cubicBezTo>
                  <a:pt x="4152934" y="1319295"/>
                  <a:pt x="4164950" y="1326458"/>
                  <a:pt x="4173648" y="1338047"/>
                </a:cubicBezTo>
                <a:cubicBezTo>
                  <a:pt x="4182345" y="1349635"/>
                  <a:pt x="4187727" y="1365644"/>
                  <a:pt x="4187727" y="1383324"/>
                </a:cubicBezTo>
                <a:cubicBezTo>
                  <a:pt x="4187727" y="1401005"/>
                  <a:pt x="4182347" y="1417013"/>
                  <a:pt x="4173649" y="1428601"/>
                </a:cubicBezTo>
                <a:cubicBezTo>
                  <a:pt x="4164950" y="1440188"/>
                  <a:pt x="4152934" y="1447356"/>
                  <a:pt x="4139660" y="1447355"/>
                </a:cubicBezTo>
                <a:lnTo>
                  <a:pt x="4105672" y="1428602"/>
                </a:lnTo>
                <a:lnTo>
                  <a:pt x="4091593" y="1383324"/>
                </a:lnTo>
                <a:lnTo>
                  <a:pt x="4105671" y="1338048"/>
                </a:lnTo>
                <a:cubicBezTo>
                  <a:pt x="4114371" y="1326460"/>
                  <a:pt x="4126387" y="1319293"/>
                  <a:pt x="4139660" y="1319292"/>
                </a:cubicBezTo>
                <a:close/>
                <a:moveTo>
                  <a:pt x="1630184" y="1149530"/>
                </a:moveTo>
                <a:cubicBezTo>
                  <a:pt x="1643336" y="1151318"/>
                  <a:pt x="1654278" y="1160038"/>
                  <a:pt x="1661338" y="1172692"/>
                </a:cubicBezTo>
                <a:lnTo>
                  <a:pt x="1669189" y="1219452"/>
                </a:lnTo>
                <a:lnTo>
                  <a:pt x="1649141" y="1262421"/>
                </a:lnTo>
                <a:lnTo>
                  <a:pt x="1612937" y="1276426"/>
                </a:lnTo>
                <a:cubicBezTo>
                  <a:pt x="1599783" y="1274639"/>
                  <a:pt x="1588842" y="1265918"/>
                  <a:pt x="1581783" y="1253265"/>
                </a:cubicBezTo>
                <a:cubicBezTo>
                  <a:pt x="1574725" y="1240611"/>
                  <a:pt x="1571550" y="1224024"/>
                  <a:pt x="1573931" y="1206504"/>
                </a:cubicBezTo>
                <a:cubicBezTo>
                  <a:pt x="1576312" y="1188985"/>
                  <a:pt x="1583802" y="1173847"/>
                  <a:pt x="1593980" y="1163536"/>
                </a:cubicBezTo>
                <a:cubicBezTo>
                  <a:pt x="1604160" y="1153224"/>
                  <a:pt x="1617031" y="1147745"/>
                  <a:pt x="1630184" y="1149530"/>
                </a:cubicBezTo>
                <a:close/>
                <a:moveTo>
                  <a:pt x="4013789" y="1304601"/>
                </a:moveTo>
                <a:lnTo>
                  <a:pt x="4041535" y="1320704"/>
                </a:lnTo>
                <a:cubicBezTo>
                  <a:pt x="4048637" y="1330654"/>
                  <a:pt x="4053028" y="1344399"/>
                  <a:pt x="4053028" y="1359583"/>
                </a:cubicBezTo>
                <a:cubicBezTo>
                  <a:pt x="4053028" y="1374765"/>
                  <a:pt x="4048636" y="1388510"/>
                  <a:pt x="4041535" y="1398460"/>
                </a:cubicBezTo>
                <a:cubicBezTo>
                  <a:pt x="4034434" y="1408409"/>
                  <a:pt x="4024625" y="1414563"/>
                  <a:pt x="4013789" y="1414564"/>
                </a:cubicBezTo>
                <a:lnTo>
                  <a:pt x="3986042" y="1398460"/>
                </a:lnTo>
                <a:lnTo>
                  <a:pt x="3974550" y="1359583"/>
                </a:lnTo>
                <a:lnTo>
                  <a:pt x="3986042" y="1320705"/>
                </a:lnTo>
                <a:cubicBezTo>
                  <a:pt x="3993145" y="1310755"/>
                  <a:pt x="4002953" y="1304600"/>
                  <a:pt x="4013789" y="1304601"/>
                </a:cubicBezTo>
                <a:close/>
                <a:moveTo>
                  <a:pt x="1756887" y="1151925"/>
                </a:moveTo>
                <a:cubicBezTo>
                  <a:pt x="1767624" y="1153383"/>
                  <a:pt x="1776514" y="1160803"/>
                  <a:pt x="1782212" y="1171619"/>
                </a:cubicBezTo>
                <a:lnTo>
                  <a:pt x="1788364" y="1211691"/>
                </a:lnTo>
                <a:lnTo>
                  <a:pt x="1771740" y="1248666"/>
                </a:lnTo>
                <a:lnTo>
                  <a:pt x="1742077" y="1260886"/>
                </a:lnTo>
                <a:cubicBezTo>
                  <a:pt x="1731340" y="1259425"/>
                  <a:pt x="1722449" y="1252006"/>
                  <a:pt x="1716753" y="1241192"/>
                </a:cubicBezTo>
                <a:cubicBezTo>
                  <a:pt x="1711057" y="1230376"/>
                  <a:pt x="1708556" y="1216165"/>
                  <a:pt x="1710601" y="1201121"/>
                </a:cubicBezTo>
                <a:cubicBezTo>
                  <a:pt x="1712646" y="1186075"/>
                  <a:pt x="1718848" y="1173047"/>
                  <a:pt x="1727225" y="1164144"/>
                </a:cubicBezTo>
                <a:close/>
                <a:moveTo>
                  <a:pt x="3689299" y="1278879"/>
                </a:moveTo>
                <a:lnTo>
                  <a:pt x="3708618" y="1290444"/>
                </a:lnTo>
                <a:cubicBezTo>
                  <a:pt x="3713563" y="1297586"/>
                  <a:pt x="3716620" y="1307458"/>
                  <a:pt x="3716620" y="1318359"/>
                </a:cubicBezTo>
                <a:cubicBezTo>
                  <a:pt x="3716620" y="1329260"/>
                  <a:pt x="3713562" y="1339130"/>
                  <a:pt x="3708618" y="1346275"/>
                </a:cubicBezTo>
                <a:lnTo>
                  <a:pt x="3689299" y="1357838"/>
                </a:lnTo>
                <a:lnTo>
                  <a:pt x="3669979" y="1346274"/>
                </a:lnTo>
                <a:lnTo>
                  <a:pt x="3661977" y="1318357"/>
                </a:lnTo>
                <a:lnTo>
                  <a:pt x="3669980" y="1290442"/>
                </a:lnTo>
                <a:cubicBezTo>
                  <a:pt x="3674923" y="1283299"/>
                  <a:pt x="3681754" y="1278879"/>
                  <a:pt x="3689299" y="1278879"/>
                </a:cubicBezTo>
                <a:close/>
                <a:moveTo>
                  <a:pt x="2081885" y="1170140"/>
                </a:moveTo>
                <a:cubicBezTo>
                  <a:pt x="2089361" y="1171156"/>
                  <a:pt x="2095535" y="1176456"/>
                  <a:pt x="2099471" y="1184199"/>
                </a:cubicBezTo>
                <a:lnTo>
                  <a:pt x="2103641" y="1212938"/>
                </a:lnTo>
                <a:lnTo>
                  <a:pt x="2091952" y="1239523"/>
                </a:lnTo>
                <a:lnTo>
                  <a:pt x="2071251" y="1248379"/>
                </a:lnTo>
                <a:lnTo>
                  <a:pt x="2053665" y="1234320"/>
                </a:lnTo>
                <a:cubicBezTo>
                  <a:pt x="2049728" y="1226574"/>
                  <a:pt x="2048028" y="1216382"/>
                  <a:pt x="2049496" y="1205580"/>
                </a:cubicBezTo>
                <a:cubicBezTo>
                  <a:pt x="2050964" y="1194779"/>
                  <a:pt x="2055322" y="1185408"/>
                  <a:pt x="2061184" y="1178997"/>
                </a:cubicBezTo>
                <a:close/>
                <a:moveTo>
                  <a:pt x="4276842" y="1316646"/>
                </a:moveTo>
                <a:cubicBezTo>
                  <a:pt x="4293097" y="1316646"/>
                  <a:pt x="4307814" y="1324882"/>
                  <a:pt x="4318467" y="1338193"/>
                </a:cubicBezTo>
                <a:cubicBezTo>
                  <a:pt x="4329120" y="1351508"/>
                  <a:pt x="4335708" y="1369898"/>
                  <a:pt x="4335708" y="1390212"/>
                </a:cubicBezTo>
                <a:cubicBezTo>
                  <a:pt x="4335708" y="1410528"/>
                  <a:pt x="4329119" y="1428920"/>
                  <a:pt x="4318466" y="1442232"/>
                </a:cubicBezTo>
                <a:cubicBezTo>
                  <a:pt x="4307814" y="1455546"/>
                  <a:pt x="4293097" y="1463779"/>
                  <a:pt x="4276842" y="1463779"/>
                </a:cubicBezTo>
                <a:lnTo>
                  <a:pt x="4235218" y="1442233"/>
                </a:lnTo>
                <a:lnTo>
                  <a:pt x="4217976" y="1390212"/>
                </a:lnTo>
                <a:lnTo>
                  <a:pt x="4235218" y="1338193"/>
                </a:lnTo>
                <a:cubicBezTo>
                  <a:pt x="4245871" y="1324881"/>
                  <a:pt x="4260586" y="1316646"/>
                  <a:pt x="4276842" y="1316646"/>
                </a:cubicBezTo>
                <a:close/>
                <a:moveTo>
                  <a:pt x="1494609" y="1128432"/>
                </a:moveTo>
                <a:cubicBezTo>
                  <a:pt x="1510716" y="1130621"/>
                  <a:pt x="1524188" y="1140763"/>
                  <a:pt x="1532951" y="1155388"/>
                </a:cubicBezTo>
                <a:lnTo>
                  <a:pt x="1543030" y="1209256"/>
                </a:lnTo>
                <a:lnTo>
                  <a:pt x="1518939" y="1258481"/>
                </a:lnTo>
                <a:lnTo>
                  <a:pt x="1474792" y="1274224"/>
                </a:lnTo>
                <a:cubicBezTo>
                  <a:pt x="1458686" y="1272035"/>
                  <a:pt x="1445212" y="1261895"/>
                  <a:pt x="1436450" y="1247268"/>
                </a:cubicBezTo>
                <a:cubicBezTo>
                  <a:pt x="1427687" y="1232642"/>
                  <a:pt x="1423635" y="1213530"/>
                  <a:pt x="1426371" y="1193399"/>
                </a:cubicBezTo>
                <a:cubicBezTo>
                  <a:pt x="1429107" y="1173270"/>
                  <a:pt x="1438112" y="1155935"/>
                  <a:pt x="1450461" y="1144176"/>
                </a:cubicBezTo>
                <a:cubicBezTo>
                  <a:pt x="1462810" y="1132421"/>
                  <a:pt x="1478502" y="1126243"/>
                  <a:pt x="1494609" y="1128432"/>
                </a:cubicBezTo>
                <a:close/>
                <a:moveTo>
                  <a:pt x="4970415" y="1357756"/>
                </a:moveTo>
                <a:lnTo>
                  <a:pt x="5006153" y="1367341"/>
                </a:lnTo>
                <a:cubicBezTo>
                  <a:pt x="5017138" y="1373514"/>
                  <a:pt x="5027030" y="1382448"/>
                  <a:pt x="5035338" y="1393484"/>
                </a:cubicBezTo>
                <a:cubicBezTo>
                  <a:pt x="5043645" y="1404523"/>
                  <a:pt x="5050369" y="1417665"/>
                  <a:pt x="5055014" y="1432259"/>
                </a:cubicBezTo>
                <a:cubicBezTo>
                  <a:pt x="5059661" y="1446854"/>
                  <a:pt x="5062231" y="1462899"/>
                  <a:pt x="5062231" y="1479743"/>
                </a:cubicBezTo>
                <a:cubicBezTo>
                  <a:pt x="5062231" y="1496585"/>
                  <a:pt x="5059661" y="1512631"/>
                  <a:pt x="5055014" y="1527225"/>
                </a:cubicBezTo>
                <a:cubicBezTo>
                  <a:pt x="5050370" y="1541820"/>
                  <a:pt x="5043645" y="1554963"/>
                  <a:pt x="5035338" y="1566002"/>
                </a:cubicBezTo>
                <a:cubicBezTo>
                  <a:pt x="5018723" y="1588076"/>
                  <a:pt x="4995768" y="1601731"/>
                  <a:pt x="4970415" y="1601731"/>
                </a:cubicBezTo>
                <a:lnTo>
                  <a:pt x="4934675" y="1592143"/>
                </a:lnTo>
                <a:lnTo>
                  <a:pt x="4905489" y="1566000"/>
                </a:lnTo>
                <a:lnTo>
                  <a:pt x="4885813" y="1527225"/>
                </a:lnTo>
                <a:lnTo>
                  <a:pt x="4878599" y="1479743"/>
                </a:lnTo>
                <a:lnTo>
                  <a:pt x="4885815" y="1432259"/>
                </a:lnTo>
                <a:lnTo>
                  <a:pt x="4905491" y="1393484"/>
                </a:lnTo>
                <a:lnTo>
                  <a:pt x="4934675" y="1367341"/>
                </a:lnTo>
                <a:cubicBezTo>
                  <a:pt x="4945661" y="1361169"/>
                  <a:pt x="4957737" y="1357756"/>
                  <a:pt x="4970415" y="1357756"/>
                </a:cubicBezTo>
                <a:close/>
                <a:moveTo>
                  <a:pt x="801818" y="1075756"/>
                </a:moveTo>
                <a:cubicBezTo>
                  <a:pt x="814380" y="1077464"/>
                  <a:pt x="825887" y="1082472"/>
                  <a:pt x="835941" y="1090067"/>
                </a:cubicBezTo>
                <a:lnTo>
                  <a:pt x="861339" y="1119903"/>
                </a:lnTo>
                <a:lnTo>
                  <a:pt x="875613" y="1160974"/>
                </a:lnTo>
                <a:lnTo>
                  <a:pt x="876368" y="1208998"/>
                </a:lnTo>
                <a:lnTo>
                  <a:pt x="862825" y="1255075"/>
                </a:lnTo>
                <a:lnTo>
                  <a:pt x="838106" y="1290847"/>
                </a:lnTo>
                <a:lnTo>
                  <a:pt x="805665" y="1312821"/>
                </a:lnTo>
                <a:lnTo>
                  <a:pt x="768959" y="1317508"/>
                </a:lnTo>
                <a:cubicBezTo>
                  <a:pt x="743837" y="1314094"/>
                  <a:pt x="722930" y="1297472"/>
                  <a:pt x="709440" y="1273361"/>
                </a:cubicBezTo>
                <a:cubicBezTo>
                  <a:pt x="702695" y="1261304"/>
                  <a:pt x="697801" y="1247375"/>
                  <a:pt x="695165" y="1232287"/>
                </a:cubicBezTo>
                <a:cubicBezTo>
                  <a:pt x="692526" y="1217200"/>
                  <a:pt x="692141" y="1200955"/>
                  <a:pt x="694409" y="1184266"/>
                </a:cubicBezTo>
                <a:cubicBezTo>
                  <a:pt x="696678" y="1167575"/>
                  <a:pt x="701385" y="1152023"/>
                  <a:pt x="707956" y="1138187"/>
                </a:cubicBezTo>
                <a:cubicBezTo>
                  <a:pt x="714524" y="1124351"/>
                  <a:pt x="722956" y="1112234"/>
                  <a:pt x="732674" y="1102415"/>
                </a:cubicBezTo>
                <a:cubicBezTo>
                  <a:pt x="742393" y="1092598"/>
                  <a:pt x="753398" y="1085078"/>
                  <a:pt x="765115" y="1080441"/>
                </a:cubicBezTo>
                <a:close/>
                <a:moveTo>
                  <a:pt x="3907456" y="1278214"/>
                </a:moveTo>
                <a:lnTo>
                  <a:pt x="3931967" y="1290417"/>
                </a:lnTo>
                <a:cubicBezTo>
                  <a:pt x="3938240" y="1297956"/>
                  <a:pt x="3942120" y="1308374"/>
                  <a:pt x="3942120" y="1319878"/>
                </a:cubicBezTo>
                <a:cubicBezTo>
                  <a:pt x="3942120" y="1331384"/>
                  <a:pt x="3938240" y="1341800"/>
                  <a:pt x="3931967" y="1349340"/>
                </a:cubicBezTo>
                <a:lnTo>
                  <a:pt x="3907456" y="1361543"/>
                </a:lnTo>
                <a:lnTo>
                  <a:pt x="3882945" y="1349340"/>
                </a:lnTo>
                <a:lnTo>
                  <a:pt x="3872792" y="1319878"/>
                </a:lnTo>
                <a:lnTo>
                  <a:pt x="3882945" y="1290417"/>
                </a:lnTo>
                <a:cubicBezTo>
                  <a:pt x="3889218" y="1282878"/>
                  <a:pt x="3897883" y="1278214"/>
                  <a:pt x="3907456" y="1278214"/>
                </a:cubicBezTo>
                <a:close/>
                <a:moveTo>
                  <a:pt x="1865805" y="1140099"/>
                </a:moveTo>
                <a:cubicBezTo>
                  <a:pt x="1875291" y="1141389"/>
                  <a:pt x="1883249" y="1147177"/>
                  <a:pt x="1888449" y="1155492"/>
                </a:cubicBezTo>
                <a:lnTo>
                  <a:pt x="1894542" y="1186052"/>
                </a:lnTo>
                <a:lnTo>
                  <a:pt x="1880513" y="1213878"/>
                </a:lnTo>
                <a:lnTo>
                  <a:pt x="1854582" y="1222669"/>
                </a:lnTo>
                <a:lnTo>
                  <a:pt x="1831938" y="1207276"/>
                </a:lnTo>
                <a:cubicBezTo>
                  <a:pt x="1826738" y="1198960"/>
                  <a:pt x="1824296" y="1188116"/>
                  <a:pt x="1825846" y="1176715"/>
                </a:cubicBezTo>
                <a:cubicBezTo>
                  <a:pt x="1827395" y="1165316"/>
                  <a:pt x="1832643" y="1155515"/>
                  <a:pt x="1839874" y="1148890"/>
                </a:cubicBezTo>
                <a:close/>
                <a:moveTo>
                  <a:pt x="4450719" y="1311069"/>
                </a:moveTo>
                <a:cubicBezTo>
                  <a:pt x="4470580" y="1311067"/>
                  <a:pt x="4488559" y="1319486"/>
                  <a:pt x="4501573" y="1333097"/>
                </a:cubicBezTo>
                <a:cubicBezTo>
                  <a:pt x="4514585" y="1346705"/>
                  <a:pt x="4522635" y="1365507"/>
                  <a:pt x="4522634" y="1386275"/>
                </a:cubicBezTo>
                <a:cubicBezTo>
                  <a:pt x="4522634" y="1407044"/>
                  <a:pt x="4514586" y="1425845"/>
                  <a:pt x="4501572" y="1439455"/>
                </a:cubicBezTo>
                <a:cubicBezTo>
                  <a:pt x="4488558" y="1453067"/>
                  <a:pt x="4470579" y="1461485"/>
                  <a:pt x="4450719" y="1461484"/>
                </a:cubicBezTo>
                <a:lnTo>
                  <a:pt x="4399869" y="1439457"/>
                </a:lnTo>
                <a:lnTo>
                  <a:pt x="4378806" y="1386276"/>
                </a:lnTo>
                <a:lnTo>
                  <a:pt x="4399867" y="1333095"/>
                </a:lnTo>
                <a:cubicBezTo>
                  <a:pt x="4412883" y="1319488"/>
                  <a:pt x="4430862" y="1311069"/>
                  <a:pt x="4450719" y="1311069"/>
                </a:cubicBezTo>
                <a:close/>
                <a:moveTo>
                  <a:pt x="1323067" y="1099488"/>
                </a:moveTo>
                <a:cubicBezTo>
                  <a:pt x="1342743" y="1102162"/>
                  <a:pt x="1359424" y="1112926"/>
                  <a:pt x="1370489" y="1128162"/>
                </a:cubicBezTo>
                <a:lnTo>
                  <a:pt x="1384196" y="1183695"/>
                </a:lnTo>
                <a:lnTo>
                  <a:pt x="1356162" y="1233554"/>
                </a:lnTo>
                <a:lnTo>
                  <a:pt x="1302809" y="1248532"/>
                </a:lnTo>
                <a:cubicBezTo>
                  <a:pt x="1283130" y="1245858"/>
                  <a:pt x="1266448" y="1235096"/>
                  <a:pt x="1255386" y="1219855"/>
                </a:cubicBezTo>
                <a:cubicBezTo>
                  <a:pt x="1244324" y="1204616"/>
                  <a:pt x="1238881" y="1184903"/>
                  <a:pt x="1241678" y="1164323"/>
                </a:cubicBezTo>
                <a:cubicBezTo>
                  <a:pt x="1244474" y="1143744"/>
                  <a:pt x="1254983" y="1126197"/>
                  <a:pt x="1269709" y="1114466"/>
                </a:cubicBezTo>
                <a:cubicBezTo>
                  <a:pt x="1284438" y="1102732"/>
                  <a:pt x="1303387" y="1096811"/>
                  <a:pt x="1323067" y="1099488"/>
                </a:cubicBezTo>
                <a:close/>
                <a:moveTo>
                  <a:pt x="3807025" y="1242586"/>
                </a:moveTo>
                <a:lnTo>
                  <a:pt x="3826343" y="1254149"/>
                </a:lnTo>
                <a:cubicBezTo>
                  <a:pt x="3831287" y="1261294"/>
                  <a:pt x="3834346" y="1271163"/>
                  <a:pt x="3834346" y="1282064"/>
                </a:cubicBezTo>
                <a:cubicBezTo>
                  <a:pt x="3834346" y="1292966"/>
                  <a:pt x="3831288" y="1302836"/>
                  <a:pt x="3826344" y="1309981"/>
                </a:cubicBezTo>
                <a:lnTo>
                  <a:pt x="3807024" y="1321543"/>
                </a:lnTo>
                <a:lnTo>
                  <a:pt x="3787704" y="1309980"/>
                </a:lnTo>
                <a:lnTo>
                  <a:pt x="3779703" y="1282064"/>
                </a:lnTo>
                <a:lnTo>
                  <a:pt x="3787705" y="1254149"/>
                </a:lnTo>
                <a:cubicBezTo>
                  <a:pt x="3792649" y="1247004"/>
                  <a:pt x="3799480" y="1242586"/>
                  <a:pt x="3807025" y="1242586"/>
                </a:cubicBezTo>
                <a:close/>
                <a:moveTo>
                  <a:pt x="1970120" y="1118322"/>
                </a:moveTo>
                <a:cubicBezTo>
                  <a:pt x="1977596" y="1119338"/>
                  <a:pt x="1983769" y="1124636"/>
                  <a:pt x="1987706" y="1132382"/>
                </a:cubicBezTo>
                <a:lnTo>
                  <a:pt x="1991876" y="1161120"/>
                </a:lnTo>
                <a:lnTo>
                  <a:pt x="1980188" y="1187704"/>
                </a:lnTo>
                <a:lnTo>
                  <a:pt x="1959487" y="1196560"/>
                </a:lnTo>
                <a:lnTo>
                  <a:pt x="1941900" y="1182501"/>
                </a:lnTo>
                <a:cubicBezTo>
                  <a:pt x="1937963" y="1174755"/>
                  <a:pt x="1936262" y="1164563"/>
                  <a:pt x="1937731" y="1153761"/>
                </a:cubicBezTo>
                <a:cubicBezTo>
                  <a:pt x="1939199" y="1142959"/>
                  <a:pt x="1943559" y="1133592"/>
                  <a:pt x="1949420" y="1127178"/>
                </a:cubicBezTo>
                <a:close/>
                <a:moveTo>
                  <a:pt x="3618698" y="1225443"/>
                </a:moveTo>
                <a:lnTo>
                  <a:pt x="3638016" y="1237006"/>
                </a:lnTo>
                <a:cubicBezTo>
                  <a:pt x="3642961" y="1244149"/>
                  <a:pt x="3646017" y="1254020"/>
                  <a:pt x="3646017" y="1264922"/>
                </a:cubicBezTo>
                <a:cubicBezTo>
                  <a:pt x="3646018" y="1275823"/>
                  <a:pt x="3642960" y="1285693"/>
                  <a:pt x="3638016" y="1292837"/>
                </a:cubicBezTo>
                <a:lnTo>
                  <a:pt x="3618697" y="1304400"/>
                </a:lnTo>
                <a:lnTo>
                  <a:pt x="3599378" y="1292837"/>
                </a:lnTo>
                <a:lnTo>
                  <a:pt x="3591376" y="1264922"/>
                </a:lnTo>
                <a:lnTo>
                  <a:pt x="3599377" y="1237004"/>
                </a:lnTo>
                <a:cubicBezTo>
                  <a:pt x="3604321" y="1229862"/>
                  <a:pt x="3611151" y="1225441"/>
                  <a:pt x="3618698" y="1225443"/>
                </a:cubicBezTo>
                <a:close/>
                <a:moveTo>
                  <a:pt x="2159040" y="1126699"/>
                </a:moveTo>
                <a:cubicBezTo>
                  <a:pt x="2166518" y="1127714"/>
                  <a:pt x="2172690" y="1133014"/>
                  <a:pt x="2176627" y="1140757"/>
                </a:cubicBezTo>
                <a:lnTo>
                  <a:pt x="2180795" y="1169498"/>
                </a:lnTo>
                <a:lnTo>
                  <a:pt x="2169107" y="1196081"/>
                </a:lnTo>
                <a:lnTo>
                  <a:pt x="2148406" y="1204937"/>
                </a:lnTo>
                <a:lnTo>
                  <a:pt x="2130821" y="1190877"/>
                </a:lnTo>
                <a:cubicBezTo>
                  <a:pt x="2126884" y="1183133"/>
                  <a:pt x="2125183" y="1172941"/>
                  <a:pt x="2126652" y="1162139"/>
                </a:cubicBezTo>
                <a:cubicBezTo>
                  <a:pt x="2128121" y="1151336"/>
                  <a:pt x="2132478" y="1141967"/>
                  <a:pt x="2138340" y="1135555"/>
                </a:cubicBezTo>
                <a:close/>
                <a:moveTo>
                  <a:pt x="4621302" y="1276682"/>
                </a:moveTo>
                <a:lnTo>
                  <a:pt x="4655975" y="1283667"/>
                </a:lnTo>
                <a:cubicBezTo>
                  <a:pt x="4666631" y="1288166"/>
                  <a:pt x="4676228" y="1294674"/>
                  <a:pt x="4684288" y="1302717"/>
                </a:cubicBezTo>
                <a:cubicBezTo>
                  <a:pt x="4692347" y="1310758"/>
                  <a:pt x="4698870" y="1320336"/>
                  <a:pt x="4703378" y="1330971"/>
                </a:cubicBezTo>
                <a:cubicBezTo>
                  <a:pt x="4707884" y="1341603"/>
                  <a:pt x="4710377" y="1353296"/>
                  <a:pt x="4710377" y="1365569"/>
                </a:cubicBezTo>
                <a:cubicBezTo>
                  <a:pt x="4710379" y="1377840"/>
                  <a:pt x="4707884" y="1389533"/>
                  <a:pt x="4703378" y="1400167"/>
                </a:cubicBezTo>
                <a:cubicBezTo>
                  <a:pt x="4698870" y="1410802"/>
                  <a:pt x="4692348" y="1420377"/>
                  <a:pt x="4684289" y="1428421"/>
                </a:cubicBezTo>
                <a:cubicBezTo>
                  <a:pt x="4668168" y="1444507"/>
                  <a:pt x="4645899" y="1454454"/>
                  <a:pt x="4621302" y="1454455"/>
                </a:cubicBezTo>
                <a:lnTo>
                  <a:pt x="4586631" y="1447468"/>
                </a:lnTo>
                <a:lnTo>
                  <a:pt x="4558317" y="1428421"/>
                </a:lnTo>
                <a:lnTo>
                  <a:pt x="4539227" y="1400167"/>
                </a:lnTo>
                <a:lnTo>
                  <a:pt x="4532229" y="1365568"/>
                </a:lnTo>
                <a:lnTo>
                  <a:pt x="4539228" y="1330970"/>
                </a:lnTo>
                <a:lnTo>
                  <a:pt x="4558317" y="1302717"/>
                </a:lnTo>
                <a:lnTo>
                  <a:pt x="4586631" y="1283667"/>
                </a:lnTo>
                <a:cubicBezTo>
                  <a:pt x="4597288" y="1279170"/>
                  <a:pt x="4609004" y="1276682"/>
                  <a:pt x="4621302" y="1276682"/>
                </a:cubicBezTo>
                <a:close/>
                <a:moveTo>
                  <a:pt x="1158669" y="1042440"/>
                </a:moveTo>
                <a:cubicBezTo>
                  <a:pt x="1170855" y="1044096"/>
                  <a:pt x="1182129" y="1048139"/>
                  <a:pt x="1192084" y="1054031"/>
                </a:cubicBezTo>
                <a:lnTo>
                  <a:pt x="1217574" y="1076720"/>
                </a:lnTo>
                <a:lnTo>
                  <a:pt x="1232684" y="1107287"/>
                </a:lnTo>
                <a:lnTo>
                  <a:pt x="1234959" y="1142512"/>
                </a:lnTo>
                <a:lnTo>
                  <a:pt x="1223365" y="1175854"/>
                </a:lnTo>
                <a:lnTo>
                  <a:pt x="1200644" y="1201279"/>
                </a:lnTo>
                <a:lnTo>
                  <a:pt x="1170023" y="1216339"/>
                </a:lnTo>
                <a:lnTo>
                  <a:pt x="1134727" y="1218593"/>
                </a:lnTo>
                <a:cubicBezTo>
                  <a:pt x="1110354" y="1215279"/>
                  <a:pt x="1089627" y="1202424"/>
                  <a:pt x="1075820" y="1184313"/>
                </a:cubicBezTo>
                <a:cubicBezTo>
                  <a:pt x="1068918" y="1175257"/>
                  <a:pt x="1063745" y="1164891"/>
                  <a:pt x="1060710" y="1153746"/>
                </a:cubicBezTo>
                <a:cubicBezTo>
                  <a:pt x="1057677" y="1142602"/>
                  <a:pt x="1056780" y="1130679"/>
                  <a:pt x="1058434" y="1118520"/>
                </a:cubicBezTo>
                <a:cubicBezTo>
                  <a:pt x="1060087" y="1106359"/>
                  <a:pt x="1064132" y="1095108"/>
                  <a:pt x="1070029" y="1085180"/>
                </a:cubicBezTo>
                <a:cubicBezTo>
                  <a:pt x="1075929" y="1075249"/>
                  <a:pt x="1083682" y="1066637"/>
                  <a:pt x="1092751" y="1059755"/>
                </a:cubicBezTo>
                <a:cubicBezTo>
                  <a:pt x="1101820" y="1052870"/>
                  <a:pt x="1112207" y="1047714"/>
                  <a:pt x="1123371" y="1044691"/>
                </a:cubicBezTo>
                <a:close/>
                <a:moveTo>
                  <a:pt x="3706453" y="1198585"/>
                </a:moveTo>
                <a:lnTo>
                  <a:pt x="3725770" y="1210148"/>
                </a:lnTo>
                <a:cubicBezTo>
                  <a:pt x="3730715" y="1217294"/>
                  <a:pt x="3733772" y="1227162"/>
                  <a:pt x="3733772" y="1238063"/>
                </a:cubicBezTo>
                <a:cubicBezTo>
                  <a:pt x="3733772" y="1248965"/>
                  <a:pt x="3730714" y="1258835"/>
                  <a:pt x="3725770" y="1265980"/>
                </a:cubicBezTo>
                <a:lnTo>
                  <a:pt x="3706451" y="1277542"/>
                </a:lnTo>
                <a:lnTo>
                  <a:pt x="3687131" y="1265979"/>
                </a:lnTo>
                <a:lnTo>
                  <a:pt x="3679131" y="1238064"/>
                </a:lnTo>
                <a:lnTo>
                  <a:pt x="3687133" y="1210148"/>
                </a:lnTo>
                <a:cubicBezTo>
                  <a:pt x="3692075" y="1203003"/>
                  <a:pt x="3698906" y="1198585"/>
                  <a:pt x="3706453" y="1198585"/>
                </a:cubicBezTo>
                <a:close/>
                <a:moveTo>
                  <a:pt x="2075701" y="1088267"/>
                </a:moveTo>
                <a:cubicBezTo>
                  <a:pt x="2083179" y="1089283"/>
                  <a:pt x="2089353" y="1094581"/>
                  <a:pt x="2093288" y="1102327"/>
                </a:cubicBezTo>
                <a:lnTo>
                  <a:pt x="2097457" y="1131066"/>
                </a:lnTo>
                <a:lnTo>
                  <a:pt x="2085771" y="1157649"/>
                </a:lnTo>
                <a:lnTo>
                  <a:pt x="2065069" y="1166505"/>
                </a:lnTo>
                <a:lnTo>
                  <a:pt x="2047483" y="1152446"/>
                </a:lnTo>
                <a:cubicBezTo>
                  <a:pt x="2043547" y="1144701"/>
                  <a:pt x="2041846" y="1134509"/>
                  <a:pt x="2043314" y="1123706"/>
                </a:cubicBezTo>
                <a:cubicBezTo>
                  <a:pt x="2044782" y="1112904"/>
                  <a:pt x="2049141" y="1103538"/>
                  <a:pt x="2055003" y="1097123"/>
                </a:cubicBezTo>
                <a:close/>
                <a:moveTo>
                  <a:pt x="3636731" y="1156831"/>
                </a:moveTo>
                <a:lnTo>
                  <a:pt x="3656049" y="1168393"/>
                </a:lnTo>
                <a:cubicBezTo>
                  <a:pt x="3660993" y="1175535"/>
                  <a:pt x="3664052" y="1185407"/>
                  <a:pt x="3664052" y="1196309"/>
                </a:cubicBezTo>
                <a:cubicBezTo>
                  <a:pt x="3664052" y="1207210"/>
                  <a:pt x="3660994" y="1217080"/>
                  <a:pt x="3656050" y="1224223"/>
                </a:cubicBezTo>
                <a:lnTo>
                  <a:pt x="3636730" y="1235788"/>
                </a:lnTo>
                <a:lnTo>
                  <a:pt x="3617411" y="1224223"/>
                </a:lnTo>
                <a:lnTo>
                  <a:pt x="3609409" y="1196308"/>
                </a:lnTo>
                <a:lnTo>
                  <a:pt x="3617411" y="1168393"/>
                </a:lnTo>
                <a:cubicBezTo>
                  <a:pt x="3622355" y="1161249"/>
                  <a:pt x="3629185" y="1156828"/>
                  <a:pt x="3636731" y="1156831"/>
                </a:cubicBezTo>
                <a:close/>
                <a:moveTo>
                  <a:pt x="2150412" y="1056284"/>
                </a:moveTo>
                <a:cubicBezTo>
                  <a:pt x="2157889" y="1057297"/>
                  <a:pt x="2164061" y="1062597"/>
                  <a:pt x="2167998" y="1070342"/>
                </a:cubicBezTo>
                <a:lnTo>
                  <a:pt x="2172168" y="1099081"/>
                </a:lnTo>
                <a:lnTo>
                  <a:pt x="2160479" y="1125664"/>
                </a:lnTo>
                <a:lnTo>
                  <a:pt x="2139778" y="1134521"/>
                </a:lnTo>
                <a:lnTo>
                  <a:pt x="2122192" y="1120460"/>
                </a:lnTo>
                <a:cubicBezTo>
                  <a:pt x="2118255" y="1112716"/>
                  <a:pt x="2116554" y="1102524"/>
                  <a:pt x="2118022" y="1091722"/>
                </a:cubicBezTo>
                <a:cubicBezTo>
                  <a:pt x="2119491" y="1080920"/>
                  <a:pt x="2123852" y="1071550"/>
                  <a:pt x="2129712" y="1065139"/>
                </a:cubicBezTo>
                <a:close/>
                <a:moveTo>
                  <a:pt x="3997894" y="1156954"/>
                </a:moveTo>
                <a:cubicBezTo>
                  <a:pt x="4011168" y="1156956"/>
                  <a:pt x="4023184" y="1164120"/>
                  <a:pt x="4031882" y="1175709"/>
                </a:cubicBezTo>
                <a:cubicBezTo>
                  <a:pt x="4040579" y="1187296"/>
                  <a:pt x="4045961" y="1203305"/>
                  <a:pt x="4045961" y="1220986"/>
                </a:cubicBezTo>
                <a:cubicBezTo>
                  <a:pt x="4045961" y="1238667"/>
                  <a:pt x="4040581" y="1254675"/>
                  <a:pt x="4031883" y="1266263"/>
                </a:cubicBezTo>
                <a:cubicBezTo>
                  <a:pt x="4023184" y="1277850"/>
                  <a:pt x="4011168" y="1285017"/>
                  <a:pt x="3997894" y="1285017"/>
                </a:cubicBezTo>
                <a:lnTo>
                  <a:pt x="3963906" y="1266264"/>
                </a:lnTo>
                <a:lnTo>
                  <a:pt x="3949827" y="1220986"/>
                </a:lnTo>
                <a:lnTo>
                  <a:pt x="3963905" y="1175709"/>
                </a:lnTo>
                <a:cubicBezTo>
                  <a:pt x="3972605" y="1164122"/>
                  <a:pt x="3984621" y="1156954"/>
                  <a:pt x="3997894" y="1156954"/>
                </a:cubicBezTo>
                <a:close/>
                <a:moveTo>
                  <a:pt x="1792522" y="1007764"/>
                </a:moveTo>
                <a:cubicBezTo>
                  <a:pt x="1805675" y="1009551"/>
                  <a:pt x="1816616" y="1018272"/>
                  <a:pt x="1823676" y="1030926"/>
                </a:cubicBezTo>
                <a:lnTo>
                  <a:pt x="1831528" y="1077686"/>
                </a:lnTo>
                <a:lnTo>
                  <a:pt x="1811479" y="1120655"/>
                </a:lnTo>
                <a:lnTo>
                  <a:pt x="1775275" y="1134660"/>
                </a:lnTo>
                <a:cubicBezTo>
                  <a:pt x="1762122" y="1132872"/>
                  <a:pt x="1751180" y="1124152"/>
                  <a:pt x="1744121" y="1111499"/>
                </a:cubicBezTo>
                <a:cubicBezTo>
                  <a:pt x="1737063" y="1098845"/>
                  <a:pt x="1733888" y="1082259"/>
                  <a:pt x="1736270" y="1064739"/>
                </a:cubicBezTo>
                <a:cubicBezTo>
                  <a:pt x="1738651" y="1047219"/>
                  <a:pt x="1746140" y="1032080"/>
                  <a:pt x="1756318" y="1021770"/>
                </a:cubicBezTo>
                <a:cubicBezTo>
                  <a:pt x="1766498" y="1011458"/>
                  <a:pt x="1779369" y="1005978"/>
                  <a:pt x="1792522" y="1007764"/>
                </a:cubicBezTo>
                <a:close/>
                <a:moveTo>
                  <a:pt x="3872023" y="1142262"/>
                </a:moveTo>
                <a:lnTo>
                  <a:pt x="3899769" y="1158366"/>
                </a:lnTo>
                <a:cubicBezTo>
                  <a:pt x="3906871" y="1168316"/>
                  <a:pt x="3911262" y="1182061"/>
                  <a:pt x="3911262" y="1197244"/>
                </a:cubicBezTo>
                <a:cubicBezTo>
                  <a:pt x="3911262" y="1212427"/>
                  <a:pt x="3906870" y="1226172"/>
                  <a:pt x="3899769" y="1236121"/>
                </a:cubicBezTo>
                <a:cubicBezTo>
                  <a:pt x="3892668" y="1246071"/>
                  <a:pt x="3882859" y="1252225"/>
                  <a:pt x="3872023" y="1252225"/>
                </a:cubicBezTo>
                <a:lnTo>
                  <a:pt x="3844276" y="1236121"/>
                </a:lnTo>
                <a:lnTo>
                  <a:pt x="3832784" y="1197244"/>
                </a:lnTo>
                <a:lnTo>
                  <a:pt x="3844276" y="1158366"/>
                </a:lnTo>
                <a:cubicBezTo>
                  <a:pt x="3851379" y="1148417"/>
                  <a:pt x="3861187" y="1142262"/>
                  <a:pt x="3872023" y="1142262"/>
                </a:cubicBezTo>
                <a:close/>
                <a:moveTo>
                  <a:pt x="1919225" y="1010158"/>
                </a:moveTo>
                <a:cubicBezTo>
                  <a:pt x="1929963" y="1011617"/>
                  <a:pt x="1938852" y="1019037"/>
                  <a:pt x="1944551" y="1029852"/>
                </a:cubicBezTo>
                <a:lnTo>
                  <a:pt x="1950702" y="1069924"/>
                </a:lnTo>
                <a:lnTo>
                  <a:pt x="1934079" y="1106899"/>
                </a:lnTo>
                <a:lnTo>
                  <a:pt x="1904416" y="1119119"/>
                </a:lnTo>
                <a:cubicBezTo>
                  <a:pt x="1893678" y="1117660"/>
                  <a:pt x="1884787" y="1110241"/>
                  <a:pt x="1879091" y="1099425"/>
                </a:cubicBezTo>
                <a:cubicBezTo>
                  <a:pt x="1873395" y="1088610"/>
                  <a:pt x="1870894" y="1074399"/>
                  <a:pt x="1872939" y="1059354"/>
                </a:cubicBezTo>
                <a:cubicBezTo>
                  <a:pt x="1874984" y="1044310"/>
                  <a:pt x="1881186" y="1031281"/>
                  <a:pt x="1889563" y="1022378"/>
                </a:cubicBezTo>
                <a:close/>
                <a:moveTo>
                  <a:pt x="3547532" y="1116540"/>
                </a:moveTo>
                <a:lnTo>
                  <a:pt x="3566851" y="1128106"/>
                </a:lnTo>
                <a:cubicBezTo>
                  <a:pt x="3571796" y="1135248"/>
                  <a:pt x="3574853" y="1145119"/>
                  <a:pt x="3574853" y="1156021"/>
                </a:cubicBezTo>
                <a:cubicBezTo>
                  <a:pt x="3574853" y="1166921"/>
                  <a:pt x="3571795" y="1176791"/>
                  <a:pt x="3566851" y="1183936"/>
                </a:cubicBezTo>
                <a:lnTo>
                  <a:pt x="3547532" y="1195500"/>
                </a:lnTo>
                <a:lnTo>
                  <a:pt x="3528212" y="1183935"/>
                </a:lnTo>
                <a:lnTo>
                  <a:pt x="3520210" y="1156018"/>
                </a:lnTo>
                <a:lnTo>
                  <a:pt x="3528213" y="1128103"/>
                </a:lnTo>
                <a:cubicBezTo>
                  <a:pt x="3533156" y="1120960"/>
                  <a:pt x="3539987" y="1116540"/>
                  <a:pt x="3547532" y="1116540"/>
                </a:cubicBezTo>
                <a:close/>
                <a:moveTo>
                  <a:pt x="2244224" y="1028373"/>
                </a:moveTo>
                <a:cubicBezTo>
                  <a:pt x="2251700" y="1029389"/>
                  <a:pt x="2257874" y="1034689"/>
                  <a:pt x="2261810" y="1042433"/>
                </a:cubicBezTo>
                <a:lnTo>
                  <a:pt x="2265980" y="1071171"/>
                </a:lnTo>
                <a:lnTo>
                  <a:pt x="2254291" y="1097756"/>
                </a:lnTo>
                <a:lnTo>
                  <a:pt x="2233590" y="1106614"/>
                </a:lnTo>
                <a:lnTo>
                  <a:pt x="2216004" y="1092553"/>
                </a:lnTo>
                <a:cubicBezTo>
                  <a:pt x="2212068" y="1084807"/>
                  <a:pt x="2210367" y="1074615"/>
                  <a:pt x="2211835" y="1063815"/>
                </a:cubicBezTo>
                <a:cubicBezTo>
                  <a:pt x="2213303" y="1053012"/>
                  <a:pt x="2217662" y="1043643"/>
                  <a:pt x="2223524" y="1037232"/>
                </a:cubicBezTo>
                <a:close/>
                <a:moveTo>
                  <a:pt x="4135076" y="1154308"/>
                </a:moveTo>
                <a:cubicBezTo>
                  <a:pt x="4151331" y="1154308"/>
                  <a:pt x="4166048" y="1162543"/>
                  <a:pt x="4176701" y="1175855"/>
                </a:cubicBezTo>
                <a:cubicBezTo>
                  <a:pt x="4187354" y="1189169"/>
                  <a:pt x="4193942" y="1207560"/>
                  <a:pt x="4193942" y="1227874"/>
                </a:cubicBezTo>
                <a:cubicBezTo>
                  <a:pt x="4193942" y="1248189"/>
                  <a:pt x="4187353" y="1266581"/>
                  <a:pt x="4176700" y="1279894"/>
                </a:cubicBezTo>
                <a:cubicBezTo>
                  <a:pt x="4166048" y="1293207"/>
                  <a:pt x="4151331" y="1301441"/>
                  <a:pt x="4135076" y="1301441"/>
                </a:cubicBezTo>
                <a:lnTo>
                  <a:pt x="4093452" y="1279895"/>
                </a:lnTo>
                <a:lnTo>
                  <a:pt x="4076210" y="1227874"/>
                </a:lnTo>
                <a:lnTo>
                  <a:pt x="4093452" y="1175855"/>
                </a:lnTo>
                <a:cubicBezTo>
                  <a:pt x="4104105" y="1162542"/>
                  <a:pt x="4118820" y="1154308"/>
                  <a:pt x="4135076" y="1154308"/>
                </a:cubicBezTo>
                <a:close/>
                <a:moveTo>
                  <a:pt x="1656947" y="986666"/>
                </a:moveTo>
                <a:cubicBezTo>
                  <a:pt x="1673055" y="988855"/>
                  <a:pt x="1686527" y="998996"/>
                  <a:pt x="1695290" y="1013623"/>
                </a:cubicBezTo>
                <a:lnTo>
                  <a:pt x="1705368" y="1067490"/>
                </a:lnTo>
                <a:lnTo>
                  <a:pt x="1681277" y="1116715"/>
                </a:lnTo>
                <a:lnTo>
                  <a:pt x="1637131" y="1132458"/>
                </a:lnTo>
                <a:cubicBezTo>
                  <a:pt x="1621024" y="1130269"/>
                  <a:pt x="1607550" y="1120128"/>
                  <a:pt x="1598788" y="1105502"/>
                </a:cubicBezTo>
                <a:cubicBezTo>
                  <a:pt x="1590025" y="1090875"/>
                  <a:pt x="1585973" y="1071764"/>
                  <a:pt x="1588709" y="1051634"/>
                </a:cubicBezTo>
                <a:cubicBezTo>
                  <a:pt x="1591445" y="1031505"/>
                  <a:pt x="1600450" y="1014169"/>
                  <a:pt x="1612799" y="1002411"/>
                </a:cubicBezTo>
                <a:cubicBezTo>
                  <a:pt x="1625148" y="990655"/>
                  <a:pt x="1640840" y="984477"/>
                  <a:pt x="1656947" y="986666"/>
                </a:cubicBezTo>
                <a:close/>
                <a:moveTo>
                  <a:pt x="4828648" y="1195417"/>
                </a:moveTo>
                <a:lnTo>
                  <a:pt x="4864386" y="1205002"/>
                </a:lnTo>
                <a:cubicBezTo>
                  <a:pt x="4875371" y="1211175"/>
                  <a:pt x="4885263" y="1220109"/>
                  <a:pt x="4893571" y="1231145"/>
                </a:cubicBezTo>
                <a:cubicBezTo>
                  <a:pt x="4901878" y="1242184"/>
                  <a:pt x="4908602" y="1255326"/>
                  <a:pt x="4913247" y="1269921"/>
                </a:cubicBezTo>
                <a:cubicBezTo>
                  <a:pt x="4917894" y="1284515"/>
                  <a:pt x="4920464" y="1300560"/>
                  <a:pt x="4920464" y="1317404"/>
                </a:cubicBezTo>
                <a:cubicBezTo>
                  <a:pt x="4920464" y="1334247"/>
                  <a:pt x="4917894" y="1350292"/>
                  <a:pt x="4913247" y="1364886"/>
                </a:cubicBezTo>
                <a:cubicBezTo>
                  <a:pt x="4908603" y="1379481"/>
                  <a:pt x="4901878" y="1392625"/>
                  <a:pt x="4893571" y="1403663"/>
                </a:cubicBezTo>
                <a:cubicBezTo>
                  <a:pt x="4876956" y="1425737"/>
                  <a:pt x="4854001" y="1439392"/>
                  <a:pt x="4828648" y="1439393"/>
                </a:cubicBezTo>
                <a:lnTo>
                  <a:pt x="4792908" y="1429804"/>
                </a:lnTo>
                <a:lnTo>
                  <a:pt x="4763722" y="1403661"/>
                </a:lnTo>
                <a:lnTo>
                  <a:pt x="4744046" y="1364886"/>
                </a:lnTo>
                <a:lnTo>
                  <a:pt x="4736832" y="1317405"/>
                </a:lnTo>
                <a:lnTo>
                  <a:pt x="4744048" y="1269921"/>
                </a:lnTo>
                <a:lnTo>
                  <a:pt x="4763724" y="1231145"/>
                </a:lnTo>
                <a:lnTo>
                  <a:pt x="4792908" y="1205003"/>
                </a:lnTo>
                <a:cubicBezTo>
                  <a:pt x="4803894" y="1198830"/>
                  <a:pt x="4815970" y="1195417"/>
                  <a:pt x="4828648" y="1195417"/>
                </a:cubicBezTo>
                <a:close/>
                <a:moveTo>
                  <a:pt x="964157" y="933990"/>
                </a:moveTo>
                <a:cubicBezTo>
                  <a:pt x="976720" y="935697"/>
                  <a:pt x="988226" y="940705"/>
                  <a:pt x="998281" y="948302"/>
                </a:cubicBezTo>
                <a:lnTo>
                  <a:pt x="1023678" y="978136"/>
                </a:lnTo>
                <a:lnTo>
                  <a:pt x="1037952" y="1019209"/>
                </a:lnTo>
                <a:lnTo>
                  <a:pt x="1038707" y="1067232"/>
                </a:lnTo>
                <a:lnTo>
                  <a:pt x="1025164" y="1113309"/>
                </a:lnTo>
                <a:lnTo>
                  <a:pt x="1000445" y="1149081"/>
                </a:lnTo>
                <a:lnTo>
                  <a:pt x="968004" y="1171055"/>
                </a:lnTo>
                <a:lnTo>
                  <a:pt x="931298" y="1175743"/>
                </a:lnTo>
                <a:cubicBezTo>
                  <a:pt x="906176" y="1172327"/>
                  <a:pt x="885270" y="1155705"/>
                  <a:pt x="871779" y="1131594"/>
                </a:cubicBezTo>
                <a:cubicBezTo>
                  <a:pt x="865034" y="1119538"/>
                  <a:pt x="860141" y="1105608"/>
                  <a:pt x="857505" y="1090521"/>
                </a:cubicBezTo>
                <a:cubicBezTo>
                  <a:pt x="854866" y="1075434"/>
                  <a:pt x="854480" y="1059189"/>
                  <a:pt x="856749" y="1042499"/>
                </a:cubicBezTo>
                <a:cubicBezTo>
                  <a:pt x="859017" y="1025809"/>
                  <a:pt x="863725" y="1010256"/>
                  <a:pt x="870295" y="996421"/>
                </a:cubicBezTo>
                <a:cubicBezTo>
                  <a:pt x="876863" y="982585"/>
                  <a:pt x="885296" y="970468"/>
                  <a:pt x="895014" y="960648"/>
                </a:cubicBezTo>
                <a:cubicBezTo>
                  <a:pt x="904733" y="950832"/>
                  <a:pt x="915738" y="943311"/>
                  <a:pt x="927454" y="938674"/>
                </a:cubicBezTo>
                <a:close/>
                <a:moveTo>
                  <a:pt x="3765690" y="1115876"/>
                </a:moveTo>
                <a:lnTo>
                  <a:pt x="3790201" y="1128079"/>
                </a:lnTo>
                <a:cubicBezTo>
                  <a:pt x="3796474" y="1135618"/>
                  <a:pt x="3800354" y="1146036"/>
                  <a:pt x="3800354" y="1157540"/>
                </a:cubicBezTo>
                <a:cubicBezTo>
                  <a:pt x="3800354" y="1169046"/>
                  <a:pt x="3796474" y="1179462"/>
                  <a:pt x="3790201" y="1187001"/>
                </a:cubicBezTo>
                <a:lnTo>
                  <a:pt x="3765690" y="1199204"/>
                </a:lnTo>
                <a:lnTo>
                  <a:pt x="3741179" y="1187002"/>
                </a:lnTo>
                <a:lnTo>
                  <a:pt x="3731026" y="1157540"/>
                </a:lnTo>
                <a:lnTo>
                  <a:pt x="3741179" y="1128079"/>
                </a:lnTo>
                <a:cubicBezTo>
                  <a:pt x="3747452" y="1120540"/>
                  <a:pt x="3756117" y="1115876"/>
                  <a:pt x="3765690" y="1115876"/>
                </a:cubicBezTo>
                <a:close/>
                <a:moveTo>
                  <a:pt x="2028143" y="998333"/>
                </a:moveTo>
                <a:cubicBezTo>
                  <a:pt x="2037629" y="999623"/>
                  <a:pt x="2045587" y="1005411"/>
                  <a:pt x="2050787" y="1013726"/>
                </a:cubicBezTo>
                <a:lnTo>
                  <a:pt x="2056880" y="1044286"/>
                </a:lnTo>
                <a:lnTo>
                  <a:pt x="2042852" y="1072113"/>
                </a:lnTo>
                <a:lnTo>
                  <a:pt x="2016921" y="1080902"/>
                </a:lnTo>
                <a:lnTo>
                  <a:pt x="1994276" y="1065509"/>
                </a:lnTo>
                <a:cubicBezTo>
                  <a:pt x="1989076" y="1057194"/>
                  <a:pt x="1986634" y="1046350"/>
                  <a:pt x="1988184" y="1034949"/>
                </a:cubicBezTo>
                <a:cubicBezTo>
                  <a:pt x="1989733" y="1023550"/>
                  <a:pt x="1994981" y="1013749"/>
                  <a:pt x="2002212" y="1007124"/>
                </a:cubicBezTo>
                <a:close/>
                <a:moveTo>
                  <a:pt x="4308953" y="1148731"/>
                </a:moveTo>
                <a:cubicBezTo>
                  <a:pt x="4328814" y="1148729"/>
                  <a:pt x="4346793" y="1157147"/>
                  <a:pt x="4359807" y="1170759"/>
                </a:cubicBezTo>
                <a:cubicBezTo>
                  <a:pt x="4372819" y="1184367"/>
                  <a:pt x="4380869" y="1203169"/>
                  <a:pt x="4380868" y="1223937"/>
                </a:cubicBezTo>
                <a:cubicBezTo>
                  <a:pt x="4380868" y="1244705"/>
                  <a:pt x="4372820" y="1263507"/>
                  <a:pt x="4359806" y="1277117"/>
                </a:cubicBezTo>
                <a:cubicBezTo>
                  <a:pt x="4346792" y="1290728"/>
                  <a:pt x="4328813" y="1299146"/>
                  <a:pt x="4308953" y="1299146"/>
                </a:cubicBezTo>
                <a:lnTo>
                  <a:pt x="4258103" y="1277118"/>
                </a:lnTo>
                <a:lnTo>
                  <a:pt x="4237040" y="1223938"/>
                </a:lnTo>
                <a:lnTo>
                  <a:pt x="4258101" y="1170757"/>
                </a:lnTo>
                <a:cubicBezTo>
                  <a:pt x="4271117" y="1157149"/>
                  <a:pt x="4289096" y="1148731"/>
                  <a:pt x="4308953" y="1148731"/>
                </a:cubicBezTo>
                <a:close/>
                <a:moveTo>
                  <a:pt x="1485405" y="957722"/>
                </a:moveTo>
                <a:cubicBezTo>
                  <a:pt x="1505081" y="960396"/>
                  <a:pt x="1521763" y="971159"/>
                  <a:pt x="1532827" y="986396"/>
                </a:cubicBezTo>
                <a:lnTo>
                  <a:pt x="1546534" y="1041929"/>
                </a:lnTo>
                <a:lnTo>
                  <a:pt x="1518500" y="1091788"/>
                </a:lnTo>
                <a:lnTo>
                  <a:pt x="1465147" y="1106767"/>
                </a:lnTo>
                <a:cubicBezTo>
                  <a:pt x="1445468" y="1104092"/>
                  <a:pt x="1428786" y="1093329"/>
                  <a:pt x="1417724" y="1078089"/>
                </a:cubicBezTo>
                <a:cubicBezTo>
                  <a:pt x="1406662" y="1062850"/>
                  <a:pt x="1401219" y="1043136"/>
                  <a:pt x="1404016" y="1022557"/>
                </a:cubicBezTo>
                <a:cubicBezTo>
                  <a:pt x="1406813" y="1001978"/>
                  <a:pt x="1417321" y="984432"/>
                  <a:pt x="1432048" y="972700"/>
                </a:cubicBezTo>
                <a:cubicBezTo>
                  <a:pt x="1446776" y="960965"/>
                  <a:pt x="1465725" y="955045"/>
                  <a:pt x="1485405" y="957722"/>
                </a:cubicBezTo>
                <a:close/>
                <a:moveTo>
                  <a:pt x="5779289" y="1240469"/>
                </a:moveTo>
                <a:lnTo>
                  <a:pt x="5780682" y="1349835"/>
                </a:lnTo>
                <a:lnTo>
                  <a:pt x="5777964" y="1345122"/>
                </a:lnTo>
                <a:lnTo>
                  <a:pt x="5764948" y="1269760"/>
                </a:lnTo>
                <a:lnTo>
                  <a:pt x="5769921" y="1240971"/>
                </a:lnTo>
                <a:close/>
                <a:moveTo>
                  <a:pt x="16110" y="850598"/>
                </a:moveTo>
                <a:lnTo>
                  <a:pt x="25325" y="852357"/>
                </a:lnTo>
                <a:lnTo>
                  <a:pt x="26375" y="881554"/>
                </a:lnTo>
                <a:lnTo>
                  <a:pt x="3328" y="954476"/>
                </a:lnTo>
                <a:lnTo>
                  <a:pt x="0" y="958780"/>
                </a:lnTo>
                <a:close/>
                <a:moveTo>
                  <a:pt x="3665259" y="1080248"/>
                </a:moveTo>
                <a:lnTo>
                  <a:pt x="3684577" y="1091811"/>
                </a:lnTo>
                <a:cubicBezTo>
                  <a:pt x="3689521" y="1098956"/>
                  <a:pt x="3692580" y="1108825"/>
                  <a:pt x="3692580" y="1119726"/>
                </a:cubicBezTo>
                <a:cubicBezTo>
                  <a:pt x="3692580" y="1130628"/>
                  <a:pt x="3689522" y="1140498"/>
                  <a:pt x="3684578" y="1147642"/>
                </a:cubicBezTo>
                <a:lnTo>
                  <a:pt x="3665258" y="1159205"/>
                </a:lnTo>
                <a:lnTo>
                  <a:pt x="3645938" y="1147642"/>
                </a:lnTo>
                <a:lnTo>
                  <a:pt x="3637937" y="1119726"/>
                </a:lnTo>
                <a:lnTo>
                  <a:pt x="3645939" y="1091811"/>
                </a:lnTo>
                <a:cubicBezTo>
                  <a:pt x="3650883" y="1084666"/>
                  <a:pt x="3657714" y="1080248"/>
                  <a:pt x="3665259" y="1080248"/>
                </a:cubicBezTo>
                <a:close/>
                <a:moveTo>
                  <a:pt x="2132458" y="976556"/>
                </a:moveTo>
                <a:cubicBezTo>
                  <a:pt x="2139934" y="977572"/>
                  <a:pt x="2146108" y="982870"/>
                  <a:pt x="2150044" y="990616"/>
                </a:cubicBezTo>
                <a:lnTo>
                  <a:pt x="2154214" y="1019354"/>
                </a:lnTo>
                <a:lnTo>
                  <a:pt x="2142526" y="1045938"/>
                </a:lnTo>
                <a:lnTo>
                  <a:pt x="2121825" y="1054794"/>
                </a:lnTo>
                <a:lnTo>
                  <a:pt x="2104238" y="1040734"/>
                </a:lnTo>
                <a:cubicBezTo>
                  <a:pt x="2100301" y="1032990"/>
                  <a:pt x="2098600" y="1022797"/>
                  <a:pt x="2100069" y="1011995"/>
                </a:cubicBezTo>
                <a:cubicBezTo>
                  <a:pt x="2101537" y="1001193"/>
                  <a:pt x="2105897" y="991826"/>
                  <a:pt x="2111758" y="985412"/>
                </a:cubicBezTo>
                <a:close/>
                <a:moveTo>
                  <a:pt x="3476931" y="1063104"/>
                </a:moveTo>
                <a:lnTo>
                  <a:pt x="3496249" y="1074667"/>
                </a:lnTo>
                <a:cubicBezTo>
                  <a:pt x="3501194" y="1081810"/>
                  <a:pt x="3504250" y="1091681"/>
                  <a:pt x="3504250" y="1102583"/>
                </a:cubicBezTo>
                <a:cubicBezTo>
                  <a:pt x="3504251" y="1113485"/>
                  <a:pt x="3501193" y="1123354"/>
                  <a:pt x="3496249" y="1130498"/>
                </a:cubicBezTo>
                <a:lnTo>
                  <a:pt x="3476930" y="1142061"/>
                </a:lnTo>
                <a:lnTo>
                  <a:pt x="3457611" y="1130498"/>
                </a:lnTo>
                <a:lnTo>
                  <a:pt x="3449609" y="1102583"/>
                </a:lnTo>
                <a:lnTo>
                  <a:pt x="3457610" y="1074666"/>
                </a:lnTo>
                <a:cubicBezTo>
                  <a:pt x="3462554" y="1067523"/>
                  <a:pt x="3469384" y="1063103"/>
                  <a:pt x="3476931" y="1063104"/>
                </a:cubicBezTo>
                <a:close/>
                <a:moveTo>
                  <a:pt x="2321379" y="984933"/>
                </a:moveTo>
                <a:cubicBezTo>
                  <a:pt x="2328857" y="985948"/>
                  <a:pt x="2335030" y="991248"/>
                  <a:pt x="2338967" y="998991"/>
                </a:cubicBezTo>
                <a:lnTo>
                  <a:pt x="2343135" y="1027732"/>
                </a:lnTo>
                <a:lnTo>
                  <a:pt x="2331446" y="1054314"/>
                </a:lnTo>
                <a:lnTo>
                  <a:pt x="2310746" y="1063170"/>
                </a:lnTo>
                <a:lnTo>
                  <a:pt x="2293160" y="1049111"/>
                </a:lnTo>
                <a:cubicBezTo>
                  <a:pt x="2289223" y="1041366"/>
                  <a:pt x="2287522" y="1031175"/>
                  <a:pt x="2288992" y="1020373"/>
                </a:cubicBezTo>
                <a:cubicBezTo>
                  <a:pt x="2290460" y="1009570"/>
                  <a:pt x="2294818" y="1000200"/>
                  <a:pt x="2300679" y="993788"/>
                </a:cubicBezTo>
                <a:close/>
                <a:moveTo>
                  <a:pt x="4479536" y="1114343"/>
                </a:moveTo>
                <a:lnTo>
                  <a:pt x="4514209" y="1121329"/>
                </a:lnTo>
                <a:cubicBezTo>
                  <a:pt x="4524865" y="1125828"/>
                  <a:pt x="4534462" y="1132335"/>
                  <a:pt x="4542522" y="1140379"/>
                </a:cubicBezTo>
                <a:cubicBezTo>
                  <a:pt x="4550581" y="1148420"/>
                  <a:pt x="4557104" y="1157997"/>
                  <a:pt x="4561612" y="1168632"/>
                </a:cubicBezTo>
                <a:cubicBezTo>
                  <a:pt x="4566118" y="1179265"/>
                  <a:pt x="4568611" y="1190958"/>
                  <a:pt x="4568611" y="1203230"/>
                </a:cubicBezTo>
                <a:cubicBezTo>
                  <a:pt x="4568613" y="1215502"/>
                  <a:pt x="4566118" y="1227195"/>
                  <a:pt x="4561612" y="1237828"/>
                </a:cubicBezTo>
                <a:cubicBezTo>
                  <a:pt x="4557104" y="1248463"/>
                  <a:pt x="4550582" y="1258039"/>
                  <a:pt x="4542523" y="1266083"/>
                </a:cubicBezTo>
                <a:cubicBezTo>
                  <a:pt x="4526402" y="1282169"/>
                  <a:pt x="4504133" y="1292116"/>
                  <a:pt x="4479536" y="1292117"/>
                </a:cubicBezTo>
                <a:lnTo>
                  <a:pt x="4444865" y="1285130"/>
                </a:lnTo>
                <a:lnTo>
                  <a:pt x="4416551" y="1266083"/>
                </a:lnTo>
                <a:lnTo>
                  <a:pt x="4397461" y="1237828"/>
                </a:lnTo>
                <a:lnTo>
                  <a:pt x="4390463" y="1203230"/>
                </a:lnTo>
                <a:lnTo>
                  <a:pt x="4397462" y="1168632"/>
                </a:lnTo>
                <a:lnTo>
                  <a:pt x="4416551" y="1140378"/>
                </a:lnTo>
                <a:lnTo>
                  <a:pt x="4444865" y="1121329"/>
                </a:lnTo>
                <a:cubicBezTo>
                  <a:pt x="4455522" y="1116832"/>
                  <a:pt x="4467238" y="1114343"/>
                  <a:pt x="4479536" y="1114343"/>
                </a:cubicBezTo>
                <a:close/>
                <a:moveTo>
                  <a:pt x="1321008" y="900673"/>
                </a:moveTo>
                <a:cubicBezTo>
                  <a:pt x="1333194" y="902329"/>
                  <a:pt x="1344468" y="906374"/>
                  <a:pt x="1354422" y="912265"/>
                </a:cubicBezTo>
                <a:lnTo>
                  <a:pt x="1379912" y="934954"/>
                </a:lnTo>
                <a:lnTo>
                  <a:pt x="1395022" y="965521"/>
                </a:lnTo>
                <a:lnTo>
                  <a:pt x="1397298" y="1000747"/>
                </a:lnTo>
                <a:lnTo>
                  <a:pt x="1385704" y="1034087"/>
                </a:lnTo>
                <a:lnTo>
                  <a:pt x="1362982" y="1059513"/>
                </a:lnTo>
                <a:lnTo>
                  <a:pt x="1332361" y="1074573"/>
                </a:lnTo>
                <a:lnTo>
                  <a:pt x="1297065" y="1076827"/>
                </a:lnTo>
                <a:cubicBezTo>
                  <a:pt x="1272692" y="1073513"/>
                  <a:pt x="1251966" y="1060658"/>
                  <a:pt x="1238158" y="1042547"/>
                </a:cubicBezTo>
                <a:cubicBezTo>
                  <a:pt x="1231256" y="1033491"/>
                  <a:pt x="1226083" y="1023124"/>
                  <a:pt x="1223048" y="1011979"/>
                </a:cubicBezTo>
                <a:cubicBezTo>
                  <a:pt x="1220015" y="1000836"/>
                  <a:pt x="1219118" y="988913"/>
                  <a:pt x="1220773" y="976753"/>
                </a:cubicBezTo>
                <a:cubicBezTo>
                  <a:pt x="1222426" y="964593"/>
                  <a:pt x="1226471" y="953343"/>
                  <a:pt x="1232368" y="943413"/>
                </a:cubicBezTo>
                <a:cubicBezTo>
                  <a:pt x="1238267" y="933482"/>
                  <a:pt x="1246020" y="924871"/>
                  <a:pt x="1255089" y="917989"/>
                </a:cubicBezTo>
                <a:cubicBezTo>
                  <a:pt x="1264159" y="911104"/>
                  <a:pt x="1274545" y="905948"/>
                  <a:pt x="1285710" y="902926"/>
                </a:cubicBezTo>
                <a:close/>
                <a:moveTo>
                  <a:pt x="3564687" y="1036247"/>
                </a:moveTo>
                <a:lnTo>
                  <a:pt x="3584004" y="1047810"/>
                </a:lnTo>
                <a:cubicBezTo>
                  <a:pt x="3588949" y="1054955"/>
                  <a:pt x="3592006" y="1064824"/>
                  <a:pt x="3592006" y="1075725"/>
                </a:cubicBezTo>
                <a:cubicBezTo>
                  <a:pt x="3592006" y="1086627"/>
                  <a:pt x="3588948" y="1096497"/>
                  <a:pt x="3584004" y="1103641"/>
                </a:cubicBezTo>
                <a:lnTo>
                  <a:pt x="3564685" y="1115204"/>
                </a:lnTo>
                <a:lnTo>
                  <a:pt x="3545365" y="1103641"/>
                </a:lnTo>
                <a:lnTo>
                  <a:pt x="3537365" y="1075725"/>
                </a:lnTo>
                <a:lnTo>
                  <a:pt x="3545367" y="1047810"/>
                </a:lnTo>
                <a:cubicBezTo>
                  <a:pt x="3550309" y="1040665"/>
                  <a:pt x="3557140" y="1036247"/>
                  <a:pt x="3564687" y="1036247"/>
                </a:cubicBezTo>
                <a:close/>
                <a:moveTo>
                  <a:pt x="2238040" y="946501"/>
                </a:moveTo>
                <a:cubicBezTo>
                  <a:pt x="2245518" y="947518"/>
                  <a:pt x="2251691" y="952815"/>
                  <a:pt x="2255626" y="960561"/>
                </a:cubicBezTo>
                <a:lnTo>
                  <a:pt x="2259796" y="989299"/>
                </a:lnTo>
                <a:lnTo>
                  <a:pt x="2248109" y="1015883"/>
                </a:lnTo>
                <a:lnTo>
                  <a:pt x="2227407" y="1024739"/>
                </a:lnTo>
                <a:lnTo>
                  <a:pt x="2209822" y="1010680"/>
                </a:lnTo>
                <a:cubicBezTo>
                  <a:pt x="2205885" y="1002935"/>
                  <a:pt x="2204184" y="992743"/>
                  <a:pt x="2205652" y="981940"/>
                </a:cubicBezTo>
                <a:cubicBezTo>
                  <a:pt x="2207121" y="971138"/>
                  <a:pt x="2211479" y="961771"/>
                  <a:pt x="2217341" y="955357"/>
                </a:cubicBezTo>
                <a:close/>
                <a:moveTo>
                  <a:pt x="3494965" y="994492"/>
                </a:moveTo>
                <a:lnTo>
                  <a:pt x="3514283" y="1006055"/>
                </a:lnTo>
                <a:cubicBezTo>
                  <a:pt x="3519227" y="1013197"/>
                  <a:pt x="3522286" y="1023069"/>
                  <a:pt x="3522286" y="1033970"/>
                </a:cubicBezTo>
                <a:cubicBezTo>
                  <a:pt x="3522286" y="1044872"/>
                  <a:pt x="3519228" y="1054741"/>
                  <a:pt x="3514284" y="1061885"/>
                </a:cubicBezTo>
                <a:lnTo>
                  <a:pt x="3494964" y="1073449"/>
                </a:lnTo>
                <a:lnTo>
                  <a:pt x="3475645" y="1061885"/>
                </a:lnTo>
                <a:lnTo>
                  <a:pt x="3467643" y="1033970"/>
                </a:lnTo>
                <a:lnTo>
                  <a:pt x="3475645" y="1006055"/>
                </a:lnTo>
                <a:cubicBezTo>
                  <a:pt x="3480589" y="998910"/>
                  <a:pt x="3487419" y="994490"/>
                  <a:pt x="3494965" y="994492"/>
                </a:cubicBezTo>
                <a:close/>
                <a:moveTo>
                  <a:pt x="2312750" y="914517"/>
                </a:moveTo>
                <a:cubicBezTo>
                  <a:pt x="2320227" y="915531"/>
                  <a:pt x="2326400" y="920831"/>
                  <a:pt x="2330337" y="928576"/>
                </a:cubicBezTo>
                <a:lnTo>
                  <a:pt x="2334506" y="957315"/>
                </a:lnTo>
                <a:lnTo>
                  <a:pt x="2322817" y="983898"/>
                </a:lnTo>
                <a:lnTo>
                  <a:pt x="2302117" y="992755"/>
                </a:lnTo>
                <a:lnTo>
                  <a:pt x="2284530" y="978694"/>
                </a:lnTo>
                <a:cubicBezTo>
                  <a:pt x="2280593" y="970949"/>
                  <a:pt x="2278893" y="960758"/>
                  <a:pt x="2280361" y="949956"/>
                </a:cubicBezTo>
                <a:cubicBezTo>
                  <a:pt x="2281829" y="939154"/>
                  <a:pt x="2286190" y="929784"/>
                  <a:pt x="2292050" y="923373"/>
                </a:cubicBezTo>
                <a:close/>
                <a:moveTo>
                  <a:pt x="3856128" y="994615"/>
                </a:moveTo>
                <a:cubicBezTo>
                  <a:pt x="3869402" y="994617"/>
                  <a:pt x="3881418" y="1001781"/>
                  <a:pt x="3890116" y="1013370"/>
                </a:cubicBezTo>
                <a:cubicBezTo>
                  <a:pt x="3898813" y="1024957"/>
                  <a:pt x="3904195" y="1040966"/>
                  <a:pt x="3904195" y="1058647"/>
                </a:cubicBezTo>
                <a:cubicBezTo>
                  <a:pt x="3904195" y="1076328"/>
                  <a:pt x="3898815" y="1092336"/>
                  <a:pt x="3890117" y="1103924"/>
                </a:cubicBezTo>
                <a:cubicBezTo>
                  <a:pt x="3881418" y="1115511"/>
                  <a:pt x="3869402" y="1122678"/>
                  <a:pt x="3856128" y="1122678"/>
                </a:cubicBezTo>
                <a:lnTo>
                  <a:pt x="3822140" y="1103925"/>
                </a:lnTo>
                <a:lnTo>
                  <a:pt x="3808061" y="1058647"/>
                </a:lnTo>
                <a:lnTo>
                  <a:pt x="3822139" y="1013370"/>
                </a:lnTo>
                <a:cubicBezTo>
                  <a:pt x="3830839" y="1001783"/>
                  <a:pt x="3842855" y="994615"/>
                  <a:pt x="3856128" y="994615"/>
                </a:cubicBezTo>
                <a:close/>
                <a:moveTo>
                  <a:pt x="1954861" y="865997"/>
                </a:moveTo>
                <a:cubicBezTo>
                  <a:pt x="1968013" y="867785"/>
                  <a:pt x="1978954" y="876506"/>
                  <a:pt x="1986014" y="889159"/>
                </a:cubicBezTo>
                <a:lnTo>
                  <a:pt x="1993866" y="935919"/>
                </a:lnTo>
                <a:lnTo>
                  <a:pt x="1973817" y="978889"/>
                </a:lnTo>
                <a:lnTo>
                  <a:pt x="1937613" y="992893"/>
                </a:lnTo>
                <a:cubicBezTo>
                  <a:pt x="1924460" y="991105"/>
                  <a:pt x="1913519" y="982385"/>
                  <a:pt x="1906460" y="969732"/>
                </a:cubicBezTo>
                <a:cubicBezTo>
                  <a:pt x="1899402" y="957078"/>
                  <a:pt x="1896227" y="940492"/>
                  <a:pt x="1898608" y="922972"/>
                </a:cubicBezTo>
                <a:cubicBezTo>
                  <a:pt x="1900989" y="905452"/>
                  <a:pt x="1908478" y="890314"/>
                  <a:pt x="1918657" y="880004"/>
                </a:cubicBezTo>
                <a:cubicBezTo>
                  <a:pt x="1928836" y="869692"/>
                  <a:pt x="1941708" y="864211"/>
                  <a:pt x="1954861" y="865997"/>
                </a:cubicBezTo>
                <a:close/>
                <a:moveTo>
                  <a:pt x="3730257" y="979923"/>
                </a:moveTo>
                <a:lnTo>
                  <a:pt x="3758003" y="996027"/>
                </a:lnTo>
                <a:cubicBezTo>
                  <a:pt x="3765105" y="1005977"/>
                  <a:pt x="3769496" y="1019722"/>
                  <a:pt x="3769496" y="1034905"/>
                </a:cubicBezTo>
                <a:cubicBezTo>
                  <a:pt x="3769496" y="1050088"/>
                  <a:pt x="3765104" y="1063833"/>
                  <a:pt x="3758003" y="1073782"/>
                </a:cubicBezTo>
                <a:cubicBezTo>
                  <a:pt x="3750902" y="1083732"/>
                  <a:pt x="3741093" y="1089886"/>
                  <a:pt x="3730257" y="1089886"/>
                </a:cubicBezTo>
                <a:lnTo>
                  <a:pt x="3702510" y="1073782"/>
                </a:lnTo>
                <a:lnTo>
                  <a:pt x="3691018" y="1034905"/>
                </a:lnTo>
                <a:lnTo>
                  <a:pt x="3702510" y="996027"/>
                </a:lnTo>
                <a:cubicBezTo>
                  <a:pt x="3709613" y="986078"/>
                  <a:pt x="3719421" y="979923"/>
                  <a:pt x="3730257" y="979923"/>
                </a:cubicBezTo>
                <a:close/>
                <a:moveTo>
                  <a:pt x="2081564" y="868391"/>
                </a:moveTo>
                <a:cubicBezTo>
                  <a:pt x="2092301" y="869851"/>
                  <a:pt x="2101191" y="877270"/>
                  <a:pt x="2106889" y="888085"/>
                </a:cubicBezTo>
                <a:lnTo>
                  <a:pt x="2113040" y="928157"/>
                </a:lnTo>
                <a:lnTo>
                  <a:pt x="2096417" y="965132"/>
                </a:lnTo>
                <a:lnTo>
                  <a:pt x="2066754" y="977352"/>
                </a:lnTo>
                <a:cubicBezTo>
                  <a:pt x="2056017" y="975893"/>
                  <a:pt x="2047126" y="968474"/>
                  <a:pt x="2041430" y="957658"/>
                </a:cubicBezTo>
                <a:cubicBezTo>
                  <a:pt x="2035733" y="946843"/>
                  <a:pt x="2033232" y="932632"/>
                  <a:pt x="2035277" y="917587"/>
                </a:cubicBezTo>
                <a:cubicBezTo>
                  <a:pt x="2037322" y="902543"/>
                  <a:pt x="2043524" y="889514"/>
                  <a:pt x="2051902" y="880612"/>
                </a:cubicBezTo>
                <a:close/>
                <a:moveTo>
                  <a:pt x="3405766" y="954202"/>
                </a:moveTo>
                <a:lnTo>
                  <a:pt x="3425085" y="965767"/>
                </a:lnTo>
                <a:cubicBezTo>
                  <a:pt x="3430030" y="972909"/>
                  <a:pt x="3433087" y="982781"/>
                  <a:pt x="3433087" y="993682"/>
                </a:cubicBezTo>
                <a:cubicBezTo>
                  <a:pt x="3433087" y="1004583"/>
                  <a:pt x="3430029" y="1014453"/>
                  <a:pt x="3425085" y="1021598"/>
                </a:cubicBezTo>
                <a:lnTo>
                  <a:pt x="3405766" y="1033161"/>
                </a:lnTo>
                <a:lnTo>
                  <a:pt x="3386446" y="1021597"/>
                </a:lnTo>
                <a:lnTo>
                  <a:pt x="3378444" y="993680"/>
                </a:lnTo>
                <a:lnTo>
                  <a:pt x="3386447" y="965765"/>
                </a:lnTo>
                <a:cubicBezTo>
                  <a:pt x="3391390" y="958622"/>
                  <a:pt x="3398221" y="954202"/>
                  <a:pt x="3405766" y="954202"/>
                </a:cubicBezTo>
                <a:close/>
                <a:moveTo>
                  <a:pt x="2406563" y="886607"/>
                </a:moveTo>
                <a:cubicBezTo>
                  <a:pt x="2414039" y="887623"/>
                  <a:pt x="2420212" y="892923"/>
                  <a:pt x="2424148" y="900667"/>
                </a:cubicBezTo>
                <a:lnTo>
                  <a:pt x="2428319" y="929405"/>
                </a:lnTo>
                <a:lnTo>
                  <a:pt x="2416630" y="955990"/>
                </a:lnTo>
                <a:lnTo>
                  <a:pt x="2395928" y="964847"/>
                </a:lnTo>
                <a:lnTo>
                  <a:pt x="2378342" y="950787"/>
                </a:lnTo>
                <a:cubicBezTo>
                  <a:pt x="2374406" y="943042"/>
                  <a:pt x="2372705" y="932850"/>
                  <a:pt x="2374173" y="922048"/>
                </a:cubicBezTo>
                <a:cubicBezTo>
                  <a:pt x="2375641" y="911246"/>
                  <a:pt x="2380000" y="901876"/>
                  <a:pt x="2385862" y="895465"/>
                </a:cubicBezTo>
                <a:close/>
                <a:moveTo>
                  <a:pt x="3993310" y="991969"/>
                </a:moveTo>
                <a:cubicBezTo>
                  <a:pt x="4009565" y="991969"/>
                  <a:pt x="4024282" y="1000204"/>
                  <a:pt x="4034935" y="1013516"/>
                </a:cubicBezTo>
                <a:cubicBezTo>
                  <a:pt x="4045588" y="1026830"/>
                  <a:pt x="4052176" y="1045221"/>
                  <a:pt x="4052176" y="1065535"/>
                </a:cubicBezTo>
                <a:cubicBezTo>
                  <a:pt x="4052176" y="1085850"/>
                  <a:pt x="4045587" y="1104242"/>
                  <a:pt x="4034934" y="1117555"/>
                </a:cubicBezTo>
                <a:cubicBezTo>
                  <a:pt x="4024282" y="1130868"/>
                  <a:pt x="4009565" y="1139102"/>
                  <a:pt x="3993310" y="1139102"/>
                </a:cubicBezTo>
                <a:lnTo>
                  <a:pt x="3951686" y="1117556"/>
                </a:lnTo>
                <a:lnTo>
                  <a:pt x="3934444" y="1065535"/>
                </a:lnTo>
                <a:lnTo>
                  <a:pt x="3951686" y="1013516"/>
                </a:lnTo>
                <a:cubicBezTo>
                  <a:pt x="3962339" y="1000203"/>
                  <a:pt x="3977054" y="991969"/>
                  <a:pt x="3993310" y="991969"/>
                </a:cubicBezTo>
                <a:close/>
                <a:moveTo>
                  <a:pt x="1819285" y="844899"/>
                </a:moveTo>
                <a:cubicBezTo>
                  <a:pt x="1835393" y="847089"/>
                  <a:pt x="1848865" y="857229"/>
                  <a:pt x="1857628" y="871856"/>
                </a:cubicBezTo>
                <a:lnTo>
                  <a:pt x="1867707" y="925723"/>
                </a:lnTo>
                <a:lnTo>
                  <a:pt x="1843616" y="974948"/>
                </a:lnTo>
                <a:lnTo>
                  <a:pt x="1799469" y="990692"/>
                </a:lnTo>
                <a:cubicBezTo>
                  <a:pt x="1783362" y="988502"/>
                  <a:pt x="1769888" y="978361"/>
                  <a:pt x="1761126" y="963735"/>
                </a:cubicBezTo>
                <a:cubicBezTo>
                  <a:pt x="1752363" y="949109"/>
                  <a:pt x="1748311" y="929997"/>
                  <a:pt x="1751047" y="909867"/>
                </a:cubicBezTo>
                <a:cubicBezTo>
                  <a:pt x="1753783" y="889738"/>
                  <a:pt x="1762788" y="872402"/>
                  <a:pt x="1775137" y="860644"/>
                </a:cubicBezTo>
                <a:cubicBezTo>
                  <a:pt x="1787486" y="848888"/>
                  <a:pt x="1803178" y="842710"/>
                  <a:pt x="1819285" y="844899"/>
                </a:cubicBezTo>
                <a:close/>
                <a:moveTo>
                  <a:pt x="4686882" y="1033079"/>
                </a:moveTo>
                <a:lnTo>
                  <a:pt x="4722620" y="1042664"/>
                </a:lnTo>
                <a:cubicBezTo>
                  <a:pt x="4733605" y="1048837"/>
                  <a:pt x="4743497" y="1057771"/>
                  <a:pt x="4751805" y="1068807"/>
                </a:cubicBezTo>
                <a:cubicBezTo>
                  <a:pt x="4760112" y="1079846"/>
                  <a:pt x="4766836" y="1092988"/>
                  <a:pt x="4771481" y="1107582"/>
                </a:cubicBezTo>
                <a:cubicBezTo>
                  <a:pt x="4776128" y="1122177"/>
                  <a:pt x="4778698" y="1138222"/>
                  <a:pt x="4778698" y="1155066"/>
                </a:cubicBezTo>
                <a:cubicBezTo>
                  <a:pt x="4778698" y="1171908"/>
                  <a:pt x="4776128" y="1187954"/>
                  <a:pt x="4771481" y="1202548"/>
                </a:cubicBezTo>
                <a:cubicBezTo>
                  <a:pt x="4766837" y="1217143"/>
                  <a:pt x="4760112" y="1230286"/>
                  <a:pt x="4751805" y="1241325"/>
                </a:cubicBezTo>
                <a:cubicBezTo>
                  <a:pt x="4735190" y="1263399"/>
                  <a:pt x="4712235" y="1277054"/>
                  <a:pt x="4686882" y="1277054"/>
                </a:cubicBezTo>
                <a:lnTo>
                  <a:pt x="4651142" y="1267466"/>
                </a:lnTo>
                <a:lnTo>
                  <a:pt x="4621956" y="1241323"/>
                </a:lnTo>
                <a:lnTo>
                  <a:pt x="4602280" y="1202548"/>
                </a:lnTo>
                <a:lnTo>
                  <a:pt x="4595066" y="1155066"/>
                </a:lnTo>
                <a:lnTo>
                  <a:pt x="4602282" y="1107582"/>
                </a:lnTo>
                <a:lnTo>
                  <a:pt x="4621958" y="1068807"/>
                </a:lnTo>
                <a:lnTo>
                  <a:pt x="4651142" y="1042664"/>
                </a:lnTo>
                <a:cubicBezTo>
                  <a:pt x="4662128" y="1036492"/>
                  <a:pt x="4674204" y="1033079"/>
                  <a:pt x="4686882" y="1033079"/>
                </a:cubicBezTo>
                <a:close/>
                <a:moveTo>
                  <a:pt x="1126495" y="792224"/>
                </a:moveTo>
                <a:cubicBezTo>
                  <a:pt x="1139058" y="793931"/>
                  <a:pt x="1150564" y="798940"/>
                  <a:pt x="1160619" y="806535"/>
                </a:cubicBezTo>
                <a:lnTo>
                  <a:pt x="1186016" y="836370"/>
                </a:lnTo>
                <a:lnTo>
                  <a:pt x="1200291" y="877442"/>
                </a:lnTo>
                <a:lnTo>
                  <a:pt x="1201046" y="925465"/>
                </a:lnTo>
                <a:lnTo>
                  <a:pt x="1187502" y="971543"/>
                </a:lnTo>
                <a:lnTo>
                  <a:pt x="1162783" y="1007315"/>
                </a:lnTo>
                <a:lnTo>
                  <a:pt x="1130342" y="1029289"/>
                </a:lnTo>
                <a:lnTo>
                  <a:pt x="1093637" y="1033976"/>
                </a:lnTo>
                <a:cubicBezTo>
                  <a:pt x="1068515" y="1030561"/>
                  <a:pt x="1047608" y="1013939"/>
                  <a:pt x="1034117" y="989829"/>
                </a:cubicBezTo>
                <a:cubicBezTo>
                  <a:pt x="1027373" y="977771"/>
                  <a:pt x="1022479" y="963842"/>
                  <a:pt x="1019843" y="948755"/>
                </a:cubicBezTo>
                <a:cubicBezTo>
                  <a:pt x="1017204" y="933668"/>
                  <a:pt x="1016818" y="917422"/>
                  <a:pt x="1019087" y="900734"/>
                </a:cubicBezTo>
                <a:cubicBezTo>
                  <a:pt x="1021355" y="884043"/>
                  <a:pt x="1026063" y="868490"/>
                  <a:pt x="1032633" y="854654"/>
                </a:cubicBezTo>
                <a:cubicBezTo>
                  <a:pt x="1039201" y="840819"/>
                  <a:pt x="1047634" y="828702"/>
                  <a:pt x="1057352" y="818882"/>
                </a:cubicBezTo>
                <a:cubicBezTo>
                  <a:pt x="1067071" y="809066"/>
                  <a:pt x="1078076" y="801546"/>
                  <a:pt x="1089792" y="796908"/>
                </a:cubicBezTo>
                <a:close/>
                <a:moveTo>
                  <a:pt x="3623924" y="953537"/>
                </a:moveTo>
                <a:lnTo>
                  <a:pt x="3648435" y="965740"/>
                </a:lnTo>
                <a:cubicBezTo>
                  <a:pt x="3654708" y="973279"/>
                  <a:pt x="3658588" y="983697"/>
                  <a:pt x="3658588" y="995201"/>
                </a:cubicBezTo>
                <a:cubicBezTo>
                  <a:pt x="3658588" y="1006707"/>
                  <a:pt x="3654708" y="1017123"/>
                  <a:pt x="3648435" y="1024662"/>
                </a:cubicBezTo>
                <a:lnTo>
                  <a:pt x="3623924" y="1036865"/>
                </a:lnTo>
                <a:lnTo>
                  <a:pt x="3599413" y="1024663"/>
                </a:lnTo>
                <a:lnTo>
                  <a:pt x="3589260" y="995201"/>
                </a:lnTo>
                <a:lnTo>
                  <a:pt x="3599413" y="965740"/>
                </a:lnTo>
                <a:cubicBezTo>
                  <a:pt x="3605686" y="958201"/>
                  <a:pt x="3614351" y="953537"/>
                  <a:pt x="3623924" y="953537"/>
                </a:cubicBezTo>
                <a:close/>
                <a:moveTo>
                  <a:pt x="2190482" y="856567"/>
                </a:moveTo>
                <a:cubicBezTo>
                  <a:pt x="2199968" y="857856"/>
                  <a:pt x="2207925" y="863644"/>
                  <a:pt x="2213126" y="871960"/>
                </a:cubicBezTo>
                <a:lnTo>
                  <a:pt x="2219218" y="902520"/>
                </a:lnTo>
                <a:lnTo>
                  <a:pt x="2205190" y="930346"/>
                </a:lnTo>
                <a:lnTo>
                  <a:pt x="2179259" y="939135"/>
                </a:lnTo>
                <a:lnTo>
                  <a:pt x="2156615" y="923742"/>
                </a:lnTo>
                <a:cubicBezTo>
                  <a:pt x="2151414" y="915427"/>
                  <a:pt x="2148972" y="904584"/>
                  <a:pt x="2150522" y="893182"/>
                </a:cubicBezTo>
                <a:cubicBezTo>
                  <a:pt x="2152072" y="881783"/>
                  <a:pt x="2157319" y="871983"/>
                  <a:pt x="2164550" y="865357"/>
                </a:cubicBezTo>
                <a:close/>
                <a:moveTo>
                  <a:pt x="4167187" y="986392"/>
                </a:moveTo>
                <a:cubicBezTo>
                  <a:pt x="4187048" y="986390"/>
                  <a:pt x="4205027" y="994808"/>
                  <a:pt x="4218041" y="1008420"/>
                </a:cubicBezTo>
                <a:cubicBezTo>
                  <a:pt x="4231053" y="1022028"/>
                  <a:pt x="4239103" y="1040830"/>
                  <a:pt x="4239102" y="1061598"/>
                </a:cubicBezTo>
                <a:cubicBezTo>
                  <a:pt x="4239102" y="1082366"/>
                  <a:pt x="4231054" y="1101168"/>
                  <a:pt x="4218040" y="1114778"/>
                </a:cubicBezTo>
                <a:cubicBezTo>
                  <a:pt x="4205026" y="1128389"/>
                  <a:pt x="4187047" y="1136807"/>
                  <a:pt x="4167187" y="1136807"/>
                </a:cubicBezTo>
                <a:lnTo>
                  <a:pt x="4116337" y="1114779"/>
                </a:lnTo>
                <a:lnTo>
                  <a:pt x="4095274" y="1061599"/>
                </a:lnTo>
                <a:lnTo>
                  <a:pt x="4116335" y="1008418"/>
                </a:lnTo>
                <a:cubicBezTo>
                  <a:pt x="4129351" y="994810"/>
                  <a:pt x="4147330" y="986392"/>
                  <a:pt x="4167187" y="986392"/>
                </a:cubicBezTo>
                <a:close/>
                <a:moveTo>
                  <a:pt x="1647743" y="815955"/>
                </a:moveTo>
                <a:cubicBezTo>
                  <a:pt x="1667419" y="818629"/>
                  <a:pt x="1684101" y="829392"/>
                  <a:pt x="1695166" y="844629"/>
                </a:cubicBezTo>
                <a:lnTo>
                  <a:pt x="1708872" y="900162"/>
                </a:lnTo>
                <a:lnTo>
                  <a:pt x="1680839" y="950021"/>
                </a:lnTo>
                <a:lnTo>
                  <a:pt x="1627485" y="965000"/>
                </a:lnTo>
                <a:cubicBezTo>
                  <a:pt x="1607806" y="962325"/>
                  <a:pt x="1591125" y="951562"/>
                  <a:pt x="1580062" y="936323"/>
                </a:cubicBezTo>
                <a:cubicBezTo>
                  <a:pt x="1569000" y="921084"/>
                  <a:pt x="1563558" y="901369"/>
                  <a:pt x="1566355" y="880790"/>
                </a:cubicBezTo>
                <a:cubicBezTo>
                  <a:pt x="1569151" y="860211"/>
                  <a:pt x="1579660" y="842665"/>
                  <a:pt x="1594386" y="830933"/>
                </a:cubicBezTo>
                <a:cubicBezTo>
                  <a:pt x="1609115" y="819198"/>
                  <a:pt x="1628064" y="813278"/>
                  <a:pt x="1647743" y="815955"/>
                </a:cubicBezTo>
                <a:close/>
                <a:moveTo>
                  <a:pt x="5637523" y="1078130"/>
                </a:moveTo>
                <a:lnTo>
                  <a:pt x="5638916" y="1187496"/>
                </a:lnTo>
                <a:lnTo>
                  <a:pt x="5636198" y="1182783"/>
                </a:lnTo>
                <a:lnTo>
                  <a:pt x="5623182" y="1107421"/>
                </a:lnTo>
                <a:lnTo>
                  <a:pt x="5628155" y="1078632"/>
                </a:lnTo>
                <a:close/>
                <a:moveTo>
                  <a:pt x="178448" y="708831"/>
                </a:moveTo>
                <a:lnTo>
                  <a:pt x="187663" y="710590"/>
                </a:lnTo>
                <a:lnTo>
                  <a:pt x="188714" y="739787"/>
                </a:lnTo>
                <a:lnTo>
                  <a:pt x="165666" y="812709"/>
                </a:lnTo>
                <a:lnTo>
                  <a:pt x="162338" y="817013"/>
                </a:lnTo>
                <a:close/>
                <a:moveTo>
                  <a:pt x="3523493" y="917909"/>
                </a:moveTo>
                <a:lnTo>
                  <a:pt x="3542811" y="929472"/>
                </a:lnTo>
                <a:cubicBezTo>
                  <a:pt x="3547755" y="936617"/>
                  <a:pt x="3550814" y="946486"/>
                  <a:pt x="3550814" y="957387"/>
                </a:cubicBezTo>
                <a:cubicBezTo>
                  <a:pt x="3550814" y="968289"/>
                  <a:pt x="3547756" y="978159"/>
                  <a:pt x="3542812" y="985303"/>
                </a:cubicBezTo>
                <a:lnTo>
                  <a:pt x="3523492" y="996866"/>
                </a:lnTo>
                <a:lnTo>
                  <a:pt x="3504172" y="985303"/>
                </a:lnTo>
                <a:lnTo>
                  <a:pt x="3496171" y="957387"/>
                </a:lnTo>
                <a:lnTo>
                  <a:pt x="3504173" y="929472"/>
                </a:lnTo>
                <a:cubicBezTo>
                  <a:pt x="3509117" y="922327"/>
                  <a:pt x="3515948" y="917909"/>
                  <a:pt x="3523493" y="917909"/>
                </a:cubicBezTo>
                <a:close/>
                <a:moveTo>
                  <a:pt x="2294796" y="834789"/>
                </a:moveTo>
                <a:cubicBezTo>
                  <a:pt x="2302272" y="835806"/>
                  <a:pt x="2308446" y="841103"/>
                  <a:pt x="2312383" y="848849"/>
                </a:cubicBezTo>
                <a:lnTo>
                  <a:pt x="2316552" y="877587"/>
                </a:lnTo>
                <a:lnTo>
                  <a:pt x="2304864" y="904171"/>
                </a:lnTo>
                <a:lnTo>
                  <a:pt x="2284163" y="913027"/>
                </a:lnTo>
                <a:lnTo>
                  <a:pt x="2266576" y="898967"/>
                </a:lnTo>
                <a:cubicBezTo>
                  <a:pt x="2262640" y="891223"/>
                  <a:pt x="2260939" y="881031"/>
                  <a:pt x="2262407" y="870228"/>
                </a:cubicBezTo>
                <a:cubicBezTo>
                  <a:pt x="2263875" y="859426"/>
                  <a:pt x="2268235" y="850059"/>
                  <a:pt x="2274097" y="843645"/>
                </a:cubicBezTo>
                <a:close/>
                <a:moveTo>
                  <a:pt x="3335165" y="900766"/>
                </a:moveTo>
                <a:lnTo>
                  <a:pt x="3354483" y="912329"/>
                </a:lnTo>
                <a:cubicBezTo>
                  <a:pt x="3359428" y="919472"/>
                  <a:pt x="3362484" y="929343"/>
                  <a:pt x="3362484" y="940245"/>
                </a:cubicBezTo>
                <a:cubicBezTo>
                  <a:pt x="3362485" y="951146"/>
                  <a:pt x="3359427" y="961016"/>
                  <a:pt x="3354483" y="968160"/>
                </a:cubicBezTo>
                <a:lnTo>
                  <a:pt x="3335164" y="979723"/>
                </a:lnTo>
                <a:lnTo>
                  <a:pt x="3315845" y="968160"/>
                </a:lnTo>
                <a:lnTo>
                  <a:pt x="3307843" y="940245"/>
                </a:lnTo>
                <a:lnTo>
                  <a:pt x="3315844" y="912327"/>
                </a:lnTo>
                <a:cubicBezTo>
                  <a:pt x="3320788" y="905185"/>
                  <a:pt x="3327618" y="900764"/>
                  <a:pt x="3335165" y="900766"/>
                </a:cubicBezTo>
                <a:close/>
                <a:moveTo>
                  <a:pt x="2483717" y="843167"/>
                </a:moveTo>
                <a:cubicBezTo>
                  <a:pt x="2491196" y="844181"/>
                  <a:pt x="2497368" y="849482"/>
                  <a:pt x="2501305" y="857225"/>
                </a:cubicBezTo>
                <a:lnTo>
                  <a:pt x="2505473" y="885966"/>
                </a:lnTo>
                <a:lnTo>
                  <a:pt x="2493784" y="912549"/>
                </a:lnTo>
                <a:lnTo>
                  <a:pt x="2473084" y="921405"/>
                </a:lnTo>
                <a:lnTo>
                  <a:pt x="2455498" y="907345"/>
                </a:lnTo>
                <a:cubicBezTo>
                  <a:pt x="2451561" y="899600"/>
                  <a:pt x="2449861" y="889408"/>
                  <a:pt x="2451330" y="878607"/>
                </a:cubicBezTo>
                <a:cubicBezTo>
                  <a:pt x="2452798" y="867804"/>
                  <a:pt x="2457156" y="858434"/>
                  <a:pt x="2463018" y="852023"/>
                </a:cubicBezTo>
                <a:close/>
                <a:moveTo>
                  <a:pt x="4337770" y="952004"/>
                </a:moveTo>
                <a:lnTo>
                  <a:pt x="4372443" y="958990"/>
                </a:lnTo>
                <a:cubicBezTo>
                  <a:pt x="4383099" y="963489"/>
                  <a:pt x="4392696" y="969996"/>
                  <a:pt x="4400756" y="978040"/>
                </a:cubicBezTo>
                <a:cubicBezTo>
                  <a:pt x="4408815" y="986081"/>
                  <a:pt x="4415338" y="995658"/>
                  <a:pt x="4419846" y="1006293"/>
                </a:cubicBezTo>
                <a:cubicBezTo>
                  <a:pt x="4424352" y="1016926"/>
                  <a:pt x="4426845" y="1028619"/>
                  <a:pt x="4426845" y="1040891"/>
                </a:cubicBezTo>
                <a:cubicBezTo>
                  <a:pt x="4426847" y="1053163"/>
                  <a:pt x="4424352" y="1064856"/>
                  <a:pt x="4419846" y="1075489"/>
                </a:cubicBezTo>
                <a:cubicBezTo>
                  <a:pt x="4415338" y="1086124"/>
                  <a:pt x="4408816" y="1095700"/>
                  <a:pt x="4400757" y="1103744"/>
                </a:cubicBezTo>
                <a:cubicBezTo>
                  <a:pt x="4384636" y="1119830"/>
                  <a:pt x="4362367" y="1129777"/>
                  <a:pt x="4337770" y="1129778"/>
                </a:cubicBezTo>
                <a:lnTo>
                  <a:pt x="4303099" y="1122791"/>
                </a:lnTo>
                <a:lnTo>
                  <a:pt x="4274785" y="1103744"/>
                </a:lnTo>
                <a:lnTo>
                  <a:pt x="4255695" y="1075489"/>
                </a:lnTo>
                <a:lnTo>
                  <a:pt x="4248697" y="1040891"/>
                </a:lnTo>
                <a:lnTo>
                  <a:pt x="4255696" y="1006293"/>
                </a:lnTo>
                <a:lnTo>
                  <a:pt x="4274785" y="978039"/>
                </a:lnTo>
                <a:lnTo>
                  <a:pt x="4303099" y="958990"/>
                </a:lnTo>
                <a:cubicBezTo>
                  <a:pt x="4313756" y="954493"/>
                  <a:pt x="4325472" y="952004"/>
                  <a:pt x="4337770" y="952004"/>
                </a:cubicBezTo>
                <a:close/>
                <a:moveTo>
                  <a:pt x="1483346" y="758906"/>
                </a:moveTo>
                <a:cubicBezTo>
                  <a:pt x="1495532" y="760563"/>
                  <a:pt x="1506806" y="764607"/>
                  <a:pt x="1516760" y="770498"/>
                </a:cubicBezTo>
                <a:lnTo>
                  <a:pt x="1542251" y="793187"/>
                </a:lnTo>
                <a:lnTo>
                  <a:pt x="1557360" y="823754"/>
                </a:lnTo>
                <a:lnTo>
                  <a:pt x="1559636" y="858980"/>
                </a:lnTo>
                <a:lnTo>
                  <a:pt x="1548042" y="892320"/>
                </a:lnTo>
                <a:lnTo>
                  <a:pt x="1525321" y="917747"/>
                </a:lnTo>
                <a:lnTo>
                  <a:pt x="1494699" y="932807"/>
                </a:lnTo>
                <a:lnTo>
                  <a:pt x="1459403" y="935060"/>
                </a:lnTo>
                <a:cubicBezTo>
                  <a:pt x="1435030" y="931747"/>
                  <a:pt x="1414304" y="918891"/>
                  <a:pt x="1400496" y="900781"/>
                </a:cubicBezTo>
                <a:cubicBezTo>
                  <a:pt x="1393594" y="891725"/>
                  <a:pt x="1388421" y="881357"/>
                  <a:pt x="1385387" y="870212"/>
                </a:cubicBezTo>
                <a:cubicBezTo>
                  <a:pt x="1382354" y="859069"/>
                  <a:pt x="1381456" y="847147"/>
                  <a:pt x="1383111" y="834987"/>
                </a:cubicBezTo>
                <a:cubicBezTo>
                  <a:pt x="1384764" y="822826"/>
                  <a:pt x="1388809" y="811576"/>
                  <a:pt x="1394706" y="801647"/>
                </a:cubicBezTo>
                <a:cubicBezTo>
                  <a:pt x="1400605" y="791716"/>
                  <a:pt x="1408359" y="783104"/>
                  <a:pt x="1417427" y="776222"/>
                </a:cubicBezTo>
                <a:cubicBezTo>
                  <a:pt x="1426497" y="769337"/>
                  <a:pt x="1436883" y="764182"/>
                  <a:pt x="1448048" y="761159"/>
                </a:cubicBezTo>
                <a:close/>
                <a:moveTo>
                  <a:pt x="3422921" y="873908"/>
                </a:moveTo>
                <a:lnTo>
                  <a:pt x="3442238" y="885471"/>
                </a:lnTo>
                <a:cubicBezTo>
                  <a:pt x="3447183" y="892616"/>
                  <a:pt x="3450240" y="902485"/>
                  <a:pt x="3450240" y="913386"/>
                </a:cubicBezTo>
                <a:cubicBezTo>
                  <a:pt x="3450240" y="924288"/>
                  <a:pt x="3447182" y="934158"/>
                  <a:pt x="3442238" y="941302"/>
                </a:cubicBezTo>
                <a:lnTo>
                  <a:pt x="3422919" y="952865"/>
                </a:lnTo>
                <a:lnTo>
                  <a:pt x="3403599" y="941302"/>
                </a:lnTo>
                <a:lnTo>
                  <a:pt x="3395599" y="913386"/>
                </a:lnTo>
                <a:lnTo>
                  <a:pt x="3403601" y="885471"/>
                </a:lnTo>
                <a:cubicBezTo>
                  <a:pt x="3408543" y="878326"/>
                  <a:pt x="3415374" y="873908"/>
                  <a:pt x="3422921" y="873908"/>
                </a:cubicBezTo>
                <a:close/>
                <a:moveTo>
                  <a:pt x="2400378" y="804734"/>
                </a:moveTo>
                <a:cubicBezTo>
                  <a:pt x="2407856" y="805751"/>
                  <a:pt x="2414030" y="811049"/>
                  <a:pt x="2417965" y="818794"/>
                </a:cubicBezTo>
                <a:lnTo>
                  <a:pt x="2422134" y="847532"/>
                </a:lnTo>
                <a:lnTo>
                  <a:pt x="2410447" y="874117"/>
                </a:lnTo>
                <a:lnTo>
                  <a:pt x="2389746" y="882972"/>
                </a:lnTo>
                <a:lnTo>
                  <a:pt x="2372160" y="868913"/>
                </a:lnTo>
                <a:cubicBezTo>
                  <a:pt x="2368223" y="861168"/>
                  <a:pt x="2366522" y="850976"/>
                  <a:pt x="2367991" y="840173"/>
                </a:cubicBezTo>
                <a:cubicBezTo>
                  <a:pt x="2369459" y="829372"/>
                  <a:pt x="2373817" y="820004"/>
                  <a:pt x="2379680" y="813590"/>
                </a:cubicBezTo>
                <a:close/>
                <a:moveTo>
                  <a:pt x="3353199" y="832153"/>
                </a:moveTo>
                <a:lnTo>
                  <a:pt x="3372517" y="843716"/>
                </a:lnTo>
                <a:cubicBezTo>
                  <a:pt x="3377461" y="850858"/>
                  <a:pt x="3380520" y="860730"/>
                  <a:pt x="3380520" y="871631"/>
                </a:cubicBezTo>
                <a:cubicBezTo>
                  <a:pt x="3380520" y="882533"/>
                  <a:pt x="3377462" y="892402"/>
                  <a:pt x="3372518" y="899546"/>
                </a:cubicBezTo>
                <a:lnTo>
                  <a:pt x="3353198" y="911110"/>
                </a:lnTo>
                <a:lnTo>
                  <a:pt x="3333879" y="899546"/>
                </a:lnTo>
                <a:lnTo>
                  <a:pt x="3325877" y="871631"/>
                </a:lnTo>
                <a:lnTo>
                  <a:pt x="3333879" y="843716"/>
                </a:lnTo>
                <a:cubicBezTo>
                  <a:pt x="3338823" y="836571"/>
                  <a:pt x="3345653" y="832151"/>
                  <a:pt x="3353199" y="832153"/>
                </a:cubicBezTo>
                <a:close/>
                <a:moveTo>
                  <a:pt x="2475088" y="772750"/>
                </a:moveTo>
                <a:cubicBezTo>
                  <a:pt x="2482566" y="773764"/>
                  <a:pt x="2488738" y="779064"/>
                  <a:pt x="2492675" y="786810"/>
                </a:cubicBezTo>
                <a:lnTo>
                  <a:pt x="2496844" y="815548"/>
                </a:lnTo>
                <a:lnTo>
                  <a:pt x="2485156" y="842131"/>
                </a:lnTo>
                <a:lnTo>
                  <a:pt x="2464455" y="850988"/>
                </a:lnTo>
                <a:lnTo>
                  <a:pt x="2446869" y="836927"/>
                </a:lnTo>
                <a:cubicBezTo>
                  <a:pt x="2442932" y="829182"/>
                  <a:pt x="2441231" y="818991"/>
                  <a:pt x="2442699" y="808189"/>
                </a:cubicBezTo>
                <a:cubicBezTo>
                  <a:pt x="2444167" y="797387"/>
                  <a:pt x="2448528" y="788017"/>
                  <a:pt x="2454389" y="781606"/>
                </a:cubicBezTo>
                <a:close/>
                <a:moveTo>
                  <a:pt x="3714361" y="832277"/>
                </a:moveTo>
                <a:cubicBezTo>
                  <a:pt x="3727635" y="832279"/>
                  <a:pt x="3739651" y="839443"/>
                  <a:pt x="3748349" y="851032"/>
                </a:cubicBezTo>
                <a:cubicBezTo>
                  <a:pt x="3757046" y="862619"/>
                  <a:pt x="3762428" y="878628"/>
                  <a:pt x="3762428" y="896309"/>
                </a:cubicBezTo>
                <a:cubicBezTo>
                  <a:pt x="3762428" y="913990"/>
                  <a:pt x="3757048" y="929998"/>
                  <a:pt x="3748350" y="941586"/>
                </a:cubicBezTo>
                <a:cubicBezTo>
                  <a:pt x="3739651" y="953173"/>
                  <a:pt x="3727635" y="960340"/>
                  <a:pt x="3714361" y="960340"/>
                </a:cubicBezTo>
                <a:lnTo>
                  <a:pt x="3680373" y="941587"/>
                </a:lnTo>
                <a:lnTo>
                  <a:pt x="3666294" y="896309"/>
                </a:lnTo>
                <a:lnTo>
                  <a:pt x="3680372" y="851032"/>
                </a:lnTo>
                <a:cubicBezTo>
                  <a:pt x="3689072" y="839445"/>
                  <a:pt x="3701088" y="832277"/>
                  <a:pt x="3714361" y="832277"/>
                </a:cubicBezTo>
                <a:close/>
                <a:moveTo>
                  <a:pt x="2117200" y="724231"/>
                </a:moveTo>
                <a:cubicBezTo>
                  <a:pt x="2130352" y="726019"/>
                  <a:pt x="2141293" y="734740"/>
                  <a:pt x="2148353" y="747393"/>
                </a:cubicBezTo>
                <a:lnTo>
                  <a:pt x="2156205" y="794154"/>
                </a:lnTo>
                <a:lnTo>
                  <a:pt x="2136156" y="837123"/>
                </a:lnTo>
                <a:lnTo>
                  <a:pt x="2099952" y="851127"/>
                </a:lnTo>
                <a:cubicBezTo>
                  <a:pt x="2086799" y="849340"/>
                  <a:pt x="2075858" y="840620"/>
                  <a:pt x="2068799" y="827967"/>
                </a:cubicBezTo>
                <a:cubicBezTo>
                  <a:pt x="2061741" y="815313"/>
                  <a:pt x="2058566" y="798726"/>
                  <a:pt x="2060947" y="781206"/>
                </a:cubicBezTo>
                <a:cubicBezTo>
                  <a:pt x="2063328" y="763686"/>
                  <a:pt x="2070817" y="748548"/>
                  <a:pt x="2080996" y="738238"/>
                </a:cubicBezTo>
                <a:cubicBezTo>
                  <a:pt x="2091175" y="727926"/>
                  <a:pt x="2104047" y="722446"/>
                  <a:pt x="2117200" y="724231"/>
                </a:cubicBezTo>
                <a:close/>
                <a:moveTo>
                  <a:pt x="3588490" y="817585"/>
                </a:moveTo>
                <a:lnTo>
                  <a:pt x="3616236" y="833689"/>
                </a:lnTo>
                <a:cubicBezTo>
                  <a:pt x="3623338" y="843639"/>
                  <a:pt x="3627729" y="857384"/>
                  <a:pt x="3627729" y="872567"/>
                </a:cubicBezTo>
                <a:cubicBezTo>
                  <a:pt x="3627729" y="887750"/>
                  <a:pt x="3623337" y="901495"/>
                  <a:pt x="3616236" y="911444"/>
                </a:cubicBezTo>
                <a:cubicBezTo>
                  <a:pt x="3609135" y="921394"/>
                  <a:pt x="3599326" y="927548"/>
                  <a:pt x="3588490" y="927548"/>
                </a:cubicBezTo>
                <a:lnTo>
                  <a:pt x="3560743" y="911444"/>
                </a:lnTo>
                <a:lnTo>
                  <a:pt x="3549251" y="872567"/>
                </a:lnTo>
                <a:lnTo>
                  <a:pt x="3560743" y="833689"/>
                </a:lnTo>
                <a:cubicBezTo>
                  <a:pt x="3567846" y="823740"/>
                  <a:pt x="3577654" y="817585"/>
                  <a:pt x="3588490" y="817585"/>
                </a:cubicBezTo>
                <a:close/>
                <a:moveTo>
                  <a:pt x="2243903" y="726626"/>
                </a:moveTo>
                <a:cubicBezTo>
                  <a:pt x="2254640" y="728085"/>
                  <a:pt x="2263530" y="735505"/>
                  <a:pt x="2269228" y="746320"/>
                </a:cubicBezTo>
                <a:lnTo>
                  <a:pt x="2275379" y="786391"/>
                </a:lnTo>
                <a:lnTo>
                  <a:pt x="2258756" y="823366"/>
                </a:lnTo>
                <a:lnTo>
                  <a:pt x="2229093" y="835587"/>
                </a:lnTo>
                <a:cubicBezTo>
                  <a:pt x="2218356" y="834127"/>
                  <a:pt x="2209465" y="826708"/>
                  <a:pt x="2203769" y="815893"/>
                </a:cubicBezTo>
                <a:cubicBezTo>
                  <a:pt x="2198072" y="805078"/>
                  <a:pt x="2195572" y="790867"/>
                  <a:pt x="2197616" y="775822"/>
                </a:cubicBezTo>
                <a:cubicBezTo>
                  <a:pt x="2199661" y="760777"/>
                  <a:pt x="2205864" y="747749"/>
                  <a:pt x="2214241" y="738846"/>
                </a:cubicBezTo>
                <a:close/>
                <a:moveTo>
                  <a:pt x="3264000" y="791863"/>
                </a:moveTo>
                <a:lnTo>
                  <a:pt x="3283319" y="803428"/>
                </a:lnTo>
                <a:cubicBezTo>
                  <a:pt x="3288264" y="810570"/>
                  <a:pt x="3291321" y="820442"/>
                  <a:pt x="3291321" y="831343"/>
                </a:cubicBezTo>
                <a:cubicBezTo>
                  <a:pt x="3291321" y="842244"/>
                  <a:pt x="3288263" y="852114"/>
                  <a:pt x="3283319" y="859259"/>
                </a:cubicBezTo>
                <a:lnTo>
                  <a:pt x="3264000" y="870822"/>
                </a:lnTo>
                <a:lnTo>
                  <a:pt x="3244680" y="859258"/>
                </a:lnTo>
                <a:lnTo>
                  <a:pt x="3236678" y="831341"/>
                </a:lnTo>
                <a:lnTo>
                  <a:pt x="3244681" y="803426"/>
                </a:lnTo>
                <a:cubicBezTo>
                  <a:pt x="3249624" y="796283"/>
                  <a:pt x="3256455" y="791863"/>
                  <a:pt x="3264000" y="791863"/>
                </a:cubicBezTo>
                <a:close/>
                <a:moveTo>
                  <a:pt x="2568901" y="744840"/>
                </a:moveTo>
                <a:cubicBezTo>
                  <a:pt x="2576377" y="745857"/>
                  <a:pt x="2582551" y="751156"/>
                  <a:pt x="2586486" y="758900"/>
                </a:cubicBezTo>
                <a:lnTo>
                  <a:pt x="2590657" y="787639"/>
                </a:lnTo>
                <a:lnTo>
                  <a:pt x="2578968" y="814224"/>
                </a:lnTo>
                <a:lnTo>
                  <a:pt x="2558266" y="823080"/>
                </a:lnTo>
                <a:lnTo>
                  <a:pt x="2540681" y="809021"/>
                </a:lnTo>
                <a:cubicBezTo>
                  <a:pt x="2536744" y="801275"/>
                  <a:pt x="2535043" y="791083"/>
                  <a:pt x="2536512" y="780281"/>
                </a:cubicBezTo>
                <a:cubicBezTo>
                  <a:pt x="2537980" y="769480"/>
                  <a:pt x="2542338" y="760109"/>
                  <a:pt x="2548200" y="753698"/>
                </a:cubicBezTo>
                <a:close/>
                <a:moveTo>
                  <a:pt x="3851543" y="829631"/>
                </a:moveTo>
                <a:cubicBezTo>
                  <a:pt x="3867798" y="829631"/>
                  <a:pt x="3882515" y="837866"/>
                  <a:pt x="3893168" y="851178"/>
                </a:cubicBezTo>
                <a:cubicBezTo>
                  <a:pt x="3903821" y="864492"/>
                  <a:pt x="3910409" y="882883"/>
                  <a:pt x="3910409" y="903197"/>
                </a:cubicBezTo>
                <a:cubicBezTo>
                  <a:pt x="3910409" y="923512"/>
                  <a:pt x="3903820" y="941904"/>
                  <a:pt x="3893167" y="955217"/>
                </a:cubicBezTo>
                <a:cubicBezTo>
                  <a:pt x="3882515" y="968530"/>
                  <a:pt x="3867798" y="976764"/>
                  <a:pt x="3851543" y="976764"/>
                </a:cubicBezTo>
                <a:lnTo>
                  <a:pt x="3809919" y="955217"/>
                </a:lnTo>
                <a:lnTo>
                  <a:pt x="3792677" y="903197"/>
                </a:lnTo>
                <a:lnTo>
                  <a:pt x="3809919" y="851178"/>
                </a:lnTo>
                <a:cubicBezTo>
                  <a:pt x="3820572" y="837865"/>
                  <a:pt x="3835287" y="829631"/>
                  <a:pt x="3851543" y="829631"/>
                </a:cubicBezTo>
                <a:close/>
                <a:moveTo>
                  <a:pt x="1981624" y="703134"/>
                </a:moveTo>
                <a:cubicBezTo>
                  <a:pt x="1997732" y="705323"/>
                  <a:pt x="2011204" y="715464"/>
                  <a:pt x="2019967" y="730090"/>
                </a:cubicBezTo>
                <a:lnTo>
                  <a:pt x="2030046" y="783958"/>
                </a:lnTo>
                <a:lnTo>
                  <a:pt x="2005955" y="833181"/>
                </a:lnTo>
                <a:lnTo>
                  <a:pt x="1961808" y="848926"/>
                </a:lnTo>
                <a:cubicBezTo>
                  <a:pt x="1945701" y="846737"/>
                  <a:pt x="1932227" y="836596"/>
                  <a:pt x="1923466" y="821969"/>
                </a:cubicBezTo>
                <a:cubicBezTo>
                  <a:pt x="1914702" y="807343"/>
                  <a:pt x="1910651" y="788231"/>
                  <a:pt x="1913387" y="768101"/>
                </a:cubicBezTo>
                <a:cubicBezTo>
                  <a:pt x="1916123" y="747972"/>
                  <a:pt x="1925127" y="730636"/>
                  <a:pt x="1937477" y="718878"/>
                </a:cubicBezTo>
                <a:cubicBezTo>
                  <a:pt x="1949825" y="707122"/>
                  <a:pt x="1965517" y="700944"/>
                  <a:pt x="1981624" y="703134"/>
                </a:cubicBezTo>
                <a:close/>
                <a:moveTo>
                  <a:pt x="4545116" y="870740"/>
                </a:moveTo>
                <a:lnTo>
                  <a:pt x="4580854" y="880325"/>
                </a:lnTo>
                <a:cubicBezTo>
                  <a:pt x="4591839" y="886498"/>
                  <a:pt x="4601731" y="895432"/>
                  <a:pt x="4610039" y="906468"/>
                </a:cubicBezTo>
                <a:cubicBezTo>
                  <a:pt x="4618346" y="917507"/>
                  <a:pt x="4625070" y="930649"/>
                  <a:pt x="4629715" y="945243"/>
                </a:cubicBezTo>
                <a:cubicBezTo>
                  <a:pt x="4634362" y="959838"/>
                  <a:pt x="4636932" y="975883"/>
                  <a:pt x="4636932" y="992727"/>
                </a:cubicBezTo>
                <a:cubicBezTo>
                  <a:pt x="4636932" y="1009569"/>
                  <a:pt x="4634362" y="1025615"/>
                  <a:pt x="4629715" y="1040209"/>
                </a:cubicBezTo>
                <a:cubicBezTo>
                  <a:pt x="4625071" y="1054804"/>
                  <a:pt x="4618346" y="1067947"/>
                  <a:pt x="4610039" y="1078986"/>
                </a:cubicBezTo>
                <a:cubicBezTo>
                  <a:pt x="4593424" y="1101060"/>
                  <a:pt x="4570469" y="1114715"/>
                  <a:pt x="4545116" y="1114715"/>
                </a:cubicBezTo>
                <a:lnTo>
                  <a:pt x="4509376" y="1105127"/>
                </a:lnTo>
                <a:lnTo>
                  <a:pt x="4480190" y="1078984"/>
                </a:lnTo>
                <a:lnTo>
                  <a:pt x="4460514" y="1040209"/>
                </a:lnTo>
                <a:lnTo>
                  <a:pt x="4453300" y="992727"/>
                </a:lnTo>
                <a:lnTo>
                  <a:pt x="4460516" y="945243"/>
                </a:lnTo>
                <a:lnTo>
                  <a:pt x="4480192" y="906468"/>
                </a:lnTo>
                <a:lnTo>
                  <a:pt x="4509376" y="880325"/>
                </a:lnTo>
                <a:cubicBezTo>
                  <a:pt x="4520362" y="874153"/>
                  <a:pt x="4532438" y="870740"/>
                  <a:pt x="4545116" y="870740"/>
                </a:cubicBezTo>
                <a:close/>
                <a:moveTo>
                  <a:pt x="1288834" y="650457"/>
                </a:moveTo>
                <a:cubicBezTo>
                  <a:pt x="1301396" y="652165"/>
                  <a:pt x="1312903" y="657173"/>
                  <a:pt x="1322957" y="664768"/>
                </a:cubicBezTo>
                <a:lnTo>
                  <a:pt x="1348354" y="694604"/>
                </a:lnTo>
                <a:lnTo>
                  <a:pt x="1362629" y="735675"/>
                </a:lnTo>
                <a:lnTo>
                  <a:pt x="1363384" y="783699"/>
                </a:lnTo>
                <a:lnTo>
                  <a:pt x="1349841" y="829776"/>
                </a:lnTo>
                <a:lnTo>
                  <a:pt x="1325122" y="865548"/>
                </a:lnTo>
                <a:lnTo>
                  <a:pt x="1292681" y="887522"/>
                </a:lnTo>
                <a:lnTo>
                  <a:pt x="1255975" y="892209"/>
                </a:lnTo>
                <a:cubicBezTo>
                  <a:pt x="1230853" y="888795"/>
                  <a:pt x="1209946" y="872172"/>
                  <a:pt x="1196456" y="848062"/>
                </a:cubicBezTo>
                <a:cubicBezTo>
                  <a:pt x="1189711" y="836005"/>
                  <a:pt x="1184817" y="822076"/>
                  <a:pt x="1182181" y="806988"/>
                </a:cubicBezTo>
                <a:cubicBezTo>
                  <a:pt x="1179542" y="791901"/>
                  <a:pt x="1179157" y="775655"/>
                  <a:pt x="1181425" y="758967"/>
                </a:cubicBezTo>
                <a:cubicBezTo>
                  <a:pt x="1183694" y="742276"/>
                  <a:pt x="1188401" y="726723"/>
                  <a:pt x="1194971" y="712887"/>
                </a:cubicBezTo>
                <a:cubicBezTo>
                  <a:pt x="1201540" y="699052"/>
                  <a:pt x="1209972" y="686935"/>
                  <a:pt x="1219690" y="677116"/>
                </a:cubicBezTo>
                <a:cubicBezTo>
                  <a:pt x="1229409" y="667299"/>
                  <a:pt x="1240414" y="659779"/>
                  <a:pt x="1252130" y="655142"/>
                </a:cubicBezTo>
                <a:close/>
                <a:moveTo>
                  <a:pt x="3482157" y="791199"/>
                </a:moveTo>
                <a:lnTo>
                  <a:pt x="3506668" y="803402"/>
                </a:lnTo>
                <a:cubicBezTo>
                  <a:pt x="3512941" y="810941"/>
                  <a:pt x="3516821" y="821359"/>
                  <a:pt x="3516821" y="832863"/>
                </a:cubicBezTo>
                <a:cubicBezTo>
                  <a:pt x="3516821" y="844369"/>
                  <a:pt x="3512941" y="854785"/>
                  <a:pt x="3506668" y="862324"/>
                </a:cubicBezTo>
                <a:lnTo>
                  <a:pt x="3482157" y="874527"/>
                </a:lnTo>
                <a:lnTo>
                  <a:pt x="3457646" y="862325"/>
                </a:lnTo>
                <a:lnTo>
                  <a:pt x="3447493" y="832863"/>
                </a:lnTo>
                <a:lnTo>
                  <a:pt x="3457646" y="803402"/>
                </a:lnTo>
                <a:cubicBezTo>
                  <a:pt x="3463919" y="795863"/>
                  <a:pt x="3472584" y="791199"/>
                  <a:pt x="3482157" y="791199"/>
                </a:cubicBezTo>
                <a:close/>
                <a:moveTo>
                  <a:pt x="2352821" y="714801"/>
                </a:moveTo>
                <a:cubicBezTo>
                  <a:pt x="2362307" y="716090"/>
                  <a:pt x="2370265" y="721879"/>
                  <a:pt x="2375465" y="730194"/>
                </a:cubicBezTo>
                <a:lnTo>
                  <a:pt x="2381558" y="760754"/>
                </a:lnTo>
                <a:lnTo>
                  <a:pt x="2367529" y="788580"/>
                </a:lnTo>
                <a:lnTo>
                  <a:pt x="2341598" y="797370"/>
                </a:lnTo>
                <a:lnTo>
                  <a:pt x="2318954" y="781977"/>
                </a:lnTo>
                <a:cubicBezTo>
                  <a:pt x="2313753" y="773662"/>
                  <a:pt x="2311312" y="762818"/>
                  <a:pt x="2312861" y="751417"/>
                </a:cubicBezTo>
                <a:cubicBezTo>
                  <a:pt x="2314411" y="740018"/>
                  <a:pt x="2319658" y="730217"/>
                  <a:pt x="2326890" y="723592"/>
                </a:cubicBezTo>
                <a:close/>
                <a:moveTo>
                  <a:pt x="4025420" y="824054"/>
                </a:moveTo>
                <a:cubicBezTo>
                  <a:pt x="4045281" y="824052"/>
                  <a:pt x="4063260" y="832470"/>
                  <a:pt x="4076274" y="846082"/>
                </a:cubicBezTo>
                <a:cubicBezTo>
                  <a:pt x="4089286" y="859690"/>
                  <a:pt x="4097336" y="878492"/>
                  <a:pt x="4097335" y="899260"/>
                </a:cubicBezTo>
                <a:cubicBezTo>
                  <a:pt x="4097335" y="920028"/>
                  <a:pt x="4089287" y="938830"/>
                  <a:pt x="4076273" y="952440"/>
                </a:cubicBezTo>
                <a:cubicBezTo>
                  <a:pt x="4063259" y="966051"/>
                  <a:pt x="4045280" y="974469"/>
                  <a:pt x="4025420" y="974468"/>
                </a:cubicBezTo>
                <a:lnTo>
                  <a:pt x="3974570" y="952441"/>
                </a:lnTo>
                <a:lnTo>
                  <a:pt x="3953507" y="899261"/>
                </a:lnTo>
                <a:lnTo>
                  <a:pt x="3974568" y="846080"/>
                </a:lnTo>
                <a:cubicBezTo>
                  <a:pt x="3987584" y="832472"/>
                  <a:pt x="4005563" y="824054"/>
                  <a:pt x="4025420" y="824054"/>
                </a:cubicBezTo>
                <a:close/>
                <a:moveTo>
                  <a:pt x="1810082" y="674190"/>
                </a:moveTo>
                <a:cubicBezTo>
                  <a:pt x="1829759" y="676864"/>
                  <a:pt x="1846440" y="687627"/>
                  <a:pt x="1857505" y="702864"/>
                </a:cubicBezTo>
                <a:lnTo>
                  <a:pt x="1871211" y="758397"/>
                </a:lnTo>
                <a:lnTo>
                  <a:pt x="1843178" y="808255"/>
                </a:lnTo>
                <a:lnTo>
                  <a:pt x="1789825" y="823233"/>
                </a:lnTo>
                <a:cubicBezTo>
                  <a:pt x="1770145" y="820559"/>
                  <a:pt x="1753464" y="809797"/>
                  <a:pt x="1742402" y="794557"/>
                </a:cubicBezTo>
                <a:cubicBezTo>
                  <a:pt x="1731339" y="779318"/>
                  <a:pt x="1725897" y="759604"/>
                  <a:pt x="1728694" y="739025"/>
                </a:cubicBezTo>
                <a:cubicBezTo>
                  <a:pt x="1731490" y="718446"/>
                  <a:pt x="1741999" y="700899"/>
                  <a:pt x="1756725" y="689168"/>
                </a:cubicBezTo>
                <a:cubicBezTo>
                  <a:pt x="1771454" y="677432"/>
                  <a:pt x="1790403" y="671513"/>
                  <a:pt x="1810082" y="674190"/>
                </a:cubicBezTo>
                <a:close/>
                <a:moveTo>
                  <a:pt x="5495756" y="915791"/>
                </a:moveTo>
                <a:lnTo>
                  <a:pt x="5497149" y="1025157"/>
                </a:lnTo>
                <a:lnTo>
                  <a:pt x="5494431" y="1020444"/>
                </a:lnTo>
                <a:lnTo>
                  <a:pt x="5481415" y="945082"/>
                </a:lnTo>
                <a:lnTo>
                  <a:pt x="5486388" y="916293"/>
                </a:lnTo>
                <a:close/>
                <a:moveTo>
                  <a:pt x="340787" y="567065"/>
                </a:moveTo>
                <a:lnTo>
                  <a:pt x="350003" y="568824"/>
                </a:lnTo>
                <a:lnTo>
                  <a:pt x="351053" y="598020"/>
                </a:lnTo>
                <a:lnTo>
                  <a:pt x="328006" y="670942"/>
                </a:lnTo>
                <a:lnTo>
                  <a:pt x="324678" y="675247"/>
                </a:lnTo>
                <a:close/>
                <a:moveTo>
                  <a:pt x="3381726" y="755571"/>
                </a:moveTo>
                <a:lnTo>
                  <a:pt x="3401044" y="767134"/>
                </a:lnTo>
                <a:cubicBezTo>
                  <a:pt x="3405988" y="774279"/>
                  <a:pt x="3409047" y="784148"/>
                  <a:pt x="3409047" y="795049"/>
                </a:cubicBezTo>
                <a:cubicBezTo>
                  <a:pt x="3409047" y="805951"/>
                  <a:pt x="3405989" y="815821"/>
                  <a:pt x="3401045" y="822965"/>
                </a:cubicBezTo>
                <a:lnTo>
                  <a:pt x="3381725" y="834528"/>
                </a:lnTo>
                <a:lnTo>
                  <a:pt x="3362405" y="822965"/>
                </a:lnTo>
                <a:lnTo>
                  <a:pt x="3354404" y="795049"/>
                </a:lnTo>
                <a:lnTo>
                  <a:pt x="3362406" y="767134"/>
                </a:lnTo>
                <a:cubicBezTo>
                  <a:pt x="3367350" y="759989"/>
                  <a:pt x="3374181" y="755571"/>
                  <a:pt x="3381726" y="755571"/>
                </a:cubicBezTo>
                <a:close/>
                <a:moveTo>
                  <a:pt x="2457135" y="693024"/>
                </a:moveTo>
                <a:cubicBezTo>
                  <a:pt x="2464611" y="694040"/>
                  <a:pt x="2470785" y="699338"/>
                  <a:pt x="2474722" y="707083"/>
                </a:cubicBezTo>
                <a:lnTo>
                  <a:pt x="2478891" y="735822"/>
                </a:lnTo>
                <a:lnTo>
                  <a:pt x="2467204" y="762406"/>
                </a:lnTo>
                <a:lnTo>
                  <a:pt x="2446502" y="771262"/>
                </a:lnTo>
                <a:lnTo>
                  <a:pt x="2428915" y="757202"/>
                </a:lnTo>
                <a:cubicBezTo>
                  <a:pt x="2424979" y="749457"/>
                  <a:pt x="2423278" y="739265"/>
                  <a:pt x="2424746" y="728462"/>
                </a:cubicBezTo>
                <a:cubicBezTo>
                  <a:pt x="2426214" y="717661"/>
                  <a:pt x="2430575" y="708294"/>
                  <a:pt x="2436436" y="701880"/>
                </a:cubicBezTo>
                <a:close/>
                <a:moveTo>
                  <a:pt x="3193399" y="738427"/>
                </a:moveTo>
                <a:lnTo>
                  <a:pt x="3212717" y="749990"/>
                </a:lnTo>
                <a:cubicBezTo>
                  <a:pt x="3217662" y="757133"/>
                  <a:pt x="3220718" y="767004"/>
                  <a:pt x="3220718" y="777906"/>
                </a:cubicBezTo>
                <a:cubicBezTo>
                  <a:pt x="3220719" y="788807"/>
                  <a:pt x="3217661" y="798677"/>
                  <a:pt x="3212717" y="805821"/>
                </a:cubicBezTo>
                <a:lnTo>
                  <a:pt x="3193398" y="817384"/>
                </a:lnTo>
                <a:lnTo>
                  <a:pt x="3174079" y="805821"/>
                </a:lnTo>
                <a:lnTo>
                  <a:pt x="3166077" y="777906"/>
                </a:lnTo>
                <a:lnTo>
                  <a:pt x="3174078" y="749988"/>
                </a:lnTo>
                <a:cubicBezTo>
                  <a:pt x="3179022" y="742846"/>
                  <a:pt x="3185852" y="738425"/>
                  <a:pt x="3193399" y="738427"/>
                </a:cubicBezTo>
                <a:close/>
                <a:moveTo>
                  <a:pt x="2646055" y="701400"/>
                </a:moveTo>
                <a:cubicBezTo>
                  <a:pt x="2653534" y="702414"/>
                  <a:pt x="2659706" y="707715"/>
                  <a:pt x="2663643" y="715458"/>
                </a:cubicBezTo>
                <a:lnTo>
                  <a:pt x="2667811" y="744199"/>
                </a:lnTo>
                <a:lnTo>
                  <a:pt x="2656123" y="770782"/>
                </a:lnTo>
                <a:lnTo>
                  <a:pt x="2635422" y="779638"/>
                </a:lnTo>
                <a:lnTo>
                  <a:pt x="2617837" y="765578"/>
                </a:lnTo>
                <a:cubicBezTo>
                  <a:pt x="2613900" y="757833"/>
                  <a:pt x="2612199" y="747642"/>
                  <a:pt x="2613668" y="736840"/>
                </a:cubicBezTo>
                <a:cubicBezTo>
                  <a:pt x="2615137" y="726037"/>
                  <a:pt x="2619494" y="716668"/>
                  <a:pt x="2625356" y="710256"/>
                </a:cubicBezTo>
                <a:close/>
                <a:moveTo>
                  <a:pt x="4196003" y="789666"/>
                </a:moveTo>
                <a:lnTo>
                  <a:pt x="4230676" y="796652"/>
                </a:lnTo>
                <a:cubicBezTo>
                  <a:pt x="4241332" y="801151"/>
                  <a:pt x="4250929" y="807658"/>
                  <a:pt x="4258989" y="815702"/>
                </a:cubicBezTo>
                <a:cubicBezTo>
                  <a:pt x="4267048" y="823743"/>
                  <a:pt x="4273571" y="833320"/>
                  <a:pt x="4278079" y="843955"/>
                </a:cubicBezTo>
                <a:cubicBezTo>
                  <a:pt x="4282585" y="854588"/>
                  <a:pt x="4285078" y="866281"/>
                  <a:pt x="4285078" y="878553"/>
                </a:cubicBezTo>
                <a:cubicBezTo>
                  <a:pt x="4285080" y="890825"/>
                  <a:pt x="4282585" y="902518"/>
                  <a:pt x="4278079" y="913151"/>
                </a:cubicBezTo>
                <a:cubicBezTo>
                  <a:pt x="4273571" y="923786"/>
                  <a:pt x="4267049" y="933362"/>
                  <a:pt x="4258990" y="941406"/>
                </a:cubicBezTo>
                <a:cubicBezTo>
                  <a:pt x="4242869" y="957492"/>
                  <a:pt x="4220600" y="967439"/>
                  <a:pt x="4196003" y="967440"/>
                </a:cubicBezTo>
                <a:lnTo>
                  <a:pt x="4161332" y="960453"/>
                </a:lnTo>
                <a:lnTo>
                  <a:pt x="4133018" y="941406"/>
                </a:lnTo>
                <a:lnTo>
                  <a:pt x="4113928" y="913151"/>
                </a:lnTo>
                <a:lnTo>
                  <a:pt x="4106930" y="878553"/>
                </a:lnTo>
                <a:lnTo>
                  <a:pt x="4113929" y="843955"/>
                </a:lnTo>
                <a:lnTo>
                  <a:pt x="4133018" y="815701"/>
                </a:lnTo>
                <a:lnTo>
                  <a:pt x="4161332" y="796652"/>
                </a:lnTo>
                <a:cubicBezTo>
                  <a:pt x="4171989" y="792155"/>
                  <a:pt x="4183705" y="789666"/>
                  <a:pt x="4196003" y="789666"/>
                </a:cubicBezTo>
                <a:close/>
                <a:moveTo>
                  <a:pt x="1645685" y="617141"/>
                </a:moveTo>
                <a:cubicBezTo>
                  <a:pt x="1657871" y="618797"/>
                  <a:pt x="1669145" y="622841"/>
                  <a:pt x="1679099" y="628732"/>
                </a:cubicBezTo>
                <a:lnTo>
                  <a:pt x="1704590" y="651421"/>
                </a:lnTo>
                <a:lnTo>
                  <a:pt x="1719700" y="681989"/>
                </a:lnTo>
                <a:lnTo>
                  <a:pt x="1721975" y="717214"/>
                </a:lnTo>
                <a:lnTo>
                  <a:pt x="1710381" y="750554"/>
                </a:lnTo>
                <a:lnTo>
                  <a:pt x="1687660" y="775981"/>
                </a:lnTo>
                <a:lnTo>
                  <a:pt x="1657038" y="791041"/>
                </a:lnTo>
                <a:lnTo>
                  <a:pt x="1621742" y="793295"/>
                </a:lnTo>
                <a:cubicBezTo>
                  <a:pt x="1597370" y="789981"/>
                  <a:pt x="1576643" y="777126"/>
                  <a:pt x="1562836" y="759015"/>
                </a:cubicBezTo>
                <a:cubicBezTo>
                  <a:pt x="1555933" y="749959"/>
                  <a:pt x="1550760" y="739592"/>
                  <a:pt x="1547726" y="728446"/>
                </a:cubicBezTo>
                <a:cubicBezTo>
                  <a:pt x="1544693" y="717303"/>
                  <a:pt x="1543796" y="705381"/>
                  <a:pt x="1545450" y="693221"/>
                </a:cubicBezTo>
                <a:cubicBezTo>
                  <a:pt x="1547103" y="681061"/>
                  <a:pt x="1551148" y="669810"/>
                  <a:pt x="1557045" y="659881"/>
                </a:cubicBezTo>
                <a:cubicBezTo>
                  <a:pt x="1562944" y="649950"/>
                  <a:pt x="1570698" y="641339"/>
                  <a:pt x="1579766" y="634456"/>
                </a:cubicBezTo>
                <a:cubicBezTo>
                  <a:pt x="1588836" y="627571"/>
                  <a:pt x="1599222" y="622416"/>
                  <a:pt x="1610387" y="619393"/>
                </a:cubicBezTo>
                <a:close/>
                <a:moveTo>
                  <a:pt x="3281154" y="711570"/>
                </a:moveTo>
                <a:lnTo>
                  <a:pt x="3300471" y="723133"/>
                </a:lnTo>
                <a:cubicBezTo>
                  <a:pt x="3305416" y="730278"/>
                  <a:pt x="3308473" y="740147"/>
                  <a:pt x="3308473" y="751048"/>
                </a:cubicBezTo>
                <a:cubicBezTo>
                  <a:pt x="3308473" y="761950"/>
                  <a:pt x="3305415" y="771820"/>
                  <a:pt x="3300471" y="778964"/>
                </a:cubicBezTo>
                <a:lnTo>
                  <a:pt x="3281152" y="790527"/>
                </a:lnTo>
                <a:lnTo>
                  <a:pt x="3261832" y="778964"/>
                </a:lnTo>
                <a:lnTo>
                  <a:pt x="3253832" y="751048"/>
                </a:lnTo>
                <a:lnTo>
                  <a:pt x="3261834" y="723133"/>
                </a:lnTo>
                <a:cubicBezTo>
                  <a:pt x="3266776" y="715988"/>
                  <a:pt x="3273607" y="711570"/>
                  <a:pt x="3281154" y="711570"/>
                </a:cubicBezTo>
                <a:close/>
                <a:moveTo>
                  <a:pt x="2562717" y="662969"/>
                </a:moveTo>
                <a:cubicBezTo>
                  <a:pt x="2570195" y="663985"/>
                  <a:pt x="2576369" y="669283"/>
                  <a:pt x="2580304" y="677028"/>
                </a:cubicBezTo>
                <a:lnTo>
                  <a:pt x="2584473" y="705767"/>
                </a:lnTo>
                <a:lnTo>
                  <a:pt x="2572786" y="732351"/>
                </a:lnTo>
                <a:lnTo>
                  <a:pt x="2552085" y="741207"/>
                </a:lnTo>
                <a:lnTo>
                  <a:pt x="2534499" y="727147"/>
                </a:lnTo>
                <a:cubicBezTo>
                  <a:pt x="2530562" y="719402"/>
                  <a:pt x="2528862" y="709210"/>
                  <a:pt x="2530330" y="698408"/>
                </a:cubicBezTo>
                <a:cubicBezTo>
                  <a:pt x="2531798" y="687606"/>
                  <a:pt x="2536157" y="678239"/>
                  <a:pt x="2542019" y="671825"/>
                </a:cubicBezTo>
                <a:close/>
                <a:moveTo>
                  <a:pt x="3211432" y="669815"/>
                </a:moveTo>
                <a:lnTo>
                  <a:pt x="3230750" y="681378"/>
                </a:lnTo>
                <a:cubicBezTo>
                  <a:pt x="3235694" y="688520"/>
                  <a:pt x="3238753" y="698392"/>
                  <a:pt x="3238753" y="709293"/>
                </a:cubicBezTo>
                <a:cubicBezTo>
                  <a:pt x="3238753" y="720195"/>
                  <a:pt x="3235695" y="730064"/>
                  <a:pt x="3230751" y="737208"/>
                </a:cubicBezTo>
                <a:lnTo>
                  <a:pt x="3211431" y="748772"/>
                </a:lnTo>
                <a:lnTo>
                  <a:pt x="3192112" y="737208"/>
                </a:lnTo>
                <a:lnTo>
                  <a:pt x="3184110" y="709293"/>
                </a:lnTo>
                <a:lnTo>
                  <a:pt x="3192112" y="681378"/>
                </a:lnTo>
                <a:cubicBezTo>
                  <a:pt x="3197056" y="674233"/>
                  <a:pt x="3203886" y="669813"/>
                  <a:pt x="3211432" y="669815"/>
                </a:cubicBezTo>
                <a:close/>
                <a:moveTo>
                  <a:pt x="2637427" y="630984"/>
                </a:moveTo>
                <a:cubicBezTo>
                  <a:pt x="2644905" y="631999"/>
                  <a:pt x="2651077" y="637298"/>
                  <a:pt x="2655014" y="645044"/>
                </a:cubicBezTo>
                <a:lnTo>
                  <a:pt x="2659184" y="673783"/>
                </a:lnTo>
                <a:lnTo>
                  <a:pt x="2647495" y="700365"/>
                </a:lnTo>
                <a:lnTo>
                  <a:pt x="2626794" y="709222"/>
                </a:lnTo>
                <a:lnTo>
                  <a:pt x="2609208" y="695161"/>
                </a:lnTo>
                <a:cubicBezTo>
                  <a:pt x="2605271" y="687417"/>
                  <a:pt x="2603570" y="677226"/>
                  <a:pt x="2605038" y="666423"/>
                </a:cubicBezTo>
                <a:cubicBezTo>
                  <a:pt x="2606507" y="655621"/>
                  <a:pt x="2610867" y="646251"/>
                  <a:pt x="2616728" y="639840"/>
                </a:cubicBezTo>
                <a:close/>
                <a:moveTo>
                  <a:pt x="3572595" y="669938"/>
                </a:moveTo>
                <a:cubicBezTo>
                  <a:pt x="3585869" y="669940"/>
                  <a:pt x="3597885" y="677104"/>
                  <a:pt x="3606583" y="688693"/>
                </a:cubicBezTo>
                <a:cubicBezTo>
                  <a:pt x="3615280" y="700280"/>
                  <a:pt x="3620662" y="716289"/>
                  <a:pt x="3620662" y="733970"/>
                </a:cubicBezTo>
                <a:cubicBezTo>
                  <a:pt x="3620662" y="751651"/>
                  <a:pt x="3615282" y="767659"/>
                  <a:pt x="3606584" y="779247"/>
                </a:cubicBezTo>
                <a:cubicBezTo>
                  <a:pt x="3597885" y="790834"/>
                  <a:pt x="3585869" y="798001"/>
                  <a:pt x="3572595" y="798001"/>
                </a:cubicBezTo>
                <a:lnTo>
                  <a:pt x="3538607" y="779248"/>
                </a:lnTo>
                <a:lnTo>
                  <a:pt x="3524528" y="733970"/>
                </a:lnTo>
                <a:lnTo>
                  <a:pt x="3538606" y="688693"/>
                </a:lnTo>
                <a:cubicBezTo>
                  <a:pt x="3547306" y="677106"/>
                  <a:pt x="3559322" y="669938"/>
                  <a:pt x="3572595" y="669938"/>
                </a:cubicBezTo>
                <a:close/>
                <a:moveTo>
                  <a:pt x="2279538" y="582465"/>
                </a:moveTo>
                <a:cubicBezTo>
                  <a:pt x="2292690" y="584252"/>
                  <a:pt x="2303631" y="592973"/>
                  <a:pt x="2310692" y="605626"/>
                </a:cubicBezTo>
                <a:lnTo>
                  <a:pt x="2318543" y="652387"/>
                </a:lnTo>
                <a:lnTo>
                  <a:pt x="2298495" y="695356"/>
                </a:lnTo>
                <a:lnTo>
                  <a:pt x="2262291" y="709361"/>
                </a:lnTo>
                <a:cubicBezTo>
                  <a:pt x="2249138" y="707573"/>
                  <a:pt x="2238196" y="698853"/>
                  <a:pt x="2231137" y="686200"/>
                </a:cubicBezTo>
                <a:cubicBezTo>
                  <a:pt x="2224079" y="673546"/>
                  <a:pt x="2220904" y="656959"/>
                  <a:pt x="2223285" y="639439"/>
                </a:cubicBezTo>
                <a:cubicBezTo>
                  <a:pt x="2225667" y="621920"/>
                  <a:pt x="2233156" y="606781"/>
                  <a:pt x="2243334" y="596471"/>
                </a:cubicBezTo>
                <a:cubicBezTo>
                  <a:pt x="2253514" y="586159"/>
                  <a:pt x="2266385" y="580679"/>
                  <a:pt x="2279538" y="582465"/>
                </a:cubicBezTo>
                <a:close/>
                <a:moveTo>
                  <a:pt x="3446724" y="655246"/>
                </a:moveTo>
                <a:lnTo>
                  <a:pt x="3474470" y="671350"/>
                </a:lnTo>
                <a:cubicBezTo>
                  <a:pt x="3481572" y="681300"/>
                  <a:pt x="3485963" y="695045"/>
                  <a:pt x="3485963" y="710228"/>
                </a:cubicBezTo>
                <a:cubicBezTo>
                  <a:pt x="3485963" y="725411"/>
                  <a:pt x="3481571" y="739156"/>
                  <a:pt x="3474470" y="749105"/>
                </a:cubicBezTo>
                <a:cubicBezTo>
                  <a:pt x="3467369" y="759055"/>
                  <a:pt x="3457560" y="765209"/>
                  <a:pt x="3446724" y="765209"/>
                </a:cubicBezTo>
                <a:lnTo>
                  <a:pt x="3418977" y="749105"/>
                </a:lnTo>
                <a:lnTo>
                  <a:pt x="3407485" y="710228"/>
                </a:lnTo>
                <a:lnTo>
                  <a:pt x="3418977" y="671350"/>
                </a:lnTo>
                <a:cubicBezTo>
                  <a:pt x="3426080" y="661401"/>
                  <a:pt x="3435888" y="655246"/>
                  <a:pt x="3446724" y="655246"/>
                </a:cubicBezTo>
                <a:close/>
                <a:moveTo>
                  <a:pt x="2406241" y="584859"/>
                </a:moveTo>
                <a:cubicBezTo>
                  <a:pt x="2416979" y="586318"/>
                  <a:pt x="2425868" y="593738"/>
                  <a:pt x="2431567" y="604553"/>
                </a:cubicBezTo>
                <a:lnTo>
                  <a:pt x="2437718" y="644625"/>
                </a:lnTo>
                <a:lnTo>
                  <a:pt x="2421095" y="681600"/>
                </a:lnTo>
                <a:lnTo>
                  <a:pt x="2391431" y="693820"/>
                </a:lnTo>
                <a:cubicBezTo>
                  <a:pt x="2380694" y="692361"/>
                  <a:pt x="2371803" y="684942"/>
                  <a:pt x="2366107" y="674126"/>
                </a:cubicBezTo>
                <a:cubicBezTo>
                  <a:pt x="2360411" y="663311"/>
                  <a:pt x="2357910" y="649100"/>
                  <a:pt x="2359955" y="634055"/>
                </a:cubicBezTo>
                <a:cubicBezTo>
                  <a:pt x="2362000" y="619010"/>
                  <a:pt x="2368202" y="605982"/>
                  <a:pt x="2376579" y="597079"/>
                </a:cubicBezTo>
                <a:close/>
                <a:moveTo>
                  <a:pt x="3122233" y="629525"/>
                </a:moveTo>
                <a:lnTo>
                  <a:pt x="3141552" y="641090"/>
                </a:lnTo>
                <a:cubicBezTo>
                  <a:pt x="3146497" y="648232"/>
                  <a:pt x="3149554" y="658104"/>
                  <a:pt x="3149554" y="669005"/>
                </a:cubicBezTo>
                <a:cubicBezTo>
                  <a:pt x="3149554" y="679906"/>
                  <a:pt x="3146496" y="689776"/>
                  <a:pt x="3141552" y="696921"/>
                </a:cubicBezTo>
                <a:lnTo>
                  <a:pt x="3122233" y="708484"/>
                </a:lnTo>
                <a:lnTo>
                  <a:pt x="3102913" y="696920"/>
                </a:lnTo>
                <a:lnTo>
                  <a:pt x="3094911" y="669003"/>
                </a:lnTo>
                <a:lnTo>
                  <a:pt x="3102914" y="641088"/>
                </a:lnTo>
                <a:cubicBezTo>
                  <a:pt x="3107857" y="633945"/>
                  <a:pt x="3114688" y="629525"/>
                  <a:pt x="3122233" y="629525"/>
                </a:cubicBezTo>
                <a:close/>
                <a:moveTo>
                  <a:pt x="2731240" y="603075"/>
                </a:moveTo>
                <a:cubicBezTo>
                  <a:pt x="2738716" y="604091"/>
                  <a:pt x="2744890" y="609391"/>
                  <a:pt x="2748826" y="617134"/>
                </a:cubicBezTo>
                <a:lnTo>
                  <a:pt x="2752996" y="645873"/>
                </a:lnTo>
                <a:lnTo>
                  <a:pt x="2741307" y="672458"/>
                </a:lnTo>
                <a:lnTo>
                  <a:pt x="2720606" y="681314"/>
                </a:lnTo>
                <a:lnTo>
                  <a:pt x="2703020" y="667255"/>
                </a:lnTo>
                <a:cubicBezTo>
                  <a:pt x="2699083" y="659509"/>
                  <a:pt x="2697382" y="649317"/>
                  <a:pt x="2698851" y="638516"/>
                </a:cubicBezTo>
                <a:cubicBezTo>
                  <a:pt x="2700319" y="627714"/>
                  <a:pt x="2704678" y="618344"/>
                  <a:pt x="2710539" y="611933"/>
                </a:cubicBezTo>
                <a:close/>
                <a:moveTo>
                  <a:pt x="3709777" y="667292"/>
                </a:moveTo>
                <a:cubicBezTo>
                  <a:pt x="3726032" y="667292"/>
                  <a:pt x="3740749" y="675527"/>
                  <a:pt x="3751402" y="688839"/>
                </a:cubicBezTo>
                <a:cubicBezTo>
                  <a:pt x="3762055" y="702153"/>
                  <a:pt x="3768643" y="720544"/>
                  <a:pt x="3768643" y="740858"/>
                </a:cubicBezTo>
                <a:cubicBezTo>
                  <a:pt x="3768643" y="761173"/>
                  <a:pt x="3762054" y="779565"/>
                  <a:pt x="3751401" y="792878"/>
                </a:cubicBezTo>
                <a:cubicBezTo>
                  <a:pt x="3740749" y="806191"/>
                  <a:pt x="3726032" y="814425"/>
                  <a:pt x="3709777" y="814425"/>
                </a:cubicBezTo>
                <a:lnTo>
                  <a:pt x="3668153" y="792879"/>
                </a:lnTo>
                <a:lnTo>
                  <a:pt x="3650911" y="740858"/>
                </a:lnTo>
                <a:lnTo>
                  <a:pt x="3668153" y="688839"/>
                </a:lnTo>
                <a:cubicBezTo>
                  <a:pt x="3678806" y="675526"/>
                  <a:pt x="3693521" y="667292"/>
                  <a:pt x="3709777" y="667292"/>
                </a:cubicBezTo>
                <a:close/>
                <a:moveTo>
                  <a:pt x="2143963" y="561367"/>
                </a:moveTo>
                <a:cubicBezTo>
                  <a:pt x="2160070" y="563556"/>
                  <a:pt x="2173542" y="573697"/>
                  <a:pt x="2182305" y="588324"/>
                </a:cubicBezTo>
                <a:lnTo>
                  <a:pt x="2192384" y="642191"/>
                </a:lnTo>
                <a:lnTo>
                  <a:pt x="2168293" y="691416"/>
                </a:lnTo>
                <a:lnTo>
                  <a:pt x="2124147" y="707159"/>
                </a:lnTo>
                <a:cubicBezTo>
                  <a:pt x="2108040" y="704970"/>
                  <a:pt x="2094566" y="694829"/>
                  <a:pt x="2085804" y="680203"/>
                </a:cubicBezTo>
                <a:cubicBezTo>
                  <a:pt x="2077041" y="665576"/>
                  <a:pt x="2072989" y="646464"/>
                  <a:pt x="2075725" y="626334"/>
                </a:cubicBezTo>
                <a:cubicBezTo>
                  <a:pt x="2078461" y="606206"/>
                  <a:pt x="2087466" y="588869"/>
                  <a:pt x="2099815" y="577111"/>
                </a:cubicBezTo>
                <a:cubicBezTo>
                  <a:pt x="2112164" y="565355"/>
                  <a:pt x="2127856" y="559178"/>
                  <a:pt x="2143963" y="561367"/>
                </a:cubicBezTo>
                <a:close/>
                <a:moveTo>
                  <a:pt x="4403349" y="708402"/>
                </a:moveTo>
                <a:lnTo>
                  <a:pt x="4439087" y="717987"/>
                </a:lnTo>
                <a:cubicBezTo>
                  <a:pt x="4450072" y="724160"/>
                  <a:pt x="4459964" y="733094"/>
                  <a:pt x="4468272" y="744130"/>
                </a:cubicBezTo>
                <a:cubicBezTo>
                  <a:pt x="4476579" y="755169"/>
                  <a:pt x="4483303" y="768311"/>
                  <a:pt x="4487948" y="782905"/>
                </a:cubicBezTo>
                <a:cubicBezTo>
                  <a:pt x="4492595" y="797500"/>
                  <a:pt x="4495165" y="813545"/>
                  <a:pt x="4495165" y="830389"/>
                </a:cubicBezTo>
                <a:cubicBezTo>
                  <a:pt x="4495165" y="847231"/>
                  <a:pt x="4492595" y="863277"/>
                  <a:pt x="4487948" y="877871"/>
                </a:cubicBezTo>
                <a:cubicBezTo>
                  <a:pt x="4483304" y="892466"/>
                  <a:pt x="4476579" y="905609"/>
                  <a:pt x="4468272" y="916648"/>
                </a:cubicBezTo>
                <a:cubicBezTo>
                  <a:pt x="4451657" y="938722"/>
                  <a:pt x="4428702" y="952377"/>
                  <a:pt x="4403349" y="952377"/>
                </a:cubicBezTo>
                <a:lnTo>
                  <a:pt x="4367609" y="942789"/>
                </a:lnTo>
                <a:lnTo>
                  <a:pt x="4338423" y="916646"/>
                </a:lnTo>
                <a:lnTo>
                  <a:pt x="4318747" y="877871"/>
                </a:lnTo>
                <a:lnTo>
                  <a:pt x="4311533" y="830389"/>
                </a:lnTo>
                <a:lnTo>
                  <a:pt x="4318749" y="782905"/>
                </a:lnTo>
                <a:lnTo>
                  <a:pt x="4338425" y="744130"/>
                </a:lnTo>
                <a:lnTo>
                  <a:pt x="4367609" y="717987"/>
                </a:lnTo>
                <a:cubicBezTo>
                  <a:pt x="4378595" y="711815"/>
                  <a:pt x="4390671" y="708402"/>
                  <a:pt x="4403349" y="708402"/>
                </a:cubicBezTo>
                <a:close/>
                <a:moveTo>
                  <a:pt x="1451173" y="508691"/>
                </a:moveTo>
                <a:cubicBezTo>
                  <a:pt x="1463735" y="510399"/>
                  <a:pt x="1475242" y="515407"/>
                  <a:pt x="1485296" y="523003"/>
                </a:cubicBezTo>
                <a:lnTo>
                  <a:pt x="1510694" y="552838"/>
                </a:lnTo>
                <a:lnTo>
                  <a:pt x="1524968" y="593910"/>
                </a:lnTo>
                <a:lnTo>
                  <a:pt x="1525723" y="641933"/>
                </a:lnTo>
                <a:lnTo>
                  <a:pt x="1512180" y="688011"/>
                </a:lnTo>
                <a:lnTo>
                  <a:pt x="1487461" y="723782"/>
                </a:lnTo>
                <a:lnTo>
                  <a:pt x="1455020" y="745756"/>
                </a:lnTo>
                <a:lnTo>
                  <a:pt x="1418314" y="750444"/>
                </a:lnTo>
                <a:cubicBezTo>
                  <a:pt x="1393192" y="747029"/>
                  <a:pt x="1372285" y="730407"/>
                  <a:pt x="1358795" y="706296"/>
                </a:cubicBezTo>
                <a:cubicBezTo>
                  <a:pt x="1352050" y="694239"/>
                  <a:pt x="1347157" y="680310"/>
                  <a:pt x="1344520" y="665223"/>
                </a:cubicBezTo>
                <a:cubicBezTo>
                  <a:pt x="1341881" y="650136"/>
                  <a:pt x="1341496" y="633890"/>
                  <a:pt x="1343764" y="617201"/>
                </a:cubicBezTo>
                <a:cubicBezTo>
                  <a:pt x="1346033" y="600511"/>
                  <a:pt x="1350740" y="584958"/>
                  <a:pt x="1357311" y="571122"/>
                </a:cubicBezTo>
                <a:cubicBezTo>
                  <a:pt x="1363879" y="557286"/>
                  <a:pt x="1372312" y="545170"/>
                  <a:pt x="1382030" y="535350"/>
                </a:cubicBezTo>
                <a:cubicBezTo>
                  <a:pt x="1391748" y="525533"/>
                  <a:pt x="1402753" y="518013"/>
                  <a:pt x="1414470" y="513376"/>
                </a:cubicBezTo>
                <a:close/>
                <a:moveTo>
                  <a:pt x="3340391" y="628860"/>
                </a:moveTo>
                <a:lnTo>
                  <a:pt x="3364902" y="641063"/>
                </a:lnTo>
                <a:cubicBezTo>
                  <a:pt x="3371175" y="648602"/>
                  <a:pt x="3375055" y="659020"/>
                  <a:pt x="3375055" y="670524"/>
                </a:cubicBezTo>
                <a:cubicBezTo>
                  <a:pt x="3375055" y="682030"/>
                  <a:pt x="3371175" y="692446"/>
                  <a:pt x="3364902" y="699985"/>
                </a:cubicBezTo>
                <a:lnTo>
                  <a:pt x="3340391" y="712188"/>
                </a:lnTo>
                <a:lnTo>
                  <a:pt x="3315880" y="699986"/>
                </a:lnTo>
                <a:lnTo>
                  <a:pt x="3305727" y="670524"/>
                </a:lnTo>
                <a:lnTo>
                  <a:pt x="3315880" y="641063"/>
                </a:lnTo>
                <a:cubicBezTo>
                  <a:pt x="3322153" y="633524"/>
                  <a:pt x="3330818" y="628860"/>
                  <a:pt x="3340391" y="628860"/>
                </a:cubicBezTo>
                <a:close/>
                <a:moveTo>
                  <a:pt x="2515159" y="573034"/>
                </a:moveTo>
                <a:cubicBezTo>
                  <a:pt x="2524645" y="574324"/>
                  <a:pt x="2532603" y="580112"/>
                  <a:pt x="2537803" y="588427"/>
                </a:cubicBezTo>
                <a:lnTo>
                  <a:pt x="2543896" y="618987"/>
                </a:lnTo>
                <a:lnTo>
                  <a:pt x="2529867" y="646813"/>
                </a:lnTo>
                <a:lnTo>
                  <a:pt x="2503937" y="655603"/>
                </a:lnTo>
                <a:lnTo>
                  <a:pt x="2481292" y="640210"/>
                </a:lnTo>
                <a:cubicBezTo>
                  <a:pt x="2476092" y="631895"/>
                  <a:pt x="2473650" y="621051"/>
                  <a:pt x="2475200" y="609650"/>
                </a:cubicBezTo>
                <a:cubicBezTo>
                  <a:pt x="2476749" y="598251"/>
                  <a:pt x="2481997" y="588450"/>
                  <a:pt x="2489228" y="581825"/>
                </a:cubicBezTo>
                <a:close/>
                <a:moveTo>
                  <a:pt x="3883654" y="661715"/>
                </a:moveTo>
                <a:cubicBezTo>
                  <a:pt x="3903515" y="661713"/>
                  <a:pt x="3921494" y="670131"/>
                  <a:pt x="3934508" y="683743"/>
                </a:cubicBezTo>
                <a:cubicBezTo>
                  <a:pt x="3947520" y="697351"/>
                  <a:pt x="3955570" y="716153"/>
                  <a:pt x="3955569" y="736921"/>
                </a:cubicBezTo>
                <a:cubicBezTo>
                  <a:pt x="3955569" y="757689"/>
                  <a:pt x="3947521" y="776491"/>
                  <a:pt x="3934507" y="790101"/>
                </a:cubicBezTo>
                <a:cubicBezTo>
                  <a:pt x="3921493" y="803712"/>
                  <a:pt x="3903514" y="812130"/>
                  <a:pt x="3883654" y="812130"/>
                </a:cubicBezTo>
                <a:lnTo>
                  <a:pt x="3832804" y="790102"/>
                </a:lnTo>
                <a:lnTo>
                  <a:pt x="3811741" y="736922"/>
                </a:lnTo>
                <a:lnTo>
                  <a:pt x="3832802" y="683741"/>
                </a:lnTo>
                <a:cubicBezTo>
                  <a:pt x="3845818" y="670133"/>
                  <a:pt x="3863797" y="661715"/>
                  <a:pt x="3883654" y="661715"/>
                </a:cubicBezTo>
                <a:close/>
                <a:moveTo>
                  <a:pt x="1972421" y="532423"/>
                </a:moveTo>
                <a:cubicBezTo>
                  <a:pt x="1992097" y="535097"/>
                  <a:pt x="2008778" y="545860"/>
                  <a:pt x="2019843" y="561097"/>
                </a:cubicBezTo>
                <a:lnTo>
                  <a:pt x="2033550" y="616630"/>
                </a:lnTo>
                <a:lnTo>
                  <a:pt x="2005516" y="666489"/>
                </a:lnTo>
                <a:lnTo>
                  <a:pt x="1952163" y="681467"/>
                </a:lnTo>
                <a:cubicBezTo>
                  <a:pt x="1932484" y="678793"/>
                  <a:pt x="1915802" y="668030"/>
                  <a:pt x="1904740" y="652790"/>
                </a:cubicBezTo>
                <a:cubicBezTo>
                  <a:pt x="1893678" y="637551"/>
                  <a:pt x="1888235" y="617837"/>
                  <a:pt x="1891032" y="597258"/>
                </a:cubicBezTo>
                <a:cubicBezTo>
                  <a:pt x="1893828" y="576679"/>
                  <a:pt x="1904337" y="559133"/>
                  <a:pt x="1919063" y="547401"/>
                </a:cubicBezTo>
                <a:cubicBezTo>
                  <a:pt x="1933792" y="535666"/>
                  <a:pt x="1952741" y="529746"/>
                  <a:pt x="1972421" y="532423"/>
                </a:cubicBezTo>
                <a:close/>
                <a:moveTo>
                  <a:pt x="5353990" y="753453"/>
                </a:moveTo>
                <a:lnTo>
                  <a:pt x="5355383" y="862819"/>
                </a:lnTo>
                <a:lnTo>
                  <a:pt x="5352665" y="858106"/>
                </a:lnTo>
                <a:lnTo>
                  <a:pt x="5339649" y="782744"/>
                </a:lnTo>
                <a:lnTo>
                  <a:pt x="5344622" y="753955"/>
                </a:lnTo>
                <a:close/>
                <a:moveTo>
                  <a:pt x="503126" y="425299"/>
                </a:moveTo>
                <a:lnTo>
                  <a:pt x="512341" y="427058"/>
                </a:lnTo>
                <a:lnTo>
                  <a:pt x="513391" y="456254"/>
                </a:lnTo>
                <a:lnTo>
                  <a:pt x="490344" y="529177"/>
                </a:lnTo>
                <a:lnTo>
                  <a:pt x="487016" y="533481"/>
                </a:lnTo>
                <a:close/>
                <a:moveTo>
                  <a:pt x="3239960" y="593232"/>
                </a:moveTo>
                <a:lnTo>
                  <a:pt x="3259278" y="604795"/>
                </a:lnTo>
                <a:cubicBezTo>
                  <a:pt x="3264222" y="611940"/>
                  <a:pt x="3267281" y="621809"/>
                  <a:pt x="3267281" y="632710"/>
                </a:cubicBezTo>
                <a:cubicBezTo>
                  <a:pt x="3267281" y="643612"/>
                  <a:pt x="3264223" y="653482"/>
                  <a:pt x="3259279" y="660626"/>
                </a:cubicBezTo>
                <a:lnTo>
                  <a:pt x="3239959" y="672189"/>
                </a:lnTo>
                <a:lnTo>
                  <a:pt x="3220639" y="660626"/>
                </a:lnTo>
                <a:lnTo>
                  <a:pt x="3212638" y="632710"/>
                </a:lnTo>
                <a:lnTo>
                  <a:pt x="3220640" y="604795"/>
                </a:lnTo>
                <a:cubicBezTo>
                  <a:pt x="3225584" y="597650"/>
                  <a:pt x="3232415" y="593232"/>
                  <a:pt x="3239960" y="593232"/>
                </a:cubicBezTo>
                <a:close/>
                <a:moveTo>
                  <a:pt x="2619474" y="551257"/>
                </a:moveTo>
                <a:cubicBezTo>
                  <a:pt x="2626950" y="552273"/>
                  <a:pt x="2633124" y="557571"/>
                  <a:pt x="2637060" y="565317"/>
                </a:cubicBezTo>
                <a:lnTo>
                  <a:pt x="2641230" y="594055"/>
                </a:lnTo>
                <a:lnTo>
                  <a:pt x="2629542" y="620639"/>
                </a:lnTo>
                <a:lnTo>
                  <a:pt x="2608840" y="629495"/>
                </a:lnTo>
                <a:lnTo>
                  <a:pt x="2591254" y="615435"/>
                </a:lnTo>
                <a:cubicBezTo>
                  <a:pt x="2587317" y="607690"/>
                  <a:pt x="2585616" y="597498"/>
                  <a:pt x="2587085" y="586696"/>
                </a:cubicBezTo>
                <a:cubicBezTo>
                  <a:pt x="2588553" y="575894"/>
                  <a:pt x="2592913" y="566527"/>
                  <a:pt x="2598774" y="560113"/>
                </a:cubicBezTo>
                <a:close/>
                <a:moveTo>
                  <a:pt x="3051632" y="576089"/>
                </a:moveTo>
                <a:lnTo>
                  <a:pt x="3070950" y="587652"/>
                </a:lnTo>
                <a:cubicBezTo>
                  <a:pt x="3075895" y="594795"/>
                  <a:pt x="3078951" y="604666"/>
                  <a:pt x="3078951" y="615568"/>
                </a:cubicBezTo>
                <a:cubicBezTo>
                  <a:pt x="3078952" y="626469"/>
                  <a:pt x="3075894" y="636339"/>
                  <a:pt x="3070950" y="643483"/>
                </a:cubicBezTo>
                <a:lnTo>
                  <a:pt x="3051631" y="655046"/>
                </a:lnTo>
                <a:lnTo>
                  <a:pt x="3032312" y="643483"/>
                </a:lnTo>
                <a:lnTo>
                  <a:pt x="3024310" y="615568"/>
                </a:lnTo>
                <a:lnTo>
                  <a:pt x="3032311" y="587650"/>
                </a:lnTo>
                <a:cubicBezTo>
                  <a:pt x="3037255" y="580508"/>
                  <a:pt x="3044085" y="576087"/>
                  <a:pt x="3051632" y="576089"/>
                </a:cubicBezTo>
                <a:close/>
                <a:moveTo>
                  <a:pt x="2808394" y="559634"/>
                </a:moveTo>
                <a:cubicBezTo>
                  <a:pt x="2815873" y="560649"/>
                  <a:pt x="2822045" y="565949"/>
                  <a:pt x="2825983" y="573692"/>
                </a:cubicBezTo>
                <a:lnTo>
                  <a:pt x="2830151" y="602433"/>
                </a:lnTo>
                <a:lnTo>
                  <a:pt x="2818462" y="629016"/>
                </a:lnTo>
                <a:lnTo>
                  <a:pt x="2797762" y="637872"/>
                </a:lnTo>
                <a:lnTo>
                  <a:pt x="2780176" y="623813"/>
                </a:lnTo>
                <a:cubicBezTo>
                  <a:pt x="2776239" y="616068"/>
                  <a:pt x="2774538" y="605876"/>
                  <a:pt x="2776007" y="595074"/>
                </a:cubicBezTo>
                <a:cubicBezTo>
                  <a:pt x="2777476" y="584272"/>
                  <a:pt x="2781833" y="574902"/>
                  <a:pt x="2787695" y="568490"/>
                </a:cubicBezTo>
                <a:close/>
                <a:moveTo>
                  <a:pt x="4054237" y="627327"/>
                </a:moveTo>
                <a:lnTo>
                  <a:pt x="4088910" y="634313"/>
                </a:lnTo>
                <a:cubicBezTo>
                  <a:pt x="4099566" y="638812"/>
                  <a:pt x="4109163" y="645319"/>
                  <a:pt x="4117223" y="653363"/>
                </a:cubicBezTo>
                <a:cubicBezTo>
                  <a:pt x="4125282" y="661404"/>
                  <a:pt x="4131805" y="670981"/>
                  <a:pt x="4136313" y="681616"/>
                </a:cubicBezTo>
                <a:cubicBezTo>
                  <a:pt x="4140819" y="692249"/>
                  <a:pt x="4143312" y="703942"/>
                  <a:pt x="4143312" y="716214"/>
                </a:cubicBezTo>
                <a:cubicBezTo>
                  <a:pt x="4143314" y="728486"/>
                  <a:pt x="4140819" y="740179"/>
                  <a:pt x="4136313" y="750812"/>
                </a:cubicBezTo>
                <a:cubicBezTo>
                  <a:pt x="4131805" y="761447"/>
                  <a:pt x="4125283" y="771023"/>
                  <a:pt x="4117224" y="779067"/>
                </a:cubicBezTo>
                <a:cubicBezTo>
                  <a:pt x="4101103" y="795153"/>
                  <a:pt x="4078834" y="805100"/>
                  <a:pt x="4054237" y="805101"/>
                </a:cubicBezTo>
                <a:lnTo>
                  <a:pt x="4019566" y="798114"/>
                </a:lnTo>
                <a:lnTo>
                  <a:pt x="3991252" y="779067"/>
                </a:lnTo>
                <a:lnTo>
                  <a:pt x="3972162" y="750812"/>
                </a:lnTo>
                <a:lnTo>
                  <a:pt x="3965164" y="716214"/>
                </a:lnTo>
                <a:lnTo>
                  <a:pt x="3972163" y="681616"/>
                </a:lnTo>
                <a:lnTo>
                  <a:pt x="3991252" y="653362"/>
                </a:lnTo>
                <a:lnTo>
                  <a:pt x="4019566" y="634313"/>
                </a:lnTo>
                <a:cubicBezTo>
                  <a:pt x="4030223" y="629816"/>
                  <a:pt x="4041939" y="627327"/>
                  <a:pt x="4054237" y="627327"/>
                </a:cubicBezTo>
                <a:close/>
                <a:moveTo>
                  <a:pt x="1808023" y="475374"/>
                </a:moveTo>
                <a:cubicBezTo>
                  <a:pt x="1820209" y="477030"/>
                  <a:pt x="1831483" y="481074"/>
                  <a:pt x="1841438" y="486966"/>
                </a:cubicBezTo>
                <a:lnTo>
                  <a:pt x="1866928" y="509654"/>
                </a:lnTo>
                <a:lnTo>
                  <a:pt x="1882038" y="540222"/>
                </a:lnTo>
                <a:lnTo>
                  <a:pt x="1884314" y="575447"/>
                </a:lnTo>
                <a:lnTo>
                  <a:pt x="1872720" y="608788"/>
                </a:lnTo>
                <a:lnTo>
                  <a:pt x="1849998" y="634214"/>
                </a:lnTo>
                <a:lnTo>
                  <a:pt x="1819377" y="649274"/>
                </a:lnTo>
                <a:lnTo>
                  <a:pt x="1784081" y="651528"/>
                </a:lnTo>
                <a:cubicBezTo>
                  <a:pt x="1759708" y="648214"/>
                  <a:pt x="1738981" y="635359"/>
                  <a:pt x="1725174" y="617248"/>
                </a:cubicBezTo>
                <a:cubicBezTo>
                  <a:pt x="1718272" y="608192"/>
                  <a:pt x="1713099" y="597825"/>
                  <a:pt x="1710064" y="586680"/>
                </a:cubicBezTo>
                <a:cubicBezTo>
                  <a:pt x="1707031" y="575537"/>
                  <a:pt x="1706134" y="563614"/>
                  <a:pt x="1707789" y="551454"/>
                </a:cubicBezTo>
                <a:cubicBezTo>
                  <a:pt x="1709441" y="539294"/>
                  <a:pt x="1713487" y="528043"/>
                  <a:pt x="1719383" y="518114"/>
                </a:cubicBezTo>
                <a:cubicBezTo>
                  <a:pt x="1725283" y="508183"/>
                  <a:pt x="1733036" y="499572"/>
                  <a:pt x="1742105" y="492690"/>
                </a:cubicBezTo>
                <a:cubicBezTo>
                  <a:pt x="1751175" y="485804"/>
                  <a:pt x="1761561" y="480649"/>
                  <a:pt x="1772725" y="477626"/>
                </a:cubicBezTo>
                <a:close/>
                <a:moveTo>
                  <a:pt x="3139388" y="549231"/>
                </a:moveTo>
                <a:lnTo>
                  <a:pt x="3158705" y="560794"/>
                </a:lnTo>
                <a:cubicBezTo>
                  <a:pt x="3163650" y="567939"/>
                  <a:pt x="3166707" y="577808"/>
                  <a:pt x="3166707" y="588709"/>
                </a:cubicBezTo>
                <a:cubicBezTo>
                  <a:pt x="3166707" y="599611"/>
                  <a:pt x="3163649" y="609481"/>
                  <a:pt x="3158705" y="616625"/>
                </a:cubicBezTo>
                <a:lnTo>
                  <a:pt x="3139386" y="628188"/>
                </a:lnTo>
                <a:lnTo>
                  <a:pt x="3120066" y="616625"/>
                </a:lnTo>
                <a:lnTo>
                  <a:pt x="3112066" y="588709"/>
                </a:lnTo>
                <a:lnTo>
                  <a:pt x="3120068" y="560794"/>
                </a:lnTo>
                <a:cubicBezTo>
                  <a:pt x="3125010" y="553649"/>
                  <a:pt x="3131841" y="549231"/>
                  <a:pt x="3139388" y="549231"/>
                </a:cubicBezTo>
                <a:close/>
                <a:moveTo>
                  <a:pt x="2725055" y="521202"/>
                </a:moveTo>
                <a:cubicBezTo>
                  <a:pt x="2732534" y="522218"/>
                  <a:pt x="2738707" y="527516"/>
                  <a:pt x="2742642" y="535262"/>
                </a:cubicBezTo>
                <a:lnTo>
                  <a:pt x="2746811" y="564000"/>
                </a:lnTo>
                <a:lnTo>
                  <a:pt x="2735125" y="590584"/>
                </a:lnTo>
                <a:lnTo>
                  <a:pt x="2714423" y="599440"/>
                </a:lnTo>
                <a:lnTo>
                  <a:pt x="2696838" y="585380"/>
                </a:lnTo>
                <a:cubicBezTo>
                  <a:pt x="2692901" y="577636"/>
                  <a:pt x="2691200" y="567444"/>
                  <a:pt x="2692668" y="556641"/>
                </a:cubicBezTo>
                <a:cubicBezTo>
                  <a:pt x="2694137" y="545839"/>
                  <a:pt x="2698495" y="536472"/>
                  <a:pt x="2704357" y="530058"/>
                </a:cubicBezTo>
                <a:close/>
                <a:moveTo>
                  <a:pt x="3069666" y="507476"/>
                </a:moveTo>
                <a:lnTo>
                  <a:pt x="3088984" y="519039"/>
                </a:lnTo>
                <a:cubicBezTo>
                  <a:pt x="3093928" y="526181"/>
                  <a:pt x="3096987" y="536053"/>
                  <a:pt x="3096987" y="546954"/>
                </a:cubicBezTo>
                <a:cubicBezTo>
                  <a:pt x="3096987" y="557856"/>
                  <a:pt x="3093929" y="567725"/>
                  <a:pt x="3088985" y="574869"/>
                </a:cubicBezTo>
                <a:lnTo>
                  <a:pt x="3069665" y="586433"/>
                </a:lnTo>
                <a:lnTo>
                  <a:pt x="3050346" y="574869"/>
                </a:lnTo>
                <a:lnTo>
                  <a:pt x="3042344" y="546954"/>
                </a:lnTo>
                <a:lnTo>
                  <a:pt x="3050346" y="519039"/>
                </a:lnTo>
                <a:cubicBezTo>
                  <a:pt x="3055290" y="511894"/>
                  <a:pt x="3062120" y="507474"/>
                  <a:pt x="3069666" y="507476"/>
                </a:cubicBezTo>
                <a:close/>
                <a:moveTo>
                  <a:pt x="2799766" y="489218"/>
                </a:moveTo>
                <a:cubicBezTo>
                  <a:pt x="2807243" y="490232"/>
                  <a:pt x="2813416" y="495532"/>
                  <a:pt x="2817352" y="503277"/>
                </a:cubicBezTo>
                <a:lnTo>
                  <a:pt x="2821522" y="532016"/>
                </a:lnTo>
                <a:lnTo>
                  <a:pt x="2809833" y="558599"/>
                </a:lnTo>
                <a:lnTo>
                  <a:pt x="2789133" y="567455"/>
                </a:lnTo>
                <a:lnTo>
                  <a:pt x="2771546" y="553395"/>
                </a:lnTo>
                <a:cubicBezTo>
                  <a:pt x="2767609" y="545650"/>
                  <a:pt x="2765908" y="535459"/>
                  <a:pt x="2767377" y="524656"/>
                </a:cubicBezTo>
                <a:cubicBezTo>
                  <a:pt x="2768845" y="513855"/>
                  <a:pt x="2773206" y="504485"/>
                  <a:pt x="2779066" y="498074"/>
                </a:cubicBezTo>
                <a:close/>
                <a:moveTo>
                  <a:pt x="4261583" y="546063"/>
                </a:moveTo>
                <a:lnTo>
                  <a:pt x="4297321" y="555648"/>
                </a:lnTo>
                <a:cubicBezTo>
                  <a:pt x="4308306" y="561821"/>
                  <a:pt x="4318198" y="570755"/>
                  <a:pt x="4326506" y="581791"/>
                </a:cubicBezTo>
                <a:cubicBezTo>
                  <a:pt x="4334813" y="592830"/>
                  <a:pt x="4341537" y="605972"/>
                  <a:pt x="4346182" y="620566"/>
                </a:cubicBezTo>
                <a:cubicBezTo>
                  <a:pt x="4350829" y="635161"/>
                  <a:pt x="4353399" y="651206"/>
                  <a:pt x="4353399" y="668050"/>
                </a:cubicBezTo>
                <a:cubicBezTo>
                  <a:pt x="4353399" y="684892"/>
                  <a:pt x="4350829" y="700938"/>
                  <a:pt x="4346182" y="715532"/>
                </a:cubicBezTo>
                <a:cubicBezTo>
                  <a:pt x="4341538" y="730127"/>
                  <a:pt x="4334813" y="743270"/>
                  <a:pt x="4326506" y="754309"/>
                </a:cubicBezTo>
                <a:cubicBezTo>
                  <a:pt x="4309891" y="776383"/>
                  <a:pt x="4286936" y="790038"/>
                  <a:pt x="4261583" y="790038"/>
                </a:cubicBezTo>
                <a:lnTo>
                  <a:pt x="4225843" y="780450"/>
                </a:lnTo>
                <a:lnTo>
                  <a:pt x="4196657" y="754307"/>
                </a:lnTo>
                <a:lnTo>
                  <a:pt x="4176981" y="715532"/>
                </a:lnTo>
                <a:lnTo>
                  <a:pt x="4169767" y="668050"/>
                </a:lnTo>
                <a:lnTo>
                  <a:pt x="4176983" y="620566"/>
                </a:lnTo>
                <a:lnTo>
                  <a:pt x="4196659" y="581791"/>
                </a:lnTo>
                <a:lnTo>
                  <a:pt x="4225843" y="555648"/>
                </a:lnTo>
                <a:cubicBezTo>
                  <a:pt x="4236829" y="549476"/>
                  <a:pt x="4248905" y="546063"/>
                  <a:pt x="4261583" y="546063"/>
                </a:cubicBezTo>
                <a:close/>
                <a:moveTo>
                  <a:pt x="1613511" y="366925"/>
                </a:moveTo>
                <a:cubicBezTo>
                  <a:pt x="1626074" y="368632"/>
                  <a:pt x="1637580" y="373640"/>
                  <a:pt x="1647635" y="381236"/>
                </a:cubicBezTo>
                <a:lnTo>
                  <a:pt x="1673032" y="411071"/>
                </a:lnTo>
                <a:lnTo>
                  <a:pt x="1687306" y="452143"/>
                </a:lnTo>
                <a:lnTo>
                  <a:pt x="1688061" y="500166"/>
                </a:lnTo>
                <a:lnTo>
                  <a:pt x="1674518" y="546244"/>
                </a:lnTo>
                <a:lnTo>
                  <a:pt x="1649799" y="582016"/>
                </a:lnTo>
                <a:lnTo>
                  <a:pt x="1617358" y="603990"/>
                </a:lnTo>
                <a:lnTo>
                  <a:pt x="1580653" y="608677"/>
                </a:lnTo>
                <a:cubicBezTo>
                  <a:pt x="1555530" y="605262"/>
                  <a:pt x="1534624" y="588640"/>
                  <a:pt x="1521133" y="564529"/>
                </a:cubicBezTo>
                <a:cubicBezTo>
                  <a:pt x="1514388" y="552472"/>
                  <a:pt x="1509495" y="538543"/>
                  <a:pt x="1506859" y="523456"/>
                </a:cubicBezTo>
                <a:cubicBezTo>
                  <a:pt x="1504220" y="508369"/>
                  <a:pt x="1503834" y="492123"/>
                  <a:pt x="1506103" y="475434"/>
                </a:cubicBezTo>
                <a:cubicBezTo>
                  <a:pt x="1508371" y="458744"/>
                  <a:pt x="1513079" y="443191"/>
                  <a:pt x="1519649" y="429355"/>
                </a:cubicBezTo>
                <a:cubicBezTo>
                  <a:pt x="1526217" y="415520"/>
                  <a:pt x="1534650" y="403403"/>
                  <a:pt x="1544368" y="393583"/>
                </a:cubicBezTo>
                <a:cubicBezTo>
                  <a:pt x="1554087" y="383767"/>
                  <a:pt x="1565092" y="376246"/>
                  <a:pt x="1576808" y="371609"/>
                </a:cubicBezTo>
                <a:close/>
                <a:moveTo>
                  <a:pt x="5212224" y="591114"/>
                </a:moveTo>
                <a:lnTo>
                  <a:pt x="5213617" y="700480"/>
                </a:lnTo>
                <a:lnTo>
                  <a:pt x="5210899" y="695767"/>
                </a:lnTo>
                <a:lnTo>
                  <a:pt x="5197883" y="620405"/>
                </a:lnTo>
                <a:lnTo>
                  <a:pt x="5202856" y="591616"/>
                </a:lnTo>
                <a:close/>
                <a:moveTo>
                  <a:pt x="665464" y="283532"/>
                </a:moveTo>
                <a:lnTo>
                  <a:pt x="674679" y="285291"/>
                </a:lnTo>
                <a:lnTo>
                  <a:pt x="675729" y="314488"/>
                </a:lnTo>
                <a:lnTo>
                  <a:pt x="652682" y="387410"/>
                </a:lnTo>
                <a:lnTo>
                  <a:pt x="649354" y="391714"/>
                </a:lnTo>
                <a:close/>
                <a:moveTo>
                  <a:pt x="2970733" y="417868"/>
                </a:moveTo>
                <a:cubicBezTo>
                  <a:pt x="2978211" y="418882"/>
                  <a:pt x="2984384" y="424183"/>
                  <a:pt x="2988321" y="431925"/>
                </a:cubicBezTo>
                <a:lnTo>
                  <a:pt x="2992489" y="460667"/>
                </a:lnTo>
                <a:lnTo>
                  <a:pt x="2987715" y="471525"/>
                </a:lnTo>
                <a:lnTo>
                  <a:pt x="2999786" y="478751"/>
                </a:lnTo>
                <a:cubicBezTo>
                  <a:pt x="3004731" y="485893"/>
                  <a:pt x="3007788" y="495765"/>
                  <a:pt x="3007788" y="506666"/>
                </a:cubicBezTo>
                <a:cubicBezTo>
                  <a:pt x="3007788" y="517567"/>
                  <a:pt x="3004730" y="527437"/>
                  <a:pt x="2999786" y="534582"/>
                </a:cubicBezTo>
                <a:lnTo>
                  <a:pt x="2980467" y="546145"/>
                </a:lnTo>
                <a:lnTo>
                  <a:pt x="2961147" y="534581"/>
                </a:lnTo>
                <a:lnTo>
                  <a:pt x="2953145" y="506664"/>
                </a:lnTo>
                <a:lnTo>
                  <a:pt x="2956904" y="493551"/>
                </a:lnTo>
                <a:lnTo>
                  <a:pt x="2942514" y="482046"/>
                </a:lnTo>
                <a:cubicBezTo>
                  <a:pt x="2938577" y="474301"/>
                  <a:pt x="2936877" y="464109"/>
                  <a:pt x="2938346" y="453307"/>
                </a:cubicBezTo>
                <a:cubicBezTo>
                  <a:pt x="2939814" y="442505"/>
                  <a:pt x="2944172" y="433135"/>
                  <a:pt x="2950033" y="426723"/>
                </a:cubicBezTo>
                <a:close/>
                <a:moveTo>
                  <a:pt x="2909866" y="413750"/>
                </a:moveTo>
                <a:lnTo>
                  <a:pt x="2929184" y="425313"/>
                </a:lnTo>
                <a:cubicBezTo>
                  <a:pt x="2934129" y="432456"/>
                  <a:pt x="2937185" y="442327"/>
                  <a:pt x="2937185" y="453229"/>
                </a:cubicBezTo>
                <a:cubicBezTo>
                  <a:pt x="2937186" y="464130"/>
                  <a:pt x="2934128" y="474000"/>
                  <a:pt x="2929184" y="481144"/>
                </a:cubicBezTo>
                <a:lnTo>
                  <a:pt x="2913375" y="490606"/>
                </a:lnTo>
                <a:lnTo>
                  <a:pt x="2915334" y="504106"/>
                </a:lnTo>
                <a:lnTo>
                  <a:pt x="2903645" y="530691"/>
                </a:lnTo>
                <a:lnTo>
                  <a:pt x="2882944" y="539548"/>
                </a:lnTo>
                <a:lnTo>
                  <a:pt x="2865358" y="525488"/>
                </a:lnTo>
                <a:cubicBezTo>
                  <a:pt x="2861422" y="517742"/>
                  <a:pt x="2859721" y="507550"/>
                  <a:pt x="2861189" y="496749"/>
                </a:cubicBezTo>
                <a:cubicBezTo>
                  <a:pt x="2862657" y="485947"/>
                  <a:pt x="2867016" y="476577"/>
                  <a:pt x="2872878" y="470166"/>
                </a:cubicBezTo>
                <a:lnTo>
                  <a:pt x="2885812" y="464631"/>
                </a:lnTo>
                <a:lnTo>
                  <a:pt x="2882544" y="453229"/>
                </a:lnTo>
                <a:lnTo>
                  <a:pt x="2890545" y="425311"/>
                </a:lnTo>
                <a:cubicBezTo>
                  <a:pt x="2895489" y="418169"/>
                  <a:pt x="2902319" y="413748"/>
                  <a:pt x="2909866" y="413750"/>
                </a:cubicBezTo>
                <a:close/>
                <a:moveTo>
                  <a:pt x="2952457" y="374651"/>
                </a:moveTo>
                <a:lnTo>
                  <a:pt x="2978074" y="379542"/>
                </a:lnTo>
                <a:lnTo>
                  <a:pt x="2961062" y="383959"/>
                </a:lnTo>
                <a:close/>
                <a:moveTo>
                  <a:pt x="2933796" y="373389"/>
                </a:moveTo>
                <a:lnTo>
                  <a:pt x="2924016" y="381453"/>
                </a:lnTo>
                <a:lnTo>
                  <a:pt x="2907753" y="374785"/>
                </a:lnTo>
                <a:close/>
                <a:moveTo>
                  <a:pt x="4499411" y="453719"/>
                </a:moveTo>
                <a:lnTo>
                  <a:pt x="4544542" y="464227"/>
                </a:lnTo>
                <a:cubicBezTo>
                  <a:pt x="4558414" y="470996"/>
                  <a:pt x="4570906" y="480788"/>
                  <a:pt x="4581398" y="492888"/>
                </a:cubicBezTo>
                <a:cubicBezTo>
                  <a:pt x="4591888" y="504990"/>
                  <a:pt x="4600378" y="519399"/>
                  <a:pt x="4606246" y="535398"/>
                </a:cubicBezTo>
                <a:cubicBezTo>
                  <a:pt x="4612113" y="551400"/>
                  <a:pt x="4615356" y="568989"/>
                  <a:pt x="4615357" y="587456"/>
                </a:cubicBezTo>
                <a:cubicBezTo>
                  <a:pt x="4615357" y="600131"/>
                  <a:pt x="4613828" y="612395"/>
                  <a:pt x="4609041" y="623540"/>
                </a:cubicBezTo>
                <a:lnTo>
                  <a:pt x="4641177" y="616058"/>
                </a:lnTo>
                <a:lnTo>
                  <a:pt x="4686308" y="626566"/>
                </a:lnTo>
                <a:cubicBezTo>
                  <a:pt x="4700180" y="633335"/>
                  <a:pt x="4712672" y="643127"/>
                  <a:pt x="4723164" y="655227"/>
                </a:cubicBezTo>
                <a:cubicBezTo>
                  <a:pt x="4733654" y="667329"/>
                  <a:pt x="4742144" y="681738"/>
                  <a:pt x="4748012" y="697737"/>
                </a:cubicBezTo>
                <a:cubicBezTo>
                  <a:pt x="4753879" y="713739"/>
                  <a:pt x="4757122" y="731328"/>
                  <a:pt x="4757123" y="749795"/>
                </a:cubicBezTo>
                <a:lnTo>
                  <a:pt x="4750807" y="785879"/>
                </a:lnTo>
                <a:lnTo>
                  <a:pt x="4782944" y="778396"/>
                </a:lnTo>
                <a:lnTo>
                  <a:pt x="4828075" y="788904"/>
                </a:lnTo>
                <a:cubicBezTo>
                  <a:pt x="4841947" y="795673"/>
                  <a:pt x="4854439" y="805465"/>
                  <a:pt x="4864931" y="817565"/>
                </a:cubicBezTo>
                <a:cubicBezTo>
                  <a:pt x="4875421" y="829667"/>
                  <a:pt x="4883911" y="844076"/>
                  <a:pt x="4889779" y="860075"/>
                </a:cubicBezTo>
                <a:cubicBezTo>
                  <a:pt x="4895646" y="876077"/>
                  <a:pt x="4898889" y="893666"/>
                  <a:pt x="4898890" y="912133"/>
                </a:cubicBezTo>
                <a:lnTo>
                  <a:pt x="4892574" y="948217"/>
                </a:lnTo>
                <a:lnTo>
                  <a:pt x="4924710" y="940735"/>
                </a:lnTo>
                <a:lnTo>
                  <a:pt x="4969841" y="951243"/>
                </a:lnTo>
                <a:cubicBezTo>
                  <a:pt x="4983713" y="958012"/>
                  <a:pt x="4996205" y="967804"/>
                  <a:pt x="5006697" y="979904"/>
                </a:cubicBezTo>
                <a:cubicBezTo>
                  <a:pt x="5017187" y="992006"/>
                  <a:pt x="5025677" y="1006415"/>
                  <a:pt x="5031545" y="1022414"/>
                </a:cubicBezTo>
                <a:cubicBezTo>
                  <a:pt x="5037412" y="1038416"/>
                  <a:pt x="5040655" y="1056005"/>
                  <a:pt x="5040656" y="1074472"/>
                </a:cubicBezTo>
                <a:lnTo>
                  <a:pt x="5034340" y="1110556"/>
                </a:lnTo>
                <a:lnTo>
                  <a:pt x="5066476" y="1103073"/>
                </a:lnTo>
                <a:lnTo>
                  <a:pt x="5111607" y="1113581"/>
                </a:lnTo>
                <a:cubicBezTo>
                  <a:pt x="5125479" y="1120350"/>
                  <a:pt x="5137972" y="1130142"/>
                  <a:pt x="5148464" y="1142242"/>
                </a:cubicBezTo>
                <a:cubicBezTo>
                  <a:pt x="5158953" y="1154344"/>
                  <a:pt x="5167443" y="1168753"/>
                  <a:pt x="5173311" y="1184752"/>
                </a:cubicBezTo>
                <a:cubicBezTo>
                  <a:pt x="5179178" y="1200754"/>
                  <a:pt x="5182421" y="1218343"/>
                  <a:pt x="5182422" y="1236811"/>
                </a:cubicBezTo>
                <a:lnTo>
                  <a:pt x="5176106" y="1272894"/>
                </a:lnTo>
                <a:lnTo>
                  <a:pt x="5208243" y="1265412"/>
                </a:lnTo>
                <a:lnTo>
                  <a:pt x="5253374" y="1275920"/>
                </a:lnTo>
                <a:cubicBezTo>
                  <a:pt x="5267246" y="1282689"/>
                  <a:pt x="5279738" y="1292481"/>
                  <a:pt x="5290230" y="1304581"/>
                </a:cubicBezTo>
                <a:cubicBezTo>
                  <a:pt x="5300720" y="1316683"/>
                  <a:pt x="5309210" y="1331092"/>
                  <a:pt x="5315078" y="1347091"/>
                </a:cubicBezTo>
                <a:cubicBezTo>
                  <a:pt x="5320945" y="1363093"/>
                  <a:pt x="5324188" y="1380682"/>
                  <a:pt x="5324189" y="1399149"/>
                </a:cubicBezTo>
                <a:lnTo>
                  <a:pt x="5317873" y="1435233"/>
                </a:lnTo>
                <a:lnTo>
                  <a:pt x="5350009" y="1427751"/>
                </a:lnTo>
                <a:lnTo>
                  <a:pt x="5395140" y="1438259"/>
                </a:lnTo>
                <a:cubicBezTo>
                  <a:pt x="5409012" y="1445028"/>
                  <a:pt x="5421504" y="1454820"/>
                  <a:pt x="5431996" y="1466920"/>
                </a:cubicBezTo>
                <a:cubicBezTo>
                  <a:pt x="5442486" y="1479022"/>
                  <a:pt x="5450976" y="1493431"/>
                  <a:pt x="5456844" y="1509430"/>
                </a:cubicBezTo>
                <a:cubicBezTo>
                  <a:pt x="5462711" y="1525432"/>
                  <a:pt x="5465954" y="1543021"/>
                  <a:pt x="5465955" y="1561488"/>
                </a:cubicBezTo>
                <a:cubicBezTo>
                  <a:pt x="5465955" y="1579953"/>
                  <a:pt x="5462709" y="1597544"/>
                  <a:pt x="5456843" y="1613544"/>
                </a:cubicBezTo>
                <a:cubicBezTo>
                  <a:pt x="5450976" y="1629543"/>
                  <a:pt x="5442486" y="1643953"/>
                  <a:pt x="5431996" y="1656054"/>
                </a:cubicBezTo>
                <a:cubicBezTo>
                  <a:pt x="5411013" y="1680256"/>
                  <a:pt x="5382027" y="1695225"/>
                  <a:pt x="5350009" y="1695225"/>
                </a:cubicBezTo>
                <a:lnTo>
                  <a:pt x="5304877" y="1684715"/>
                </a:lnTo>
                <a:lnTo>
                  <a:pt x="5268023" y="1656054"/>
                </a:lnTo>
                <a:lnTo>
                  <a:pt x="5243175" y="1613544"/>
                </a:lnTo>
                <a:lnTo>
                  <a:pt x="5234065" y="1561488"/>
                </a:lnTo>
                <a:lnTo>
                  <a:pt x="5240380" y="1525402"/>
                </a:lnTo>
                <a:cubicBezTo>
                  <a:pt x="5230666" y="1530987"/>
                  <a:pt x="5219647" y="1532886"/>
                  <a:pt x="5208243" y="1532886"/>
                </a:cubicBezTo>
                <a:lnTo>
                  <a:pt x="5163111" y="1522376"/>
                </a:lnTo>
                <a:lnTo>
                  <a:pt x="5126257" y="1493715"/>
                </a:lnTo>
                <a:lnTo>
                  <a:pt x="5101409" y="1451205"/>
                </a:lnTo>
                <a:lnTo>
                  <a:pt x="5092299" y="1399149"/>
                </a:lnTo>
                <a:lnTo>
                  <a:pt x="5098614" y="1363064"/>
                </a:lnTo>
                <a:cubicBezTo>
                  <a:pt x="5088899" y="1368648"/>
                  <a:pt x="5077880" y="1370547"/>
                  <a:pt x="5066477" y="1370547"/>
                </a:cubicBezTo>
                <a:lnTo>
                  <a:pt x="5021344" y="1360037"/>
                </a:lnTo>
                <a:lnTo>
                  <a:pt x="4984490" y="1331376"/>
                </a:lnTo>
                <a:lnTo>
                  <a:pt x="4959642" y="1288866"/>
                </a:lnTo>
                <a:lnTo>
                  <a:pt x="4950532" y="1236811"/>
                </a:lnTo>
                <a:lnTo>
                  <a:pt x="4956847" y="1200725"/>
                </a:lnTo>
                <a:cubicBezTo>
                  <a:pt x="4947133" y="1206310"/>
                  <a:pt x="4936114" y="1208209"/>
                  <a:pt x="4924710" y="1208209"/>
                </a:cubicBezTo>
                <a:lnTo>
                  <a:pt x="4879578" y="1197699"/>
                </a:lnTo>
                <a:lnTo>
                  <a:pt x="4842724" y="1169038"/>
                </a:lnTo>
                <a:lnTo>
                  <a:pt x="4817876" y="1126528"/>
                </a:lnTo>
                <a:lnTo>
                  <a:pt x="4808766" y="1074472"/>
                </a:lnTo>
                <a:lnTo>
                  <a:pt x="4815081" y="1038386"/>
                </a:lnTo>
                <a:cubicBezTo>
                  <a:pt x="4805367" y="1043971"/>
                  <a:pt x="4794348" y="1045870"/>
                  <a:pt x="4782944" y="1045870"/>
                </a:cubicBezTo>
                <a:lnTo>
                  <a:pt x="4737812" y="1035360"/>
                </a:lnTo>
                <a:lnTo>
                  <a:pt x="4700958" y="1006699"/>
                </a:lnTo>
                <a:lnTo>
                  <a:pt x="4676110" y="964189"/>
                </a:lnTo>
                <a:lnTo>
                  <a:pt x="4667000" y="912133"/>
                </a:lnTo>
                <a:lnTo>
                  <a:pt x="4673314" y="876048"/>
                </a:lnTo>
                <a:cubicBezTo>
                  <a:pt x="4663600" y="881633"/>
                  <a:pt x="4652581" y="883532"/>
                  <a:pt x="4641177" y="883532"/>
                </a:cubicBezTo>
                <a:lnTo>
                  <a:pt x="4596045" y="873022"/>
                </a:lnTo>
                <a:lnTo>
                  <a:pt x="4559191" y="844361"/>
                </a:lnTo>
                <a:lnTo>
                  <a:pt x="4534343" y="801851"/>
                </a:lnTo>
                <a:lnTo>
                  <a:pt x="4525233" y="749795"/>
                </a:lnTo>
                <a:lnTo>
                  <a:pt x="4531548" y="713709"/>
                </a:lnTo>
                <a:lnTo>
                  <a:pt x="4499411" y="721193"/>
                </a:lnTo>
                <a:lnTo>
                  <a:pt x="4454279" y="710683"/>
                </a:lnTo>
                <a:lnTo>
                  <a:pt x="4417425" y="682022"/>
                </a:lnTo>
                <a:lnTo>
                  <a:pt x="4392577" y="639512"/>
                </a:lnTo>
                <a:lnTo>
                  <a:pt x="4383467" y="587456"/>
                </a:lnTo>
                <a:lnTo>
                  <a:pt x="4392577" y="535398"/>
                </a:lnTo>
                <a:lnTo>
                  <a:pt x="4417425" y="492888"/>
                </a:lnTo>
                <a:lnTo>
                  <a:pt x="4454279" y="464227"/>
                </a:lnTo>
                <a:cubicBezTo>
                  <a:pt x="4468152" y="457461"/>
                  <a:pt x="4483402" y="453719"/>
                  <a:pt x="4499411" y="453719"/>
                </a:cubicBezTo>
                <a:close/>
                <a:moveTo>
                  <a:pt x="1390287" y="243391"/>
                </a:moveTo>
                <a:cubicBezTo>
                  <a:pt x="1406150" y="245547"/>
                  <a:pt x="1420757" y="251309"/>
                  <a:pt x="1433593" y="259882"/>
                </a:cubicBezTo>
                <a:lnTo>
                  <a:pt x="1466251" y="293245"/>
                </a:lnTo>
                <a:lnTo>
                  <a:pt x="1485147" y="338715"/>
                </a:lnTo>
                <a:lnTo>
                  <a:pt x="1487163" y="391525"/>
                </a:lnTo>
                <a:lnTo>
                  <a:pt x="1471125" y="441880"/>
                </a:lnTo>
                <a:lnTo>
                  <a:pt x="1440778" y="480656"/>
                </a:lnTo>
                <a:lnTo>
                  <a:pt x="1400400" y="504092"/>
                </a:lnTo>
                <a:lnTo>
                  <a:pt x="1354264" y="508428"/>
                </a:lnTo>
                <a:lnTo>
                  <a:pt x="1323427" y="496684"/>
                </a:lnTo>
                <a:lnTo>
                  <a:pt x="1324825" y="533292"/>
                </a:lnTo>
                <a:lnTo>
                  <a:pt x="1308787" y="583647"/>
                </a:lnTo>
                <a:lnTo>
                  <a:pt x="1278440" y="622423"/>
                </a:lnTo>
                <a:lnTo>
                  <a:pt x="1238061" y="645859"/>
                </a:lnTo>
                <a:lnTo>
                  <a:pt x="1191925" y="650195"/>
                </a:lnTo>
                <a:cubicBezTo>
                  <a:pt x="1180625" y="648659"/>
                  <a:pt x="1169962" y="645293"/>
                  <a:pt x="1161089" y="638451"/>
                </a:cubicBezTo>
                <a:lnTo>
                  <a:pt x="1162485" y="675058"/>
                </a:lnTo>
                <a:lnTo>
                  <a:pt x="1146447" y="725412"/>
                </a:lnTo>
                <a:lnTo>
                  <a:pt x="1116101" y="764188"/>
                </a:lnTo>
                <a:lnTo>
                  <a:pt x="1075722" y="787625"/>
                </a:lnTo>
                <a:lnTo>
                  <a:pt x="1029586" y="791961"/>
                </a:lnTo>
                <a:cubicBezTo>
                  <a:pt x="1018286" y="790425"/>
                  <a:pt x="1007623" y="787059"/>
                  <a:pt x="998750" y="780216"/>
                </a:cubicBezTo>
                <a:lnTo>
                  <a:pt x="1000147" y="816824"/>
                </a:lnTo>
                <a:lnTo>
                  <a:pt x="984109" y="867179"/>
                </a:lnTo>
                <a:lnTo>
                  <a:pt x="953762" y="905955"/>
                </a:lnTo>
                <a:lnTo>
                  <a:pt x="913384" y="929392"/>
                </a:lnTo>
                <a:lnTo>
                  <a:pt x="867248" y="933727"/>
                </a:lnTo>
                <a:cubicBezTo>
                  <a:pt x="855948" y="932191"/>
                  <a:pt x="845285" y="928826"/>
                  <a:pt x="836411" y="921983"/>
                </a:cubicBezTo>
                <a:lnTo>
                  <a:pt x="837809" y="958591"/>
                </a:lnTo>
                <a:lnTo>
                  <a:pt x="821771" y="1008945"/>
                </a:lnTo>
                <a:lnTo>
                  <a:pt x="791424" y="1047721"/>
                </a:lnTo>
                <a:lnTo>
                  <a:pt x="751046" y="1071157"/>
                </a:lnTo>
                <a:lnTo>
                  <a:pt x="704908" y="1075493"/>
                </a:lnTo>
                <a:cubicBezTo>
                  <a:pt x="693609" y="1073957"/>
                  <a:pt x="682946" y="1070591"/>
                  <a:pt x="674072" y="1063750"/>
                </a:cubicBezTo>
                <a:lnTo>
                  <a:pt x="675470" y="1100357"/>
                </a:lnTo>
                <a:lnTo>
                  <a:pt x="659432" y="1150711"/>
                </a:lnTo>
                <a:lnTo>
                  <a:pt x="629085" y="1189488"/>
                </a:lnTo>
                <a:lnTo>
                  <a:pt x="588706" y="1212924"/>
                </a:lnTo>
                <a:lnTo>
                  <a:pt x="542570" y="1217260"/>
                </a:lnTo>
                <a:cubicBezTo>
                  <a:pt x="531270" y="1215724"/>
                  <a:pt x="520607" y="1212358"/>
                  <a:pt x="511734" y="1205516"/>
                </a:cubicBezTo>
                <a:lnTo>
                  <a:pt x="513131" y="1242123"/>
                </a:lnTo>
                <a:lnTo>
                  <a:pt x="497093" y="1292478"/>
                </a:lnTo>
                <a:lnTo>
                  <a:pt x="466746" y="1331254"/>
                </a:lnTo>
                <a:lnTo>
                  <a:pt x="426368" y="1354691"/>
                </a:lnTo>
                <a:lnTo>
                  <a:pt x="380232" y="1359027"/>
                </a:lnTo>
                <a:cubicBezTo>
                  <a:pt x="348505" y="1354714"/>
                  <a:pt x="321800" y="1335978"/>
                  <a:pt x="304267" y="1309170"/>
                </a:cubicBezTo>
                <a:cubicBezTo>
                  <a:pt x="295503" y="1295767"/>
                  <a:pt x="289031" y="1280345"/>
                  <a:pt x="285372" y="1263701"/>
                </a:cubicBezTo>
                <a:cubicBezTo>
                  <a:pt x="281714" y="1247057"/>
                  <a:pt x="280867" y="1229189"/>
                  <a:pt x="283354" y="1210892"/>
                </a:cubicBezTo>
                <a:cubicBezTo>
                  <a:pt x="285842" y="1192594"/>
                  <a:pt x="291424" y="1175602"/>
                  <a:pt x="299393" y="1160536"/>
                </a:cubicBezTo>
                <a:cubicBezTo>
                  <a:pt x="307362" y="1145473"/>
                  <a:pt x="317716" y="1132338"/>
                  <a:pt x="329740" y="1121759"/>
                </a:cubicBezTo>
                <a:cubicBezTo>
                  <a:pt x="341766" y="1111183"/>
                  <a:pt x="355463" y="1103162"/>
                  <a:pt x="370120" y="1098323"/>
                </a:cubicBezTo>
                <a:lnTo>
                  <a:pt x="416255" y="1093989"/>
                </a:lnTo>
                <a:lnTo>
                  <a:pt x="447091" y="1105731"/>
                </a:lnTo>
                <a:lnTo>
                  <a:pt x="445692" y="1069126"/>
                </a:lnTo>
                <a:cubicBezTo>
                  <a:pt x="448180" y="1050827"/>
                  <a:pt x="453763" y="1033835"/>
                  <a:pt x="461731" y="1018769"/>
                </a:cubicBezTo>
                <a:cubicBezTo>
                  <a:pt x="469701" y="1003706"/>
                  <a:pt x="480054" y="990572"/>
                  <a:pt x="492078" y="979993"/>
                </a:cubicBezTo>
                <a:cubicBezTo>
                  <a:pt x="504104" y="969416"/>
                  <a:pt x="517801" y="961396"/>
                  <a:pt x="532459" y="956557"/>
                </a:cubicBezTo>
                <a:lnTo>
                  <a:pt x="578594" y="952223"/>
                </a:lnTo>
                <a:lnTo>
                  <a:pt x="609430" y="963965"/>
                </a:lnTo>
                <a:lnTo>
                  <a:pt x="608031" y="927360"/>
                </a:lnTo>
                <a:cubicBezTo>
                  <a:pt x="610520" y="909060"/>
                  <a:pt x="616102" y="892068"/>
                  <a:pt x="624071" y="877002"/>
                </a:cubicBezTo>
                <a:cubicBezTo>
                  <a:pt x="632040" y="861939"/>
                  <a:pt x="642393" y="848805"/>
                  <a:pt x="654417" y="838226"/>
                </a:cubicBezTo>
                <a:cubicBezTo>
                  <a:pt x="666443" y="827649"/>
                  <a:pt x="680141" y="819629"/>
                  <a:pt x="694798" y="814790"/>
                </a:cubicBezTo>
                <a:lnTo>
                  <a:pt x="740933" y="810456"/>
                </a:lnTo>
                <a:lnTo>
                  <a:pt x="771768" y="822199"/>
                </a:lnTo>
                <a:lnTo>
                  <a:pt x="770370" y="785593"/>
                </a:lnTo>
                <a:cubicBezTo>
                  <a:pt x="772858" y="767294"/>
                  <a:pt x="778440" y="750302"/>
                  <a:pt x="786409" y="735236"/>
                </a:cubicBezTo>
                <a:cubicBezTo>
                  <a:pt x="794378" y="720173"/>
                  <a:pt x="804732" y="707039"/>
                  <a:pt x="816756" y="696460"/>
                </a:cubicBezTo>
                <a:cubicBezTo>
                  <a:pt x="828782" y="685884"/>
                  <a:pt x="842479" y="677863"/>
                  <a:pt x="857136" y="673024"/>
                </a:cubicBezTo>
                <a:lnTo>
                  <a:pt x="903271" y="668690"/>
                </a:lnTo>
                <a:lnTo>
                  <a:pt x="934107" y="680432"/>
                </a:lnTo>
                <a:lnTo>
                  <a:pt x="932708" y="643826"/>
                </a:lnTo>
                <a:cubicBezTo>
                  <a:pt x="935196" y="625528"/>
                  <a:pt x="940779" y="608536"/>
                  <a:pt x="948747" y="593470"/>
                </a:cubicBezTo>
                <a:cubicBezTo>
                  <a:pt x="956717" y="578407"/>
                  <a:pt x="967070" y="565272"/>
                  <a:pt x="979094" y="554694"/>
                </a:cubicBezTo>
                <a:cubicBezTo>
                  <a:pt x="991120" y="544117"/>
                  <a:pt x="1004817" y="536097"/>
                  <a:pt x="1019475" y="531257"/>
                </a:cubicBezTo>
                <a:lnTo>
                  <a:pt x="1065610" y="526924"/>
                </a:lnTo>
                <a:lnTo>
                  <a:pt x="1096446" y="538667"/>
                </a:lnTo>
                <a:lnTo>
                  <a:pt x="1095047" y="502061"/>
                </a:lnTo>
                <a:cubicBezTo>
                  <a:pt x="1097536" y="483762"/>
                  <a:pt x="1103118" y="466770"/>
                  <a:pt x="1111087" y="451704"/>
                </a:cubicBezTo>
                <a:cubicBezTo>
                  <a:pt x="1119056" y="436641"/>
                  <a:pt x="1129409" y="423507"/>
                  <a:pt x="1141433" y="412928"/>
                </a:cubicBezTo>
                <a:cubicBezTo>
                  <a:pt x="1153459" y="402351"/>
                  <a:pt x="1167157" y="394331"/>
                  <a:pt x="1181814" y="389492"/>
                </a:cubicBezTo>
                <a:lnTo>
                  <a:pt x="1227949" y="385158"/>
                </a:lnTo>
                <a:lnTo>
                  <a:pt x="1258784" y="396900"/>
                </a:lnTo>
                <a:cubicBezTo>
                  <a:pt x="1255542" y="385212"/>
                  <a:pt x="1255679" y="372853"/>
                  <a:pt x="1257386" y="360294"/>
                </a:cubicBezTo>
                <a:cubicBezTo>
                  <a:pt x="1259874" y="341995"/>
                  <a:pt x="1265456" y="325003"/>
                  <a:pt x="1273425" y="309937"/>
                </a:cubicBezTo>
                <a:cubicBezTo>
                  <a:pt x="1281394" y="294874"/>
                  <a:pt x="1291747" y="281740"/>
                  <a:pt x="1303772" y="271161"/>
                </a:cubicBezTo>
                <a:cubicBezTo>
                  <a:pt x="1315798" y="260584"/>
                  <a:pt x="1329495" y="252564"/>
                  <a:pt x="1344152" y="247725"/>
                </a:cubicBezTo>
                <a:close/>
                <a:moveTo>
                  <a:pt x="5070457" y="428776"/>
                </a:moveTo>
                <a:lnTo>
                  <a:pt x="5071850" y="538142"/>
                </a:lnTo>
                <a:lnTo>
                  <a:pt x="5069132" y="533429"/>
                </a:lnTo>
                <a:lnTo>
                  <a:pt x="5056116" y="458067"/>
                </a:lnTo>
                <a:lnTo>
                  <a:pt x="5061089" y="429278"/>
                </a:lnTo>
                <a:close/>
                <a:moveTo>
                  <a:pt x="827803" y="141766"/>
                </a:moveTo>
                <a:lnTo>
                  <a:pt x="837018" y="143525"/>
                </a:lnTo>
                <a:lnTo>
                  <a:pt x="838069" y="172722"/>
                </a:lnTo>
                <a:lnTo>
                  <a:pt x="815021" y="245644"/>
                </a:lnTo>
                <a:lnTo>
                  <a:pt x="811693" y="249948"/>
                </a:lnTo>
                <a:close/>
                <a:moveTo>
                  <a:pt x="4771023" y="294964"/>
                </a:moveTo>
                <a:lnTo>
                  <a:pt x="4825964" y="307444"/>
                </a:lnTo>
                <a:cubicBezTo>
                  <a:pt x="4842850" y="315479"/>
                  <a:pt x="4858057" y="327110"/>
                  <a:pt x="4870829" y="341478"/>
                </a:cubicBezTo>
                <a:cubicBezTo>
                  <a:pt x="4883600" y="355847"/>
                  <a:pt x="4893935" y="372956"/>
                  <a:pt x="4901078" y="391956"/>
                </a:cubicBezTo>
                <a:cubicBezTo>
                  <a:pt x="4908221" y="410954"/>
                  <a:pt x="4912172" y="431842"/>
                  <a:pt x="4912170" y="453770"/>
                </a:cubicBezTo>
                <a:cubicBezTo>
                  <a:pt x="4912170" y="455055"/>
                  <a:pt x="4912156" y="456336"/>
                  <a:pt x="4911483" y="457599"/>
                </a:cubicBezTo>
                <a:lnTo>
                  <a:pt x="4912789" y="457303"/>
                </a:lnTo>
                <a:lnTo>
                  <a:pt x="4967730" y="469783"/>
                </a:lnTo>
                <a:cubicBezTo>
                  <a:pt x="4984616" y="477818"/>
                  <a:pt x="4999823" y="489449"/>
                  <a:pt x="5012595" y="503817"/>
                </a:cubicBezTo>
                <a:cubicBezTo>
                  <a:pt x="5025366" y="518186"/>
                  <a:pt x="5035701" y="535295"/>
                  <a:pt x="5042844" y="554295"/>
                </a:cubicBezTo>
                <a:cubicBezTo>
                  <a:pt x="5049987" y="573293"/>
                  <a:pt x="5053939" y="594181"/>
                  <a:pt x="5053937" y="616109"/>
                </a:cubicBezTo>
                <a:lnTo>
                  <a:pt x="5053249" y="619938"/>
                </a:lnTo>
                <a:lnTo>
                  <a:pt x="5054556" y="619641"/>
                </a:lnTo>
                <a:lnTo>
                  <a:pt x="5109497" y="632121"/>
                </a:lnTo>
                <a:cubicBezTo>
                  <a:pt x="5126383" y="640156"/>
                  <a:pt x="5141590" y="651787"/>
                  <a:pt x="5154362" y="666155"/>
                </a:cubicBezTo>
                <a:cubicBezTo>
                  <a:pt x="5167133" y="680524"/>
                  <a:pt x="5177468" y="697633"/>
                  <a:pt x="5184611" y="716633"/>
                </a:cubicBezTo>
                <a:cubicBezTo>
                  <a:pt x="5191754" y="735631"/>
                  <a:pt x="5195705" y="756519"/>
                  <a:pt x="5195703" y="778447"/>
                </a:cubicBezTo>
                <a:lnTo>
                  <a:pt x="5195016" y="782277"/>
                </a:lnTo>
                <a:lnTo>
                  <a:pt x="5196322" y="781980"/>
                </a:lnTo>
                <a:lnTo>
                  <a:pt x="5251263" y="794460"/>
                </a:lnTo>
                <a:cubicBezTo>
                  <a:pt x="5268149" y="802495"/>
                  <a:pt x="5283356" y="814126"/>
                  <a:pt x="5296128" y="828494"/>
                </a:cubicBezTo>
                <a:cubicBezTo>
                  <a:pt x="5308899" y="842863"/>
                  <a:pt x="5319234" y="859972"/>
                  <a:pt x="5326377" y="878972"/>
                </a:cubicBezTo>
                <a:cubicBezTo>
                  <a:pt x="5333520" y="897970"/>
                  <a:pt x="5337471" y="918858"/>
                  <a:pt x="5337469" y="940786"/>
                </a:cubicBezTo>
                <a:lnTo>
                  <a:pt x="5336782" y="944615"/>
                </a:lnTo>
                <a:lnTo>
                  <a:pt x="5338088" y="944318"/>
                </a:lnTo>
                <a:lnTo>
                  <a:pt x="5393029" y="956798"/>
                </a:lnTo>
                <a:cubicBezTo>
                  <a:pt x="5409915" y="964833"/>
                  <a:pt x="5425122" y="976464"/>
                  <a:pt x="5437894" y="990832"/>
                </a:cubicBezTo>
                <a:cubicBezTo>
                  <a:pt x="5450665" y="1005201"/>
                  <a:pt x="5461000" y="1022310"/>
                  <a:pt x="5468143" y="1041310"/>
                </a:cubicBezTo>
                <a:cubicBezTo>
                  <a:pt x="5475286" y="1060308"/>
                  <a:pt x="5479238" y="1081197"/>
                  <a:pt x="5479236" y="1103124"/>
                </a:cubicBezTo>
                <a:lnTo>
                  <a:pt x="5478548" y="1106954"/>
                </a:lnTo>
                <a:lnTo>
                  <a:pt x="5479855" y="1106657"/>
                </a:lnTo>
                <a:lnTo>
                  <a:pt x="5534796" y="1119137"/>
                </a:lnTo>
                <a:cubicBezTo>
                  <a:pt x="5551682" y="1127172"/>
                  <a:pt x="5566889" y="1138803"/>
                  <a:pt x="5579661" y="1153171"/>
                </a:cubicBezTo>
                <a:cubicBezTo>
                  <a:pt x="5592432" y="1167540"/>
                  <a:pt x="5602767" y="1184649"/>
                  <a:pt x="5609910" y="1203649"/>
                </a:cubicBezTo>
                <a:cubicBezTo>
                  <a:pt x="5617053" y="1222647"/>
                  <a:pt x="5621004" y="1243535"/>
                  <a:pt x="5621002" y="1265463"/>
                </a:cubicBezTo>
                <a:lnTo>
                  <a:pt x="5620315" y="1269292"/>
                </a:lnTo>
                <a:lnTo>
                  <a:pt x="5621621" y="1268996"/>
                </a:lnTo>
                <a:lnTo>
                  <a:pt x="5676562" y="1281476"/>
                </a:lnTo>
                <a:cubicBezTo>
                  <a:pt x="5693448" y="1289511"/>
                  <a:pt x="5708655" y="1301142"/>
                  <a:pt x="5721427" y="1315510"/>
                </a:cubicBezTo>
                <a:cubicBezTo>
                  <a:pt x="5734198" y="1329879"/>
                  <a:pt x="5744533" y="1346988"/>
                  <a:pt x="5751676" y="1365988"/>
                </a:cubicBezTo>
                <a:cubicBezTo>
                  <a:pt x="5758819" y="1384986"/>
                  <a:pt x="5762770" y="1405874"/>
                  <a:pt x="5762768" y="1427802"/>
                </a:cubicBezTo>
                <a:cubicBezTo>
                  <a:pt x="5762768" y="1449729"/>
                  <a:pt x="5758819" y="1470617"/>
                  <a:pt x="5751676" y="1489617"/>
                </a:cubicBezTo>
                <a:cubicBezTo>
                  <a:pt x="5744533" y="1508615"/>
                  <a:pt x="5734198" y="1525726"/>
                  <a:pt x="5721425" y="1540094"/>
                </a:cubicBezTo>
                <a:cubicBezTo>
                  <a:pt x="5695884" y="1568833"/>
                  <a:pt x="5660597" y="1586607"/>
                  <a:pt x="5621621" y="1586608"/>
                </a:cubicBezTo>
                <a:lnTo>
                  <a:pt x="5566680" y="1574129"/>
                </a:lnTo>
                <a:lnTo>
                  <a:pt x="5521813" y="1540094"/>
                </a:lnTo>
                <a:lnTo>
                  <a:pt x="5491564" y="1489615"/>
                </a:lnTo>
                <a:lnTo>
                  <a:pt x="5480470" y="1427802"/>
                </a:lnTo>
                <a:lnTo>
                  <a:pt x="5481157" y="1423973"/>
                </a:lnTo>
                <a:cubicBezTo>
                  <a:pt x="5480726" y="1424267"/>
                  <a:pt x="5480290" y="1424269"/>
                  <a:pt x="5479855" y="1424269"/>
                </a:cubicBezTo>
                <a:lnTo>
                  <a:pt x="5424914" y="1411790"/>
                </a:lnTo>
                <a:lnTo>
                  <a:pt x="5380047" y="1377755"/>
                </a:lnTo>
                <a:lnTo>
                  <a:pt x="5349798" y="1327276"/>
                </a:lnTo>
                <a:lnTo>
                  <a:pt x="5338704" y="1265463"/>
                </a:lnTo>
                <a:lnTo>
                  <a:pt x="5339391" y="1261634"/>
                </a:lnTo>
                <a:cubicBezTo>
                  <a:pt x="5338959" y="1261928"/>
                  <a:pt x="5338524" y="1261930"/>
                  <a:pt x="5338088" y="1261930"/>
                </a:cubicBezTo>
                <a:lnTo>
                  <a:pt x="5283147" y="1249451"/>
                </a:lnTo>
                <a:lnTo>
                  <a:pt x="5238280" y="1215416"/>
                </a:lnTo>
                <a:lnTo>
                  <a:pt x="5208031" y="1164937"/>
                </a:lnTo>
                <a:lnTo>
                  <a:pt x="5196938" y="1103124"/>
                </a:lnTo>
                <a:lnTo>
                  <a:pt x="5197625" y="1099296"/>
                </a:lnTo>
                <a:cubicBezTo>
                  <a:pt x="5197193" y="1099590"/>
                  <a:pt x="5196758" y="1099592"/>
                  <a:pt x="5196322" y="1099592"/>
                </a:cubicBezTo>
                <a:lnTo>
                  <a:pt x="5141381" y="1087113"/>
                </a:lnTo>
                <a:lnTo>
                  <a:pt x="5096514" y="1053078"/>
                </a:lnTo>
                <a:lnTo>
                  <a:pt x="5066265" y="1002599"/>
                </a:lnTo>
                <a:lnTo>
                  <a:pt x="5055171" y="940786"/>
                </a:lnTo>
                <a:lnTo>
                  <a:pt x="5055858" y="936957"/>
                </a:lnTo>
                <a:cubicBezTo>
                  <a:pt x="5055427" y="937251"/>
                  <a:pt x="5054991" y="937253"/>
                  <a:pt x="5054556" y="937253"/>
                </a:cubicBezTo>
                <a:lnTo>
                  <a:pt x="4999615" y="924774"/>
                </a:lnTo>
                <a:lnTo>
                  <a:pt x="4954748" y="890739"/>
                </a:lnTo>
                <a:lnTo>
                  <a:pt x="4924499" y="840260"/>
                </a:lnTo>
                <a:lnTo>
                  <a:pt x="4913405" y="778447"/>
                </a:lnTo>
                <a:lnTo>
                  <a:pt x="4914092" y="774619"/>
                </a:lnTo>
                <a:cubicBezTo>
                  <a:pt x="4913660" y="774912"/>
                  <a:pt x="4913225" y="774915"/>
                  <a:pt x="4912789" y="774915"/>
                </a:cubicBezTo>
                <a:lnTo>
                  <a:pt x="4857848" y="762436"/>
                </a:lnTo>
                <a:lnTo>
                  <a:pt x="4812981" y="728401"/>
                </a:lnTo>
                <a:lnTo>
                  <a:pt x="4782732" y="677922"/>
                </a:lnTo>
                <a:lnTo>
                  <a:pt x="4771638" y="616109"/>
                </a:lnTo>
                <a:lnTo>
                  <a:pt x="4772326" y="612280"/>
                </a:lnTo>
                <a:lnTo>
                  <a:pt x="4771023" y="612576"/>
                </a:lnTo>
                <a:lnTo>
                  <a:pt x="4716082" y="600097"/>
                </a:lnTo>
                <a:lnTo>
                  <a:pt x="4671215" y="566062"/>
                </a:lnTo>
                <a:lnTo>
                  <a:pt x="4640966" y="515583"/>
                </a:lnTo>
                <a:lnTo>
                  <a:pt x="4629872" y="453770"/>
                </a:lnTo>
                <a:lnTo>
                  <a:pt x="4640966" y="391956"/>
                </a:lnTo>
                <a:lnTo>
                  <a:pt x="4671215" y="341478"/>
                </a:lnTo>
                <a:lnTo>
                  <a:pt x="4716080" y="307444"/>
                </a:lnTo>
                <a:cubicBezTo>
                  <a:pt x="4732968" y="299408"/>
                  <a:pt x="4751533" y="294964"/>
                  <a:pt x="4771023" y="294964"/>
                </a:cubicBezTo>
                <a:close/>
                <a:moveTo>
                  <a:pt x="1142531" y="49502"/>
                </a:moveTo>
                <a:cubicBezTo>
                  <a:pt x="1161843" y="52126"/>
                  <a:pt x="1179641" y="59030"/>
                  <a:pt x="1195293" y="69268"/>
                </a:cubicBezTo>
                <a:lnTo>
                  <a:pt x="1235165" y="109034"/>
                </a:lnTo>
                <a:lnTo>
                  <a:pt x="1258340" y="163126"/>
                </a:lnTo>
                <a:lnTo>
                  <a:pt x="1261008" y="225871"/>
                </a:lnTo>
                <a:lnTo>
                  <a:pt x="1241690" y="285627"/>
                </a:lnTo>
                <a:lnTo>
                  <a:pt x="1204918" y="331572"/>
                </a:lnTo>
                <a:lnTo>
                  <a:pt x="1155876" y="359254"/>
                </a:lnTo>
                <a:lnTo>
                  <a:pt x="1099755" y="364220"/>
                </a:lnTo>
                <a:lnTo>
                  <a:pt x="1098503" y="363751"/>
                </a:lnTo>
                <a:lnTo>
                  <a:pt x="1098669" y="367638"/>
                </a:lnTo>
                <a:lnTo>
                  <a:pt x="1079352" y="427394"/>
                </a:lnTo>
                <a:lnTo>
                  <a:pt x="1042580" y="473339"/>
                </a:lnTo>
                <a:lnTo>
                  <a:pt x="993538" y="501021"/>
                </a:lnTo>
                <a:lnTo>
                  <a:pt x="937416" y="505987"/>
                </a:lnTo>
                <a:cubicBezTo>
                  <a:pt x="936984" y="505928"/>
                  <a:pt x="936554" y="505866"/>
                  <a:pt x="936165" y="505518"/>
                </a:cubicBezTo>
                <a:lnTo>
                  <a:pt x="936330" y="509403"/>
                </a:lnTo>
                <a:lnTo>
                  <a:pt x="917012" y="569159"/>
                </a:lnTo>
                <a:lnTo>
                  <a:pt x="880240" y="615104"/>
                </a:lnTo>
                <a:lnTo>
                  <a:pt x="831198" y="642786"/>
                </a:lnTo>
                <a:lnTo>
                  <a:pt x="775077" y="647752"/>
                </a:lnTo>
                <a:cubicBezTo>
                  <a:pt x="774646" y="647694"/>
                  <a:pt x="774214" y="647633"/>
                  <a:pt x="773827" y="647284"/>
                </a:cubicBezTo>
                <a:lnTo>
                  <a:pt x="773992" y="651170"/>
                </a:lnTo>
                <a:lnTo>
                  <a:pt x="754674" y="710926"/>
                </a:lnTo>
                <a:lnTo>
                  <a:pt x="717902" y="756871"/>
                </a:lnTo>
                <a:lnTo>
                  <a:pt x="668860" y="784553"/>
                </a:lnTo>
                <a:lnTo>
                  <a:pt x="612739" y="789519"/>
                </a:lnTo>
                <a:cubicBezTo>
                  <a:pt x="612307" y="789460"/>
                  <a:pt x="611876" y="789400"/>
                  <a:pt x="611488" y="789050"/>
                </a:cubicBezTo>
                <a:lnTo>
                  <a:pt x="611653" y="792936"/>
                </a:lnTo>
                <a:lnTo>
                  <a:pt x="592336" y="852692"/>
                </a:lnTo>
                <a:lnTo>
                  <a:pt x="555564" y="898637"/>
                </a:lnTo>
                <a:lnTo>
                  <a:pt x="506522" y="926319"/>
                </a:lnTo>
                <a:lnTo>
                  <a:pt x="450401" y="931285"/>
                </a:lnTo>
                <a:cubicBezTo>
                  <a:pt x="449969" y="931226"/>
                  <a:pt x="449538" y="931165"/>
                  <a:pt x="449149" y="930816"/>
                </a:cubicBezTo>
                <a:lnTo>
                  <a:pt x="449314" y="934703"/>
                </a:lnTo>
                <a:lnTo>
                  <a:pt x="429997" y="994458"/>
                </a:lnTo>
                <a:lnTo>
                  <a:pt x="393224" y="1040403"/>
                </a:lnTo>
                <a:lnTo>
                  <a:pt x="344182" y="1068086"/>
                </a:lnTo>
                <a:lnTo>
                  <a:pt x="288061" y="1073051"/>
                </a:lnTo>
                <a:cubicBezTo>
                  <a:pt x="287630" y="1072993"/>
                  <a:pt x="287199" y="1072932"/>
                  <a:pt x="286811" y="1072583"/>
                </a:cubicBezTo>
                <a:lnTo>
                  <a:pt x="286976" y="1076469"/>
                </a:lnTo>
                <a:lnTo>
                  <a:pt x="267658" y="1136225"/>
                </a:lnTo>
                <a:lnTo>
                  <a:pt x="230886" y="1182170"/>
                </a:lnTo>
                <a:lnTo>
                  <a:pt x="181844" y="1209852"/>
                </a:lnTo>
                <a:lnTo>
                  <a:pt x="125723" y="1214818"/>
                </a:lnTo>
                <a:cubicBezTo>
                  <a:pt x="87102" y="1209568"/>
                  <a:pt x="54531" y="1187203"/>
                  <a:pt x="33093" y="1155286"/>
                </a:cubicBezTo>
                <a:cubicBezTo>
                  <a:pt x="22371" y="1139329"/>
                  <a:pt x="14435" y="1120982"/>
                  <a:pt x="9916" y="1101195"/>
                </a:cubicBezTo>
                <a:cubicBezTo>
                  <a:pt x="5397" y="1081406"/>
                  <a:pt x="4297" y="1060176"/>
                  <a:pt x="7250" y="1038449"/>
                </a:cubicBezTo>
                <a:cubicBezTo>
                  <a:pt x="10201" y="1016721"/>
                  <a:pt x="16930" y="996555"/>
                  <a:pt x="26566" y="978692"/>
                </a:cubicBezTo>
                <a:cubicBezTo>
                  <a:pt x="36203" y="960827"/>
                  <a:pt x="48748" y="945266"/>
                  <a:pt x="63338" y="932748"/>
                </a:cubicBezTo>
                <a:cubicBezTo>
                  <a:pt x="77929" y="920231"/>
                  <a:pt x="94564" y="910754"/>
                  <a:pt x="112378" y="905067"/>
                </a:cubicBezTo>
                <a:lnTo>
                  <a:pt x="168499" y="900100"/>
                </a:lnTo>
                <a:lnTo>
                  <a:pt x="169754" y="900569"/>
                </a:lnTo>
                <a:lnTo>
                  <a:pt x="169588" y="896682"/>
                </a:lnTo>
                <a:cubicBezTo>
                  <a:pt x="172540" y="874954"/>
                  <a:pt x="179268" y="854788"/>
                  <a:pt x="188905" y="836926"/>
                </a:cubicBezTo>
                <a:cubicBezTo>
                  <a:pt x="198541" y="819061"/>
                  <a:pt x="211087" y="803500"/>
                  <a:pt x="225676" y="790981"/>
                </a:cubicBezTo>
                <a:cubicBezTo>
                  <a:pt x="240267" y="778464"/>
                  <a:pt x="256902" y="768987"/>
                  <a:pt x="274716" y="763300"/>
                </a:cubicBezTo>
                <a:lnTo>
                  <a:pt x="330838" y="758333"/>
                </a:lnTo>
                <a:lnTo>
                  <a:pt x="332093" y="758803"/>
                </a:lnTo>
                <a:lnTo>
                  <a:pt x="331927" y="754916"/>
                </a:lnTo>
                <a:cubicBezTo>
                  <a:pt x="334878" y="733188"/>
                  <a:pt x="341607" y="713022"/>
                  <a:pt x="351244" y="695159"/>
                </a:cubicBezTo>
                <a:cubicBezTo>
                  <a:pt x="360881" y="677294"/>
                  <a:pt x="373426" y="661733"/>
                  <a:pt x="388016" y="649215"/>
                </a:cubicBezTo>
                <a:cubicBezTo>
                  <a:pt x="402606" y="636698"/>
                  <a:pt x="419241" y="627221"/>
                  <a:pt x="437056" y="621533"/>
                </a:cubicBezTo>
                <a:lnTo>
                  <a:pt x="493177" y="616566"/>
                </a:lnTo>
                <a:lnTo>
                  <a:pt x="494431" y="617037"/>
                </a:lnTo>
                <a:lnTo>
                  <a:pt x="494266" y="613150"/>
                </a:lnTo>
                <a:cubicBezTo>
                  <a:pt x="497217" y="591422"/>
                  <a:pt x="503945" y="571256"/>
                  <a:pt x="513582" y="553393"/>
                </a:cubicBezTo>
                <a:cubicBezTo>
                  <a:pt x="523219" y="535528"/>
                  <a:pt x="535764" y="519967"/>
                  <a:pt x="550354" y="507449"/>
                </a:cubicBezTo>
                <a:cubicBezTo>
                  <a:pt x="564945" y="494932"/>
                  <a:pt x="581580" y="485455"/>
                  <a:pt x="599394" y="479768"/>
                </a:cubicBezTo>
                <a:lnTo>
                  <a:pt x="655515" y="474801"/>
                </a:lnTo>
                <a:lnTo>
                  <a:pt x="656769" y="475271"/>
                </a:lnTo>
                <a:lnTo>
                  <a:pt x="656604" y="471383"/>
                </a:lnTo>
                <a:cubicBezTo>
                  <a:pt x="659556" y="449655"/>
                  <a:pt x="666284" y="429489"/>
                  <a:pt x="675920" y="411626"/>
                </a:cubicBezTo>
                <a:cubicBezTo>
                  <a:pt x="685557" y="393761"/>
                  <a:pt x="698102" y="378200"/>
                  <a:pt x="712692" y="365682"/>
                </a:cubicBezTo>
                <a:cubicBezTo>
                  <a:pt x="727283" y="353165"/>
                  <a:pt x="743918" y="343688"/>
                  <a:pt x="761732" y="338001"/>
                </a:cubicBezTo>
                <a:lnTo>
                  <a:pt x="817854" y="333034"/>
                </a:lnTo>
                <a:lnTo>
                  <a:pt x="819109" y="333504"/>
                </a:lnTo>
                <a:lnTo>
                  <a:pt x="818943" y="329618"/>
                </a:lnTo>
                <a:cubicBezTo>
                  <a:pt x="821894" y="307889"/>
                  <a:pt x="828623" y="287724"/>
                  <a:pt x="838260" y="269861"/>
                </a:cubicBezTo>
                <a:cubicBezTo>
                  <a:pt x="847897" y="251996"/>
                  <a:pt x="860442" y="236435"/>
                  <a:pt x="875031" y="223917"/>
                </a:cubicBezTo>
                <a:cubicBezTo>
                  <a:pt x="889622" y="211400"/>
                  <a:pt x="906257" y="201923"/>
                  <a:pt x="924071" y="196235"/>
                </a:cubicBezTo>
                <a:lnTo>
                  <a:pt x="980193" y="191268"/>
                </a:lnTo>
                <a:lnTo>
                  <a:pt x="981447" y="191738"/>
                </a:lnTo>
                <a:cubicBezTo>
                  <a:pt x="980950" y="190395"/>
                  <a:pt x="981109" y="189124"/>
                  <a:pt x="981282" y="187851"/>
                </a:cubicBezTo>
                <a:cubicBezTo>
                  <a:pt x="984233" y="166122"/>
                  <a:pt x="990961" y="145957"/>
                  <a:pt x="1000598" y="128094"/>
                </a:cubicBezTo>
                <a:cubicBezTo>
                  <a:pt x="1010235" y="110229"/>
                  <a:pt x="1022780" y="94668"/>
                  <a:pt x="1037370" y="82150"/>
                </a:cubicBezTo>
                <a:cubicBezTo>
                  <a:pt x="1051961" y="69633"/>
                  <a:pt x="1068595" y="60156"/>
                  <a:pt x="1086410" y="54468"/>
                </a:cubicBezTo>
                <a:close/>
                <a:moveTo>
                  <a:pt x="4928691" y="266437"/>
                </a:moveTo>
                <a:lnTo>
                  <a:pt x="4930084" y="375803"/>
                </a:lnTo>
                <a:lnTo>
                  <a:pt x="4927366" y="371090"/>
                </a:lnTo>
                <a:lnTo>
                  <a:pt x="4914350" y="295728"/>
                </a:lnTo>
                <a:lnTo>
                  <a:pt x="4919323" y="266939"/>
                </a:lnTo>
                <a:close/>
                <a:moveTo>
                  <a:pt x="990142" y="0"/>
                </a:moveTo>
                <a:lnTo>
                  <a:pt x="999357" y="1759"/>
                </a:lnTo>
                <a:lnTo>
                  <a:pt x="1000407" y="30955"/>
                </a:lnTo>
                <a:lnTo>
                  <a:pt x="977360" y="103878"/>
                </a:lnTo>
                <a:lnTo>
                  <a:pt x="974032" y="108182"/>
                </a:lnTo>
                <a:close/>
              </a:path>
            </a:pathLst>
          </a:custGeom>
          <a:solidFill>
            <a:srgbClr val="007635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1" name="22 O"/>
          <p:cNvSpPr/>
          <p:nvPr/>
        </p:nvSpPr>
        <p:spPr>
          <a:xfrm rot="13471900" flipH="1" flipV="1">
            <a:off x="6349453" y="844301"/>
            <a:ext cx="3528456" cy="746592"/>
          </a:xfrm>
          <a:custGeom>
            <a:avLst/>
            <a:gdLst/>
            <a:ahLst/>
            <a:cxnLst/>
            <a:rect l="l" t="t" r="r" b="b"/>
            <a:pathLst>
              <a:path w="5780682" h="1788457">
                <a:moveTo>
                  <a:pt x="4423193" y="1643970"/>
                </a:moveTo>
                <a:cubicBezTo>
                  <a:pt x="4436467" y="1643972"/>
                  <a:pt x="4448483" y="1651136"/>
                  <a:pt x="4457181" y="1662725"/>
                </a:cubicBezTo>
                <a:cubicBezTo>
                  <a:pt x="4465878" y="1674312"/>
                  <a:pt x="4471260" y="1690321"/>
                  <a:pt x="4471260" y="1708002"/>
                </a:cubicBezTo>
                <a:cubicBezTo>
                  <a:pt x="4471260" y="1725683"/>
                  <a:pt x="4465880" y="1741691"/>
                  <a:pt x="4457182" y="1753279"/>
                </a:cubicBezTo>
                <a:cubicBezTo>
                  <a:pt x="4448483" y="1764866"/>
                  <a:pt x="4436467" y="1772033"/>
                  <a:pt x="4423193" y="1772033"/>
                </a:cubicBezTo>
                <a:lnTo>
                  <a:pt x="4389205" y="1753280"/>
                </a:lnTo>
                <a:lnTo>
                  <a:pt x="4375126" y="1708002"/>
                </a:lnTo>
                <a:lnTo>
                  <a:pt x="4389204" y="1662725"/>
                </a:lnTo>
                <a:cubicBezTo>
                  <a:pt x="4397904" y="1651138"/>
                  <a:pt x="4409920" y="1643970"/>
                  <a:pt x="4423193" y="1643970"/>
                </a:cubicBezTo>
                <a:close/>
                <a:moveTo>
                  <a:pt x="1305507" y="1433063"/>
                </a:moveTo>
                <a:cubicBezTo>
                  <a:pt x="1318659" y="1434850"/>
                  <a:pt x="1329600" y="1443572"/>
                  <a:pt x="1336660" y="1456225"/>
                </a:cubicBezTo>
                <a:lnTo>
                  <a:pt x="1344512" y="1502985"/>
                </a:lnTo>
                <a:lnTo>
                  <a:pt x="1324463" y="1545954"/>
                </a:lnTo>
                <a:lnTo>
                  <a:pt x="1288259" y="1559959"/>
                </a:lnTo>
                <a:cubicBezTo>
                  <a:pt x="1275106" y="1558171"/>
                  <a:pt x="1264165" y="1549451"/>
                  <a:pt x="1257105" y="1536798"/>
                </a:cubicBezTo>
                <a:cubicBezTo>
                  <a:pt x="1250047" y="1524144"/>
                  <a:pt x="1246872" y="1507558"/>
                  <a:pt x="1249254" y="1490038"/>
                </a:cubicBezTo>
                <a:cubicBezTo>
                  <a:pt x="1251635" y="1472518"/>
                  <a:pt x="1259124" y="1457380"/>
                  <a:pt x="1269302" y="1447069"/>
                </a:cubicBezTo>
                <a:cubicBezTo>
                  <a:pt x="1279482" y="1436757"/>
                  <a:pt x="1292353" y="1431277"/>
                  <a:pt x="1305507" y="1433063"/>
                </a:cubicBezTo>
                <a:close/>
                <a:moveTo>
                  <a:pt x="4297322" y="1629278"/>
                </a:moveTo>
                <a:lnTo>
                  <a:pt x="4325068" y="1645382"/>
                </a:lnTo>
                <a:cubicBezTo>
                  <a:pt x="4332170" y="1655332"/>
                  <a:pt x="4336561" y="1669077"/>
                  <a:pt x="4336561" y="1684260"/>
                </a:cubicBezTo>
                <a:cubicBezTo>
                  <a:pt x="4336561" y="1699443"/>
                  <a:pt x="4332169" y="1713188"/>
                  <a:pt x="4325068" y="1723137"/>
                </a:cubicBezTo>
                <a:cubicBezTo>
                  <a:pt x="4317967" y="1733087"/>
                  <a:pt x="4308158" y="1739241"/>
                  <a:pt x="4297322" y="1739241"/>
                </a:cubicBezTo>
                <a:lnTo>
                  <a:pt x="4269575" y="1723137"/>
                </a:lnTo>
                <a:lnTo>
                  <a:pt x="4258083" y="1684260"/>
                </a:lnTo>
                <a:lnTo>
                  <a:pt x="4269575" y="1645382"/>
                </a:lnTo>
                <a:cubicBezTo>
                  <a:pt x="4276678" y="1635433"/>
                  <a:pt x="4286486" y="1629278"/>
                  <a:pt x="4297322" y="1629278"/>
                </a:cubicBezTo>
                <a:close/>
                <a:moveTo>
                  <a:pt x="1432210" y="1435457"/>
                </a:moveTo>
                <a:cubicBezTo>
                  <a:pt x="1442947" y="1436917"/>
                  <a:pt x="1451836" y="1444336"/>
                  <a:pt x="1457535" y="1455151"/>
                </a:cubicBezTo>
                <a:lnTo>
                  <a:pt x="1463686" y="1495223"/>
                </a:lnTo>
                <a:lnTo>
                  <a:pt x="1447063" y="1532198"/>
                </a:lnTo>
                <a:lnTo>
                  <a:pt x="1417400" y="1544418"/>
                </a:lnTo>
                <a:cubicBezTo>
                  <a:pt x="1406662" y="1542959"/>
                  <a:pt x="1397772" y="1535540"/>
                  <a:pt x="1392075" y="1524724"/>
                </a:cubicBezTo>
                <a:cubicBezTo>
                  <a:pt x="1386379" y="1513909"/>
                  <a:pt x="1383878" y="1499698"/>
                  <a:pt x="1385923" y="1484653"/>
                </a:cubicBezTo>
                <a:cubicBezTo>
                  <a:pt x="1387968" y="1469609"/>
                  <a:pt x="1394170" y="1456580"/>
                  <a:pt x="1402547" y="1447678"/>
                </a:cubicBezTo>
                <a:close/>
                <a:moveTo>
                  <a:pt x="4560375" y="1641324"/>
                </a:moveTo>
                <a:cubicBezTo>
                  <a:pt x="4576630" y="1641324"/>
                  <a:pt x="4591347" y="1649559"/>
                  <a:pt x="4602000" y="1662871"/>
                </a:cubicBezTo>
                <a:cubicBezTo>
                  <a:pt x="4612653" y="1676185"/>
                  <a:pt x="4619241" y="1694576"/>
                  <a:pt x="4619241" y="1714890"/>
                </a:cubicBezTo>
                <a:cubicBezTo>
                  <a:pt x="4619241" y="1735205"/>
                  <a:pt x="4612652" y="1753597"/>
                  <a:pt x="4601999" y="1766910"/>
                </a:cubicBezTo>
                <a:cubicBezTo>
                  <a:pt x="4591347" y="1780223"/>
                  <a:pt x="4576630" y="1788457"/>
                  <a:pt x="4560375" y="1788457"/>
                </a:cubicBezTo>
                <a:lnTo>
                  <a:pt x="4518751" y="1766911"/>
                </a:lnTo>
                <a:lnTo>
                  <a:pt x="4501509" y="1714890"/>
                </a:lnTo>
                <a:lnTo>
                  <a:pt x="4518751" y="1662871"/>
                </a:lnTo>
                <a:cubicBezTo>
                  <a:pt x="4529404" y="1649558"/>
                  <a:pt x="4544119" y="1641324"/>
                  <a:pt x="4560375" y="1641324"/>
                </a:cubicBezTo>
                <a:close/>
                <a:moveTo>
                  <a:pt x="1169931" y="1411965"/>
                </a:moveTo>
                <a:cubicBezTo>
                  <a:pt x="1186039" y="1414155"/>
                  <a:pt x="1199511" y="1424295"/>
                  <a:pt x="1208274" y="1438922"/>
                </a:cubicBezTo>
                <a:lnTo>
                  <a:pt x="1218353" y="1492789"/>
                </a:lnTo>
                <a:lnTo>
                  <a:pt x="1194261" y="1542014"/>
                </a:lnTo>
                <a:lnTo>
                  <a:pt x="1150115" y="1557758"/>
                </a:lnTo>
                <a:cubicBezTo>
                  <a:pt x="1134008" y="1555568"/>
                  <a:pt x="1120534" y="1545427"/>
                  <a:pt x="1111772" y="1530801"/>
                </a:cubicBezTo>
                <a:cubicBezTo>
                  <a:pt x="1103009" y="1516175"/>
                  <a:pt x="1098957" y="1497063"/>
                  <a:pt x="1101693" y="1476933"/>
                </a:cubicBezTo>
                <a:cubicBezTo>
                  <a:pt x="1104429" y="1456804"/>
                  <a:pt x="1113434" y="1439468"/>
                  <a:pt x="1125783" y="1427710"/>
                </a:cubicBezTo>
                <a:cubicBezTo>
                  <a:pt x="1138132" y="1415954"/>
                  <a:pt x="1153824" y="1409776"/>
                  <a:pt x="1169931" y="1411965"/>
                </a:cubicBezTo>
                <a:close/>
                <a:moveTo>
                  <a:pt x="4190989" y="1602892"/>
                </a:moveTo>
                <a:lnTo>
                  <a:pt x="4215500" y="1615095"/>
                </a:lnTo>
                <a:cubicBezTo>
                  <a:pt x="4221773" y="1622634"/>
                  <a:pt x="4225653" y="1633052"/>
                  <a:pt x="4225653" y="1644556"/>
                </a:cubicBezTo>
                <a:cubicBezTo>
                  <a:pt x="4225653" y="1656062"/>
                  <a:pt x="4221773" y="1666478"/>
                  <a:pt x="4215500" y="1674017"/>
                </a:cubicBezTo>
                <a:lnTo>
                  <a:pt x="4190989" y="1686220"/>
                </a:lnTo>
                <a:lnTo>
                  <a:pt x="4166478" y="1674018"/>
                </a:lnTo>
                <a:lnTo>
                  <a:pt x="4156325" y="1644556"/>
                </a:lnTo>
                <a:lnTo>
                  <a:pt x="4166478" y="1615095"/>
                </a:lnTo>
                <a:cubicBezTo>
                  <a:pt x="4172751" y="1607556"/>
                  <a:pt x="4181416" y="1602892"/>
                  <a:pt x="4190989" y="1602892"/>
                </a:cubicBezTo>
                <a:close/>
                <a:moveTo>
                  <a:pt x="1541127" y="1423633"/>
                </a:moveTo>
                <a:cubicBezTo>
                  <a:pt x="1550613" y="1424922"/>
                  <a:pt x="1558571" y="1430710"/>
                  <a:pt x="1563772" y="1439026"/>
                </a:cubicBezTo>
                <a:lnTo>
                  <a:pt x="1569864" y="1469586"/>
                </a:lnTo>
                <a:lnTo>
                  <a:pt x="1555836" y="1497412"/>
                </a:lnTo>
                <a:lnTo>
                  <a:pt x="1529905" y="1506201"/>
                </a:lnTo>
                <a:lnTo>
                  <a:pt x="1507261" y="1490808"/>
                </a:lnTo>
                <a:cubicBezTo>
                  <a:pt x="1502060" y="1482493"/>
                  <a:pt x="1499618" y="1471650"/>
                  <a:pt x="1501168" y="1460248"/>
                </a:cubicBezTo>
                <a:cubicBezTo>
                  <a:pt x="1502717" y="1448849"/>
                  <a:pt x="1507965" y="1439049"/>
                  <a:pt x="1515196" y="1432423"/>
                </a:cubicBezTo>
                <a:close/>
                <a:moveTo>
                  <a:pt x="4734252" y="1635747"/>
                </a:moveTo>
                <a:cubicBezTo>
                  <a:pt x="4754113" y="1635745"/>
                  <a:pt x="4772092" y="1644163"/>
                  <a:pt x="4785106" y="1657775"/>
                </a:cubicBezTo>
                <a:cubicBezTo>
                  <a:pt x="4798118" y="1671383"/>
                  <a:pt x="4806168" y="1690185"/>
                  <a:pt x="4806167" y="1710953"/>
                </a:cubicBezTo>
                <a:cubicBezTo>
                  <a:pt x="4806167" y="1731721"/>
                  <a:pt x="4798119" y="1750523"/>
                  <a:pt x="4785105" y="1764133"/>
                </a:cubicBezTo>
                <a:cubicBezTo>
                  <a:pt x="4772091" y="1777744"/>
                  <a:pt x="4754112" y="1786162"/>
                  <a:pt x="4734252" y="1786162"/>
                </a:cubicBezTo>
                <a:lnTo>
                  <a:pt x="4683402" y="1764134"/>
                </a:lnTo>
                <a:lnTo>
                  <a:pt x="4662339" y="1710954"/>
                </a:lnTo>
                <a:lnTo>
                  <a:pt x="4683400" y="1657773"/>
                </a:lnTo>
                <a:cubicBezTo>
                  <a:pt x="4696416" y="1644165"/>
                  <a:pt x="4714395" y="1635747"/>
                  <a:pt x="4734252" y="1635747"/>
                </a:cubicBezTo>
                <a:close/>
                <a:moveTo>
                  <a:pt x="998389" y="1383021"/>
                </a:moveTo>
                <a:cubicBezTo>
                  <a:pt x="1018065" y="1385696"/>
                  <a:pt x="1034747" y="1396458"/>
                  <a:pt x="1045811" y="1411695"/>
                </a:cubicBezTo>
                <a:lnTo>
                  <a:pt x="1059518" y="1467228"/>
                </a:lnTo>
                <a:lnTo>
                  <a:pt x="1031485" y="1517087"/>
                </a:lnTo>
                <a:lnTo>
                  <a:pt x="978131" y="1532066"/>
                </a:lnTo>
                <a:cubicBezTo>
                  <a:pt x="958452" y="1529391"/>
                  <a:pt x="941771" y="1518628"/>
                  <a:pt x="930708" y="1503388"/>
                </a:cubicBezTo>
                <a:cubicBezTo>
                  <a:pt x="919646" y="1488150"/>
                  <a:pt x="914203" y="1468435"/>
                  <a:pt x="917001" y="1447856"/>
                </a:cubicBezTo>
                <a:cubicBezTo>
                  <a:pt x="919797" y="1427277"/>
                  <a:pt x="930306" y="1409731"/>
                  <a:pt x="945032" y="1397999"/>
                </a:cubicBezTo>
                <a:cubicBezTo>
                  <a:pt x="959760" y="1386264"/>
                  <a:pt x="978709" y="1380344"/>
                  <a:pt x="998389" y="1383021"/>
                </a:cubicBezTo>
                <a:close/>
                <a:moveTo>
                  <a:pt x="4090558" y="1567264"/>
                </a:moveTo>
                <a:lnTo>
                  <a:pt x="4109876" y="1578827"/>
                </a:lnTo>
                <a:cubicBezTo>
                  <a:pt x="4114820" y="1585972"/>
                  <a:pt x="4117879" y="1595841"/>
                  <a:pt x="4117879" y="1606742"/>
                </a:cubicBezTo>
                <a:cubicBezTo>
                  <a:pt x="4117879" y="1617644"/>
                  <a:pt x="4114821" y="1627514"/>
                  <a:pt x="4109877" y="1634658"/>
                </a:cubicBezTo>
                <a:lnTo>
                  <a:pt x="4090557" y="1646221"/>
                </a:lnTo>
                <a:lnTo>
                  <a:pt x="4071237" y="1634658"/>
                </a:lnTo>
                <a:lnTo>
                  <a:pt x="4063236" y="1606742"/>
                </a:lnTo>
                <a:lnTo>
                  <a:pt x="4071238" y="1578827"/>
                </a:lnTo>
                <a:cubicBezTo>
                  <a:pt x="4076182" y="1571682"/>
                  <a:pt x="4083013" y="1567264"/>
                  <a:pt x="4090558" y="1567264"/>
                </a:cubicBezTo>
                <a:close/>
                <a:moveTo>
                  <a:pt x="1645442" y="1401855"/>
                </a:moveTo>
                <a:cubicBezTo>
                  <a:pt x="1652918" y="1402872"/>
                  <a:pt x="1659092" y="1408169"/>
                  <a:pt x="1663028" y="1415915"/>
                </a:cubicBezTo>
                <a:lnTo>
                  <a:pt x="1667198" y="1444653"/>
                </a:lnTo>
                <a:lnTo>
                  <a:pt x="1655510" y="1471238"/>
                </a:lnTo>
                <a:lnTo>
                  <a:pt x="1634809" y="1480093"/>
                </a:lnTo>
                <a:lnTo>
                  <a:pt x="1617222" y="1466033"/>
                </a:lnTo>
                <a:cubicBezTo>
                  <a:pt x="1613285" y="1458289"/>
                  <a:pt x="1611584" y="1448097"/>
                  <a:pt x="1613053" y="1437294"/>
                </a:cubicBezTo>
                <a:cubicBezTo>
                  <a:pt x="1614521" y="1426492"/>
                  <a:pt x="1618881" y="1417125"/>
                  <a:pt x="1624743" y="1410711"/>
                </a:cubicBezTo>
                <a:close/>
                <a:moveTo>
                  <a:pt x="4904835" y="1601359"/>
                </a:moveTo>
                <a:lnTo>
                  <a:pt x="4939508" y="1608345"/>
                </a:lnTo>
                <a:cubicBezTo>
                  <a:pt x="4950164" y="1612844"/>
                  <a:pt x="4959761" y="1619351"/>
                  <a:pt x="4967821" y="1627395"/>
                </a:cubicBezTo>
                <a:cubicBezTo>
                  <a:pt x="4975880" y="1635436"/>
                  <a:pt x="4982403" y="1645013"/>
                  <a:pt x="4986911" y="1655648"/>
                </a:cubicBezTo>
                <a:cubicBezTo>
                  <a:pt x="4991417" y="1666281"/>
                  <a:pt x="4993910" y="1677974"/>
                  <a:pt x="4993910" y="1690246"/>
                </a:cubicBezTo>
                <a:cubicBezTo>
                  <a:pt x="4993912" y="1702518"/>
                  <a:pt x="4991417" y="1714211"/>
                  <a:pt x="4986911" y="1724844"/>
                </a:cubicBezTo>
                <a:cubicBezTo>
                  <a:pt x="4982403" y="1735479"/>
                  <a:pt x="4975881" y="1745055"/>
                  <a:pt x="4967822" y="1753099"/>
                </a:cubicBezTo>
                <a:cubicBezTo>
                  <a:pt x="4951701" y="1769185"/>
                  <a:pt x="4929432" y="1779132"/>
                  <a:pt x="4904835" y="1779133"/>
                </a:cubicBezTo>
                <a:lnTo>
                  <a:pt x="4870164" y="1772146"/>
                </a:lnTo>
                <a:lnTo>
                  <a:pt x="4841850" y="1753099"/>
                </a:lnTo>
                <a:lnTo>
                  <a:pt x="4822760" y="1724844"/>
                </a:lnTo>
                <a:lnTo>
                  <a:pt x="4815762" y="1690246"/>
                </a:lnTo>
                <a:lnTo>
                  <a:pt x="4822761" y="1655648"/>
                </a:lnTo>
                <a:lnTo>
                  <a:pt x="4841850" y="1627394"/>
                </a:lnTo>
                <a:lnTo>
                  <a:pt x="4870164" y="1608345"/>
                </a:lnTo>
                <a:cubicBezTo>
                  <a:pt x="4880821" y="1603848"/>
                  <a:pt x="4892537" y="1601359"/>
                  <a:pt x="4904835" y="1601359"/>
                </a:cubicBezTo>
                <a:close/>
                <a:moveTo>
                  <a:pt x="833992" y="1325972"/>
                </a:moveTo>
                <a:cubicBezTo>
                  <a:pt x="846178" y="1327628"/>
                  <a:pt x="857452" y="1331673"/>
                  <a:pt x="867406" y="1337564"/>
                </a:cubicBezTo>
                <a:lnTo>
                  <a:pt x="892897" y="1360253"/>
                </a:lnTo>
                <a:lnTo>
                  <a:pt x="908006" y="1390820"/>
                </a:lnTo>
                <a:lnTo>
                  <a:pt x="910282" y="1426046"/>
                </a:lnTo>
                <a:lnTo>
                  <a:pt x="898688" y="1459386"/>
                </a:lnTo>
                <a:lnTo>
                  <a:pt x="875966" y="1484813"/>
                </a:lnTo>
                <a:lnTo>
                  <a:pt x="845345" y="1499873"/>
                </a:lnTo>
                <a:lnTo>
                  <a:pt x="810049" y="1502126"/>
                </a:lnTo>
                <a:cubicBezTo>
                  <a:pt x="785676" y="1498813"/>
                  <a:pt x="764950" y="1485957"/>
                  <a:pt x="751142" y="1467847"/>
                </a:cubicBezTo>
                <a:cubicBezTo>
                  <a:pt x="744240" y="1458790"/>
                  <a:pt x="739067" y="1448423"/>
                  <a:pt x="736032" y="1437278"/>
                </a:cubicBezTo>
                <a:cubicBezTo>
                  <a:pt x="733000" y="1426135"/>
                  <a:pt x="732102" y="1414213"/>
                  <a:pt x="733757" y="1402053"/>
                </a:cubicBezTo>
                <a:cubicBezTo>
                  <a:pt x="735410" y="1389892"/>
                  <a:pt x="739455" y="1378642"/>
                  <a:pt x="745352" y="1368712"/>
                </a:cubicBezTo>
                <a:cubicBezTo>
                  <a:pt x="751251" y="1358781"/>
                  <a:pt x="759004" y="1350170"/>
                  <a:pt x="768073" y="1343288"/>
                </a:cubicBezTo>
                <a:cubicBezTo>
                  <a:pt x="777143" y="1336403"/>
                  <a:pt x="787529" y="1331248"/>
                  <a:pt x="798694" y="1328225"/>
                </a:cubicBezTo>
                <a:close/>
                <a:moveTo>
                  <a:pt x="3989986" y="1523263"/>
                </a:moveTo>
                <a:lnTo>
                  <a:pt x="4009303" y="1534826"/>
                </a:lnTo>
                <a:cubicBezTo>
                  <a:pt x="4014248" y="1541971"/>
                  <a:pt x="4017305" y="1551840"/>
                  <a:pt x="4017305" y="1562741"/>
                </a:cubicBezTo>
                <a:cubicBezTo>
                  <a:pt x="4017305" y="1573643"/>
                  <a:pt x="4014247" y="1583513"/>
                  <a:pt x="4009303" y="1590657"/>
                </a:cubicBezTo>
                <a:lnTo>
                  <a:pt x="3989984" y="1602220"/>
                </a:lnTo>
                <a:lnTo>
                  <a:pt x="3970664" y="1590657"/>
                </a:lnTo>
                <a:lnTo>
                  <a:pt x="3962664" y="1562741"/>
                </a:lnTo>
                <a:lnTo>
                  <a:pt x="3970666" y="1534826"/>
                </a:lnTo>
                <a:cubicBezTo>
                  <a:pt x="3975608" y="1527681"/>
                  <a:pt x="3982439" y="1523263"/>
                  <a:pt x="3989986" y="1523263"/>
                </a:cubicBezTo>
                <a:close/>
                <a:moveTo>
                  <a:pt x="1751024" y="1371800"/>
                </a:moveTo>
                <a:cubicBezTo>
                  <a:pt x="1758502" y="1372817"/>
                  <a:pt x="1764676" y="1378115"/>
                  <a:pt x="1768610" y="1385860"/>
                </a:cubicBezTo>
                <a:lnTo>
                  <a:pt x="1772780" y="1414598"/>
                </a:lnTo>
                <a:lnTo>
                  <a:pt x="1761093" y="1441183"/>
                </a:lnTo>
                <a:lnTo>
                  <a:pt x="1740392" y="1450038"/>
                </a:lnTo>
                <a:lnTo>
                  <a:pt x="1722806" y="1435979"/>
                </a:lnTo>
                <a:cubicBezTo>
                  <a:pt x="1718869" y="1428234"/>
                  <a:pt x="1717168" y="1418042"/>
                  <a:pt x="1718637" y="1407239"/>
                </a:cubicBezTo>
                <a:cubicBezTo>
                  <a:pt x="1720105" y="1396438"/>
                  <a:pt x="1724463" y="1387070"/>
                  <a:pt x="1730325" y="1380656"/>
                </a:cubicBezTo>
                <a:close/>
                <a:moveTo>
                  <a:pt x="3920264" y="1481508"/>
                </a:moveTo>
                <a:lnTo>
                  <a:pt x="3939582" y="1493071"/>
                </a:lnTo>
                <a:cubicBezTo>
                  <a:pt x="3944526" y="1500213"/>
                  <a:pt x="3947585" y="1510085"/>
                  <a:pt x="3947585" y="1520986"/>
                </a:cubicBezTo>
                <a:cubicBezTo>
                  <a:pt x="3947585" y="1531888"/>
                  <a:pt x="3944527" y="1541757"/>
                  <a:pt x="3939583" y="1548901"/>
                </a:cubicBezTo>
                <a:lnTo>
                  <a:pt x="3920263" y="1560465"/>
                </a:lnTo>
                <a:lnTo>
                  <a:pt x="3900944" y="1548901"/>
                </a:lnTo>
                <a:lnTo>
                  <a:pt x="3892942" y="1520986"/>
                </a:lnTo>
                <a:lnTo>
                  <a:pt x="3900944" y="1493071"/>
                </a:lnTo>
                <a:cubicBezTo>
                  <a:pt x="3905888" y="1485926"/>
                  <a:pt x="3912718" y="1481506"/>
                  <a:pt x="3920264" y="1481508"/>
                </a:cubicBezTo>
                <a:close/>
                <a:moveTo>
                  <a:pt x="1825734" y="1339816"/>
                </a:moveTo>
                <a:cubicBezTo>
                  <a:pt x="1833211" y="1340830"/>
                  <a:pt x="1839384" y="1346130"/>
                  <a:pt x="1843321" y="1353876"/>
                </a:cubicBezTo>
                <a:lnTo>
                  <a:pt x="1847490" y="1382614"/>
                </a:lnTo>
                <a:lnTo>
                  <a:pt x="1835801" y="1409197"/>
                </a:lnTo>
                <a:lnTo>
                  <a:pt x="1815101" y="1418054"/>
                </a:lnTo>
                <a:lnTo>
                  <a:pt x="1797514" y="1403993"/>
                </a:lnTo>
                <a:cubicBezTo>
                  <a:pt x="1793578" y="1396248"/>
                  <a:pt x="1791877" y="1386057"/>
                  <a:pt x="1793345" y="1375255"/>
                </a:cubicBezTo>
                <a:cubicBezTo>
                  <a:pt x="1794813" y="1364453"/>
                  <a:pt x="1799174" y="1355083"/>
                  <a:pt x="1805035" y="1348672"/>
                </a:cubicBezTo>
                <a:close/>
                <a:moveTo>
                  <a:pt x="4281427" y="1481631"/>
                </a:moveTo>
                <a:cubicBezTo>
                  <a:pt x="4294701" y="1481633"/>
                  <a:pt x="4306717" y="1488797"/>
                  <a:pt x="4315415" y="1500386"/>
                </a:cubicBezTo>
                <a:cubicBezTo>
                  <a:pt x="4324112" y="1511973"/>
                  <a:pt x="4329494" y="1527982"/>
                  <a:pt x="4329494" y="1545663"/>
                </a:cubicBezTo>
                <a:cubicBezTo>
                  <a:pt x="4329494" y="1563344"/>
                  <a:pt x="4324114" y="1579352"/>
                  <a:pt x="4315416" y="1590940"/>
                </a:cubicBezTo>
                <a:cubicBezTo>
                  <a:pt x="4306717" y="1602527"/>
                  <a:pt x="4294701" y="1609694"/>
                  <a:pt x="4281427" y="1609694"/>
                </a:cubicBezTo>
                <a:lnTo>
                  <a:pt x="4247439" y="1590941"/>
                </a:lnTo>
                <a:lnTo>
                  <a:pt x="4233360" y="1545663"/>
                </a:lnTo>
                <a:lnTo>
                  <a:pt x="4247438" y="1500386"/>
                </a:lnTo>
                <a:cubicBezTo>
                  <a:pt x="4256138" y="1488799"/>
                  <a:pt x="4268154" y="1481631"/>
                  <a:pt x="4281427" y="1481631"/>
                </a:cubicBezTo>
                <a:close/>
                <a:moveTo>
                  <a:pt x="1467845" y="1291296"/>
                </a:moveTo>
                <a:cubicBezTo>
                  <a:pt x="1480997" y="1293084"/>
                  <a:pt x="1491938" y="1301805"/>
                  <a:pt x="1498998" y="1314458"/>
                </a:cubicBezTo>
                <a:lnTo>
                  <a:pt x="1506850" y="1361218"/>
                </a:lnTo>
                <a:lnTo>
                  <a:pt x="1486801" y="1404188"/>
                </a:lnTo>
                <a:lnTo>
                  <a:pt x="1450597" y="1418192"/>
                </a:lnTo>
                <a:cubicBezTo>
                  <a:pt x="1437444" y="1416405"/>
                  <a:pt x="1426503" y="1407685"/>
                  <a:pt x="1419444" y="1395032"/>
                </a:cubicBezTo>
                <a:cubicBezTo>
                  <a:pt x="1412386" y="1382378"/>
                  <a:pt x="1409211" y="1365791"/>
                  <a:pt x="1411592" y="1348271"/>
                </a:cubicBezTo>
                <a:cubicBezTo>
                  <a:pt x="1413973" y="1330751"/>
                  <a:pt x="1421462" y="1315613"/>
                  <a:pt x="1431641" y="1305303"/>
                </a:cubicBezTo>
                <a:cubicBezTo>
                  <a:pt x="1441820" y="1294991"/>
                  <a:pt x="1454692" y="1289510"/>
                  <a:pt x="1467845" y="1291296"/>
                </a:cubicBezTo>
                <a:close/>
                <a:moveTo>
                  <a:pt x="4155556" y="1466939"/>
                </a:moveTo>
                <a:lnTo>
                  <a:pt x="4183302" y="1483043"/>
                </a:lnTo>
                <a:cubicBezTo>
                  <a:pt x="4190404" y="1492993"/>
                  <a:pt x="4194795" y="1506738"/>
                  <a:pt x="4194795" y="1521921"/>
                </a:cubicBezTo>
                <a:cubicBezTo>
                  <a:pt x="4194795" y="1537104"/>
                  <a:pt x="4190403" y="1550849"/>
                  <a:pt x="4183302" y="1560798"/>
                </a:cubicBezTo>
                <a:cubicBezTo>
                  <a:pt x="4176201" y="1570748"/>
                  <a:pt x="4166392" y="1576902"/>
                  <a:pt x="4155556" y="1576902"/>
                </a:cubicBezTo>
                <a:lnTo>
                  <a:pt x="4127809" y="1560798"/>
                </a:lnTo>
                <a:lnTo>
                  <a:pt x="4116317" y="1521921"/>
                </a:lnTo>
                <a:lnTo>
                  <a:pt x="4127809" y="1483043"/>
                </a:lnTo>
                <a:cubicBezTo>
                  <a:pt x="4134912" y="1473094"/>
                  <a:pt x="4144720" y="1466939"/>
                  <a:pt x="4155556" y="1466939"/>
                </a:cubicBezTo>
                <a:close/>
                <a:moveTo>
                  <a:pt x="1594548" y="1293690"/>
                </a:moveTo>
                <a:cubicBezTo>
                  <a:pt x="1605285" y="1295150"/>
                  <a:pt x="1614175" y="1302570"/>
                  <a:pt x="1619873" y="1313385"/>
                </a:cubicBezTo>
                <a:lnTo>
                  <a:pt x="1626024" y="1353456"/>
                </a:lnTo>
                <a:lnTo>
                  <a:pt x="1609401" y="1390431"/>
                </a:lnTo>
                <a:lnTo>
                  <a:pt x="1579738" y="1402652"/>
                </a:lnTo>
                <a:cubicBezTo>
                  <a:pt x="1569001" y="1401192"/>
                  <a:pt x="1560110" y="1393773"/>
                  <a:pt x="1554414" y="1382957"/>
                </a:cubicBezTo>
                <a:cubicBezTo>
                  <a:pt x="1548717" y="1372143"/>
                  <a:pt x="1546216" y="1357931"/>
                  <a:pt x="1548261" y="1342887"/>
                </a:cubicBezTo>
                <a:cubicBezTo>
                  <a:pt x="1550306" y="1327842"/>
                  <a:pt x="1556508" y="1314814"/>
                  <a:pt x="1564886" y="1305911"/>
                </a:cubicBezTo>
                <a:close/>
                <a:moveTo>
                  <a:pt x="3831065" y="1441218"/>
                </a:moveTo>
                <a:lnTo>
                  <a:pt x="3850384" y="1452783"/>
                </a:lnTo>
                <a:cubicBezTo>
                  <a:pt x="3855329" y="1459925"/>
                  <a:pt x="3858386" y="1469797"/>
                  <a:pt x="3858386" y="1480698"/>
                </a:cubicBezTo>
                <a:cubicBezTo>
                  <a:pt x="3858386" y="1491599"/>
                  <a:pt x="3855328" y="1501469"/>
                  <a:pt x="3850384" y="1508614"/>
                </a:cubicBezTo>
                <a:lnTo>
                  <a:pt x="3831065" y="1520177"/>
                </a:lnTo>
                <a:lnTo>
                  <a:pt x="3811745" y="1508613"/>
                </a:lnTo>
                <a:lnTo>
                  <a:pt x="3803743" y="1480696"/>
                </a:lnTo>
                <a:lnTo>
                  <a:pt x="3811746" y="1452781"/>
                </a:lnTo>
                <a:cubicBezTo>
                  <a:pt x="3816689" y="1445638"/>
                  <a:pt x="3823520" y="1441218"/>
                  <a:pt x="3831065" y="1441218"/>
                </a:cubicBezTo>
                <a:close/>
                <a:moveTo>
                  <a:pt x="1919547" y="1311906"/>
                </a:moveTo>
                <a:cubicBezTo>
                  <a:pt x="1927023" y="1312923"/>
                  <a:pt x="1933196" y="1318222"/>
                  <a:pt x="1937132" y="1325966"/>
                </a:cubicBezTo>
                <a:lnTo>
                  <a:pt x="1941303" y="1354705"/>
                </a:lnTo>
                <a:lnTo>
                  <a:pt x="1929614" y="1381289"/>
                </a:lnTo>
                <a:lnTo>
                  <a:pt x="1908912" y="1390146"/>
                </a:lnTo>
                <a:lnTo>
                  <a:pt x="1891327" y="1376087"/>
                </a:lnTo>
                <a:cubicBezTo>
                  <a:pt x="1887390" y="1368341"/>
                  <a:pt x="1885689" y="1358149"/>
                  <a:pt x="1887157" y="1347347"/>
                </a:cubicBezTo>
                <a:cubicBezTo>
                  <a:pt x="1888625" y="1336545"/>
                  <a:pt x="1892984" y="1327175"/>
                  <a:pt x="1898846" y="1320764"/>
                </a:cubicBezTo>
                <a:close/>
                <a:moveTo>
                  <a:pt x="4418609" y="1478985"/>
                </a:moveTo>
                <a:cubicBezTo>
                  <a:pt x="4434864" y="1478985"/>
                  <a:pt x="4449581" y="1487220"/>
                  <a:pt x="4460234" y="1500532"/>
                </a:cubicBezTo>
                <a:cubicBezTo>
                  <a:pt x="4470887" y="1513846"/>
                  <a:pt x="4477475" y="1532237"/>
                  <a:pt x="4477475" y="1552551"/>
                </a:cubicBezTo>
                <a:cubicBezTo>
                  <a:pt x="4477475" y="1572866"/>
                  <a:pt x="4470886" y="1591258"/>
                  <a:pt x="4460233" y="1604571"/>
                </a:cubicBezTo>
                <a:cubicBezTo>
                  <a:pt x="4449581" y="1617884"/>
                  <a:pt x="4434864" y="1626118"/>
                  <a:pt x="4418609" y="1626118"/>
                </a:cubicBezTo>
                <a:lnTo>
                  <a:pt x="4376985" y="1604572"/>
                </a:lnTo>
                <a:lnTo>
                  <a:pt x="4359743" y="1552551"/>
                </a:lnTo>
                <a:lnTo>
                  <a:pt x="4376985" y="1500532"/>
                </a:lnTo>
                <a:cubicBezTo>
                  <a:pt x="4387638" y="1487219"/>
                  <a:pt x="4402353" y="1478985"/>
                  <a:pt x="4418609" y="1478985"/>
                </a:cubicBezTo>
                <a:close/>
                <a:moveTo>
                  <a:pt x="1332269" y="1270198"/>
                </a:moveTo>
                <a:cubicBezTo>
                  <a:pt x="1348377" y="1272388"/>
                  <a:pt x="1361849" y="1282529"/>
                  <a:pt x="1370612" y="1297155"/>
                </a:cubicBezTo>
                <a:lnTo>
                  <a:pt x="1380691" y="1351022"/>
                </a:lnTo>
                <a:lnTo>
                  <a:pt x="1356600" y="1400247"/>
                </a:lnTo>
                <a:lnTo>
                  <a:pt x="1312453" y="1415991"/>
                </a:lnTo>
                <a:cubicBezTo>
                  <a:pt x="1296346" y="1413802"/>
                  <a:pt x="1282872" y="1403661"/>
                  <a:pt x="1274110" y="1389034"/>
                </a:cubicBezTo>
                <a:cubicBezTo>
                  <a:pt x="1265347" y="1374408"/>
                  <a:pt x="1261295" y="1355296"/>
                  <a:pt x="1264032" y="1335166"/>
                </a:cubicBezTo>
                <a:cubicBezTo>
                  <a:pt x="1266767" y="1315037"/>
                  <a:pt x="1275772" y="1297701"/>
                  <a:pt x="1288121" y="1285943"/>
                </a:cubicBezTo>
                <a:cubicBezTo>
                  <a:pt x="1300470" y="1274187"/>
                  <a:pt x="1316162" y="1268009"/>
                  <a:pt x="1332269" y="1270198"/>
                </a:cubicBezTo>
                <a:close/>
                <a:moveTo>
                  <a:pt x="5112181" y="1520095"/>
                </a:moveTo>
                <a:lnTo>
                  <a:pt x="5147919" y="1529680"/>
                </a:lnTo>
                <a:cubicBezTo>
                  <a:pt x="5158904" y="1535853"/>
                  <a:pt x="5168796" y="1544787"/>
                  <a:pt x="5177104" y="1555823"/>
                </a:cubicBezTo>
                <a:cubicBezTo>
                  <a:pt x="5185411" y="1566862"/>
                  <a:pt x="5192135" y="1580004"/>
                  <a:pt x="5196780" y="1594598"/>
                </a:cubicBezTo>
                <a:cubicBezTo>
                  <a:pt x="5201427" y="1609193"/>
                  <a:pt x="5203997" y="1625238"/>
                  <a:pt x="5203997" y="1642082"/>
                </a:cubicBezTo>
                <a:cubicBezTo>
                  <a:pt x="5203997" y="1658924"/>
                  <a:pt x="5201427" y="1674970"/>
                  <a:pt x="5196780" y="1689564"/>
                </a:cubicBezTo>
                <a:cubicBezTo>
                  <a:pt x="5192136" y="1704159"/>
                  <a:pt x="5185411" y="1717302"/>
                  <a:pt x="5177104" y="1728341"/>
                </a:cubicBezTo>
                <a:cubicBezTo>
                  <a:pt x="5160489" y="1750415"/>
                  <a:pt x="5137534" y="1764070"/>
                  <a:pt x="5112181" y="1764070"/>
                </a:cubicBezTo>
                <a:lnTo>
                  <a:pt x="5076441" y="1754482"/>
                </a:lnTo>
                <a:lnTo>
                  <a:pt x="5047255" y="1728339"/>
                </a:lnTo>
                <a:lnTo>
                  <a:pt x="5027579" y="1689564"/>
                </a:lnTo>
                <a:lnTo>
                  <a:pt x="5020365" y="1642082"/>
                </a:lnTo>
                <a:lnTo>
                  <a:pt x="5027581" y="1594598"/>
                </a:lnTo>
                <a:lnTo>
                  <a:pt x="5047257" y="1555823"/>
                </a:lnTo>
                <a:lnTo>
                  <a:pt x="5076441" y="1529680"/>
                </a:lnTo>
                <a:cubicBezTo>
                  <a:pt x="5087427" y="1523508"/>
                  <a:pt x="5099503" y="1520095"/>
                  <a:pt x="5112181" y="1520095"/>
                </a:cubicBezTo>
                <a:close/>
                <a:moveTo>
                  <a:pt x="639480" y="1217523"/>
                </a:moveTo>
                <a:cubicBezTo>
                  <a:pt x="652042" y="1219231"/>
                  <a:pt x="663548" y="1224239"/>
                  <a:pt x="673603" y="1231834"/>
                </a:cubicBezTo>
                <a:lnTo>
                  <a:pt x="699000" y="1261669"/>
                </a:lnTo>
                <a:lnTo>
                  <a:pt x="713275" y="1302741"/>
                </a:lnTo>
                <a:lnTo>
                  <a:pt x="714030" y="1350764"/>
                </a:lnTo>
                <a:lnTo>
                  <a:pt x="700487" y="1396842"/>
                </a:lnTo>
                <a:lnTo>
                  <a:pt x="675768" y="1432614"/>
                </a:lnTo>
                <a:lnTo>
                  <a:pt x="643327" y="1454588"/>
                </a:lnTo>
                <a:lnTo>
                  <a:pt x="606621" y="1459275"/>
                </a:lnTo>
                <a:cubicBezTo>
                  <a:pt x="581499" y="1455861"/>
                  <a:pt x="560592" y="1439238"/>
                  <a:pt x="547101" y="1415128"/>
                </a:cubicBezTo>
                <a:cubicBezTo>
                  <a:pt x="540357" y="1403071"/>
                  <a:pt x="535463" y="1389142"/>
                  <a:pt x="532827" y="1374054"/>
                </a:cubicBezTo>
                <a:cubicBezTo>
                  <a:pt x="530188" y="1358967"/>
                  <a:pt x="529802" y="1342721"/>
                  <a:pt x="532071" y="1326033"/>
                </a:cubicBezTo>
                <a:cubicBezTo>
                  <a:pt x="534339" y="1309342"/>
                  <a:pt x="539047" y="1293789"/>
                  <a:pt x="545617" y="1279953"/>
                </a:cubicBezTo>
                <a:cubicBezTo>
                  <a:pt x="552185" y="1266118"/>
                  <a:pt x="560618" y="1254001"/>
                  <a:pt x="570336" y="1244182"/>
                </a:cubicBezTo>
                <a:cubicBezTo>
                  <a:pt x="580055" y="1234365"/>
                  <a:pt x="591060" y="1226845"/>
                  <a:pt x="602776" y="1222207"/>
                </a:cubicBezTo>
                <a:close/>
                <a:moveTo>
                  <a:pt x="4049223" y="1440553"/>
                </a:moveTo>
                <a:lnTo>
                  <a:pt x="4073734" y="1452756"/>
                </a:lnTo>
                <a:cubicBezTo>
                  <a:pt x="4080007" y="1460295"/>
                  <a:pt x="4083887" y="1470713"/>
                  <a:pt x="4083887" y="1482217"/>
                </a:cubicBezTo>
                <a:cubicBezTo>
                  <a:pt x="4083887" y="1493723"/>
                  <a:pt x="4080007" y="1504139"/>
                  <a:pt x="4073734" y="1511678"/>
                </a:cubicBezTo>
                <a:lnTo>
                  <a:pt x="4049223" y="1523881"/>
                </a:lnTo>
                <a:lnTo>
                  <a:pt x="4024712" y="1511679"/>
                </a:lnTo>
                <a:lnTo>
                  <a:pt x="4014559" y="1482217"/>
                </a:lnTo>
                <a:lnTo>
                  <a:pt x="4024712" y="1452756"/>
                </a:lnTo>
                <a:cubicBezTo>
                  <a:pt x="4030985" y="1445217"/>
                  <a:pt x="4039650" y="1440553"/>
                  <a:pt x="4049223" y="1440553"/>
                </a:cubicBezTo>
                <a:close/>
                <a:moveTo>
                  <a:pt x="1703466" y="1281866"/>
                </a:moveTo>
                <a:cubicBezTo>
                  <a:pt x="1712952" y="1283155"/>
                  <a:pt x="1720909" y="1288944"/>
                  <a:pt x="1726110" y="1297259"/>
                </a:cubicBezTo>
                <a:lnTo>
                  <a:pt x="1732203" y="1327819"/>
                </a:lnTo>
                <a:lnTo>
                  <a:pt x="1718174" y="1355645"/>
                </a:lnTo>
                <a:lnTo>
                  <a:pt x="1692243" y="1364435"/>
                </a:lnTo>
                <a:lnTo>
                  <a:pt x="1669599" y="1349042"/>
                </a:lnTo>
                <a:cubicBezTo>
                  <a:pt x="1664398" y="1340726"/>
                  <a:pt x="1661957" y="1329883"/>
                  <a:pt x="1663506" y="1318482"/>
                </a:cubicBezTo>
                <a:cubicBezTo>
                  <a:pt x="1665056" y="1307082"/>
                  <a:pt x="1670303" y="1297282"/>
                  <a:pt x="1677535" y="1290656"/>
                </a:cubicBezTo>
                <a:close/>
                <a:moveTo>
                  <a:pt x="4592486" y="1473408"/>
                </a:moveTo>
                <a:cubicBezTo>
                  <a:pt x="4612347" y="1473406"/>
                  <a:pt x="4630326" y="1481824"/>
                  <a:pt x="4643340" y="1495436"/>
                </a:cubicBezTo>
                <a:cubicBezTo>
                  <a:pt x="4656352" y="1509044"/>
                  <a:pt x="4664402" y="1527846"/>
                  <a:pt x="4664401" y="1548614"/>
                </a:cubicBezTo>
                <a:cubicBezTo>
                  <a:pt x="4664401" y="1569382"/>
                  <a:pt x="4656353" y="1588184"/>
                  <a:pt x="4643339" y="1601794"/>
                </a:cubicBezTo>
                <a:cubicBezTo>
                  <a:pt x="4630325" y="1615405"/>
                  <a:pt x="4612346" y="1623823"/>
                  <a:pt x="4592486" y="1623823"/>
                </a:cubicBezTo>
                <a:lnTo>
                  <a:pt x="4541636" y="1601795"/>
                </a:lnTo>
                <a:lnTo>
                  <a:pt x="4520573" y="1548615"/>
                </a:lnTo>
                <a:lnTo>
                  <a:pt x="4541634" y="1495434"/>
                </a:lnTo>
                <a:cubicBezTo>
                  <a:pt x="4554650" y="1481826"/>
                  <a:pt x="4572629" y="1473408"/>
                  <a:pt x="4592486" y="1473408"/>
                </a:cubicBezTo>
                <a:close/>
                <a:moveTo>
                  <a:pt x="1160727" y="1241254"/>
                </a:moveTo>
                <a:cubicBezTo>
                  <a:pt x="1180404" y="1243929"/>
                  <a:pt x="1197085" y="1254691"/>
                  <a:pt x="1208150" y="1269928"/>
                </a:cubicBezTo>
                <a:lnTo>
                  <a:pt x="1221856" y="1325461"/>
                </a:lnTo>
                <a:lnTo>
                  <a:pt x="1193823" y="1375320"/>
                </a:lnTo>
                <a:lnTo>
                  <a:pt x="1140469" y="1390299"/>
                </a:lnTo>
                <a:cubicBezTo>
                  <a:pt x="1120790" y="1387624"/>
                  <a:pt x="1104109" y="1376861"/>
                  <a:pt x="1093047" y="1361622"/>
                </a:cubicBezTo>
                <a:cubicBezTo>
                  <a:pt x="1081984" y="1346383"/>
                  <a:pt x="1076542" y="1326668"/>
                  <a:pt x="1079339" y="1306090"/>
                </a:cubicBezTo>
                <a:cubicBezTo>
                  <a:pt x="1082135" y="1285511"/>
                  <a:pt x="1092644" y="1267964"/>
                  <a:pt x="1107370" y="1256233"/>
                </a:cubicBezTo>
                <a:cubicBezTo>
                  <a:pt x="1122099" y="1244497"/>
                  <a:pt x="1141048" y="1238578"/>
                  <a:pt x="1160727" y="1241254"/>
                </a:cubicBezTo>
                <a:close/>
                <a:moveTo>
                  <a:pt x="3948792" y="1404925"/>
                </a:moveTo>
                <a:lnTo>
                  <a:pt x="3968110" y="1416488"/>
                </a:lnTo>
                <a:cubicBezTo>
                  <a:pt x="3973054" y="1423633"/>
                  <a:pt x="3976113" y="1433502"/>
                  <a:pt x="3976113" y="1444403"/>
                </a:cubicBezTo>
                <a:cubicBezTo>
                  <a:pt x="3976113" y="1455305"/>
                  <a:pt x="3973055" y="1465175"/>
                  <a:pt x="3968111" y="1472319"/>
                </a:cubicBezTo>
                <a:lnTo>
                  <a:pt x="3948791" y="1483882"/>
                </a:lnTo>
                <a:lnTo>
                  <a:pt x="3929471" y="1472319"/>
                </a:lnTo>
                <a:lnTo>
                  <a:pt x="3921470" y="1444403"/>
                </a:lnTo>
                <a:lnTo>
                  <a:pt x="3929472" y="1416488"/>
                </a:lnTo>
                <a:cubicBezTo>
                  <a:pt x="3934416" y="1409343"/>
                  <a:pt x="3941247" y="1404925"/>
                  <a:pt x="3948792" y="1404925"/>
                </a:cubicBezTo>
                <a:close/>
                <a:moveTo>
                  <a:pt x="1807780" y="1260089"/>
                </a:moveTo>
                <a:cubicBezTo>
                  <a:pt x="1815256" y="1261105"/>
                  <a:pt x="1821430" y="1266402"/>
                  <a:pt x="1825367" y="1274148"/>
                </a:cubicBezTo>
                <a:lnTo>
                  <a:pt x="1829536" y="1302887"/>
                </a:lnTo>
                <a:lnTo>
                  <a:pt x="1817848" y="1329471"/>
                </a:lnTo>
                <a:lnTo>
                  <a:pt x="1797147" y="1338326"/>
                </a:lnTo>
                <a:lnTo>
                  <a:pt x="1779560" y="1324267"/>
                </a:lnTo>
                <a:cubicBezTo>
                  <a:pt x="1775624" y="1316522"/>
                  <a:pt x="1773923" y="1306330"/>
                  <a:pt x="1775391" y="1295527"/>
                </a:cubicBezTo>
                <a:cubicBezTo>
                  <a:pt x="1776859" y="1284726"/>
                  <a:pt x="1781220" y="1275358"/>
                  <a:pt x="1787081" y="1268944"/>
                </a:cubicBezTo>
                <a:close/>
                <a:moveTo>
                  <a:pt x="3760464" y="1387782"/>
                </a:moveTo>
                <a:lnTo>
                  <a:pt x="3779782" y="1399345"/>
                </a:lnTo>
                <a:cubicBezTo>
                  <a:pt x="3784727" y="1406488"/>
                  <a:pt x="3787783" y="1416359"/>
                  <a:pt x="3787783" y="1427261"/>
                </a:cubicBezTo>
                <a:cubicBezTo>
                  <a:pt x="3787784" y="1438162"/>
                  <a:pt x="3784726" y="1448032"/>
                  <a:pt x="3779782" y="1455176"/>
                </a:cubicBezTo>
                <a:lnTo>
                  <a:pt x="3760463" y="1466739"/>
                </a:lnTo>
                <a:lnTo>
                  <a:pt x="3741144" y="1455176"/>
                </a:lnTo>
                <a:lnTo>
                  <a:pt x="3733142" y="1427261"/>
                </a:lnTo>
                <a:lnTo>
                  <a:pt x="3741143" y="1399343"/>
                </a:lnTo>
                <a:cubicBezTo>
                  <a:pt x="3746087" y="1392201"/>
                  <a:pt x="3752917" y="1387780"/>
                  <a:pt x="3760464" y="1387782"/>
                </a:cubicBezTo>
                <a:close/>
                <a:moveTo>
                  <a:pt x="1996701" y="1268466"/>
                </a:moveTo>
                <a:cubicBezTo>
                  <a:pt x="2004180" y="1269480"/>
                  <a:pt x="2010352" y="1274781"/>
                  <a:pt x="2014289" y="1282524"/>
                </a:cubicBezTo>
                <a:lnTo>
                  <a:pt x="2018457" y="1311265"/>
                </a:lnTo>
                <a:lnTo>
                  <a:pt x="2006768" y="1337848"/>
                </a:lnTo>
                <a:lnTo>
                  <a:pt x="1986068" y="1346704"/>
                </a:lnTo>
                <a:lnTo>
                  <a:pt x="1968483" y="1332644"/>
                </a:lnTo>
                <a:cubicBezTo>
                  <a:pt x="1964546" y="1324899"/>
                  <a:pt x="1962845" y="1314707"/>
                  <a:pt x="1964314" y="1303906"/>
                </a:cubicBezTo>
                <a:cubicBezTo>
                  <a:pt x="1965782" y="1293103"/>
                  <a:pt x="1970140" y="1283734"/>
                  <a:pt x="1976002" y="1277322"/>
                </a:cubicBezTo>
                <a:close/>
                <a:moveTo>
                  <a:pt x="4763069" y="1439020"/>
                </a:moveTo>
                <a:lnTo>
                  <a:pt x="4797742" y="1446006"/>
                </a:lnTo>
                <a:cubicBezTo>
                  <a:pt x="4808398" y="1450505"/>
                  <a:pt x="4817995" y="1457012"/>
                  <a:pt x="4826055" y="1465056"/>
                </a:cubicBezTo>
                <a:cubicBezTo>
                  <a:pt x="4834114" y="1473097"/>
                  <a:pt x="4840637" y="1482674"/>
                  <a:pt x="4845145" y="1493309"/>
                </a:cubicBezTo>
                <a:cubicBezTo>
                  <a:pt x="4849651" y="1503942"/>
                  <a:pt x="4852144" y="1515635"/>
                  <a:pt x="4852144" y="1527907"/>
                </a:cubicBezTo>
                <a:cubicBezTo>
                  <a:pt x="4852146" y="1540179"/>
                  <a:pt x="4849651" y="1551872"/>
                  <a:pt x="4845145" y="1562505"/>
                </a:cubicBezTo>
                <a:cubicBezTo>
                  <a:pt x="4840637" y="1573140"/>
                  <a:pt x="4834115" y="1582716"/>
                  <a:pt x="4826056" y="1590760"/>
                </a:cubicBezTo>
                <a:cubicBezTo>
                  <a:pt x="4809935" y="1606846"/>
                  <a:pt x="4787666" y="1616793"/>
                  <a:pt x="4763069" y="1616794"/>
                </a:cubicBezTo>
                <a:lnTo>
                  <a:pt x="4728398" y="1609807"/>
                </a:lnTo>
                <a:lnTo>
                  <a:pt x="4700084" y="1590760"/>
                </a:lnTo>
                <a:lnTo>
                  <a:pt x="4680994" y="1562505"/>
                </a:lnTo>
                <a:lnTo>
                  <a:pt x="4673996" y="1527907"/>
                </a:lnTo>
                <a:lnTo>
                  <a:pt x="4680995" y="1493309"/>
                </a:lnTo>
                <a:lnTo>
                  <a:pt x="4700084" y="1465055"/>
                </a:lnTo>
                <a:lnTo>
                  <a:pt x="4728398" y="1446006"/>
                </a:lnTo>
                <a:cubicBezTo>
                  <a:pt x="4739055" y="1441509"/>
                  <a:pt x="4750771" y="1439020"/>
                  <a:pt x="4763069" y="1439020"/>
                </a:cubicBezTo>
                <a:close/>
                <a:moveTo>
                  <a:pt x="996330" y="1184205"/>
                </a:moveTo>
                <a:cubicBezTo>
                  <a:pt x="1008516" y="1185862"/>
                  <a:pt x="1019790" y="1189906"/>
                  <a:pt x="1029744" y="1195797"/>
                </a:cubicBezTo>
                <a:lnTo>
                  <a:pt x="1055235" y="1218486"/>
                </a:lnTo>
                <a:lnTo>
                  <a:pt x="1070345" y="1249054"/>
                </a:lnTo>
                <a:lnTo>
                  <a:pt x="1072620" y="1284279"/>
                </a:lnTo>
                <a:lnTo>
                  <a:pt x="1061026" y="1317619"/>
                </a:lnTo>
                <a:lnTo>
                  <a:pt x="1038305" y="1343046"/>
                </a:lnTo>
                <a:lnTo>
                  <a:pt x="1007684" y="1358106"/>
                </a:lnTo>
                <a:lnTo>
                  <a:pt x="972387" y="1360360"/>
                </a:lnTo>
                <a:cubicBezTo>
                  <a:pt x="948015" y="1357046"/>
                  <a:pt x="927288" y="1344190"/>
                  <a:pt x="913480" y="1326080"/>
                </a:cubicBezTo>
                <a:cubicBezTo>
                  <a:pt x="906578" y="1317024"/>
                  <a:pt x="901405" y="1306656"/>
                  <a:pt x="898371" y="1295511"/>
                </a:cubicBezTo>
                <a:cubicBezTo>
                  <a:pt x="895338" y="1284368"/>
                  <a:pt x="894440" y="1272446"/>
                  <a:pt x="896095" y="1260286"/>
                </a:cubicBezTo>
                <a:cubicBezTo>
                  <a:pt x="897748" y="1248126"/>
                  <a:pt x="901793" y="1236875"/>
                  <a:pt x="907690" y="1226946"/>
                </a:cubicBezTo>
                <a:cubicBezTo>
                  <a:pt x="913589" y="1217015"/>
                  <a:pt x="921343" y="1208403"/>
                  <a:pt x="930411" y="1201521"/>
                </a:cubicBezTo>
                <a:cubicBezTo>
                  <a:pt x="939481" y="1194636"/>
                  <a:pt x="949867" y="1189481"/>
                  <a:pt x="961032" y="1186458"/>
                </a:cubicBezTo>
                <a:close/>
                <a:moveTo>
                  <a:pt x="3848220" y="1360924"/>
                </a:moveTo>
                <a:lnTo>
                  <a:pt x="3867537" y="1372487"/>
                </a:lnTo>
                <a:cubicBezTo>
                  <a:pt x="3872482" y="1379632"/>
                  <a:pt x="3875539" y="1389501"/>
                  <a:pt x="3875539" y="1400402"/>
                </a:cubicBezTo>
                <a:cubicBezTo>
                  <a:pt x="3875539" y="1411304"/>
                  <a:pt x="3872481" y="1421174"/>
                  <a:pt x="3867537" y="1428318"/>
                </a:cubicBezTo>
                <a:lnTo>
                  <a:pt x="3848218" y="1439881"/>
                </a:lnTo>
                <a:lnTo>
                  <a:pt x="3828898" y="1428318"/>
                </a:lnTo>
                <a:lnTo>
                  <a:pt x="3820898" y="1400402"/>
                </a:lnTo>
                <a:lnTo>
                  <a:pt x="3828900" y="1372487"/>
                </a:lnTo>
                <a:cubicBezTo>
                  <a:pt x="3833842" y="1365342"/>
                  <a:pt x="3840673" y="1360924"/>
                  <a:pt x="3848220" y="1360924"/>
                </a:cubicBezTo>
                <a:close/>
                <a:moveTo>
                  <a:pt x="1913362" y="1230034"/>
                </a:moveTo>
                <a:cubicBezTo>
                  <a:pt x="1920840" y="1231050"/>
                  <a:pt x="1927014" y="1236348"/>
                  <a:pt x="1930949" y="1244093"/>
                </a:cubicBezTo>
                <a:lnTo>
                  <a:pt x="1935118" y="1272832"/>
                </a:lnTo>
                <a:lnTo>
                  <a:pt x="1923431" y="1299416"/>
                </a:lnTo>
                <a:lnTo>
                  <a:pt x="1902730" y="1308271"/>
                </a:lnTo>
                <a:lnTo>
                  <a:pt x="1885144" y="1294212"/>
                </a:lnTo>
                <a:cubicBezTo>
                  <a:pt x="1881207" y="1286467"/>
                  <a:pt x="1879507" y="1276275"/>
                  <a:pt x="1880975" y="1265472"/>
                </a:cubicBezTo>
                <a:cubicBezTo>
                  <a:pt x="1882443" y="1254671"/>
                  <a:pt x="1886801" y="1245303"/>
                  <a:pt x="1892664" y="1238890"/>
                </a:cubicBezTo>
                <a:close/>
                <a:moveTo>
                  <a:pt x="3778498" y="1319169"/>
                </a:moveTo>
                <a:lnTo>
                  <a:pt x="3797816" y="1330732"/>
                </a:lnTo>
                <a:cubicBezTo>
                  <a:pt x="3802760" y="1337874"/>
                  <a:pt x="3805819" y="1347746"/>
                  <a:pt x="3805819" y="1358647"/>
                </a:cubicBezTo>
                <a:cubicBezTo>
                  <a:pt x="3805819" y="1369549"/>
                  <a:pt x="3802761" y="1379418"/>
                  <a:pt x="3797817" y="1386562"/>
                </a:cubicBezTo>
                <a:lnTo>
                  <a:pt x="3778497" y="1398126"/>
                </a:lnTo>
                <a:lnTo>
                  <a:pt x="3759178" y="1386562"/>
                </a:lnTo>
                <a:lnTo>
                  <a:pt x="3751176" y="1358647"/>
                </a:lnTo>
                <a:lnTo>
                  <a:pt x="3759178" y="1330732"/>
                </a:lnTo>
                <a:cubicBezTo>
                  <a:pt x="3764122" y="1323587"/>
                  <a:pt x="3770952" y="1319167"/>
                  <a:pt x="3778498" y="1319169"/>
                </a:cubicBezTo>
                <a:close/>
                <a:moveTo>
                  <a:pt x="1988072" y="1198049"/>
                </a:moveTo>
                <a:cubicBezTo>
                  <a:pt x="1995550" y="1199064"/>
                  <a:pt x="2001722" y="1204363"/>
                  <a:pt x="2005659" y="1212109"/>
                </a:cubicBezTo>
                <a:lnTo>
                  <a:pt x="2009828" y="1240847"/>
                </a:lnTo>
                <a:lnTo>
                  <a:pt x="1998140" y="1267430"/>
                </a:lnTo>
                <a:lnTo>
                  <a:pt x="1977439" y="1276287"/>
                </a:lnTo>
                <a:lnTo>
                  <a:pt x="1959853" y="1262226"/>
                </a:lnTo>
                <a:cubicBezTo>
                  <a:pt x="1955916" y="1254482"/>
                  <a:pt x="1954215" y="1244291"/>
                  <a:pt x="1955683" y="1233488"/>
                </a:cubicBezTo>
                <a:cubicBezTo>
                  <a:pt x="1957151" y="1222686"/>
                  <a:pt x="1961512" y="1213316"/>
                  <a:pt x="1967373" y="1206905"/>
                </a:cubicBezTo>
                <a:close/>
                <a:moveTo>
                  <a:pt x="4139660" y="1319292"/>
                </a:moveTo>
                <a:cubicBezTo>
                  <a:pt x="4152934" y="1319295"/>
                  <a:pt x="4164950" y="1326458"/>
                  <a:pt x="4173648" y="1338047"/>
                </a:cubicBezTo>
                <a:cubicBezTo>
                  <a:pt x="4182345" y="1349635"/>
                  <a:pt x="4187727" y="1365644"/>
                  <a:pt x="4187727" y="1383324"/>
                </a:cubicBezTo>
                <a:cubicBezTo>
                  <a:pt x="4187727" y="1401005"/>
                  <a:pt x="4182347" y="1417013"/>
                  <a:pt x="4173649" y="1428601"/>
                </a:cubicBezTo>
                <a:cubicBezTo>
                  <a:pt x="4164950" y="1440188"/>
                  <a:pt x="4152934" y="1447356"/>
                  <a:pt x="4139660" y="1447355"/>
                </a:cubicBezTo>
                <a:lnTo>
                  <a:pt x="4105672" y="1428602"/>
                </a:lnTo>
                <a:lnTo>
                  <a:pt x="4091593" y="1383324"/>
                </a:lnTo>
                <a:lnTo>
                  <a:pt x="4105671" y="1338048"/>
                </a:lnTo>
                <a:cubicBezTo>
                  <a:pt x="4114371" y="1326460"/>
                  <a:pt x="4126387" y="1319293"/>
                  <a:pt x="4139660" y="1319292"/>
                </a:cubicBezTo>
                <a:close/>
                <a:moveTo>
                  <a:pt x="1630184" y="1149530"/>
                </a:moveTo>
                <a:cubicBezTo>
                  <a:pt x="1643336" y="1151318"/>
                  <a:pt x="1654278" y="1160038"/>
                  <a:pt x="1661338" y="1172692"/>
                </a:cubicBezTo>
                <a:lnTo>
                  <a:pt x="1669189" y="1219452"/>
                </a:lnTo>
                <a:lnTo>
                  <a:pt x="1649141" y="1262421"/>
                </a:lnTo>
                <a:lnTo>
                  <a:pt x="1612937" y="1276426"/>
                </a:lnTo>
                <a:cubicBezTo>
                  <a:pt x="1599783" y="1274639"/>
                  <a:pt x="1588842" y="1265918"/>
                  <a:pt x="1581783" y="1253265"/>
                </a:cubicBezTo>
                <a:cubicBezTo>
                  <a:pt x="1574725" y="1240611"/>
                  <a:pt x="1571550" y="1224024"/>
                  <a:pt x="1573931" y="1206504"/>
                </a:cubicBezTo>
                <a:cubicBezTo>
                  <a:pt x="1576312" y="1188985"/>
                  <a:pt x="1583802" y="1173847"/>
                  <a:pt x="1593980" y="1163536"/>
                </a:cubicBezTo>
                <a:cubicBezTo>
                  <a:pt x="1604160" y="1153224"/>
                  <a:pt x="1617031" y="1147745"/>
                  <a:pt x="1630184" y="1149530"/>
                </a:cubicBezTo>
                <a:close/>
                <a:moveTo>
                  <a:pt x="4013789" y="1304601"/>
                </a:moveTo>
                <a:lnTo>
                  <a:pt x="4041535" y="1320704"/>
                </a:lnTo>
                <a:cubicBezTo>
                  <a:pt x="4048637" y="1330654"/>
                  <a:pt x="4053028" y="1344399"/>
                  <a:pt x="4053028" y="1359583"/>
                </a:cubicBezTo>
                <a:cubicBezTo>
                  <a:pt x="4053028" y="1374765"/>
                  <a:pt x="4048636" y="1388510"/>
                  <a:pt x="4041535" y="1398460"/>
                </a:cubicBezTo>
                <a:cubicBezTo>
                  <a:pt x="4034434" y="1408409"/>
                  <a:pt x="4024625" y="1414563"/>
                  <a:pt x="4013789" y="1414564"/>
                </a:cubicBezTo>
                <a:lnTo>
                  <a:pt x="3986042" y="1398460"/>
                </a:lnTo>
                <a:lnTo>
                  <a:pt x="3974550" y="1359583"/>
                </a:lnTo>
                <a:lnTo>
                  <a:pt x="3986042" y="1320705"/>
                </a:lnTo>
                <a:cubicBezTo>
                  <a:pt x="3993145" y="1310755"/>
                  <a:pt x="4002953" y="1304600"/>
                  <a:pt x="4013789" y="1304601"/>
                </a:cubicBezTo>
                <a:close/>
                <a:moveTo>
                  <a:pt x="1756887" y="1151925"/>
                </a:moveTo>
                <a:cubicBezTo>
                  <a:pt x="1767624" y="1153383"/>
                  <a:pt x="1776514" y="1160803"/>
                  <a:pt x="1782212" y="1171619"/>
                </a:cubicBezTo>
                <a:lnTo>
                  <a:pt x="1788364" y="1211691"/>
                </a:lnTo>
                <a:lnTo>
                  <a:pt x="1771740" y="1248666"/>
                </a:lnTo>
                <a:lnTo>
                  <a:pt x="1742077" y="1260886"/>
                </a:lnTo>
                <a:cubicBezTo>
                  <a:pt x="1731340" y="1259425"/>
                  <a:pt x="1722449" y="1252006"/>
                  <a:pt x="1716753" y="1241192"/>
                </a:cubicBezTo>
                <a:cubicBezTo>
                  <a:pt x="1711057" y="1230376"/>
                  <a:pt x="1708556" y="1216165"/>
                  <a:pt x="1710601" y="1201121"/>
                </a:cubicBezTo>
                <a:cubicBezTo>
                  <a:pt x="1712646" y="1186075"/>
                  <a:pt x="1718848" y="1173047"/>
                  <a:pt x="1727225" y="1164144"/>
                </a:cubicBezTo>
                <a:close/>
                <a:moveTo>
                  <a:pt x="3689299" y="1278879"/>
                </a:moveTo>
                <a:lnTo>
                  <a:pt x="3708618" y="1290444"/>
                </a:lnTo>
                <a:cubicBezTo>
                  <a:pt x="3713563" y="1297586"/>
                  <a:pt x="3716620" y="1307458"/>
                  <a:pt x="3716620" y="1318359"/>
                </a:cubicBezTo>
                <a:cubicBezTo>
                  <a:pt x="3716620" y="1329260"/>
                  <a:pt x="3713562" y="1339130"/>
                  <a:pt x="3708618" y="1346275"/>
                </a:cubicBezTo>
                <a:lnTo>
                  <a:pt x="3689299" y="1357838"/>
                </a:lnTo>
                <a:lnTo>
                  <a:pt x="3669979" y="1346274"/>
                </a:lnTo>
                <a:lnTo>
                  <a:pt x="3661977" y="1318357"/>
                </a:lnTo>
                <a:lnTo>
                  <a:pt x="3669980" y="1290442"/>
                </a:lnTo>
                <a:cubicBezTo>
                  <a:pt x="3674923" y="1283299"/>
                  <a:pt x="3681754" y="1278879"/>
                  <a:pt x="3689299" y="1278879"/>
                </a:cubicBezTo>
                <a:close/>
                <a:moveTo>
                  <a:pt x="2081885" y="1170140"/>
                </a:moveTo>
                <a:cubicBezTo>
                  <a:pt x="2089361" y="1171156"/>
                  <a:pt x="2095535" y="1176456"/>
                  <a:pt x="2099471" y="1184199"/>
                </a:cubicBezTo>
                <a:lnTo>
                  <a:pt x="2103641" y="1212938"/>
                </a:lnTo>
                <a:lnTo>
                  <a:pt x="2091952" y="1239523"/>
                </a:lnTo>
                <a:lnTo>
                  <a:pt x="2071251" y="1248379"/>
                </a:lnTo>
                <a:lnTo>
                  <a:pt x="2053665" y="1234320"/>
                </a:lnTo>
                <a:cubicBezTo>
                  <a:pt x="2049728" y="1226574"/>
                  <a:pt x="2048028" y="1216382"/>
                  <a:pt x="2049496" y="1205580"/>
                </a:cubicBezTo>
                <a:cubicBezTo>
                  <a:pt x="2050964" y="1194779"/>
                  <a:pt x="2055322" y="1185408"/>
                  <a:pt x="2061184" y="1178997"/>
                </a:cubicBezTo>
                <a:close/>
                <a:moveTo>
                  <a:pt x="4276842" y="1316646"/>
                </a:moveTo>
                <a:cubicBezTo>
                  <a:pt x="4293097" y="1316646"/>
                  <a:pt x="4307814" y="1324882"/>
                  <a:pt x="4318467" y="1338193"/>
                </a:cubicBezTo>
                <a:cubicBezTo>
                  <a:pt x="4329120" y="1351508"/>
                  <a:pt x="4335708" y="1369898"/>
                  <a:pt x="4335708" y="1390212"/>
                </a:cubicBezTo>
                <a:cubicBezTo>
                  <a:pt x="4335708" y="1410528"/>
                  <a:pt x="4329119" y="1428920"/>
                  <a:pt x="4318466" y="1442232"/>
                </a:cubicBezTo>
                <a:cubicBezTo>
                  <a:pt x="4307814" y="1455546"/>
                  <a:pt x="4293097" y="1463779"/>
                  <a:pt x="4276842" y="1463779"/>
                </a:cubicBezTo>
                <a:lnTo>
                  <a:pt x="4235218" y="1442233"/>
                </a:lnTo>
                <a:lnTo>
                  <a:pt x="4217976" y="1390212"/>
                </a:lnTo>
                <a:lnTo>
                  <a:pt x="4235218" y="1338193"/>
                </a:lnTo>
                <a:cubicBezTo>
                  <a:pt x="4245871" y="1324881"/>
                  <a:pt x="4260586" y="1316646"/>
                  <a:pt x="4276842" y="1316646"/>
                </a:cubicBezTo>
                <a:close/>
                <a:moveTo>
                  <a:pt x="1494609" y="1128432"/>
                </a:moveTo>
                <a:cubicBezTo>
                  <a:pt x="1510716" y="1130621"/>
                  <a:pt x="1524188" y="1140763"/>
                  <a:pt x="1532951" y="1155388"/>
                </a:cubicBezTo>
                <a:lnTo>
                  <a:pt x="1543030" y="1209256"/>
                </a:lnTo>
                <a:lnTo>
                  <a:pt x="1518939" y="1258481"/>
                </a:lnTo>
                <a:lnTo>
                  <a:pt x="1474792" y="1274224"/>
                </a:lnTo>
                <a:cubicBezTo>
                  <a:pt x="1458686" y="1272035"/>
                  <a:pt x="1445212" y="1261895"/>
                  <a:pt x="1436450" y="1247268"/>
                </a:cubicBezTo>
                <a:cubicBezTo>
                  <a:pt x="1427687" y="1232642"/>
                  <a:pt x="1423635" y="1213530"/>
                  <a:pt x="1426371" y="1193399"/>
                </a:cubicBezTo>
                <a:cubicBezTo>
                  <a:pt x="1429107" y="1173270"/>
                  <a:pt x="1438112" y="1155935"/>
                  <a:pt x="1450461" y="1144176"/>
                </a:cubicBezTo>
                <a:cubicBezTo>
                  <a:pt x="1462810" y="1132421"/>
                  <a:pt x="1478502" y="1126243"/>
                  <a:pt x="1494609" y="1128432"/>
                </a:cubicBezTo>
                <a:close/>
                <a:moveTo>
                  <a:pt x="4970415" y="1357756"/>
                </a:moveTo>
                <a:lnTo>
                  <a:pt x="5006153" y="1367341"/>
                </a:lnTo>
                <a:cubicBezTo>
                  <a:pt x="5017138" y="1373514"/>
                  <a:pt x="5027030" y="1382448"/>
                  <a:pt x="5035338" y="1393484"/>
                </a:cubicBezTo>
                <a:cubicBezTo>
                  <a:pt x="5043645" y="1404523"/>
                  <a:pt x="5050369" y="1417665"/>
                  <a:pt x="5055014" y="1432259"/>
                </a:cubicBezTo>
                <a:cubicBezTo>
                  <a:pt x="5059661" y="1446854"/>
                  <a:pt x="5062231" y="1462899"/>
                  <a:pt x="5062231" y="1479743"/>
                </a:cubicBezTo>
                <a:cubicBezTo>
                  <a:pt x="5062231" y="1496585"/>
                  <a:pt x="5059661" y="1512631"/>
                  <a:pt x="5055014" y="1527225"/>
                </a:cubicBezTo>
                <a:cubicBezTo>
                  <a:pt x="5050370" y="1541820"/>
                  <a:pt x="5043645" y="1554963"/>
                  <a:pt x="5035338" y="1566002"/>
                </a:cubicBezTo>
                <a:cubicBezTo>
                  <a:pt x="5018723" y="1588076"/>
                  <a:pt x="4995768" y="1601731"/>
                  <a:pt x="4970415" y="1601731"/>
                </a:cubicBezTo>
                <a:lnTo>
                  <a:pt x="4934675" y="1592143"/>
                </a:lnTo>
                <a:lnTo>
                  <a:pt x="4905489" y="1566000"/>
                </a:lnTo>
                <a:lnTo>
                  <a:pt x="4885813" y="1527225"/>
                </a:lnTo>
                <a:lnTo>
                  <a:pt x="4878599" y="1479743"/>
                </a:lnTo>
                <a:lnTo>
                  <a:pt x="4885815" y="1432259"/>
                </a:lnTo>
                <a:lnTo>
                  <a:pt x="4905491" y="1393484"/>
                </a:lnTo>
                <a:lnTo>
                  <a:pt x="4934675" y="1367341"/>
                </a:lnTo>
                <a:cubicBezTo>
                  <a:pt x="4945661" y="1361169"/>
                  <a:pt x="4957737" y="1357756"/>
                  <a:pt x="4970415" y="1357756"/>
                </a:cubicBezTo>
                <a:close/>
                <a:moveTo>
                  <a:pt x="801818" y="1075756"/>
                </a:moveTo>
                <a:cubicBezTo>
                  <a:pt x="814380" y="1077464"/>
                  <a:pt x="825887" y="1082472"/>
                  <a:pt x="835941" y="1090067"/>
                </a:cubicBezTo>
                <a:lnTo>
                  <a:pt x="861339" y="1119903"/>
                </a:lnTo>
                <a:lnTo>
                  <a:pt x="875613" y="1160974"/>
                </a:lnTo>
                <a:lnTo>
                  <a:pt x="876368" y="1208998"/>
                </a:lnTo>
                <a:lnTo>
                  <a:pt x="862825" y="1255075"/>
                </a:lnTo>
                <a:lnTo>
                  <a:pt x="838106" y="1290847"/>
                </a:lnTo>
                <a:lnTo>
                  <a:pt x="805665" y="1312821"/>
                </a:lnTo>
                <a:lnTo>
                  <a:pt x="768959" y="1317508"/>
                </a:lnTo>
                <a:cubicBezTo>
                  <a:pt x="743837" y="1314094"/>
                  <a:pt x="722930" y="1297472"/>
                  <a:pt x="709440" y="1273361"/>
                </a:cubicBezTo>
                <a:cubicBezTo>
                  <a:pt x="702695" y="1261304"/>
                  <a:pt x="697801" y="1247375"/>
                  <a:pt x="695165" y="1232287"/>
                </a:cubicBezTo>
                <a:cubicBezTo>
                  <a:pt x="692526" y="1217200"/>
                  <a:pt x="692141" y="1200955"/>
                  <a:pt x="694409" y="1184266"/>
                </a:cubicBezTo>
                <a:cubicBezTo>
                  <a:pt x="696678" y="1167575"/>
                  <a:pt x="701385" y="1152023"/>
                  <a:pt x="707956" y="1138187"/>
                </a:cubicBezTo>
                <a:cubicBezTo>
                  <a:pt x="714524" y="1124351"/>
                  <a:pt x="722956" y="1112234"/>
                  <a:pt x="732674" y="1102415"/>
                </a:cubicBezTo>
                <a:cubicBezTo>
                  <a:pt x="742393" y="1092598"/>
                  <a:pt x="753398" y="1085078"/>
                  <a:pt x="765115" y="1080441"/>
                </a:cubicBezTo>
                <a:close/>
                <a:moveTo>
                  <a:pt x="3907456" y="1278214"/>
                </a:moveTo>
                <a:lnTo>
                  <a:pt x="3931967" y="1290417"/>
                </a:lnTo>
                <a:cubicBezTo>
                  <a:pt x="3938240" y="1297956"/>
                  <a:pt x="3942120" y="1308374"/>
                  <a:pt x="3942120" y="1319878"/>
                </a:cubicBezTo>
                <a:cubicBezTo>
                  <a:pt x="3942120" y="1331384"/>
                  <a:pt x="3938240" y="1341800"/>
                  <a:pt x="3931967" y="1349340"/>
                </a:cubicBezTo>
                <a:lnTo>
                  <a:pt x="3907456" y="1361543"/>
                </a:lnTo>
                <a:lnTo>
                  <a:pt x="3882945" y="1349340"/>
                </a:lnTo>
                <a:lnTo>
                  <a:pt x="3872792" y="1319878"/>
                </a:lnTo>
                <a:lnTo>
                  <a:pt x="3882945" y="1290417"/>
                </a:lnTo>
                <a:cubicBezTo>
                  <a:pt x="3889218" y="1282878"/>
                  <a:pt x="3897883" y="1278214"/>
                  <a:pt x="3907456" y="1278214"/>
                </a:cubicBezTo>
                <a:close/>
                <a:moveTo>
                  <a:pt x="1865805" y="1140099"/>
                </a:moveTo>
                <a:cubicBezTo>
                  <a:pt x="1875291" y="1141389"/>
                  <a:pt x="1883249" y="1147177"/>
                  <a:pt x="1888449" y="1155492"/>
                </a:cubicBezTo>
                <a:lnTo>
                  <a:pt x="1894542" y="1186052"/>
                </a:lnTo>
                <a:lnTo>
                  <a:pt x="1880513" y="1213878"/>
                </a:lnTo>
                <a:lnTo>
                  <a:pt x="1854582" y="1222669"/>
                </a:lnTo>
                <a:lnTo>
                  <a:pt x="1831938" y="1207276"/>
                </a:lnTo>
                <a:cubicBezTo>
                  <a:pt x="1826738" y="1198960"/>
                  <a:pt x="1824296" y="1188116"/>
                  <a:pt x="1825846" y="1176715"/>
                </a:cubicBezTo>
                <a:cubicBezTo>
                  <a:pt x="1827395" y="1165316"/>
                  <a:pt x="1832643" y="1155515"/>
                  <a:pt x="1839874" y="1148890"/>
                </a:cubicBezTo>
                <a:close/>
                <a:moveTo>
                  <a:pt x="4450719" y="1311069"/>
                </a:moveTo>
                <a:cubicBezTo>
                  <a:pt x="4470580" y="1311067"/>
                  <a:pt x="4488559" y="1319486"/>
                  <a:pt x="4501573" y="1333097"/>
                </a:cubicBezTo>
                <a:cubicBezTo>
                  <a:pt x="4514585" y="1346705"/>
                  <a:pt x="4522635" y="1365507"/>
                  <a:pt x="4522634" y="1386275"/>
                </a:cubicBezTo>
                <a:cubicBezTo>
                  <a:pt x="4522634" y="1407044"/>
                  <a:pt x="4514586" y="1425845"/>
                  <a:pt x="4501572" y="1439455"/>
                </a:cubicBezTo>
                <a:cubicBezTo>
                  <a:pt x="4488558" y="1453067"/>
                  <a:pt x="4470579" y="1461485"/>
                  <a:pt x="4450719" y="1461484"/>
                </a:cubicBezTo>
                <a:lnTo>
                  <a:pt x="4399869" y="1439457"/>
                </a:lnTo>
                <a:lnTo>
                  <a:pt x="4378806" y="1386276"/>
                </a:lnTo>
                <a:lnTo>
                  <a:pt x="4399867" y="1333095"/>
                </a:lnTo>
                <a:cubicBezTo>
                  <a:pt x="4412883" y="1319488"/>
                  <a:pt x="4430862" y="1311069"/>
                  <a:pt x="4450719" y="1311069"/>
                </a:cubicBezTo>
                <a:close/>
                <a:moveTo>
                  <a:pt x="1323067" y="1099488"/>
                </a:moveTo>
                <a:cubicBezTo>
                  <a:pt x="1342743" y="1102162"/>
                  <a:pt x="1359424" y="1112926"/>
                  <a:pt x="1370489" y="1128162"/>
                </a:cubicBezTo>
                <a:lnTo>
                  <a:pt x="1384196" y="1183695"/>
                </a:lnTo>
                <a:lnTo>
                  <a:pt x="1356162" y="1233554"/>
                </a:lnTo>
                <a:lnTo>
                  <a:pt x="1302809" y="1248532"/>
                </a:lnTo>
                <a:cubicBezTo>
                  <a:pt x="1283130" y="1245858"/>
                  <a:pt x="1266448" y="1235096"/>
                  <a:pt x="1255386" y="1219855"/>
                </a:cubicBezTo>
                <a:cubicBezTo>
                  <a:pt x="1244324" y="1204616"/>
                  <a:pt x="1238881" y="1184903"/>
                  <a:pt x="1241678" y="1164323"/>
                </a:cubicBezTo>
                <a:cubicBezTo>
                  <a:pt x="1244474" y="1143744"/>
                  <a:pt x="1254983" y="1126197"/>
                  <a:pt x="1269709" y="1114466"/>
                </a:cubicBezTo>
                <a:cubicBezTo>
                  <a:pt x="1284438" y="1102732"/>
                  <a:pt x="1303387" y="1096811"/>
                  <a:pt x="1323067" y="1099488"/>
                </a:cubicBezTo>
                <a:close/>
                <a:moveTo>
                  <a:pt x="3807025" y="1242586"/>
                </a:moveTo>
                <a:lnTo>
                  <a:pt x="3826343" y="1254149"/>
                </a:lnTo>
                <a:cubicBezTo>
                  <a:pt x="3831287" y="1261294"/>
                  <a:pt x="3834346" y="1271163"/>
                  <a:pt x="3834346" y="1282064"/>
                </a:cubicBezTo>
                <a:cubicBezTo>
                  <a:pt x="3834346" y="1292966"/>
                  <a:pt x="3831288" y="1302836"/>
                  <a:pt x="3826344" y="1309981"/>
                </a:cubicBezTo>
                <a:lnTo>
                  <a:pt x="3807024" y="1321543"/>
                </a:lnTo>
                <a:lnTo>
                  <a:pt x="3787704" y="1309980"/>
                </a:lnTo>
                <a:lnTo>
                  <a:pt x="3779703" y="1282064"/>
                </a:lnTo>
                <a:lnTo>
                  <a:pt x="3787705" y="1254149"/>
                </a:lnTo>
                <a:cubicBezTo>
                  <a:pt x="3792649" y="1247004"/>
                  <a:pt x="3799480" y="1242586"/>
                  <a:pt x="3807025" y="1242586"/>
                </a:cubicBezTo>
                <a:close/>
                <a:moveTo>
                  <a:pt x="1970120" y="1118322"/>
                </a:moveTo>
                <a:cubicBezTo>
                  <a:pt x="1977596" y="1119338"/>
                  <a:pt x="1983769" y="1124636"/>
                  <a:pt x="1987706" y="1132382"/>
                </a:cubicBezTo>
                <a:lnTo>
                  <a:pt x="1991876" y="1161120"/>
                </a:lnTo>
                <a:lnTo>
                  <a:pt x="1980188" y="1187704"/>
                </a:lnTo>
                <a:lnTo>
                  <a:pt x="1959487" y="1196560"/>
                </a:lnTo>
                <a:lnTo>
                  <a:pt x="1941900" y="1182501"/>
                </a:lnTo>
                <a:cubicBezTo>
                  <a:pt x="1937963" y="1174755"/>
                  <a:pt x="1936262" y="1164563"/>
                  <a:pt x="1937731" y="1153761"/>
                </a:cubicBezTo>
                <a:cubicBezTo>
                  <a:pt x="1939199" y="1142959"/>
                  <a:pt x="1943559" y="1133592"/>
                  <a:pt x="1949420" y="1127178"/>
                </a:cubicBezTo>
                <a:close/>
                <a:moveTo>
                  <a:pt x="3618698" y="1225443"/>
                </a:moveTo>
                <a:lnTo>
                  <a:pt x="3638016" y="1237006"/>
                </a:lnTo>
                <a:cubicBezTo>
                  <a:pt x="3642961" y="1244149"/>
                  <a:pt x="3646017" y="1254020"/>
                  <a:pt x="3646017" y="1264922"/>
                </a:cubicBezTo>
                <a:cubicBezTo>
                  <a:pt x="3646018" y="1275823"/>
                  <a:pt x="3642960" y="1285693"/>
                  <a:pt x="3638016" y="1292837"/>
                </a:cubicBezTo>
                <a:lnTo>
                  <a:pt x="3618697" y="1304400"/>
                </a:lnTo>
                <a:lnTo>
                  <a:pt x="3599378" y="1292837"/>
                </a:lnTo>
                <a:lnTo>
                  <a:pt x="3591376" y="1264922"/>
                </a:lnTo>
                <a:lnTo>
                  <a:pt x="3599377" y="1237004"/>
                </a:lnTo>
                <a:cubicBezTo>
                  <a:pt x="3604321" y="1229862"/>
                  <a:pt x="3611151" y="1225441"/>
                  <a:pt x="3618698" y="1225443"/>
                </a:cubicBezTo>
                <a:close/>
                <a:moveTo>
                  <a:pt x="2159040" y="1126699"/>
                </a:moveTo>
                <a:cubicBezTo>
                  <a:pt x="2166518" y="1127714"/>
                  <a:pt x="2172690" y="1133014"/>
                  <a:pt x="2176627" y="1140757"/>
                </a:cubicBezTo>
                <a:lnTo>
                  <a:pt x="2180795" y="1169498"/>
                </a:lnTo>
                <a:lnTo>
                  <a:pt x="2169107" y="1196081"/>
                </a:lnTo>
                <a:lnTo>
                  <a:pt x="2148406" y="1204937"/>
                </a:lnTo>
                <a:lnTo>
                  <a:pt x="2130821" y="1190877"/>
                </a:lnTo>
                <a:cubicBezTo>
                  <a:pt x="2126884" y="1183133"/>
                  <a:pt x="2125183" y="1172941"/>
                  <a:pt x="2126652" y="1162139"/>
                </a:cubicBezTo>
                <a:cubicBezTo>
                  <a:pt x="2128121" y="1151336"/>
                  <a:pt x="2132478" y="1141967"/>
                  <a:pt x="2138340" y="1135555"/>
                </a:cubicBezTo>
                <a:close/>
                <a:moveTo>
                  <a:pt x="4621302" y="1276682"/>
                </a:moveTo>
                <a:lnTo>
                  <a:pt x="4655975" y="1283667"/>
                </a:lnTo>
                <a:cubicBezTo>
                  <a:pt x="4666631" y="1288166"/>
                  <a:pt x="4676228" y="1294674"/>
                  <a:pt x="4684288" y="1302717"/>
                </a:cubicBezTo>
                <a:cubicBezTo>
                  <a:pt x="4692347" y="1310758"/>
                  <a:pt x="4698870" y="1320336"/>
                  <a:pt x="4703378" y="1330971"/>
                </a:cubicBezTo>
                <a:cubicBezTo>
                  <a:pt x="4707884" y="1341603"/>
                  <a:pt x="4710377" y="1353296"/>
                  <a:pt x="4710377" y="1365569"/>
                </a:cubicBezTo>
                <a:cubicBezTo>
                  <a:pt x="4710379" y="1377840"/>
                  <a:pt x="4707884" y="1389533"/>
                  <a:pt x="4703378" y="1400167"/>
                </a:cubicBezTo>
                <a:cubicBezTo>
                  <a:pt x="4698870" y="1410802"/>
                  <a:pt x="4692348" y="1420377"/>
                  <a:pt x="4684289" y="1428421"/>
                </a:cubicBezTo>
                <a:cubicBezTo>
                  <a:pt x="4668168" y="1444507"/>
                  <a:pt x="4645899" y="1454454"/>
                  <a:pt x="4621302" y="1454455"/>
                </a:cubicBezTo>
                <a:lnTo>
                  <a:pt x="4586631" y="1447468"/>
                </a:lnTo>
                <a:lnTo>
                  <a:pt x="4558317" y="1428421"/>
                </a:lnTo>
                <a:lnTo>
                  <a:pt x="4539227" y="1400167"/>
                </a:lnTo>
                <a:lnTo>
                  <a:pt x="4532229" y="1365568"/>
                </a:lnTo>
                <a:lnTo>
                  <a:pt x="4539228" y="1330970"/>
                </a:lnTo>
                <a:lnTo>
                  <a:pt x="4558317" y="1302717"/>
                </a:lnTo>
                <a:lnTo>
                  <a:pt x="4586631" y="1283667"/>
                </a:lnTo>
                <a:cubicBezTo>
                  <a:pt x="4597288" y="1279170"/>
                  <a:pt x="4609004" y="1276682"/>
                  <a:pt x="4621302" y="1276682"/>
                </a:cubicBezTo>
                <a:close/>
                <a:moveTo>
                  <a:pt x="1158669" y="1042440"/>
                </a:moveTo>
                <a:cubicBezTo>
                  <a:pt x="1170855" y="1044096"/>
                  <a:pt x="1182129" y="1048139"/>
                  <a:pt x="1192084" y="1054031"/>
                </a:cubicBezTo>
                <a:lnTo>
                  <a:pt x="1217574" y="1076720"/>
                </a:lnTo>
                <a:lnTo>
                  <a:pt x="1232684" y="1107287"/>
                </a:lnTo>
                <a:lnTo>
                  <a:pt x="1234959" y="1142512"/>
                </a:lnTo>
                <a:lnTo>
                  <a:pt x="1223365" y="1175854"/>
                </a:lnTo>
                <a:lnTo>
                  <a:pt x="1200644" y="1201279"/>
                </a:lnTo>
                <a:lnTo>
                  <a:pt x="1170023" y="1216339"/>
                </a:lnTo>
                <a:lnTo>
                  <a:pt x="1134727" y="1218593"/>
                </a:lnTo>
                <a:cubicBezTo>
                  <a:pt x="1110354" y="1215279"/>
                  <a:pt x="1089627" y="1202424"/>
                  <a:pt x="1075820" y="1184313"/>
                </a:cubicBezTo>
                <a:cubicBezTo>
                  <a:pt x="1068918" y="1175257"/>
                  <a:pt x="1063745" y="1164891"/>
                  <a:pt x="1060710" y="1153746"/>
                </a:cubicBezTo>
                <a:cubicBezTo>
                  <a:pt x="1057677" y="1142602"/>
                  <a:pt x="1056780" y="1130679"/>
                  <a:pt x="1058434" y="1118520"/>
                </a:cubicBezTo>
                <a:cubicBezTo>
                  <a:pt x="1060087" y="1106359"/>
                  <a:pt x="1064132" y="1095108"/>
                  <a:pt x="1070029" y="1085180"/>
                </a:cubicBezTo>
                <a:cubicBezTo>
                  <a:pt x="1075929" y="1075249"/>
                  <a:pt x="1083682" y="1066637"/>
                  <a:pt x="1092751" y="1059755"/>
                </a:cubicBezTo>
                <a:cubicBezTo>
                  <a:pt x="1101820" y="1052870"/>
                  <a:pt x="1112207" y="1047714"/>
                  <a:pt x="1123371" y="1044691"/>
                </a:cubicBezTo>
                <a:close/>
                <a:moveTo>
                  <a:pt x="3706453" y="1198585"/>
                </a:moveTo>
                <a:lnTo>
                  <a:pt x="3725770" y="1210148"/>
                </a:lnTo>
                <a:cubicBezTo>
                  <a:pt x="3730715" y="1217294"/>
                  <a:pt x="3733772" y="1227162"/>
                  <a:pt x="3733772" y="1238063"/>
                </a:cubicBezTo>
                <a:cubicBezTo>
                  <a:pt x="3733772" y="1248965"/>
                  <a:pt x="3730714" y="1258835"/>
                  <a:pt x="3725770" y="1265980"/>
                </a:cubicBezTo>
                <a:lnTo>
                  <a:pt x="3706451" y="1277542"/>
                </a:lnTo>
                <a:lnTo>
                  <a:pt x="3687131" y="1265979"/>
                </a:lnTo>
                <a:lnTo>
                  <a:pt x="3679131" y="1238064"/>
                </a:lnTo>
                <a:lnTo>
                  <a:pt x="3687133" y="1210148"/>
                </a:lnTo>
                <a:cubicBezTo>
                  <a:pt x="3692075" y="1203003"/>
                  <a:pt x="3698906" y="1198585"/>
                  <a:pt x="3706453" y="1198585"/>
                </a:cubicBezTo>
                <a:close/>
                <a:moveTo>
                  <a:pt x="2075701" y="1088267"/>
                </a:moveTo>
                <a:cubicBezTo>
                  <a:pt x="2083179" y="1089283"/>
                  <a:pt x="2089353" y="1094581"/>
                  <a:pt x="2093288" y="1102327"/>
                </a:cubicBezTo>
                <a:lnTo>
                  <a:pt x="2097457" y="1131066"/>
                </a:lnTo>
                <a:lnTo>
                  <a:pt x="2085771" y="1157649"/>
                </a:lnTo>
                <a:lnTo>
                  <a:pt x="2065069" y="1166505"/>
                </a:lnTo>
                <a:lnTo>
                  <a:pt x="2047483" y="1152446"/>
                </a:lnTo>
                <a:cubicBezTo>
                  <a:pt x="2043547" y="1144701"/>
                  <a:pt x="2041846" y="1134509"/>
                  <a:pt x="2043314" y="1123706"/>
                </a:cubicBezTo>
                <a:cubicBezTo>
                  <a:pt x="2044782" y="1112904"/>
                  <a:pt x="2049141" y="1103538"/>
                  <a:pt x="2055003" y="1097123"/>
                </a:cubicBezTo>
                <a:close/>
                <a:moveTo>
                  <a:pt x="3636731" y="1156831"/>
                </a:moveTo>
                <a:lnTo>
                  <a:pt x="3656049" y="1168393"/>
                </a:lnTo>
                <a:cubicBezTo>
                  <a:pt x="3660993" y="1175535"/>
                  <a:pt x="3664052" y="1185407"/>
                  <a:pt x="3664052" y="1196309"/>
                </a:cubicBezTo>
                <a:cubicBezTo>
                  <a:pt x="3664052" y="1207210"/>
                  <a:pt x="3660994" y="1217080"/>
                  <a:pt x="3656050" y="1224223"/>
                </a:cubicBezTo>
                <a:lnTo>
                  <a:pt x="3636730" y="1235788"/>
                </a:lnTo>
                <a:lnTo>
                  <a:pt x="3617411" y="1224223"/>
                </a:lnTo>
                <a:lnTo>
                  <a:pt x="3609409" y="1196308"/>
                </a:lnTo>
                <a:lnTo>
                  <a:pt x="3617411" y="1168393"/>
                </a:lnTo>
                <a:cubicBezTo>
                  <a:pt x="3622355" y="1161249"/>
                  <a:pt x="3629185" y="1156828"/>
                  <a:pt x="3636731" y="1156831"/>
                </a:cubicBezTo>
                <a:close/>
                <a:moveTo>
                  <a:pt x="2150412" y="1056284"/>
                </a:moveTo>
                <a:cubicBezTo>
                  <a:pt x="2157889" y="1057297"/>
                  <a:pt x="2164061" y="1062597"/>
                  <a:pt x="2167998" y="1070342"/>
                </a:cubicBezTo>
                <a:lnTo>
                  <a:pt x="2172168" y="1099081"/>
                </a:lnTo>
                <a:lnTo>
                  <a:pt x="2160479" y="1125664"/>
                </a:lnTo>
                <a:lnTo>
                  <a:pt x="2139778" y="1134521"/>
                </a:lnTo>
                <a:lnTo>
                  <a:pt x="2122192" y="1120460"/>
                </a:lnTo>
                <a:cubicBezTo>
                  <a:pt x="2118255" y="1112716"/>
                  <a:pt x="2116554" y="1102524"/>
                  <a:pt x="2118022" y="1091722"/>
                </a:cubicBezTo>
                <a:cubicBezTo>
                  <a:pt x="2119491" y="1080920"/>
                  <a:pt x="2123852" y="1071550"/>
                  <a:pt x="2129712" y="1065139"/>
                </a:cubicBezTo>
                <a:close/>
                <a:moveTo>
                  <a:pt x="3997894" y="1156954"/>
                </a:moveTo>
                <a:cubicBezTo>
                  <a:pt x="4011168" y="1156956"/>
                  <a:pt x="4023184" y="1164120"/>
                  <a:pt x="4031882" y="1175709"/>
                </a:cubicBezTo>
                <a:cubicBezTo>
                  <a:pt x="4040579" y="1187296"/>
                  <a:pt x="4045961" y="1203305"/>
                  <a:pt x="4045961" y="1220986"/>
                </a:cubicBezTo>
                <a:cubicBezTo>
                  <a:pt x="4045961" y="1238667"/>
                  <a:pt x="4040581" y="1254675"/>
                  <a:pt x="4031883" y="1266263"/>
                </a:cubicBezTo>
                <a:cubicBezTo>
                  <a:pt x="4023184" y="1277850"/>
                  <a:pt x="4011168" y="1285017"/>
                  <a:pt x="3997894" y="1285017"/>
                </a:cubicBezTo>
                <a:lnTo>
                  <a:pt x="3963906" y="1266264"/>
                </a:lnTo>
                <a:lnTo>
                  <a:pt x="3949827" y="1220986"/>
                </a:lnTo>
                <a:lnTo>
                  <a:pt x="3963905" y="1175709"/>
                </a:lnTo>
                <a:cubicBezTo>
                  <a:pt x="3972605" y="1164122"/>
                  <a:pt x="3984621" y="1156954"/>
                  <a:pt x="3997894" y="1156954"/>
                </a:cubicBezTo>
                <a:close/>
                <a:moveTo>
                  <a:pt x="1792522" y="1007764"/>
                </a:moveTo>
                <a:cubicBezTo>
                  <a:pt x="1805675" y="1009551"/>
                  <a:pt x="1816616" y="1018272"/>
                  <a:pt x="1823676" y="1030926"/>
                </a:cubicBezTo>
                <a:lnTo>
                  <a:pt x="1831528" y="1077686"/>
                </a:lnTo>
                <a:lnTo>
                  <a:pt x="1811479" y="1120655"/>
                </a:lnTo>
                <a:lnTo>
                  <a:pt x="1775275" y="1134660"/>
                </a:lnTo>
                <a:cubicBezTo>
                  <a:pt x="1762122" y="1132872"/>
                  <a:pt x="1751180" y="1124152"/>
                  <a:pt x="1744121" y="1111499"/>
                </a:cubicBezTo>
                <a:cubicBezTo>
                  <a:pt x="1737063" y="1098845"/>
                  <a:pt x="1733888" y="1082259"/>
                  <a:pt x="1736270" y="1064739"/>
                </a:cubicBezTo>
                <a:cubicBezTo>
                  <a:pt x="1738651" y="1047219"/>
                  <a:pt x="1746140" y="1032080"/>
                  <a:pt x="1756318" y="1021770"/>
                </a:cubicBezTo>
                <a:cubicBezTo>
                  <a:pt x="1766498" y="1011458"/>
                  <a:pt x="1779369" y="1005978"/>
                  <a:pt x="1792522" y="1007764"/>
                </a:cubicBezTo>
                <a:close/>
                <a:moveTo>
                  <a:pt x="3872023" y="1142262"/>
                </a:moveTo>
                <a:lnTo>
                  <a:pt x="3899769" y="1158366"/>
                </a:lnTo>
                <a:cubicBezTo>
                  <a:pt x="3906871" y="1168316"/>
                  <a:pt x="3911262" y="1182061"/>
                  <a:pt x="3911262" y="1197244"/>
                </a:cubicBezTo>
                <a:cubicBezTo>
                  <a:pt x="3911262" y="1212427"/>
                  <a:pt x="3906870" y="1226172"/>
                  <a:pt x="3899769" y="1236121"/>
                </a:cubicBezTo>
                <a:cubicBezTo>
                  <a:pt x="3892668" y="1246071"/>
                  <a:pt x="3882859" y="1252225"/>
                  <a:pt x="3872023" y="1252225"/>
                </a:cubicBezTo>
                <a:lnTo>
                  <a:pt x="3844276" y="1236121"/>
                </a:lnTo>
                <a:lnTo>
                  <a:pt x="3832784" y="1197244"/>
                </a:lnTo>
                <a:lnTo>
                  <a:pt x="3844276" y="1158366"/>
                </a:lnTo>
                <a:cubicBezTo>
                  <a:pt x="3851379" y="1148417"/>
                  <a:pt x="3861187" y="1142262"/>
                  <a:pt x="3872023" y="1142262"/>
                </a:cubicBezTo>
                <a:close/>
                <a:moveTo>
                  <a:pt x="1919225" y="1010158"/>
                </a:moveTo>
                <a:cubicBezTo>
                  <a:pt x="1929963" y="1011617"/>
                  <a:pt x="1938852" y="1019037"/>
                  <a:pt x="1944551" y="1029852"/>
                </a:cubicBezTo>
                <a:lnTo>
                  <a:pt x="1950702" y="1069924"/>
                </a:lnTo>
                <a:lnTo>
                  <a:pt x="1934079" y="1106899"/>
                </a:lnTo>
                <a:lnTo>
                  <a:pt x="1904416" y="1119119"/>
                </a:lnTo>
                <a:cubicBezTo>
                  <a:pt x="1893678" y="1117660"/>
                  <a:pt x="1884787" y="1110241"/>
                  <a:pt x="1879091" y="1099425"/>
                </a:cubicBezTo>
                <a:cubicBezTo>
                  <a:pt x="1873395" y="1088610"/>
                  <a:pt x="1870894" y="1074399"/>
                  <a:pt x="1872939" y="1059354"/>
                </a:cubicBezTo>
                <a:cubicBezTo>
                  <a:pt x="1874984" y="1044310"/>
                  <a:pt x="1881186" y="1031281"/>
                  <a:pt x="1889563" y="1022378"/>
                </a:cubicBezTo>
                <a:close/>
                <a:moveTo>
                  <a:pt x="3547532" y="1116540"/>
                </a:moveTo>
                <a:lnTo>
                  <a:pt x="3566851" y="1128106"/>
                </a:lnTo>
                <a:cubicBezTo>
                  <a:pt x="3571796" y="1135248"/>
                  <a:pt x="3574853" y="1145119"/>
                  <a:pt x="3574853" y="1156021"/>
                </a:cubicBezTo>
                <a:cubicBezTo>
                  <a:pt x="3574853" y="1166921"/>
                  <a:pt x="3571795" y="1176791"/>
                  <a:pt x="3566851" y="1183936"/>
                </a:cubicBezTo>
                <a:lnTo>
                  <a:pt x="3547532" y="1195500"/>
                </a:lnTo>
                <a:lnTo>
                  <a:pt x="3528212" y="1183935"/>
                </a:lnTo>
                <a:lnTo>
                  <a:pt x="3520210" y="1156018"/>
                </a:lnTo>
                <a:lnTo>
                  <a:pt x="3528213" y="1128103"/>
                </a:lnTo>
                <a:cubicBezTo>
                  <a:pt x="3533156" y="1120960"/>
                  <a:pt x="3539987" y="1116540"/>
                  <a:pt x="3547532" y="1116540"/>
                </a:cubicBezTo>
                <a:close/>
                <a:moveTo>
                  <a:pt x="2244224" y="1028373"/>
                </a:moveTo>
                <a:cubicBezTo>
                  <a:pt x="2251700" y="1029389"/>
                  <a:pt x="2257874" y="1034689"/>
                  <a:pt x="2261810" y="1042433"/>
                </a:cubicBezTo>
                <a:lnTo>
                  <a:pt x="2265980" y="1071171"/>
                </a:lnTo>
                <a:lnTo>
                  <a:pt x="2254291" y="1097756"/>
                </a:lnTo>
                <a:lnTo>
                  <a:pt x="2233590" y="1106614"/>
                </a:lnTo>
                <a:lnTo>
                  <a:pt x="2216004" y="1092553"/>
                </a:lnTo>
                <a:cubicBezTo>
                  <a:pt x="2212068" y="1084807"/>
                  <a:pt x="2210367" y="1074615"/>
                  <a:pt x="2211835" y="1063815"/>
                </a:cubicBezTo>
                <a:cubicBezTo>
                  <a:pt x="2213303" y="1053012"/>
                  <a:pt x="2217662" y="1043643"/>
                  <a:pt x="2223524" y="1037232"/>
                </a:cubicBezTo>
                <a:close/>
                <a:moveTo>
                  <a:pt x="4135076" y="1154308"/>
                </a:moveTo>
                <a:cubicBezTo>
                  <a:pt x="4151331" y="1154308"/>
                  <a:pt x="4166048" y="1162543"/>
                  <a:pt x="4176701" y="1175855"/>
                </a:cubicBezTo>
                <a:cubicBezTo>
                  <a:pt x="4187354" y="1189169"/>
                  <a:pt x="4193942" y="1207560"/>
                  <a:pt x="4193942" y="1227874"/>
                </a:cubicBezTo>
                <a:cubicBezTo>
                  <a:pt x="4193942" y="1248189"/>
                  <a:pt x="4187353" y="1266581"/>
                  <a:pt x="4176700" y="1279894"/>
                </a:cubicBezTo>
                <a:cubicBezTo>
                  <a:pt x="4166048" y="1293207"/>
                  <a:pt x="4151331" y="1301441"/>
                  <a:pt x="4135076" y="1301441"/>
                </a:cubicBezTo>
                <a:lnTo>
                  <a:pt x="4093452" y="1279895"/>
                </a:lnTo>
                <a:lnTo>
                  <a:pt x="4076210" y="1227874"/>
                </a:lnTo>
                <a:lnTo>
                  <a:pt x="4093452" y="1175855"/>
                </a:lnTo>
                <a:cubicBezTo>
                  <a:pt x="4104105" y="1162542"/>
                  <a:pt x="4118820" y="1154308"/>
                  <a:pt x="4135076" y="1154308"/>
                </a:cubicBezTo>
                <a:close/>
                <a:moveTo>
                  <a:pt x="1656947" y="986666"/>
                </a:moveTo>
                <a:cubicBezTo>
                  <a:pt x="1673055" y="988855"/>
                  <a:pt x="1686527" y="998996"/>
                  <a:pt x="1695290" y="1013623"/>
                </a:cubicBezTo>
                <a:lnTo>
                  <a:pt x="1705368" y="1067490"/>
                </a:lnTo>
                <a:lnTo>
                  <a:pt x="1681277" y="1116715"/>
                </a:lnTo>
                <a:lnTo>
                  <a:pt x="1637131" y="1132458"/>
                </a:lnTo>
                <a:cubicBezTo>
                  <a:pt x="1621024" y="1130269"/>
                  <a:pt x="1607550" y="1120128"/>
                  <a:pt x="1598788" y="1105502"/>
                </a:cubicBezTo>
                <a:cubicBezTo>
                  <a:pt x="1590025" y="1090875"/>
                  <a:pt x="1585973" y="1071764"/>
                  <a:pt x="1588709" y="1051634"/>
                </a:cubicBezTo>
                <a:cubicBezTo>
                  <a:pt x="1591445" y="1031505"/>
                  <a:pt x="1600450" y="1014169"/>
                  <a:pt x="1612799" y="1002411"/>
                </a:cubicBezTo>
                <a:cubicBezTo>
                  <a:pt x="1625148" y="990655"/>
                  <a:pt x="1640840" y="984477"/>
                  <a:pt x="1656947" y="986666"/>
                </a:cubicBezTo>
                <a:close/>
                <a:moveTo>
                  <a:pt x="4828648" y="1195417"/>
                </a:moveTo>
                <a:lnTo>
                  <a:pt x="4864386" y="1205002"/>
                </a:lnTo>
                <a:cubicBezTo>
                  <a:pt x="4875371" y="1211175"/>
                  <a:pt x="4885263" y="1220109"/>
                  <a:pt x="4893571" y="1231145"/>
                </a:cubicBezTo>
                <a:cubicBezTo>
                  <a:pt x="4901878" y="1242184"/>
                  <a:pt x="4908602" y="1255326"/>
                  <a:pt x="4913247" y="1269921"/>
                </a:cubicBezTo>
                <a:cubicBezTo>
                  <a:pt x="4917894" y="1284515"/>
                  <a:pt x="4920464" y="1300560"/>
                  <a:pt x="4920464" y="1317404"/>
                </a:cubicBezTo>
                <a:cubicBezTo>
                  <a:pt x="4920464" y="1334247"/>
                  <a:pt x="4917894" y="1350292"/>
                  <a:pt x="4913247" y="1364886"/>
                </a:cubicBezTo>
                <a:cubicBezTo>
                  <a:pt x="4908603" y="1379481"/>
                  <a:pt x="4901878" y="1392625"/>
                  <a:pt x="4893571" y="1403663"/>
                </a:cubicBezTo>
                <a:cubicBezTo>
                  <a:pt x="4876956" y="1425737"/>
                  <a:pt x="4854001" y="1439392"/>
                  <a:pt x="4828648" y="1439393"/>
                </a:cubicBezTo>
                <a:lnTo>
                  <a:pt x="4792908" y="1429804"/>
                </a:lnTo>
                <a:lnTo>
                  <a:pt x="4763722" y="1403661"/>
                </a:lnTo>
                <a:lnTo>
                  <a:pt x="4744046" y="1364886"/>
                </a:lnTo>
                <a:lnTo>
                  <a:pt x="4736832" y="1317405"/>
                </a:lnTo>
                <a:lnTo>
                  <a:pt x="4744048" y="1269921"/>
                </a:lnTo>
                <a:lnTo>
                  <a:pt x="4763724" y="1231145"/>
                </a:lnTo>
                <a:lnTo>
                  <a:pt x="4792908" y="1205003"/>
                </a:lnTo>
                <a:cubicBezTo>
                  <a:pt x="4803894" y="1198830"/>
                  <a:pt x="4815970" y="1195417"/>
                  <a:pt x="4828648" y="1195417"/>
                </a:cubicBezTo>
                <a:close/>
                <a:moveTo>
                  <a:pt x="964157" y="933990"/>
                </a:moveTo>
                <a:cubicBezTo>
                  <a:pt x="976720" y="935697"/>
                  <a:pt x="988226" y="940705"/>
                  <a:pt x="998281" y="948302"/>
                </a:cubicBezTo>
                <a:lnTo>
                  <a:pt x="1023678" y="978136"/>
                </a:lnTo>
                <a:lnTo>
                  <a:pt x="1037952" y="1019209"/>
                </a:lnTo>
                <a:lnTo>
                  <a:pt x="1038707" y="1067232"/>
                </a:lnTo>
                <a:lnTo>
                  <a:pt x="1025164" y="1113309"/>
                </a:lnTo>
                <a:lnTo>
                  <a:pt x="1000445" y="1149081"/>
                </a:lnTo>
                <a:lnTo>
                  <a:pt x="968004" y="1171055"/>
                </a:lnTo>
                <a:lnTo>
                  <a:pt x="931298" y="1175743"/>
                </a:lnTo>
                <a:cubicBezTo>
                  <a:pt x="906176" y="1172327"/>
                  <a:pt x="885270" y="1155705"/>
                  <a:pt x="871779" y="1131594"/>
                </a:cubicBezTo>
                <a:cubicBezTo>
                  <a:pt x="865034" y="1119538"/>
                  <a:pt x="860141" y="1105608"/>
                  <a:pt x="857505" y="1090521"/>
                </a:cubicBezTo>
                <a:cubicBezTo>
                  <a:pt x="854866" y="1075434"/>
                  <a:pt x="854480" y="1059189"/>
                  <a:pt x="856749" y="1042499"/>
                </a:cubicBezTo>
                <a:cubicBezTo>
                  <a:pt x="859017" y="1025809"/>
                  <a:pt x="863725" y="1010256"/>
                  <a:pt x="870295" y="996421"/>
                </a:cubicBezTo>
                <a:cubicBezTo>
                  <a:pt x="876863" y="982585"/>
                  <a:pt x="885296" y="970468"/>
                  <a:pt x="895014" y="960648"/>
                </a:cubicBezTo>
                <a:cubicBezTo>
                  <a:pt x="904733" y="950832"/>
                  <a:pt x="915738" y="943311"/>
                  <a:pt x="927454" y="938674"/>
                </a:cubicBezTo>
                <a:close/>
                <a:moveTo>
                  <a:pt x="3765690" y="1115876"/>
                </a:moveTo>
                <a:lnTo>
                  <a:pt x="3790201" y="1128079"/>
                </a:lnTo>
                <a:cubicBezTo>
                  <a:pt x="3796474" y="1135618"/>
                  <a:pt x="3800354" y="1146036"/>
                  <a:pt x="3800354" y="1157540"/>
                </a:cubicBezTo>
                <a:cubicBezTo>
                  <a:pt x="3800354" y="1169046"/>
                  <a:pt x="3796474" y="1179462"/>
                  <a:pt x="3790201" y="1187001"/>
                </a:cubicBezTo>
                <a:lnTo>
                  <a:pt x="3765690" y="1199204"/>
                </a:lnTo>
                <a:lnTo>
                  <a:pt x="3741179" y="1187002"/>
                </a:lnTo>
                <a:lnTo>
                  <a:pt x="3731026" y="1157540"/>
                </a:lnTo>
                <a:lnTo>
                  <a:pt x="3741179" y="1128079"/>
                </a:lnTo>
                <a:cubicBezTo>
                  <a:pt x="3747452" y="1120540"/>
                  <a:pt x="3756117" y="1115876"/>
                  <a:pt x="3765690" y="1115876"/>
                </a:cubicBezTo>
                <a:close/>
                <a:moveTo>
                  <a:pt x="2028143" y="998333"/>
                </a:moveTo>
                <a:cubicBezTo>
                  <a:pt x="2037629" y="999623"/>
                  <a:pt x="2045587" y="1005411"/>
                  <a:pt x="2050787" y="1013726"/>
                </a:cubicBezTo>
                <a:lnTo>
                  <a:pt x="2056880" y="1044286"/>
                </a:lnTo>
                <a:lnTo>
                  <a:pt x="2042852" y="1072113"/>
                </a:lnTo>
                <a:lnTo>
                  <a:pt x="2016921" y="1080902"/>
                </a:lnTo>
                <a:lnTo>
                  <a:pt x="1994276" y="1065509"/>
                </a:lnTo>
                <a:cubicBezTo>
                  <a:pt x="1989076" y="1057194"/>
                  <a:pt x="1986634" y="1046350"/>
                  <a:pt x="1988184" y="1034949"/>
                </a:cubicBezTo>
                <a:cubicBezTo>
                  <a:pt x="1989733" y="1023550"/>
                  <a:pt x="1994981" y="1013749"/>
                  <a:pt x="2002212" y="1007124"/>
                </a:cubicBezTo>
                <a:close/>
                <a:moveTo>
                  <a:pt x="4308953" y="1148731"/>
                </a:moveTo>
                <a:cubicBezTo>
                  <a:pt x="4328814" y="1148729"/>
                  <a:pt x="4346793" y="1157147"/>
                  <a:pt x="4359807" y="1170759"/>
                </a:cubicBezTo>
                <a:cubicBezTo>
                  <a:pt x="4372819" y="1184367"/>
                  <a:pt x="4380869" y="1203169"/>
                  <a:pt x="4380868" y="1223937"/>
                </a:cubicBezTo>
                <a:cubicBezTo>
                  <a:pt x="4380868" y="1244705"/>
                  <a:pt x="4372820" y="1263507"/>
                  <a:pt x="4359806" y="1277117"/>
                </a:cubicBezTo>
                <a:cubicBezTo>
                  <a:pt x="4346792" y="1290728"/>
                  <a:pt x="4328813" y="1299146"/>
                  <a:pt x="4308953" y="1299146"/>
                </a:cubicBezTo>
                <a:lnTo>
                  <a:pt x="4258103" y="1277118"/>
                </a:lnTo>
                <a:lnTo>
                  <a:pt x="4237040" y="1223938"/>
                </a:lnTo>
                <a:lnTo>
                  <a:pt x="4258101" y="1170757"/>
                </a:lnTo>
                <a:cubicBezTo>
                  <a:pt x="4271117" y="1157149"/>
                  <a:pt x="4289096" y="1148731"/>
                  <a:pt x="4308953" y="1148731"/>
                </a:cubicBezTo>
                <a:close/>
                <a:moveTo>
                  <a:pt x="1485405" y="957722"/>
                </a:moveTo>
                <a:cubicBezTo>
                  <a:pt x="1505081" y="960396"/>
                  <a:pt x="1521763" y="971159"/>
                  <a:pt x="1532827" y="986396"/>
                </a:cubicBezTo>
                <a:lnTo>
                  <a:pt x="1546534" y="1041929"/>
                </a:lnTo>
                <a:lnTo>
                  <a:pt x="1518500" y="1091788"/>
                </a:lnTo>
                <a:lnTo>
                  <a:pt x="1465147" y="1106767"/>
                </a:lnTo>
                <a:cubicBezTo>
                  <a:pt x="1445468" y="1104092"/>
                  <a:pt x="1428786" y="1093329"/>
                  <a:pt x="1417724" y="1078089"/>
                </a:cubicBezTo>
                <a:cubicBezTo>
                  <a:pt x="1406662" y="1062850"/>
                  <a:pt x="1401219" y="1043136"/>
                  <a:pt x="1404016" y="1022557"/>
                </a:cubicBezTo>
                <a:cubicBezTo>
                  <a:pt x="1406813" y="1001978"/>
                  <a:pt x="1417321" y="984432"/>
                  <a:pt x="1432048" y="972700"/>
                </a:cubicBezTo>
                <a:cubicBezTo>
                  <a:pt x="1446776" y="960965"/>
                  <a:pt x="1465725" y="955045"/>
                  <a:pt x="1485405" y="957722"/>
                </a:cubicBezTo>
                <a:close/>
                <a:moveTo>
                  <a:pt x="5779289" y="1240469"/>
                </a:moveTo>
                <a:lnTo>
                  <a:pt x="5780682" y="1349835"/>
                </a:lnTo>
                <a:lnTo>
                  <a:pt x="5777964" y="1345122"/>
                </a:lnTo>
                <a:lnTo>
                  <a:pt x="5764948" y="1269760"/>
                </a:lnTo>
                <a:lnTo>
                  <a:pt x="5769921" y="1240971"/>
                </a:lnTo>
                <a:close/>
                <a:moveTo>
                  <a:pt x="16110" y="850598"/>
                </a:moveTo>
                <a:lnTo>
                  <a:pt x="25325" y="852357"/>
                </a:lnTo>
                <a:lnTo>
                  <a:pt x="26375" y="881554"/>
                </a:lnTo>
                <a:lnTo>
                  <a:pt x="3328" y="954476"/>
                </a:lnTo>
                <a:lnTo>
                  <a:pt x="0" y="958780"/>
                </a:lnTo>
                <a:close/>
                <a:moveTo>
                  <a:pt x="3665259" y="1080248"/>
                </a:moveTo>
                <a:lnTo>
                  <a:pt x="3684577" y="1091811"/>
                </a:lnTo>
                <a:cubicBezTo>
                  <a:pt x="3689521" y="1098956"/>
                  <a:pt x="3692580" y="1108825"/>
                  <a:pt x="3692580" y="1119726"/>
                </a:cubicBezTo>
                <a:cubicBezTo>
                  <a:pt x="3692580" y="1130628"/>
                  <a:pt x="3689522" y="1140498"/>
                  <a:pt x="3684578" y="1147642"/>
                </a:cubicBezTo>
                <a:lnTo>
                  <a:pt x="3665258" y="1159205"/>
                </a:lnTo>
                <a:lnTo>
                  <a:pt x="3645938" y="1147642"/>
                </a:lnTo>
                <a:lnTo>
                  <a:pt x="3637937" y="1119726"/>
                </a:lnTo>
                <a:lnTo>
                  <a:pt x="3645939" y="1091811"/>
                </a:lnTo>
                <a:cubicBezTo>
                  <a:pt x="3650883" y="1084666"/>
                  <a:pt x="3657714" y="1080248"/>
                  <a:pt x="3665259" y="1080248"/>
                </a:cubicBezTo>
                <a:close/>
                <a:moveTo>
                  <a:pt x="2132458" y="976556"/>
                </a:moveTo>
                <a:cubicBezTo>
                  <a:pt x="2139934" y="977572"/>
                  <a:pt x="2146108" y="982870"/>
                  <a:pt x="2150044" y="990616"/>
                </a:cubicBezTo>
                <a:lnTo>
                  <a:pt x="2154214" y="1019354"/>
                </a:lnTo>
                <a:lnTo>
                  <a:pt x="2142526" y="1045938"/>
                </a:lnTo>
                <a:lnTo>
                  <a:pt x="2121825" y="1054794"/>
                </a:lnTo>
                <a:lnTo>
                  <a:pt x="2104238" y="1040734"/>
                </a:lnTo>
                <a:cubicBezTo>
                  <a:pt x="2100301" y="1032990"/>
                  <a:pt x="2098600" y="1022797"/>
                  <a:pt x="2100069" y="1011995"/>
                </a:cubicBezTo>
                <a:cubicBezTo>
                  <a:pt x="2101537" y="1001193"/>
                  <a:pt x="2105897" y="991826"/>
                  <a:pt x="2111758" y="985412"/>
                </a:cubicBezTo>
                <a:close/>
                <a:moveTo>
                  <a:pt x="3476931" y="1063104"/>
                </a:moveTo>
                <a:lnTo>
                  <a:pt x="3496249" y="1074667"/>
                </a:lnTo>
                <a:cubicBezTo>
                  <a:pt x="3501194" y="1081810"/>
                  <a:pt x="3504250" y="1091681"/>
                  <a:pt x="3504250" y="1102583"/>
                </a:cubicBezTo>
                <a:cubicBezTo>
                  <a:pt x="3504251" y="1113485"/>
                  <a:pt x="3501193" y="1123354"/>
                  <a:pt x="3496249" y="1130498"/>
                </a:cubicBezTo>
                <a:lnTo>
                  <a:pt x="3476930" y="1142061"/>
                </a:lnTo>
                <a:lnTo>
                  <a:pt x="3457611" y="1130498"/>
                </a:lnTo>
                <a:lnTo>
                  <a:pt x="3449609" y="1102583"/>
                </a:lnTo>
                <a:lnTo>
                  <a:pt x="3457610" y="1074666"/>
                </a:lnTo>
                <a:cubicBezTo>
                  <a:pt x="3462554" y="1067523"/>
                  <a:pt x="3469384" y="1063103"/>
                  <a:pt x="3476931" y="1063104"/>
                </a:cubicBezTo>
                <a:close/>
                <a:moveTo>
                  <a:pt x="2321379" y="984933"/>
                </a:moveTo>
                <a:cubicBezTo>
                  <a:pt x="2328857" y="985948"/>
                  <a:pt x="2335030" y="991248"/>
                  <a:pt x="2338967" y="998991"/>
                </a:cubicBezTo>
                <a:lnTo>
                  <a:pt x="2343135" y="1027732"/>
                </a:lnTo>
                <a:lnTo>
                  <a:pt x="2331446" y="1054314"/>
                </a:lnTo>
                <a:lnTo>
                  <a:pt x="2310746" y="1063170"/>
                </a:lnTo>
                <a:lnTo>
                  <a:pt x="2293160" y="1049111"/>
                </a:lnTo>
                <a:cubicBezTo>
                  <a:pt x="2289223" y="1041366"/>
                  <a:pt x="2287522" y="1031175"/>
                  <a:pt x="2288992" y="1020373"/>
                </a:cubicBezTo>
                <a:cubicBezTo>
                  <a:pt x="2290460" y="1009570"/>
                  <a:pt x="2294818" y="1000200"/>
                  <a:pt x="2300679" y="993788"/>
                </a:cubicBezTo>
                <a:close/>
                <a:moveTo>
                  <a:pt x="4479536" y="1114343"/>
                </a:moveTo>
                <a:lnTo>
                  <a:pt x="4514209" y="1121329"/>
                </a:lnTo>
                <a:cubicBezTo>
                  <a:pt x="4524865" y="1125828"/>
                  <a:pt x="4534462" y="1132335"/>
                  <a:pt x="4542522" y="1140379"/>
                </a:cubicBezTo>
                <a:cubicBezTo>
                  <a:pt x="4550581" y="1148420"/>
                  <a:pt x="4557104" y="1157997"/>
                  <a:pt x="4561612" y="1168632"/>
                </a:cubicBezTo>
                <a:cubicBezTo>
                  <a:pt x="4566118" y="1179265"/>
                  <a:pt x="4568611" y="1190958"/>
                  <a:pt x="4568611" y="1203230"/>
                </a:cubicBezTo>
                <a:cubicBezTo>
                  <a:pt x="4568613" y="1215502"/>
                  <a:pt x="4566118" y="1227195"/>
                  <a:pt x="4561612" y="1237828"/>
                </a:cubicBezTo>
                <a:cubicBezTo>
                  <a:pt x="4557104" y="1248463"/>
                  <a:pt x="4550582" y="1258039"/>
                  <a:pt x="4542523" y="1266083"/>
                </a:cubicBezTo>
                <a:cubicBezTo>
                  <a:pt x="4526402" y="1282169"/>
                  <a:pt x="4504133" y="1292116"/>
                  <a:pt x="4479536" y="1292117"/>
                </a:cubicBezTo>
                <a:lnTo>
                  <a:pt x="4444865" y="1285130"/>
                </a:lnTo>
                <a:lnTo>
                  <a:pt x="4416551" y="1266083"/>
                </a:lnTo>
                <a:lnTo>
                  <a:pt x="4397461" y="1237828"/>
                </a:lnTo>
                <a:lnTo>
                  <a:pt x="4390463" y="1203230"/>
                </a:lnTo>
                <a:lnTo>
                  <a:pt x="4397462" y="1168632"/>
                </a:lnTo>
                <a:lnTo>
                  <a:pt x="4416551" y="1140378"/>
                </a:lnTo>
                <a:lnTo>
                  <a:pt x="4444865" y="1121329"/>
                </a:lnTo>
                <a:cubicBezTo>
                  <a:pt x="4455522" y="1116832"/>
                  <a:pt x="4467238" y="1114343"/>
                  <a:pt x="4479536" y="1114343"/>
                </a:cubicBezTo>
                <a:close/>
                <a:moveTo>
                  <a:pt x="1321008" y="900673"/>
                </a:moveTo>
                <a:cubicBezTo>
                  <a:pt x="1333194" y="902329"/>
                  <a:pt x="1344468" y="906374"/>
                  <a:pt x="1354422" y="912265"/>
                </a:cubicBezTo>
                <a:lnTo>
                  <a:pt x="1379912" y="934954"/>
                </a:lnTo>
                <a:lnTo>
                  <a:pt x="1395022" y="965521"/>
                </a:lnTo>
                <a:lnTo>
                  <a:pt x="1397298" y="1000747"/>
                </a:lnTo>
                <a:lnTo>
                  <a:pt x="1385704" y="1034087"/>
                </a:lnTo>
                <a:lnTo>
                  <a:pt x="1362982" y="1059513"/>
                </a:lnTo>
                <a:lnTo>
                  <a:pt x="1332361" y="1074573"/>
                </a:lnTo>
                <a:lnTo>
                  <a:pt x="1297065" y="1076827"/>
                </a:lnTo>
                <a:cubicBezTo>
                  <a:pt x="1272692" y="1073513"/>
                  <a:pt x="1251966" y="1060658"/>
                  <a:pt x="1238158" y="1042547"/>
                </a:cubicBezTo>
                <a:cubicBezTo>
                  <a:pt x="1231256" y="1033491"/>
                  <a:pt x="1226083" y="1023124"/>
                  <a:pt x="1223048" y="1011979"/>
                </a:cubicBezTo>
                <a:cubicBezTo>
                  <a:pt x="1220015" y="1000836"/>
                  <a:pt x="1219118" y="988913"/>
                  <a:pt x="1220773" y="976753"/>
                </a:cubicBezTo>
                <a:cubicBezTo>
                  <a:pt x="1222426" y="964593"/>
                  <a:pt x="1226471" y="953343"/>
                  <a:pt x="1232368" y="943413"/>
                </a:cubicBezTo>
                <a:cubicBezTo>
                  <a:pt x="1238267" y="933482"/>
                  <a:pt x="1246020" y="924871"/>
                  <a:pt x="1255089" y="917989"/>
                </a:cubicBezTo>
                <a:cubicBezTo>
                  <a:pt x="1264159" y="911104"/>
                  <a:pt x="1274545" y="905948"/>
                  <a:pt x="1285710" y="902926"/>
                </a:cubicBezTo>
                <a:close/>
                <a:moveTo>
                  <a:pt x="3564687" y="1036247"/>
                </a:moveTo>
                <a:lnTo>
                  <a:pt x="3584004" y="1047810"/>
                </a:lnTo>
                <a:cubicBezTo>
                  <a:pt x="3588949" y="1054955"/>
                  <a:pt x="3592006" y="1064824"/>
                  <a:pt x="3592006" y="1075725"/>
                </a:cubicBezTo>
                <a:cubicBezTo>
                  <a:pt x="3592006" y="1086627"/>
                  <a:pt x="3588948" y="1096497"/>
                  <a:pt x="3584004" y="1103641"/>
                </a:cubicBezTo>
                <a:lnTo>
                  <a:pt x="3564685" y="1115204"/>
                </a:lnTo>
                <a:lnTo>
                  <a:pt x="3545365" y="1103641"/>
                </a:lnTo>
                <a:lnTo>
                  <a:pt x="3537365" y="1075725"/>
                </a:lnTo>
                <a:lnTo>
                  <a:pt x="3545367" y="1047810"/>
                </a:lnTo>
                <a:cubicBezTo>
                  <a:pt x="3550309" y="1040665"/>
                  <a:pt x="3557140" y="1036247"/>
                  <a:pt x="3564687" y="1036247"/>
                </a:cubicBezTo>
                <a:close/>
                <a:moveTo>
                  <a:pt x="2238040" y="946501"/>
                </a:moveTo>
                <a:cubicBezTo>
                  <a:pt x="2245518" y="947518"/>
                  <a:pt x="2251691" y="952815"/>
                  <a:pt x="2255626" y="960561"/>
                </a:cubicBezTo>
                <a:lnTo>
                  <a:pt x="2259796" y="989299"/>
                </a:lnTo>
                <a:lnTo>
                  <a:pt x="2248109" y="1015883"/>
                </a:lnTo>
                <a:lnTo>
                  <a:pt x="2227407" y="1024739"/>
                </a:lnTo>
                <a:lnTo>
                  <a:pt x="2209822" y="1010680"/>
                </a:lnTo>
                <a:cubicBezTo>
                  <a:pt x="2205885" y="1002935"/>
                  <a:pt x="2204184" y="992743"/>
                  <a:pt x="2205652" y="981940"/>
                </a:cubicBezTo>
                <a:cubicBezTo>
                  <a:pt x="2207121" y="971138"/>
                  <a:pt x="2211479" y="961771"/>
                  <a:pt x="2217341" y="955357"/>
                </a:cubicBezTo>
                <a:close/>
                <a:moveTo>
                  <a:pt x="3494965" y="994492"/>
                </a:moveTo>
                <a:lnTo>
                  <a:pt x="3514283" y="1006055"/>
                </a:lnTo>
                <a:cubicBezTo>
                  <a:pt x="3519227" y="1013197"/>
                  <a:pt x="3522286" y="1023069"/>
                  <a:pt x="3522286" y="1033970"/>
                </a:cubicBezTo>
                <a:cubicBezTo>
                  <a:pt x="3522286" y="1044872"/>
                  <a:pt x="3519228" y="1054741"/>
                  <a:pt x="3514284" y="1061885"/>
                </a:cubicBezTo>
                <a:lnTo>
                  <a:pt x="3494964" y="1073449"/>
                </a:lnTo>
                <a:lnTo>
                  <a:pt x="3475645" y="1061885"/>
                </a:lnTo>
                <a:lnTo>
                  <a:pt x="3467643" y="1033970"/>
                </a:lnTo>
                <a:lnTo>
                  <a:pt x="3475645" y="1006055"/>
                </a:lnTo>
                <a:cubicBezTo>
                  <a:pt x="3480589" y="998910"/>
                  <a:pt x="3487419" y="994490"/>
                  <a:pt x="3494965" y="994492"/>
                </a:cubicBezTo>
                <a:close/>
                <a:moveTo>
                  <a:pt x="2312750" y="914517"/>
                </a:moveTo>
                <a:cubicBezTo>
                  <a:pt x="2320227" y="915531"/>
                  <a:pt x="2326400" y="920831"/>
                  <a:pt x="2330337" y="928576"/>
                </a:cubicBezTo>
                <a:lnTo>
                  <a:pt x="2334506" y="957315"/>
                </a:lnTo>
                <a:lnTo>
                  <a:pt x="2322817" y="983898"/>
                </a:lnTo>
                <a:lnTo>
                  <a:pt x="2302117" y="992755"/>
                </a:lnTo>
                <a:lnTo>
                  <a:pt x="2284530" y="978694"/>
                </a:lnTo>
                <a:cubicBezTo>
                  <a:pt x="2280593" y="970949"/>
                  <a:pt x="2278893" y="960758"/>
                  <a:pt x="2280361" y="949956"/>
                </a:cubicBezTo>
                <a:cubicBezTo>
                  <a:pt x="2281829" y="939154"/>
                  <a:pt x="2286190" y="929784"/>
                  <a:pt x="2292050" y="923373"/>
                </a:cubicBezTo>
                <a:close/>
                <a:moveTo>
                  <a:pt x="3856128" y="994615"/>
                </a:moveTo>
                <a:cubicBezTo>
                  <a:pt x="3869402" y="994617"/>
                  <a:pt x="3881418" y="1001781"/>
                  <a:pt x="3890116" y="1013370"/>
                </a:cubicBezTo>
                <a:cubicBezTo>
                  <a:pt x="3898813" y="1024957"/>
                  <a:pt x="3904195" y="1040966"/>
                  <a:pt x="3904195" y="1058647"/>
                </a:cubicBezTo>
                <a:cubicBezTo>
                  <a:pt x="3904195" y="1076328"/>
                  <a:pt x="3898815" y="1092336"/>
                  <a:pt x="3890117" y="1103924"/>
                </a:cubicBezTo>
                <a:cubicBezTo>
                  <a:pt x="3881418" y="1115511"/>
                  <a:pt x="3869402" y="1122678"/>
                  <a:pt x="3856128" y="1122678"/>
                </a:cubicBezTo>
                <a:lnTo>
                  <a:pt x="3822140" y="1103925"/>
                </a:lnTo>
                <a:lnTo>
                  <a:pt x="3808061" y="1058647"/>
                </a:lnTo>
                <a:lnTo>
                  <a:pt x="3822139" y="1013370"/>
                </a:lnTo>
                <a:cubicBezTo>
                  <a:pt x="3830839" y="1001783"/>
                  <a:pt x="3842855" y="994615"/>
                  <a:pt x="3856128" y="994615"/>
                </a:cubicBezTo>
                <a:close/>
                <a:moveTo>
                  <a:pt x="1954861" y="865997"/>
                </a:moveTo>
                <a:cubicBezTo>
                  <a:pt x="1968013" y="867785"/>
                  <a:pt x="1978954" y="876506"/>
                  <a:pt x="1986014" y="889159"/>
                </a:cubicBezTo>
                <a:lnTo>
                  <a:pt x="1993866" y="935919"/>
                </a:lnTo>
                <a:lnTo>
                  <a:pt x="1973817" y="978889"/>
                </a:lnTo>
                <a:lnTo>
                  <a:pt x="1937613" y="992893"/>
                </a:lnTo>
                <a:cubicBezTo>
                  <a:pt x="1924460" y="991105"/>
                  <a:pt x="1913519" y="982385"/>
                  <a:pt x="1906460" y="969732"/>
                </a:cubicBezTo>
                <a:cubicBezTo>
                  <a:pt x="1899402" y="957078"/>
                  <a:pt x="1896227" y="940492"/>
                  <a:pt x="1898608" y="922972"/>
                </a:cubicBezTo>
                <a:cubicBezTo>
                  <a:pt x="1900989" y="905452"/>
                  <a:pt x="1908478" y="890314"/>
                  <a:pt x="1918657" y="880004"/>
                </a:cubicBezTo>
                <a:cubicBezTo>
                  <a:pt x="1928836" y="869692"/>
                  <a:pt x="1941708" y="864211"/>
                  <a:pt x="1954861" y="865997"/>
                </a:cubicBezTo>
                <a:close/>
                <a:moveTo>
                  <a:pt x="3730257" y="979923"/>
                </a:moveTo>
                <a:lnTo>
                  <a:pt x="3758003" y="996027"/>
                </a:lnTo>
                <a:cubicBezTo>
                  <a:pt x="3765105" y="1005977"/>
                  <a:pt x="3769496" y="1019722"/>
                  <a:pt x="3769496" y="1034905"/>
                </a:cubicBezTo>
                <a:cubicBezTo>
                  <a:pt x="3769496" y="1050088"/>
                  <a:pt x="3765104" y="1063833"/>
                  <a:pt x="3758003" y="1073782"/>
                </a:cubicBezTo>
                <a:cubicBezTo>
                  <a:pt x="3750902" y="1083732"/>
                  <a:pt x="3741093" y="1089886"/>
                  <a:pt x="3730257" y="1089886"/>
                </a:cubicBezTo>
                <a:lnTo>
                  <a:pt x="3702510" y="1073782"/>
                </a:lnTo>
                <a:lnTo>
                  <a:pt x="3691018" y="1034905"/>
                </a:lnTo>
                <a:lnTo>
                  <a:pt x="3702510" y="996027"/>
                </a:lnTo>
                <a:cubicBezTo>
                  <a:pt x="3709613" y="986078"/>
                  <a:pt x="3719421" y="979923"/>
                  <a:pt x="3730257" y="979923"/>
                </a:cubicBezTo>
                <a:close/>
                <a:moveTo>
                  <a:pt x="2081564" y="868391"/>
                </a:moveTo>
                <a:cubicBezTo>
                  <a:pt x="2092301" y="869851"/>
                  <a:pt x="2101191" y="877270"/>
                  <a:pt x="2106889" y="888085"/>
                </a:cubicBezTo>
                <a:lnTo>
                  <a:pt x="2113040" y="928157"/>
                </a:lnTo>
                <a:lnTo>
                  <a:pt x="2096417" y="965132"/>
                </a:lnTo>
                <a:lnTo>
                  <a:pt x="2066754" y="977352"/>
                </a:lnTo>
                <a:cubicBezTo>
                  <a:pt x="2056017" y="975893"/>
                  <a:pt x="2047126" y="968474"/>
                  <a:pt x="2041430" y="957658"/>
                </a:cubicBezTo>
                <a:cubicBezTo>
                  <a:pt x="2035733" y="946843"/>
                  <a:pt x="2033232" y="932632"/>
                  <a:pt x="2035277" y="917587"/>
                </a:cubicBezTo>
                <a:cubicBezTo>
                  <a:pt x="2037322" y="902543"/>
                  <a:pt x="2043524" y="889514"/>
                  <a:pt x="2051902" y="880612"/>
                </a:cubicBezTo>
                <a:close/>
                <a:moveTo>
                  <a:pt x="3405766" y="954202"/>
                </a:moveTo>
                <a:lnTo>
                  <a:pt x="3425085" y="965767"/>
                </a:lnTo>
                <a:cubicBezTo>
                  <a:pt x="3430030" y="972909"/>
                  <a:pt x="3433087" y="982781"/>
                  <a:pt x="3433087" y="993682"/>
                </a:cubicBezTo>
                <a:cubicBezTo>
                  <a:pt x="3433087" y="1004583"/>
                  <a:pt x="3430029" y="1014453"/>
                  <a:pt x="3425085" y="1021598"/>
                </a:cubicBezTo>
                <a:lnTo>
                  <a:pt x="3405766" y="1033161"/>
                </a:lnTo>
                <a:lnTo>
                  <a:pt x="3386446" y="1021597"/>
                </a:lnTo>
                <a:lnTo>
                  <a:pt x="3378444" y="993680"/>
                </a:lnTo>
                <a:lnTo>
                  <a:pt x="3386447" y="965765"/>
                </a:lnTo>
                <a:cubicBezTo>
                  <a:pt x="3391390" y="958622"/>
                  <a:pt x="3398221" y="954202"/>
                  <a:pt x="3405766" y="954202"/>
                </a:cubicBezTo>
                <a:close/>
                <a:moveTo>
                  <a:pt x="2406563" y="886607"/>
                </a:moveTo>
                <a:cubicBezTo>
                  <a:pt x="2414039" y="887623"/>
                  <a:pt x="2420212" y="892923"/>
                  <a:pt x="2424148" y="900667"/>
                </a:cubicBezTo>
                <a:lnTo>
                  <a:pt x="2428319" y="929405"/>
                </a:lnTo>
                <a:lnTo>
                  <a:pt x="2416630" y="955990"/>
                </a:lnTo>
                <a:lnTo>
                  <a:pt x="2395928" y="964847"/>
                </a:lnTo>
                <a:lnTo>
                  <a:pt x="2378342" y="950787"/>
                </a:lnTo>
                <a:cubicBezTo>
                  <a:pt x="2374406" y="943042"/>
                  <a:pt x="2372705" y="932850"/>
                  <a:pt x="2374173" y="922048"/>
                </a:cubicBezTo>
                <a:cubicBezTo>
                  <a:pt x="2375641" y="911246"/>
                  <a:pt x="2380000" y="901876"/>
                  <a:pt x="2385862" y="895465"/>
                </a:cubicBezTo>
                <a:close/>
                <a:moveTo>
                  <a:pt x="3993310" y="991969"/>
                </a:moveTo>
                <a:cubicBezTo>
                  <a:pt x="4009565" y="991969"/>
                  <a:pt x="4024282" y="1000204"/>
                  <a:pt x="4034935" y="1013516"/>
                </a:cubicBezTo>
                <a:cubicBezTo>
                  <a:pt x="4045588" y="1026830"/>
                  <a:pt x="4052176" y="1045221"/>
                  <a:pt x="4052176" y="1065535"/>
                </a:cubicBezTo>
                <a:cubicBezTo>
                  <a:pt x="4052176" y="1085850"/>
                  <a:pt x="4045587" y="1104242"/>
                  <a:pt x="4034934" y="1117555"/>
                </a:cubicBezTo>
                <a:cubicBezTo>
                  <a:pt x="4024282" y="1130868"/>
                  <a:pt x="4009565" y="1139102"/>
                  <a:pt x="3993310" y="1139102"/>
                </a:cubicBezTo>
                <a:lnTo>
                  <a:pt x="3951686" y="1117556"/>
                </a:lnTo>
                <a:lnTo>
                  <a:pt x="3934444" y="1065535"/>
                </a:lnTo>
                <a:lnTo>
                  <a:pt x="3951686" y="1013516"/>
                </a:lnTo>
                <a:cubicBezTo>
                  <a:pt x="3962339" y="1000203"/>
                  <a:pt x="3977054" y="991969"/>
                  <a:pt x="3993310" y="991969"/>
                </a:cubicBezTo>
                <a:close/>
                <a:moveTo>
                  <a:pt x="1819285" y="844899"/>
                </a:moveTo>
                <a:cubicBezTo>
                  <a:pt x="1835393" y="847089"/>
                  <a:pt x="1848865" y="857229"/>
                  <a:pt x="1857628" y="871856"/>
                </a:cubicBezTo>
                <a:lnTo>
                  <a:pt x="1867707" y="925723"/>
                </a:lnTo>
                <a:lnTo>
                  <a:pt x="1843616" y="974948"/>
                </a:lnTo>
                <a:lnTo>
                  <a:pt x="1799469" y="990692"/>
                </a:lnTo>
                <a:cubicBezTo>
                  <a:pt x="1783362" y="988502"/>
                  <a:pt x="1769888" y="978361"/>
                  <a:pt x="1761126" y="963735"/>
                </a:cubicBezTo>
                <a:cubicBezTo>
                  <a:pt x="1752363" y="949109"/>
                  <a:pt x="1748311" y="929997"/>
                  <a:pt x="1751047" y="909867"/>
                </a:cubicBezTo>
                <a:cubicBezTo>
                  <a:pt x="1753783" y="889738"/>
                  <a:pt x="1762788" y="872402"/>
                  <a:pt x="1775137" y="860644"/>
                </a:cubicBezTo>
                <a:cubicBezTo>
                  <a:pt x="1787486" y="848888"/>
                  <a:pt x="1803178" y="842710"/>
                  <a:pt x="1819285" y="844899"/>
                </a:cubicBezTo>
                <a:close/>
                <a:moveTo>
                  <a:pt x="4686882" y="1033079"/>
                </a:moveTo>
                <a:lnTo>
                  <a:pt x="4722620" y="1042664"/>
                </a:lnTo>
                <a:cubicBezTo>
                  <a:pt x="4733605" y="1048837"/>
                  <a:pt x="4743497" y="1057771"/>
                  <a:pt x="4751805" y="1068807"/>
                </a:cubicBezTo>
                <a:cubicBezTo>
                  <a:pt x="4760112" y="1079846"/>
                  <a:pt x="4766836" y="1092988"/>
                  <a:pt x="4771481" y="1107582"/>
                </a:cubicBezTo>
                <a:cubicBezTo>
                  <a:pt x="4776128" y="1122177"/>
                  <a:pt x="4778698" y="1138222"/>
                  <a:pt x="4778698" y="1155066"/>
                </a:cubicBezTo>
                <a:cubicBezTo>
                  <a:pt x="4778698" y="1171908"/>
                  <a:pt x="4776128" y="1187954"/>
                  <a:pt x="4771481" y="1202548"/>
                </a:cubicBezTo>
                <a:cubicBezTo>
                  <a:pt x="4766837" y="1217143"/>
                  <a:pt x="4760112" y="1230286"/>
                  <a:pt x="4751805" y="1241325"/>
                </a:cubicBezTo>
                <a:cubicBezTo>
                  <a:pt x="4735190" y="1263399"/>
                  <a:pt x="4712235" y="1277054"/>
                  <a:pt x="4686882" y="1277054"/>
                </a:cubicBezTo>
                <a:lnTo>
                  <a:pt x="4651142" y="1267466"/>
                </a:lnTo>
                <a:lnTo>
                  <a:pt x="4621956" y="1241323"/>
                </a:lnTo>
                <a:lnTo>
                  <a:pt x="4602280" y="1202548"/>
                </a:lnTo>
                <a:lnTo>
                  <a:pt x="4595066" y="1155066"/>
                </a:lnTo>
                <a:lnTo>
                  <a:pt x="4602282" y="1107582"/>
                </a:lnTo>
                <a:lnTo>
                  <a:pt x="4621958" y="1068807"/>
                </a:lnTo>
                <a:lnTo>
                  <a:pt x="4651142" y="1042664"/>
                </a:lnTo>
                <a:cubicBezTo>
                  <a:pt x="4662128" y="1036492"/>
                  <a:pt x="4674204" y="1033079"/>
                  <a:pt x="4686882" y="1033079"/>
                </a:cubicBezTo>
                <a:close/>
                <a:moveTo>
                  <a:pt x="1126495" y="792224"/>
                </a:moveTo>
                <a:cubicBezTo>
                  <a:pt x="1139058" y="793931"/>
                  <a:pt x="1150564" y="798940"/>
                  <a:pt x="1160619" y="806535"/>
                </a:cubicBezTo>
                <a:lnTo>
                  <a:pt x="1186016" y="836370"/>
                </a:lnTo>
                <a:lnTo>
                  <a:pt x="1200291" y="877442"/>
                </a:lnTo>
                <a:lnTo>
                  <a:pt x="1201046" y="925465"/>
                </a:lnTo>
                <a:lnTo>
                  <a:pt x="1187502" y="971543"/>
                </a:lnTo>
                <a:lnTo>
                  <a:pt x="1162783" y="1007315"/>
                </a:lnTo>
                <a:lnTo>
                  <a:pt x="1130342" y="1029289"/>
                </a:lnTo>
                <a:lnTo>
                  <a:pt x="1093637" y="1033976"/>
                </a:lnTo>
                <a:cubicBezTo>
                  <a:pt x="1068515" y="1030561"/>
                  <a:pt x="1047608" y="1013939"/>
                  <a:pt x="1034117" y="989829"/>
                </a:cubicBezTo>
                <a:cubicBezTo>
                  <a:pt x="1027373" y="977771"/>
                  <a:pt x="1022479" y="963842"/>
                  <a:pt x="1019843" y="948755"/>
                </a:cubicBezTo>
                <a:cubicBezTo>
                  <a:pt x="1017204" y="933668"/>
                  <a:pt x="1016818" y="917422"/>
                  <a:pt x="1019087" y="900734"/>
                </a:cubicBezTo>
                <a:cubicBezTo>
                  <a:pt x="1021355" y="884043"/>
                  <a:pt x="1026063" y="868490"/>
                  <a:pt x="1032633" y="854654"/>
                </a:cubicBezTo>
                <a:cubicBezTo>
                  <a:pt x="1039201" y="840819"/>
                  <a:pt x="1047634" y="828702"/>
                  <a:pt x="1057352" y="818882"/>
                </a:cubicBezTo>
                <a:cubicBezTo>
                  <a:pt x="1067071" y="809066"/>
                  <a:pt x="1078076" y="801546"/>
                  <a:pt x="1089792" y="796908"/>
                </a:cubicBezTo>
                <a:close/>
                <a:moveTo>
                  <a:pt x="3623924" y="953537"/>
                </a:moveTo>
                <a:lnTo>
                  <a:pt x="3648435" y="965740"/>
                </a:lnTo>
                <a:cubicBezTo>
                  <a:pt x="3654708" y="973279"/>
                  <a:pt x="3658588" y="983697"/>
                  <a:pt x="3658588" y="995201"/>
                </a:cubicBezTo>
                <a:cubicBezTo>
                  <a:pt x="3658588" y="1006707"/>
                  <a:pt x="3654708" y="1017123"/>
                  <a:pt x="3648435" y="1024662"/>
                </a:cubicBezTo>
                <a:lnTo>
                  <a:pt x="3623924" y="1036865"/>
                </a:lnTo>
                <a:lnTo>
                  <a:pt x="3599413" y="1024663"/>
                </a:lnTo>
                <a:lnTo>
                  <a:pt x="3589260" y="995201"/>
                </a:lnTo>
                <a:lnTo>
                  <a:pt x="3599413" y="965740"/>
                </a:lnTo>
                <a:cubicBezTo>
                  <a:pt x="3605686" y="958201"/>
                  <a:pt x="3614351" y="953537"/>
                  <a:pt x="3623924" y="953537"/>
                </a:cubicBezTo>
                <a:close/>
                <a:moveTo>
                  <a:pt x="2190482" y="856567"/>
                </a:moveTo>
                <a:cubicBezTo>
                  <a:pt x="2199968" y="857856"/>
                  <a:pt x="2207925" y="863644"/>
                  <a:pt x="2213126" y="871960"/>
                </a:cubicBezTo>
                <a:lnTo>
                  <a:pt x="2219218" y="902520"/>
                </a:lnTo>
                <a:lnTo>
                  <a:pt x="2205190" y="930346"/>
                </a:lnTo>
                <a:lnTo>
                  <a:pt x="2179259" y="939135"/>
                </a:lnTo>
                <a:lnTo>
                  <a:pt x="2156615" y="923742"/>
                </a:lnTo>
                <a:cubicBezTo>
                  <a:pt x="2151414" y="915427"/>
                  <a:pt x="2148972" y="904584"/>
                  <a:pt x="2150522" y="893182"/>
                </a:cubicBezTo>
                <a:cubicBezTo>
                  <a:pt x="2152072" y="881783"/>
                  <a:pt x="2157319" y="871983"/>
                  <a:pt x="2164550" y="865357"/>
                </a:cubicBezTo>
                <a:close/>
                <a:moveTo>
                  <a:pt x="4167187" y="986392"/>
                </a:moveTo>
                <a:cubicBezTo>
                  <a:pt x="4187048" y="986390"/>
                  <a:pt x="4205027" y="994808"/>
                  <a:pt x="4218041" y="1008420"/>
                </a:cubicBezTo>
                <a:cubicBezTo>
                  <a:pt x="4231053" y="1022028"/>
                  <a:pt x="4239103" y="1040830"/>
                  <a:pt x="4239102" y="1061598"/>
                </a:cubicBezTo>
                <a:cubicBezTo>
                  <a:pt x="4239102" y="1082366"/>
                  <a:pt x="4231054" y="1101168"/>
                  <a:pt x="4218040" y="1114778"/>
                </a:cubicBezTo>
                <a:cubicBezTo>
                  <a:pt x="4205026" y="1128389"/>
                  <a:pt x="4187047" y="1136807"/>
                  <a:pt x="4167187" y="1136807"/>
                </a:cubicBezTo>
                <a:lnTo>
                  <a:pt x="4116337" y="1114779"/>
                </a:lnTo>
                <a:lnTo>
                  <a:pt x="4095274" y="1061599"/>
                </a:lnTo>
                <a:lnTo>
                  <a:pt x="4116335" y="1008418"/>
                </a:lnTo>
                <a:cubicBezTo>
                  <a:pt x="4129351" y="994810"/>
                  <a:pt x="4147330" y="986392"/>
                  <a:pt x="4167187" y="986392"/>
                </a:cubicBezTo>
                <a:close/>
                <a:moveTo>
                  <a:pt x="1647743" y="815955"/>
                </a:moveTo>
                <a:cubicBezTo>
                  <a:pt x="1667419" y="818629"/>
                  <a:pt x="1684101" y="829392"/>
                  <a:pt x="1695166" y="844629"/>
                </a:cubicBezTo>
                <a:lnTo>
                  <a:pt x="1708872" y="900162"/>
                </a:lnTo>
                <a:lnTo>
                  <a:pt x="1680839" y="950021"/>
                </a:lnTo>
                <a:lnTo>
                  <a:pt x="1627485" y="965000"/>
                </a:lnTo>
                <a:cubicBezTo>
                  <a:pt x="1607806" y="962325"/>
                  <a:pt x="1591125" y="951562"/>
                  <a:pt x="1580062" y="936323"/>
                </a:cubicBezTo>
                <a:cubicBezTo>
                  <a:pt x="1569000" y="921084"/>
                  <a:pt x="1563558" y="901369"/>
                  <a:pt x="1566355" y="880790"/>
                </a:cubicBezTo>
                <a:cubicBezTo>
                  <a:pt x="1569151" y="860211"/>
                  <a:pt x="1579660" y="842665"/>
                  <a:pt x="1594386" y="830933"/>
                </a:cubicBezTo>
                <a:cubicBezTo>
                  <a:pt x="1609115" y="819198"/>
                  <a:pt x="1628064" y="813278"/>
                  <a:pt x="1647743" y="815955"/>
                </a:cubicBezTo>
                <a:close/>
                <a:moveTo>
                  <a:pt x="5637523" y="1078130"/>
                </a:moveTo>
                <a:lnTo>
                  <a:pt x="5638916" y="1187496"/>
                </a:lnTo>
                <a:lnTo>
                  <a:pt x="5636198" y="1182783"/>
                </a:lnTo>
                <a:lnTo>
                  <a:pt x="5623182" y="1107421"/>
                </a:lnTo>
                <a:lnTo>
                  <a:pt x="5628155" y="1078632"/>
                </a:lnTo>
                <a:close/>
                <a:moveTo>
                  <a:pt x="178448" y="708831"/>
                </a:moveTo>
                <a:lnTo>
                  <a:pt x="187663" y="710590"/>
                </a:lnTo>
                <a:lnTo>
                  <a:pt x="188714" y="739787"/>
                </a:lnTo>
                <a:lnTo>
                  <a:pt x="165666" y="812709"/>
                </a:lnTo>
                <a:lnTo>
                  <a:pt x="162338" y="817013"/>
                </a:lnTo>
                <a:close/>
                <a:moveTo>
                  <a:pt x="3523493" y="917909"/>
                </a:moveTo>
                <a:lnTo>
                  <a:pt x="3542811" y="929472"/>
                </a:lnTo>
                <a:cubicBezTo>
                  <a:pt x="3547755" y="936617"/>
                  <a:pt x="3550814" y="946486"/>
                  <a:pt x="3550814" y="957387"/>
                </a:cubicBezTo>
                <a:cubicBezTo>
                  <a:pt x="3550814" y="968289"/>
                  <a:pt x="3547756" y="978159"/>
                  <a:pt x="3542812" y="985303"/>
                </a:cubicBezTo>
                <a:lnTo>
                  <a:pt x="3523492" y="996866"/>
                </a:lnTo>
                <a:lnTo>
                  <a:pt x="3504172" y="985303"/>
                </a:lnTo>
                <a:lnTo>
                  <a:pt x="3496171" y="957387"/>
                </a:lnTo>
                <a:lnTo>
                  <a:pt x="3504173" y="929472"/>
                </a:lnTo>
                <a:cubicBezTo>
                  <a:pt x="3509117" y="922327"/>
                  <a:pt x="3515948" y="917909"/>
                  <a:pt x="3523493" y="917909"/>
                </a:cubicBezTo>
                <a:close/>
                <a:moveTo>
                  <a:pt x="2294796" y="834789"/>
                </a:moveTo>
                <a:cubicBezTo>
                  <a:pt x="2302272" y="835806"/>
                  <a:pt x="2308446" y="841103"/>
                  <a:pt x="2312383" y="848849"/>
                </a:cubicBezTo>
                <a:lnTo>
                  <a:pt x="2316552" y="877587"/>
                </a:lnTo>
                <a:lnTo>
                  <a:pt x="2304864" y="904171"/>
                </a:lnTo>
                <a:lnTo>
                  <a:pt x="2284163" y="913027"/>
                </a:lnTo>
                <a:lnTo>
                  <a:pt x="2266576" y="898967"/>
                </a:lnTo>
                <a:cubicBezTo>
                  <a:pt x="2262640" y="891223"/>
                  <a:pt x="2260939" y="881031"/>
                  <a:pt x="2262407" y="870228"/>
                </a:cubicBezTo>
                <a:cubicBezTo>
                  <a:pt x="2263875" y="859426"/>
                  <a:pt x="2268235" y="850059"/>
                  <a:pt x="2274097" y="843645"/>
                </a:cubicBezTo>
                <a:close/>
                <a:moveTo>
                  <a:pt x="3335165" y="900766"/>
                </a:moveTo>
                <a:lnTo>
                  <a:pt x="3354483" y="912329"/>
                </a:lnTo>
                <a:cubicBezTo>
                  <a:pt x="3359428" y="919472"/>
                  <a:pt x="3362484" y="929343"/>
                  <a:pt x="3362484" y="940245"/>
                </a:cubicBezTo>
                <a:cubicBezTo>
                  <a:pt x="3362485" y="951146"/>
                  <a:pt x="3359427" y="961016"/>
                  <a:pt x="3354483" y="968160"/>
                </a:cubicBezTo>
                <a:lnTo>
                  <a:pt x="3335164" y="979723"/>
                </a:lnTo>
                <a:lnTo>
                  <a:pt x="3315845" y="968160"/>
                </a:lnTo>
                <a:lnTo>
                  <a:pt x="3307843" y="940245"/>
                </a:lnTo>
                <a:lnTo>
                  <a:pt x="3315844" y="912327"/>
                </a:lnTo>
                <a:cubicBezTo>
                  <a:pt x="3320788" y="905185"/>
                  <a:pt x="3327618" y="900764"/>
                  <a:pt x="3335165" y="900766"/>
                </a:cubicBezTo>
                <a:close/>
                <a:moveTo>
                  <a:pt x="2483717" y="843167"/>
                </a:moveTo>
                <a:cubicBezTo>
                  <a:pt x="2491196" y="844181"/>
                  <a:pt x="2497368" y="849482"/>
                  <a:pt x="2501305" y="857225"/>
                </a:cubicBezTo>
                <a:lnTo>
                  <a:pt x="2505473" y="885966"/>
                </a:lnTo>
                <a:lnTo>
                  <a:pt x="2493784" y="912549"/>
                </a:lnTo>
                <a:lnTo>
                  <a:pt x="2473084" y="921405"/>
                </a:lnTo>
                <a:lnTo>
                  <a:pt x="2455498" y="907345"/>
                </a:lnTo>
                <a:cubicBezTo>
                  <a:pt x="2451561" y="899600"/>
                  <a:pt x="2449861" y="889408"/>
                  <a:pt x="2451330" y="878607"/>
                </a:cubicBezTo>
                <a:cubicBezTo>
                  <a:pt x="2452798" y="867804"/>
                  <a:pt x="2457156" y="858434"/>
                  <a:pt x="2463018" y="852023"/>
                </a:cubicBezTo>
                <a:close/>
                <a:moveTo>
                  <a:pt x="4337770" y="952004"/>
                </a:moveTo>
                <a:lnTo>
                  <a:pt x="4372443" y="958990"/>
                </a:lnTo>
                <a:cubicBezTo>
                  <a:pt x="4383099" y="963489"/>
                  <a:pt x="4392696" y="969996"/>
                  <a:pt x="4400756" y="978040"/>
                </a:cubicBezTo>
                <a:cubicBezTo>
                  <a:pt x="4408815" y="986081"/>
                  <a:pt x="4415338" y="995658"/>
                  <a:pt x="4419846" y="1006293"/>
                </a:cubicBezTo>
                <a:cubicBezTo>
                  <a:pt x="4424352" y="1016926"/>
                  <a:pt x="4426845" y="1028619"/>
                  <a:pt x="4426845" y="1040891"/>
                </a:cubicBezTo>
                <a:cubicBezTo>
                  <a:pt x="4426847" y="1053163"/>
                  <a:pt x="4424352" y="1064856"/>
                  <a:pt x="4419846" y="1075489"/>
                </a:cubicBezTo>
                <a:cubicBezTo>
                  <a:pt x="4415338" y="1086124"/>
                  <a:pt x="4408816" y="1095700"/>
                  <a:pt x="4400757" y="1103744"/>
                </a:cubicBezTo>
                <a:cubicBezTo>
                  <a:pt x="4384636" y="1119830"/>
                  <a:pt x="4362367" y="1129777"/>
                  <a:pt x="4337770" y="1129778"/>
                </a:cubicBezTo>
                <a:lnTo>
                  <a:pt x="4303099" y="1122791"/>
                </a:lnTo>
                <a:lnTo>
                  <a:pt x="4274785" y="1103744"/>
                </a:lnTo>
                <a:lnTo>
                  <a:pt x="4255695" y="1075489"/>
                </a:lnTo>
                <a:lnTo>
                  <a:pt x="4248697" y="1040891"/>
                </a:lnTo>
                <a:lnTo>
                  <a:pt x="4255696" y="1006293"/>
                </a:lnTo>
                <a:lnTo>
                  <a:pt x="4274785" y="978039"/>
                </a:lnTo>
                <a:lnTo>
                  <a:pt x="4303099" y="958990"/>
                </a:lnTo>
                <a:cubicBezTo>
                  <a:pt x="4313756" y="954493"/>
                  <a:pt x="4325472" y="952004"/>
                  <a:pt x="4337770" y="952004"/>
                </a:cubicBezTo>
                <a:close/>
                <a:moveTo>
                  <a:pt x="1483346" y="758906"/>
                </a:moveTo>
                <a:cubicBezTo>
                  <a:pt x="1495532" y="760563"/>
                  <a:pt x="1506806" y="764607"/>
                  <a:pt x="1516760" y="770498"/>
                </a:cubicBezTo>
                <a:lnTo>
                  <a:pt x="1542251" y="793187"/>
                </a:lnTo>
                <a:lnTo>
                  <a:pt x="1557360" y="823754"/>
                </a:lnTo>
                <a:lnTo>
                  <a:pt x="1559636" y="858980"/>
                </a:lnTo>
                <a:lnTo>
                  <a:pt x="1548042" y="892320"/>
                </a:lnTo>
                <a:lnTo>
                  <a:pt x="1525321" y="917747"/>
                </a:lnTo>
                <a:lnTo>
                  <a:pt x="1494699" y="932807"/>
                </a:lnTo>
                <a:lnTo>
                  <a:pt x="1459403" y="935060"/>
                </a:lnTo>
                <a:cubicBezTo>
                  <a:pt x="1435030" y="931747"/>
                  <a:pt x="1414304" y="918891"/>
                  <a:pt x="1400496" y="900781"/>
                </a:cubicBezTo>
                <a:cubicBezTo>
                  <a:pt x="1393594" y="891725"/>
                  <a:pt x="1388421" y="881357"/>
                  <a:pt x="1385387" y="870212"/>
                </a:cubicBezTo>
                <a:cubicBezTo>
                  <a:pt x="1382354" y="859069"/>
                  <a:pt x="1381456" y="847147"/>
                  <a:pt x="1383111" y="834987"/>
                </a:cubicBezTo>
                <a:cubicBezTo>
                  <a:pt x="1384764" y="822826"/>
                  <a:pt x="1388809" y="811576"/>
                  <a:pt x="1394706" y="801647"/>
                </a:cubicBezTo>
                <a:cubicBezTo>
                  <a:pt x="1400605" y="791716"/>
                  <a:pt x="1408359" y="783104"/>
                  <a:pt x="1417427" y="776222"/>
                </a:cubicBezTo>
                <a:cubicBezTo>
                  <a:pt x="1426497" y="769337"/>
                  <a:pt x="1436883" y="764182"/>
                  <a:pt x="1448048" y="761159"/>
                </a:cubicBezTo>
                <a:close/>
                <a:moveTo>
                  <a:pt x="3422921" y="873908"/>
                </a:moveTo>
                <a:lnTo>
                  <a:pt x="3442238" y="885471"/>
                </a:lnTo>
                <a:cubicBezTo>
                  <a:pt x="3447183" y="892616"/>
                  <a:pt x="3450240" y="902485"/>
                  <a:pt x="3450240" y="913386"/>
                </a:cubicBezTo>
                <a:cubicBezTo>
                  <a:pt x="3450240" y="924288"/>
                  <a:pt x="3447182" y="934158"/>
                  <a:pt x="3442238" y="941302"/>
                </a:cubicBezTo>
                <a:lnTo>
                  <a:pt x="3422919" y="952865"/>
                </a:lnTo>
                <a:lnTo>
                  <a:pt x="3403599" y="941302"/>
                </a:lnTo>
                <a:lnTo>
                  <a:pt x="3395599" y="913386"/>
                </a:lnTo>
                <a:lnTo>
                  <a:pt x="3403601" y="885471"/>
                </a:lnTo>
                <a:cubicBezTo>
                  <a:pt x="3408543" y="878326"/>
                  <a:pt x="3415374" y="873908"/>
                  <a:pt x="3422921" y="873908"/>
                </a:cubicBezTo>
                <a:close/>
                <a:moveTo>
                  <a:pt x="2400378" y="804734"/>
                </a:moveTo>
                <a:cubicBezTo>
                  <a:pt x="2407856" y="805751"/>
                  <a:pt x="2414030" y="811049"/>
                  <a:pt x="2417965" y="818794"/>
                </a:cubicBezTo>
                <a:lnTo>
                  <a:pt x="2422134" y="847532"/>
                </a:lnTo>
                <a:lnTo>
                  <a:pt x="2410447" y="874117"/>
                </a:lnTo>
                <a:lnTo>
                  <a:pt x="2389746" y="882972"/>
                </a:lnTo>
                <a:lnTo>
                  <a:pt x="2372160" y="868913"/>
                </a:lnTo>
                <a:cubicBezTo>
                  <a:pt x="2368223" y="861168"/>
                  <a:pt x="2366522" y="850976"/>
                  <a:pt x="2367991" y="840173"/>
                </a:cubicBezTo>
                <a:cubicBezTo>
                  <a:pt x="2369459" y="829372"/>
                  <a:pt x="2373817" y="820004"/>
                  <a:pt x="2379680" y="813590"/>
                </a:cubicBezTo>
                <a:close/>
                <a:moveTo>
                  <a:pt x="3353199" y="832153"/>
                </a:moveTo>
                <a:lnTo>
                  <a:pt x="3372517" y="843716"/>
                </a:lnTo>
                <a:cubicBezTo>
                  <a:pt x="3377461" y="850858"/>
                  <a:pt x="3380520" y="860730"/>
                  <a:pt x="3380520" y="871631"/>
                </a:cubicBezTo>
                <a:cubicBezTo>
                  <a:pt x="3380520" y="882533"/>
                  <a:pt x="3377462" y="892402"/>
                  <a:pt x="3372518" y="899546"/>
                </a:cubicBezTo>
                <a:lnTo>
                  <a:pt x="3353198" y="911110"/>
                </a:lnTo>
                <a:lnTo>
                  <a:pt x="3333879" y="899546"/>
                </a:lnTo>
                <a:lnTo>
                  <a:pt x="3325877" y="871631"/>
                </a:lnTo>
                <a:lnTo>
                  <a:pt x="3333879" y="843716"/>
                </a:lnTo>
                <a:cubicBezTo>
                  <a:pt x="3338823" y="836571"/>
                  <a:pt x="3345653" y="832151"/>
                  <a:pt x="3353199" y="832153"/>
                </a:cubicBezTo>
                <a:close/>
                <a:moveTo>
                  <a:pt x="2475088" y="772750"/>
                </a:moveTo>
                <a:cubicBezTo>
                  <a:pt x="2482566" y="773764"/>
                  <a:pt x="2488738" y="779064"/>
                  <a:pt x="2492675" y="786810"/>
                </a:cubicBezTo>
                <a:lnTo>
                  <a:pt x="2496844" y="815548"/>
                </a:lnTo>
                <a:lnTo>
                  <a:pt x="2485156" y="842131"/>
                </a:lnTo>
                <a:lnTo>
                  <a:pt x="2464455" y="850988"/>
                </a:lnTo>
                <a:lnTo>
                  <a:pt x="2446869" y="836927"/>
                </a:lnTo>
                <a:cubicBezTo>
                  <a:pt x="2442932" y="829182"/>
                  <a:pt x="2441231" y="818991"/>
                  <a:pt x="2442699" y="808189"/>
                </a:cubicBezTo>
                <a:cubicBezTo>
                  <a:pt x="2444167" y="797387"/>
                  <a:pt x="2448528" y="788017"/>
                  <a:pt x="2454389" y="781606"/>
                </a:cubicBezTo>
                <a:close/>
                <a:moveTo>
                  <a:pt x="3714361" y="832277"/>
                </a:moveTo>
                <a:cubicBezTo>
                  <a:pt x="3727635" y="832279"/>
                  <a:pt x="3739651" y="839443"/>
                  <a:pt x="3748349" y="851032"/>
                </a:cubicBezTo>
                <a:cubicBezTo>
                  <a:pt x="3757046" y="862619"/>
                  <a:pt x="3762428" y="878628"/>
                  <a:pt x="3762428" y="896309"/>
                </a:cubicBezTo>
                <a:cubicBezTo>
                  <a:pt x="3762428" y="913990"/>
                  <a:pt x="3757048" y="929998"/>
                  <a:pt x="3748350" y="941586"/>
                </a:cubicBezTo>
                <a:cubicBezTo>
                  <a:pt x="3739651" y="953173"/>
                  <a:pt x="3727635" y="960340"/>
                  <a:pt x="3714361" y="960340"/>
                </a:cubicBezTo>
                <a:lnTo>
                  <a:pt x="3680373" y="941587"/>
                </a:lnTo>
                <a:lnTo>
                  <a:pt x="3666294" y="896309"/>
                </a:lnTo>
                <a:lnTo>
                  <a:pt x="3680372" y="851032"/>
                </a:lnTo>
                <a:cubicBezTo>
                  <a:pt x="3689072" y="839445"/>
                  <a:pt x="3701088" y="832277"/>
                  <a:pt x="3714361" y="832277"/>
                </a:cubicBezTo>
                <a:close/>
                <a:moveTo>
                  <a:pt x="2117200" y="724231"/>
                </a:moveTo>
                <a:cubicBezTo>
                  <a:pt x="2130352" y="726019"/>
                  <a:pt x="2141293" y="734740"/>
                  <a:pt x="2148353" y="747393"/>
                </a:cubicBezTo>
                <a:lnTo>
                  <a:pt x="2156205" y="794154"/>
                </a:lnTo>
                <a:lnTo>
                  <a:pt x="2136156" y="837123"/>
                </a:lnTo>
                <a:lnTo>
                  <a:pt x="2099952" y="851127"/>
                </a:lnTo>
                <a:cubicBezTo>
                  <a:pt x="2086799" y="849340"/>
                  <a:pt x="2075858" y="840620"/>
                  <a:pt x="2068799" y="827967"/>
                </a:cubicBezTo>
                <a:cubicBezTo>
                  <a:pt x="2061741" y="815313"/>
                  <a:pt x="2058566" y="798726"/>
                  <a:pt x="2060947" y="781206"/>
                </a:cubicBezTo>
                <a:cubicBezTo>
                  <a:pt x="2063328" y="763686"/>
                  <a:pt x="2070817" y="748548"/>
                  <a:pt x="2080996" y="738238"/>
                </a:cubicBezTo>
                <a:cubicBezTo>
                  <a:pt x="2091175" y="727926"/>
                  <a:pt x="2104047" y="722446"/>
                  <a:pt x="2117200" y="724231"/>
                </a:cubicBezTo>
                <a:close/>
                <a:moveTo>
                  <a:pt x="3588490" y="817585"/>
                </a:moveTo>
                <a:lnTo>
                  <a:pt x="3616236" y="833689"/>
                </a:lnTo>
                <a:cubicBezTo>
                  <a:pt x="3623338" y="843639"/>
                  <a:pt x="3627729" y="857384"/>
                  <a:pt x="3627729" y="872567"/>
                </a:cubicBezTo>
                <a:cubicBezTo>
                  <a:pt x="3627729" y="887750"/>
                  <a:pt x="3623337" y="901495"/>
                  <a:pt x="3616236" y="911444"/>
                </a:cubicBezTo>
                <a:cubicBezTo>
                  <a:pt x="3609135" y="921394"/>
                  <a:pt x="3599326" y="927548"/>
                  <a:pt x="3588490" y="927548"/>
                </a:cubicBezTo>
                <a:lnTo>
                  <a:pt x="3560743" y="911444"/>
                </a:lnTo>
                <a:lnTo>
                  <a:pt x="3549251" y="872567"/>
                </a:lnTo>
                <a:lnTo>
                  <a:pt x="3560743" y="833689"/>
                </a:lnTo>
                <a:cubicBezTo>
                  <a:pt x="3567846" y="823740"/>
                  <a:pt x="3577654" y="817585"/>
                  <a:pt x="3588490" y="817585"/>
                </a:cubicBezTo>
                <a:close/>
                <a:moveTo>
                  <a:pt x="2243903" y="726626"/>
                </a:moveTo>
                <a:cubicBezTo>
                  <a:pt x="2254640" y="728085"/>
                  <a:pt x="2263530" y="735505"/>
                  <a:pt x="2269228" y="746320"/>
                </a:cubicBezTo>
                <a:lnTo>
                  <a:pt x="2275379" y="786391"/>
                </a:lnTo>
                <a:lnTo>
                  <a:pt x="2258756" y="823366"/>
                </a:lnTo>
                <a:lnTo>
                  <a:pt x="2229093" y="835587"/>
                </a:lnTo>
                <a:cubicBezTo>
                  <a:pt x="2218356" y="834127"/>
                  <a:pt x="2209465" y="826708"/>
                  <a:pt x="2203769" y="815893"/>
                </a:cubicBezTo>
                <a:cubicBezTo>
                  <a:pt x="2198072" y="805078"/>
                  <a:pt x="2195572" y="790867"/>
                  <a:pt x="2197616" y="775822"/>
                </a:cubicBezTo>
                <a:cubicBezTo>
                  <a:pt x="2199661" y="760777"/>
                  <a:pt x="2205864" y="747749"/>
                  <a:pt x="2214241" y="738846"/>
                </a:cubicBezTo>
                <a:close/>
                <a:moveTo>
                  <a:pt x="3264000" y="791863"/>
                </a:moveTo>
                <a:lnTo>
                  <a:pt x="3283319" y="803428"/>
                </a:lnTo>
                <a:cubicBezTo>
                  <a:pt x="3288264" y="810570"/>
                  <a:pt x="3291321" y="820442"/>
                  <a:pt x="3291321" y="831343"/>
                </a:cubicBezTo>
                <a:cubicBezTo>
                  <a:pt x="3291321" y="842244"/>
                  <a:pt x="3288263" y="852114"/>
                  <a:pt x="3283319" y="859259"/>
                </a:cubicBezTo>
                <a:lnTo>
                  <a:pt x="3264000" y="870822"/>
                </a:lnTo>
                <a:lnTo>
                  <a:pt x="3244680" y="859258"/>
                </a:lnTo>
                <a:lnTo>
                  <a:pt x="3236678" y="831341"/>
                </a:lnTo>
                <a:lnTo>
                  <a:pt x="3244681" y="803426"/>
                </a:lnTo>
                <a:cubicBezTo>
                  <a:pt x="3249624" y="796283"/>
                  <a:pt x="3256455" y="791863"/>
                  <a:pt x="3264000" y="791863"/>
                </a:cubicBezTo>
                <a:close/>
                <a:moveTo>
                  <a:pt x="2568901" y="744840"/>
                </a:moveTo>
                <a:cubicBezTo>
                  <a:pt x="2576377" y="745857"/>
                  <a:pt x="2582551" y="751156"/>
                  <a:pt x="2586486" y="758900"/>
                </a:cubicBezTo>
                <a:lnTo>
                  <a:pt x="2590657" y="787639"/>
                </a:lnTo>
                <a:lnTo>
                  <a:pt x="2578968" y="814224"/>
                </a:lnTo>
                <a:lnTo>
                  <a:pt x="2558266" y="823080"/>
                </a:lnTo>
                <a:lnTo>
                  <a:pt x="2540681" y="809021"/>
                </a:lnTo>
                <a:cubicBezTo>
                  <a:pt x="2536744" y="801275"/>
                  <a:pt x="2535043" y="791083"/>
                  <a:pt x="2536512" y="780281"/>
                </a:cubicBezTo>
                <a:cubicBezTo>
                  <a:pt x="2537980" y="769480"/>
                  <a:pt x="2542338" y="760109"/>
                  <a:pt x="2548200" y="753698"/>
                </a:cubicBezTo>
                <a:close/>
                <a:moveTo>
                  <a:pt x="3851543" y="829631"/>
                </a:moveTo>
                <a:cubicBezTo>
                  <a:pt x="3867798" y="829631"/>
                  <a:pt x="3882515" y="837866"/>
                  <a:pt x="3893168" y="851178"/>
                </a:cubicBezTo>
                <a:cubicBezTo>
                  <a:pt x="3903821" y="864492"/>
                  <a:pt x="3910409" y="882883"/>
                  <a:pt x="3910409" y="903197"/>
                </a:cubicBezTo>
                <a:cubicBezTo>
                  <a:pt x="3910409" y="923512"/>
                  <a:pt x="3903820" y="941904"/>
                  <a:pt x="3893167" y="955217"/>
                </a:cubicBezTo>
                <a:cubicBezTo>
                  <a:pt x="3882515" y="968530"/>
                  <a:pt x="3867798" y="976764"/>
                  <a:pt x="3851543" y="976764"/>
                </a:cubicBezTo>
                <a:lnTo>
                  <a:pt x="3809919" y="955217"/>
                </a:lnTo>
                <a:lnTo>
                  <a:pt x="3792677" y="903197"/>
                </a:lnTo>
                <a:lnTo>
                  <a:pt x="3809919" y="851178"/>
                </a:lnTo>
                <a:cubicBezTo>
                  <a:pt x="3820572" y="837865"/>
                  <a:pt x="3835287" y="829631"/>
                  <a:pt x="3851543" y="829631"/>
                </a:cubicBezTo>
                <a:close/>
                <a:moveTo>
                  <a:pt x="1981624" y="703134"/>
                </a:moveTo>
                <a:cubicBezTo>
                  <a:pt x="1997732" y="705323"/>
                  <a:pt x="2011204" y="715464"/>
                  <a:pt x="2019967" y="730090"/>
                </a:cubicBezTo>
                <a:lnTo>
                  <a:pt x="2030046" y="783958"/>
                </a:lnTo>
                <a:lnTo>
                  <a:pt x="2005955" y="833181"/>
                </a:lnTo>
                <a:lnTo>
                  <a:pt x="1961808" y="848926"/>
                </a:lnTo>
                <a:cubicBezTo>
                  <a:pt x="1945701" y="846737"/>
                  <a:pt x="1932227" y="836596"/>
                  <a:pt x="1923466" y="821969"/>
                </a:cubicBezTo>
                <a:cubicBezTo>
                  <a:pt x="1914702" y="807343"/>
                  <a:pt x="1910651" y="788231"/>
                  <a:pt x="1913387" y="768101"/>
                </a:cubicBezTo>
                <a:cubicBezTo>
                  <a:pt x="1916123" y="747972"/>
                  <a:pt x="1925127" y="730636"/>
                  <a:pt x="1937477" y="718878"/>
                </a:cubicBezTo>
                <a:cubicBezTo>
                  <a:pt x="1949825" y="707122"/>
                  <a:pt x="1965517" y="700944"/>
                  <a:pt x="1981624" y="703134"/>
                </a:cubicBezTo>
                <a:close/>
                <a:moveTo>
                  <a:pt x="4545116" y="870740"/>
                </a:moveTo>
                <a:lnTo>
                  <a:pt x="4580854" y="880325"/>
                </a:lnTo>
                <a:cubicBezTo>
                  <a:pt x="4591839" y="886498"/>
                  <a:pt x="4601731" y="895432"/>
                  <a:pt x="4610039" y="906468"/>
                </a:cubicBezTo>
                <a:cubicBezTo>
                  <a:pt x="4618346" y="917507"/>
                  <a:pt x="4625070" y="930649"/>
                  <a:pt x="4629715" y="945243"/>
                </a:cubicBezTo>
                <a:cubicBezTo>
                  <a:pt x="4634362" y="959838"/>
                  <a:pt x="4636932" y="975883"/>
                  <a:pt x="4636932" y="992727"/>
                </a:cubicBezTo>
                <a:cubicBezTo>
                  <a:pt x="4636932" y="1009569"/>
                  <a:pt x="4634362" y="1025615"/>
                  <a:pt x="4629715" y="1040209"/>
                </a:cubicBezTo>
                <a:cubicBezTo>
                  <a:pt x="4625071" y="1054804"/>
                  <a:pt x="4618346" y="1067947"/>
                  <a:pt x="4610039" y="1078986"/>
                </a:cubicBezTo>
                <a:cubicBezTo>
                  <a:pt x="4593424" y="1101060"/>
                  <a:pt x="4570469" y="1114715"/>
                  <a:pt x="4545116" y="1114715"/>
                </a:cubicBezTo>
                <a:lnTo>
                  <a:pt x="4509376" y="1105127"/>
                </a:lnTo>
                <a:lnTo>
                  <a:pt x="4480190" y="1078984"/>
                </a:lnTo>
                <a:lnTo>
                  <a:pt x="4460514" y="1040209"/>
                </a:lnTo>
                <a:lnTo>
                  <a:pt x="4453300" y="992727"/>
                </a:lnTo>
                <a:lnTo>
                  <a:pt x="4460516" y="945243"/>
                </a:lnTo>
                <a:lnTo>
                  <a:pt x="4480192" y="906468"/>
                </a:lnTo>
                <a:lnTo>
                  <a:pt x="4509376" y="880325"/>
                </a:lnTo>
                <a:cubicBezTo>
                  <a:pt x="4520362" y="874153"/>
                  <a:pt x="4532438" y="870740"/>
                  <a:pt x="4545116" y="870740"/>
                </a:cubicBezTo>
                <a:close/>
                <a:moveTo>
                  <a:pt x="1288834" y="650457"/>
                </a:moveTo>
                <a:cubicBezTo>
                  <a:pt x="1301396" y="652165"/>
                  <a:pt x="1312903" y="657173"/>
                  <a:pt x="1322957" y="664768"/>
                </a:cubicBezTo>
                <a:lnTo>
                  <a:pt x="1348354" y="694604"/>
                </a:lnTo>
                <a:lnTo>
                  <a:pt x="1362629" y="735675"/>
                </a:lnTo>
                <a:lnTo>
                  <a:pt x="1363384" y="783699"/>
                </a:lnTo>
                <a:lnTo>
                  <a:pt x="1349841" y="829776"/>
                </a:lnTo>
                <a:lnTo>
                  <a:pt x="1325122" y="865548"/>
                </a:lnTo>
                <a:lnTo>
                  <a:pt x="1292681" y="887522"/>
                </a:lnTo>
                <a:lnTo>
                  <a:pt x="1255975" y="892209"/>
                </a:lnTo>
                <a:cubicBezTo>
                  <a:pt x="1230853" y="888795"/>
                  <a:pt x="1209946" y="872172"/>
                  <a:pt x="1196456" y="848062"/>
                </a:cubicBezTo>
                <a:cubicBezTo>
                  <a:pt x="1189711" y="836005"/>
                  <a:pt x="1184817" y="822076"/>
                  <a:pt x="1182181" y="806988"/>
                </a:cubicBezTo>
                <a:cubicBezTo>
                  <a:pt x="1179542" y="791901"/>
                  <a:pt x="1179157" y="775655"/>
                  <a:pt x="1181425" y="758967"/>
                </a:cubicBezTo>
                <a:cubicBezTo>
                  <a:pt x="1183694" y="742276"/>
                  <a:pt x="1188401" y="726723"/>
                  <a:pt x="1194971" y="712887"/>
                </a:cubicBezTo>
                <a:cubicBezTo>
                  <a:pt x="1201540" y="699052"/>
                  <a:pt x="1209972" y="686935"/>
                  <a:pt x="1219690" y="677116"/>
                </a:cubicBezTo>
                <a:cubicBezTo>
                  <a:pt x="1229409" y="667299"/>
                  <a:pt x="1240414" y="659779"/>
                  <a:pt x="1252130" y="655142"/>
                </a:cubicBezTo>
                <a:close/>
                <a:moveTo>
                  <a:pt x="3482157" y="791199"/>
                </a:moveTo>
                <a:lnTo>
                  <a:pt x="3506668" y="803402"/>
                </a:lnTo>
                <a:cubicBezTo>
                  <a:pt x="3512941" y="810941"/>
                  <a:pt x="3516821" y="821359"/>
                  <a:pt x="3516821" y="832863"/>
                </a:cubicBezTo>
                <a:cubicBezTo>
                  <a:pt x="3516821" y="844369"/>
                  <a:pt x="3512941" y="854785"/>
                  <a:pt x="3506668" y="862324"/>
                </a:cubicBezTo>
                <a:lnTo>
                  <a:pt x="3482157" y="874527"/>
                </a:lnTo>
                <a:lnTo>
                  <a:pt x="3457646" y="862325"/>
                </a:lnTo>
                <a:lnTo>
                  <a:pt x="3447493" y="832863"/>
                </a:lnTo>
                <a:lnTo>
                  <a:pt x="3457646" y="803402"/>
                </a:lnTo>
                <a:cubicBezTo>
                  <a:pt x="3463919" y="795863"/>
                  <a:pt x="3472584" y="791199"/>
                  <a:pt x="3482157" y="791199"/>
                </a:cubicBezTo>
                <a:close/>
                <a:moveTo>
                  <a:pt x="2352821" y="714801"/>
                </a:moveTo>
                <a:cubicBezTo>
                  <a:pt x="2362307" y="716090"/>
                  <a:pt x="2370265" y="721879"/>
                  <a:pt x="2375465" y="730194"/>
                </a:cubicBezTo>
                <a:lnTo>
                  <a:pt x="2381558" y="760754"/>
                </a:lnTo>
                <a:lnTo>
                  <a:pt x="2367529" y="788580"/>
                </a:lnTo>
                <a:lnTo>
                  <a:pt x="2341598" y="797370"/>
                </a:lnTo>
                <a:lnTo>
                  <a:pt x="2318954" y="781977"/>
                </a:lnTo>
                <a:cubicBezTo>
                  <a:pt x="2313753" y="773662"/>
                  <a:pt x="2311312" y="762818"/>
                  <a:pt x="2312861" y="751417"/>
                </a:cubicBezTo>
                <a:cubicBezTo>
                  <a:pt x="2314411" y="740018"/>
                  <a:pt x="2319658" y="730217"/>
                  <a:pt x="2326890" y="723592"/>
                </a:cubicBezTo>
                <a:close/>
                <a:moveTo>
                  <a:pt x="4025420" y="824054"/>
                </a:moveTo>
                <a:cubicBezTo>
                  <a:pt x="4045281" y="824052"/>
                  <a:pt x="4063260" y="832470"/>
                  <a:pt x="4076274" y="846082"/>
                </a:cubicBezTo>
                <a:cubicBezTo>
                  <a:pt x="4089286" y="859690"/>
                  <a:pt x="4097336" y="878492"/>
                  <a:pt x="4097335" y="899260"/>
                </a:cubicBezTo>
                <a:cubicBezTo>
                  <a:pt x="4097335" y="920028"/>
                  <a:pt x="4089287" y="938830"/>
                  <a:pt x="4076273" y="952440"/>
                </a:cubicBezTo>
                <a:cubicBezTo>
                  <a:pt x="4063259" y="966051"/>
                  <a:pt x="4045280" y="974469"/>
                  <a:pt x="4025420" y="974468"/>
                </a:cubicBezTo>
                <a:lnTo>
                  <a:pt x="3974570" y="952441"/>
                </a:lnTo>
                <a:lnTo>
                  <a:pt x="3953507" y="899261"/>
                </a:lnTo>
                <a:lnTo>
                  <a:pt x="3974568" y="846080"/>
                </a:lnTo>
                <a:cubicBezTo>
                  <a:pt x="3987584" y="832472"/>
                  <a:pt x="4005563" y="824054"/>
                  <a:pt x="4025420" y="824054"/>
                </a:cubicBezTo>
                <a:close/>
                <a:moveTo>
                  <a:pt x="1810082" y="674190"/>
                </a:moveTo>
                <a:cubicBezTo>
                  <a:pt x="1829759" y="676864"/>
                  <a:pt x="1846440" y="687627"/>
                  <a:pt x="1857505" y="702864"/>
                </a:cubicBezTo>
                <a:lnTo>
                  <a:pt x="1871211" y="758397"/>
                </a:lnTo>
                <a:lnTo>
                  <a:pt x="1843178" y="808255"/>
                </a:lnTo>
                <a:lnTo>
                  <a:pt x="1789825" y="823233"/>
                </a:lnTo>
                <a:cubicBezTo>
                  <a:pt x="1770145" y="820559"/>
                  <a:pt x="1753464" y="809797"/>
                  <a:pt x="1742402" y="794557"/>
                </a:cubicBezTo>
                <a:cubicBezTo>
                  <a:pt x="1731339" y="779318"/>
                  <a:pt x="1725897" y="759604"/>
                  <a:pt x="1728694" y="739025"/>
                </a:cubicBezTo>
                <a:cubicBezTo>
                  <a:pt x="1731490" y="718446"/>
                  <a:pt x="1741999" y="700899"/>
                  <a:pt x="1756725" y="689168"/>
                </a:cubicBezTo>
                <a:cubicBezTo>
                  <a:pt x="1771454" y="677432"/>
                  <a:pt x="1790403" y="671513"/>
                  <a:pt x="1810082" y="674190"/>
                </a:cubicBezTo>
                <a:close/>
                <a:moveTo>
                  <a:pt x="5495756" y="915791"/>
                </a:moveTo>
                <a:lnTo>
                  <a:pt x="5497149" y="1025157"/>
                </a:lnTo>
                <a:lnTo>
                  <a:pt x="5494431" y="1020444"/>
                </a:lnTo>
                <a:lnTo>
                  <a:pt x="5481415" y="945082"/>
                </a:lnTo>
                <a:lnTo>
                  <a:pt x="5486388" y="916293"/>
                </a:lnTo>
                <a:close/>
                <a:moveTo>
                  <a:pt x="340787" y="567065"/>
                </a:moveTo>
                <a:lnTo>
                  <a:pt x="350003" y="568824"/>
                </a:lnTo>
                <a:lnTo>
                  <a:pt x="351053" y="598020"/>
                </a:lnTo>
                <a:lnTo>
                  <a:pt x="328006" y="670942"/>
                </a:lnTo>
                <a:lnTo>
                  <a:pt x="324678" y="675247"/>
                </a:lnTo>
                <a:close/>
                <a:moveTo>
                  <a:pt x="3381726" y="755571"/>
                </a:moveTo>
                <a:lnTo>
                  <a:pt x="3401044" y="767134"/>
                </a:lnTo>
                <a:cubicBezTo>
                  <a:pt x="3405988" y="774279"/>
                  <a:pt x="3409047" y="784148"/>
                  <a:pt x="3409047" y="795049"/>
                </a:cubicBezTo>
                <a:cubicBezTo>
                  <a:pt x="3409047" y="805951"/>
                  <a:pt x="3405989" y="815821"/>
                  <a:pt x="3401045" y="822965"/>
                </a:cubicBezTo>
                <a:lnTo>
                  <a:pt x="3381725" y="834528"/>
                </a:lnTo>
                <a:lnTo>
                  <a:pt x="3362405" y="822965"/>
                </a:lnTo>
                <a:lnTo>
                  <a:pt x="3354404" y="795049"/>
                </a:lnTo>
                <a:lnTo>
                  <a:pt x="3362406" y="767134"/>
                </a:lnTo>
                <a:cubicBezTo>
                  <a:pt x="3367350" y="759989"/>
                  <a:pt x="3374181" y="755571"/>
                  <a:pt x="3381726" y="755571"/>
                </a:cubicBezTo>
                <a:close/>
                <a:moveTo>
                  <a:pt x="2457135" y="693024"/>
                </a:moveTo>
                <a:cubicBezTo>
                  <a:pt x="2464611" y="694040"/>
                  <a:pt x="2470785" y="699338"/>
                  <a:pt x="2474722" y="707083"/>
                </a:cubicBezTo>
                <a:lnTo>
                  <a:pt x="2478891" y="735822"/>
                </a:lnTo>
                <a:lnTo>
                  <a:pt x="2467204" y="762406"/>
                </a:lnTo>
                <a:lnTo>
                  <a:pt x="2446502" y="771262"/>
                </a:lnTo>
                <a:lnTo>
                  <a:pt x="2428915" y="757202"/>
                </a:lnTo>
                <a:cubicBezTo>
                  <a:pt x="2424979" y="749457"/>
                  <a:pt x="2423278" y="739265"/>
                  <a:pt x="2424746" y="728462"/>
                </a:cubicBezTo>
                <a:cubicBezTo>
                  <a:pt x="2426214" y="717661"/>
                  <a:pt x="2430575" y="708294"/>
                  <a:pt x="2436436" y="701880"/>
                </a:cubicBezTo>
                <a:close/>
                <a:moveTo>
                  <a:pt x="3193399" y="738427"/>
                </a:moveTo>
                <a:lnTo>
                  <a:pt x="3212717" y="749990"/>
                </a:lnTo>
                <a:cubicBezTo>
                  <a:pt x="3217662" y="757133"/>
                  <a:pt x="3220718" y="767004"/>
                  <a:pt x="3220718" y="777906"/>
                </a:cubicBezTo>
                <a:cubicBezTo>
                  <a:pt x="3220719" y="788807"/>
                  <a:pt x="3217661" y="798677"/>
                  <a:pt x="3212717" y="805821"/>
                </a:cubicBezTo>
                <a:lnTo>
                  <a:pt x="3193398" y="817384"/>
                </a:lnTo>
                <a:lnTo>
                  <a:pt x="3174079" y="805821"/>
                </a:lnTo>
                <a:lnTo>
                  <a:pt x="3166077" y="777906"/>
                </a:lnTo>
                <a:lnTo>
                  <a:pt x="3174078" y="749988"/>
                </a:lnTo>
                <a:cubicBezTo>
                  <a:pt x="3179022" y="742846"/>
                  <a:pt x="3185852" y="738425"/>
                  <a:pt x="3193399" y="738427"/>
                </a:cubicBezTo>
                <a:close/>
                <a:moveTo>
                  <a:pt x="2646055" y="701400"/>
                </a:moveTo>
                <a:cubicBezTo>
                  <a:pt x="2653534" y="702414"/>
                  <a:pt x="2659706" y="707715"/>
                  <a:pt x="2663643" y="715458"/>
                </a:cubicBezTo>
                <a:lnTo>
                  <a:pt x="2667811" y="744199"/>
                </a:lnTo>
                <a:lnTo>
                  <a:pt x="2656123" y="770782"/>
                </a:lnTo>
                <a:lnTo>
                  <a:pt x="2635422" y="779638"/>
                </a:lnTo>
                <a:lnTo>
                  <a:pt x="2617837" y="765578"/>
                </a:lnTo>
                <a:cubicBezTo>
                  <a:pt x="2613900" y="757833"/>
                  <a:pt x="2612199" y="747642"/>
                  <a:pt x="2613668" y="736840"/>
                </a:cubicBezTo>
                <a:cubicBezTo>
                  <a:pt x="2615137" y="726037"/>
                  <a:pt x="2619494" y="716668"/>
                  <a:pt x="2625356" y="710256"/>
                </a:cubicBezTo>
                <a:close/>
                <a:moveTo>
                  <a:pt x="4196003" y="789666"/>
                </a:moveTo>
                <a:lnTo>
                  <a:pt x="4230676" y="796652"/>
                </a:lnTo>
                <a:cubicBezTo>
                  <a:pt x="4241332" y="801151"/>
                  <a:pt x="4250929" y="807658"/>
                  <a:pt x="4258989" y="815702"/>
                </a:cubicBezTo>
                <a:cubicBezTo>
                  <a:pt x="4267048" y="823743"/>
                  <a:pt x="4273571" y="833320"/>
                  <a:pt x="4278079" y="843955"/>
                </a:cubicBezTo>
                <a:cubicBezTo>
                  <a:pt x="4282585" y="854588"/>
                  <a:pt x="4285078" y="866281"/>
                  <a:pt x="4285078" y="878553"/>
                </a:cubicBezTo>
                <a:cubicBezTo>
                  <a:pt x="4285080" y="890825"/>
                  <a:pt x="4282585" y="902518"/>
                  <a:pt x="4278079" y="913151"/>
                </a:cubicBezTo>
                <a:cubicBezTo>
                  <a:pt x="4273571" y="923786"/>
                  <a:pt x="4267049" y="933362"/>
                  <a:pt x="4258990" y="941406"/>
                </a:cubicBezTo>
                <a:cubicBezTo>
                  <a:pt x="4242869" y="957492"/>
                  <a:pt x="4220600" y="967439"/>
                  <a:pt x="4196003" y="967440"/>
                </a:cubicBezTo>
                <a:lnTo>
                  <a:pt x="4161332" y="960453"/>
                </a:lnTo>
                <a:lnTo>
                  <a:pt x="4133018" y="941406"/>
                </a:lnTo>
                <a:lnTo>
                  <a:pt x="4113928" y="913151"/>
                </a:lnTo>
                <a:lnTo>
                  <a:pt x="4106930" y="878553"/>
                </a:lnTo>
                <a:lnTo>
                  <a:pt x="4113929" y="843955"/>
                </a:lnTo>
                <a:lnTo>
                  <a:pt x="4133018" y="815701"/>
                </a:lnTo>
                <a:lnTo>
                  <a:pt x="4161332" y="796652"/>
                </a:lnTo>
                <a:cubicBezTo>
                  <a:pt x="4171989" y="792155"/>
                  <a:pt x="4183705" y="789666"/>
                  <a:pt x="4196003" y="789666"/>
                </a:cubicBezTo>
                <a:close/>
                <a:moveTo>
                  <a:pt x="1645685" y="617141"/>
                </a:moveTo>
                <a:cubicBezTo>
                  <a:pt x="1657871" y="618797"/>
                  <a:pt x="1669145" y="622841"/>
                  <a:pt x="1679099" y="628732"/>
                </a:cubicBezTo>
                <a:lnTo>
                  <a:pt x="1704590" y="651421"/>
                </a:lnTo>
                <a:lnTo>
                  <a:pt x="1719700" y="681989"/>
                </a:lnTo>
                <a:lnTo>
                  <a:pt x="1721975" y="717214"/>
                </a:lnTo>
                <a:lnTo>
                  <a:pt x="1710381" y="750554"/>
                </a:lnTo>
                <a:lnTo>
                  <a:pt x="1687660" y="775981"/>
                </a:lnTo>
                <a:lnTo>
                  <a:pt x="1657038" y="791041"/>
                </a:lnTo>
                <a:lnTo>
                  <a:pt x="1621742" y="793295"/>
                </a:lnTo>
                <a:cubicBezTo>
                  <a:pt x="1597370" y="789981"/>
                  <a:pt x="1576643" y="777126"/>
                  <a:pt x="1562836" y="759015"/>
                </a:cubicBezTo>
                <a:cubicBezTo>
                  <a:pt x="1555933" y="749959"/>
                  <a:pt x="1550760" y="739592"/>
                  <a:pt x="1547726" y="728446"/>
                </a:cubicBezTo>
                <a:cubicBezTo>
                  <a:pt x="1544693" y="717303"/>
                  <a:pt x="1543796" y="705381"/>
                  <a:pt x="1545450" y="693221"/>
                </a:cubicBezTo>
                <a:cubicBezTo>
                  <a:pt x="1547103" y="681061"/>
                  <a:pt x="1551148" y="669810"/>
                  <a:pt x="1557045" y="659881"/>
                </a:cubicBezTo>
                <a:cubicBezTo>
                  <a:pt x="1562944" y="649950"/>
                  <a:pt x="1570698" y="641339"/>
                  <a:pt x="1579766" y="634456"/>
                </a:cubicBezTo>
                <a:cubicBezTo>
                  <a:pt x="1588836" y="627571"/>
                  <a:pt x="1599222" y="622416"/>
                  <a:pt x="1610387" y="619393"/>
                </a:cubicBezTo>
                <a:close/>
                <a:moveTo>
                  <a:pt x="3281154" y="711570"/>
                </a:moveTo>
                <a:lnTo>
                  <a:pt x="3300471" y="723133"/>
                </a:lnTo>
                <a:cubicBezTo>
                  <a:pt x="3305416" y="730278"/>
                  <a:pt x="3308473" y="740147"/>
                  <a:pt x="3308473" y="751048"/>
                </a:cubicBezTo>
                <a:cubicBezTo>
                  <a:pt x="3308473" y="761950"/>
                  <a:pt x="3305415" y="771820"/>
                  <a:pt x="3300471" y="778964"/>
                </a:cubicBezTo>
                <a:lnTo>
                  <a:pt x="3281152" y="790527"/>
                </a:lnTo>
                <a:lnTo>
                  <a:pt x="3261832" y="778964"/>
                </a:lnTo>
                <a:lnTo>
                  <a:pt x="3253832" y="751048"/>
                </a:lnTo>
                <a:lnTo>
                  <a:pt x="3261834" y="723133"/>
                </a:lnTo>
                <a:cubicBezTo>
                  <a:pt x="3266776" y="715988"/>
                  <a:pt x="3273607" y="711570"/>
                  <a:pt x="3281154" y="711570"/>
                </a:cubicBezTo>
                <a:close/>
                <a:moveTo>
                  <a:pt x="2562717" y="662969"/>
                </a:moveTo>
                <a:cubicBezTo>
                  <a:pt x="2570195" y="663985"/>
                  <a:pt x="2576369" y="669283"/>
                  <a:pt x="2580304" y="677028"/>
                </a:cubicBezTo>
                <a:lnTo>
                  <a:pt x="2584473" y="705767"/>
                </a:lnTo>
                <a:lnTo>
                  <a:pt x="2572786" y="732351"/>
                </a:lnTo>
                <a:lnTo>
                  <a:pt x="2552085" y="741207"/>
                </a:lnTo>
                <a:lnTo>
                  <a:pt x="2534499" y="727147"/>
                </a:lnTo>
                <a:cubicBezTo>
                  <a:pt x="2530562" y="719402"/>
                  <a:pt x="2528862" y="709210"/>
                  <a:pt x="2530330" y="698408"/>
                </a:cubicBezTo>
                <a:cubicBezTo>
                  <a:pt x="2531798" y="687606"/>
                  <a:pt x="2536157" y="678239"/>
                  <a:pt x="2542019" y="671825"/>
                </a:cubicBezTo>
                <a:close/>
                <a:moveTo>
                  <a:pt x="3211432" y="669815"/>
                </a:moveTo>
                <a:lnTo>
                  <a:pt x="3230750" y="681378"/>
                </a:lnTo>
                <a:cubicBezTo>
                  <a:pt x="3235694" y="688520"/>
                  <a:pt x="3238753" y="698392"/>
                  <a:pt x="3238753" y="709293"/>
                </a:cubicBezTo>
                <a:cubicBezTo>
                  <a:pt x="3238753" y="720195"/>
                  <a:pt x="3235695" y="730064"/>
                  <a:pt x="3230751" y="737208"/>
                </a:cubicBezTo>
                <a:lnTo>
                  <a:pt x="3211431" y="748772"/>
                </a:lnTo>
                <a:lnTo>
                  <a:pt x="3192112" y="737208"/>
                </a:lnTo>
                <a:lnTo>
                  <a:pt x="3184110" y="709293"/>
                </a:lnTo>
                <a:lnTo>
                  <a:pt x="3192112" y="681378"/>
                </a:lnTo>
                <a:cubicBezTo>
                  <a:pt x="3197056" y="674233"/>
                  <a:pt x="3203886" y="669813"/>
                  <a:pt x="3211432" y="669815"/>
                </a:cubicBezTo>
                <a:close/>
                <a:moveTo>
                  <a:pt x="2637427" y="630984"/>
                </a:moveTo>
                <a:cubicBezTo>
                  <a:pt x="2644905" y="631999"/>
                  <a:pt x="2651077" y="637298"/>
                  <a:pt x="2655014" y="645044"/>
                </a:cubicBezTo>
                <a:lnTo>
                  <a:pt x="2659184" y="673783"/>
                </a:lnTo>
                <a:lnTo>
                  <a:pt x="2647495" y="700365"/>
                </a:lnTo>
                <a:lnTo>
                  <a:pt x="2626794" y="709222"/>
                </a:lnTo>
                <a:lnTo>
                  <a:pt x="2609208" y="695161"/>
                </a:lnTo>
                <a:cubicBezTo>
                  <a:pt x="2605271" y="687417"/>
                  <a:pt x="2603570" y="677226"/>
                  <a:pt x="2605038" y="666423"/>
                </a:cubicBezTo>
                <a:cubicBezTo>
                  <a:pt x="2606507" y="655621"/>
                  <a:pt x="2610867" y="646251"/>
                  <a:pt x="2616728" y="639840"/>
                </a:cubicBezTo>
                <a:close/>
                <a:moveTo>
                  <a:pt x="3572595" y="669938"/>
                </a:moveTo>
                <a:cubicBezTo>
                  <a:pt x="3585869" y="669940"/>
                  <a:pt x="3597885" y="677104"/>
                  <a:pt x="3606583" y="688693"/>
                </a:cubicBezTo>
                <a:cubicBezTo>
                  <a:pt x="3615280" y="700280"/>
                  <a:pt x="3620662" y="716289"/>
                  <a:pt x="3620662" y="733970"/>
                </a:cubicBezTo>
                <a:cubicBezTo>
                  <a:pt x="3620662" y="751651"/>
                  <a:pt x="3615282" y="767659"/>
                  <a:pt x="3606584" y="779247"/>
                </a:cubicBezTo>
                <a:cubicBezTo>
                  <a:pt x="3597885" y="790834"/>
                  <a:pt x="3585869" y="798001"/>
                  <a:pt x="3572595" y="798001"/>
                </a:cubicBezTo>
                <a:lnTo>
                  <a:pt x="3538607" y="779248"/>
                </a:lnTo>
                <a:lnTo>
                  <a:pt x="3524528" y="733970"/>
                </a:lnTo>
                <a:lnTo>
                  <a:pt x="3538606" y="688693"/>
                </a:lnTo>
                <a:cubicBezTo>
                  <a:pt x="3547306" y="677106"/>
                  <a:pt x="3559322" y="669938"/>
                  <a:pt x="3572595" y="669938"/>
                </a:cubicBezTo>
                <a:close/>
                <a:moveTo>
                  <a:pt x="2279538" y="582465"/>
                </a:moveTo>
                <a:cubicBezTo>
                  <a:pt x="2292690" y="584252"/>
                  <a:pt x="2303631" y="592973"/>
                  <a:pt x="2310692" y="605626"/>
                </a:cubicBezTo>
                <a:lnTo>
                  <a:pt x="2318543" y="652387"/>
                </a:lnTo>
                <a:lnTo>
                  <a:pt x="2298495" y="695356"/>
                </a:lnTo>
                <a:lnTo>
                  <a:pt x="2262291" y="709361"/>
                </a:lnTo>
                <a:cubicBezTo>
                  <a:pt x="2249138" y="707573"/>
                  <a:pt x="2238196" y="698853"/>
                  <a:pt x="2231137" y="686200"/>
                </a:cubicBezTo>
                <a:cubicBezTo>
                  <a:pt x="2224079" y="673546"/>
                  <a:pt x="2220904" y="656959"/>
                  <a:pt x="2223285" y="639439"/>
                </a:cubicBezTo>
                <a:cubicBezTo>
                  <a:pt x="2225667" y="621920"/>
                  <a:pt x="2233156" y="606781"/>
                  <a:pt x="2243334" y="596471"/>
                </a:cubicBezTo>
                <a:cubicBezTo>
                  <a:pt x="2253514" y="586159"/>
                  <a:pt x="2266385" y="580679"/>
                  <a:pt x="2279538" y="582465"/>
                </a:cubicBezTo>
                <a:close/>
                <a:moveTo>
                  <a:pt x="3446724" y="655246"/>
                </a:moveTo>
                <a:lnTo>
                  <a:pt x="3474470" y="671350"/>
                </a:lnTo>
                <a:cubicBezTo>
                  <a:pt x="3481572" y="681300"/>
                  <a:pt x="3485963" y="695045"/>
                  <a:pt x="3485963" y="710228"/>
                </a:cubicBezTo>
                <a:cubicBezTo>
                  <a:pt x="3485963" y="725411"/>
                  <a:pt x="3481571" y="739156"/>
                  <a:pt x="3474470" y="749105"/>
                </a:cubicBezTo>
                <a:cubicBezTo>
                  <a:pt x="3467369" y="759055"/>
                  <a:pt x="3457560" y="765209"/>
                  <a:pt x="3446724" y="765209"/>
                </a:cubicBezTo>
                <a:lnTo>
                  <a:pt x="3418977" y="749105"/>
                </a:lnTo>
                <a:lnTo>
                  <a:pt x="3407485" y="710228"/>
                </a:lnTo>
                <a:lnTo>
                  <a:pt x="3418977" y="671350"/>
                </a:lnTo>
                <a:cubicBezTo>
                  <a:pt x="3426080" y="661401"/>
                  <a:pt x="3435888" y="655246"/>
                  <a:pt x="3446724" y="655246"/>
                </a:cubicBezTo>
                <a:close/>
                <a:moveTo>
                  <a:pt x="2406241" y="584859"/>
                </a:moveTo>
                <a:cubicBezTo>
                  <a:pt x="2416979" y="586318"/>
                  <a:pt x="2425868" y="593738"/>
                  <a:pt x="2431567" y="604553"/>
                </a:cubicBezTo>
                <a:lnTo>
                  <a:pt x="2437718" y="644625"/>
                </a:lnTo>
                <a:lnTo>
                  <a:pt x="2421095" y="681600"/>
                </a:lnTo>
                <a:lnTo>
                  <a:pt x="2391431" y="693820"/>
                </a:lnTo>
                <a:cubicBezTo>
                  <a:pt x="2380694" y="692361"/>
                  <a:pt x="2371803" y="684942"/>
                  <a:pt x="2366107" y="674126"/>
                </a:cubicBezTo>
                <a:cubicBezTo>
                  <a:pt x="2360411" y="663311"/>
                  <a:pt x="2357910" y="649100"/>
                  <a:pt x="2359955" y="634055"/>
                </a:cubicBezTo>
                <a:cubicBezTo>
                  <a:pt x="2362000" y="619010"/>
                  <a:pt x="2368202" y="605982"/>
                  <a:pt x="2376579" y="597079"/>
                </a:cubicBezTo>
                <a:close/>
                <a:moveTo>
                  <a:pt x="3122233" y="629525"/>
                </a:moveTo>
                <a:lnTo>
                  <a:pt x="3141552" y="641090"/>
                </a:lnTo>
                <a:cubicBezTo>
                  <a:pt x="3146497" y="648232"/>
                  <a:pt x="3149554" y="658104"/>
                  <a:pt x="3149554" y="669005"/>
                </a:cubicBezTo>
                <a:cubicBezTo>
                  <a:pt x="3149554" y="679906"/>
                  <a:pt x="3146496" y="689776"/>
                  <a:pt x="3141552" y="696921"/>
                </a:cubicBezTo>
                <a:lnTo>
                  <a:pt x="3122233" y="708484"/>
                </a:lnTo>
                <a:lnTo>
                  <a:pt x="3102913" y="696920"/>
                </a:lnTo>
                <a:lnTo>
                  <a:pt x="3094911" y="669003"/>
                </a:lnTo>
                <a:lnTo>
                  <a:pt x="3102914" y="641088"/>
                </a:lnTo>
                <a:cubicBezTo>
                  <a:pt x="3107857" y="633945"/>
                  <a:pt x="3114688" y="629525"/>
                  <a:pt x="3122233" y="629525"/>
                </a:cubicBezTo>
                <a:close/>
                <a:moveTo>
                  <a:pt x="2731240" y="603075"/>
                </a:moveTo>
                <a:cubicBezTo>
                  <a:pt x="2738716" y="604091"/>
                  <a:pt x="2744890" y="609391"/>
                  <a:pt x="2748826" y="617134"/>
                </a:cubicBezTo>
                <a:lnTo>
                  <a:pt x="2752996" y="645873"/>
                </a:lnTo>
                <a:lnTo>
                  <a:pt x="2741307" y="672458"/>
                </a:lnTo>
                <a:lnTo>
                  <a:pt x="2720606" y="681314"/>
                </a:lnTo>
                <a:lnTo>
                  <a:pt x="2703020" y="667255"/>
                </a:lnTo>
                <a:cubicBezTo>
                  <a:pt x="2699083" y="659509"/>
                  <a:pt x="2697382" y="649317"/>
                  <a:pt x="2698851" y="638516"/>
                </a:cubicBezTo>
                <a:cubicBezTo>
                  <a:pt x="2700319" y="627714"/>
                  <a:pt x="2704678" y="618344"/>
                  <a:pt x="2710539" y="611933"/>
                </a:cubicBezTo>
                <a:close/>
                <a:moveTo>
                  <a:pt x="3709777" y="667292"/>
                </a:moveTo>
                <a:cubicBezTo>
                  <a:pt x="3726032" y="667292"/>
                  <a:pt x="3740749" y="675527"/>
                  <a:pt x="3751402" y="688839"/>
                </a:cubicBezTo>
                <a:cubicBezTo>
                  <a:pt x="3762055" y="702153"/>
                  <a:pt x="3768643" y="720544"/>
                  <a:pt x="3768643" y="740858"/>
                </a:cubicBezTo>
                <a:cubicBezTo>
                  <a:pt x="3768643" y="761173"/>
                  <a:pt x="3762054" y="779565"/>
                  <a:pt x="3751401" y="792878"/>
                </a:cubicBezTo>
                <a:cubicBezTo>
                  <a:pt x="3740749" y="806191"/>
                  <a:pt x="3726032" y="814425"/>
                  <a:pt x="3709777" y="814425"/>
                </a:cubicBezTo>
                <a:lnTo>
                  <a:pt x="3668153" y="792879"/>
                </a:lnTo>
                <a:lnTo>
                  <a:pt x="3650911" y="740858"/>
                </a:lnTo>
                <a:lnTo>
                  <a:pt x="3668153" y="688839"/>
                </a:lnTo>
                <a:cubicBezTo>
                  <a:pt x="3678806" y="675526"/>
                  <a:pt x="3693521" y="667292"/>
                  <a:pt x="3709777" y="667292"/>
                </a:cubicBezTo>
                <a:close/>
                <a:moveTo>
                  <a:pt x="2143963" y="561367"/>
                </a:moveTo>
                <a:cubicBezTo>
                  <a:pt x="2160070" y="563556"/>
                  <a:pt x="2173542" y="573697"/>
                  <a:pt x="2182305" y="588324"/>
                </a:cubicBezTo>
                <a:lnTo>
                  <a:pt x="2192384" y="642191"/>
                </a:lnTo>
                <a:lnTo>
                  <a:pt x="2168293" y="691416"/>
                </a:lnTo>
                <a:lnTo>
                  <a:pt x="2124147" y="707159"/>
                </a:lnTo>
                <a:cubicBezTo>
                  <a:pt x="2108040" y="704970"/>
                  <a:pt x="2094566" y="694829"/>
                  <a:pt x="2085804" y="680203"/>
                </a:cubicBezTo>
                <a:cubicBezTo>
                  <a:pt x="2077041" y="665576"/>
                  <a:pt x="2072989" y="646464"/>
                  <a:pt x="2075725" y="626334"/>
                </a:cubicBezTo>
                <a:cubicBezTo>
                  <a:pt x="2078461" y="606206"/>
                  <a:pt x="2087466" y="588869"/>
                  <a:pt x="2099815" y="577111"/>
                </a:cubicBezTo>
                <a:cubicBezTo>
                  <a:pt x="2112164" y="565355"/>
                  <a:pt x="2127856" y="559178"/>
                  <a:pt x="2143963" y="561367"/>
                </a:cubicBezTo>
                <a:close/>
                <a:moveTo>
                  <a:pt x="4403349" y="708402"/>
                </a:moveTo>
                <a:lnTo>
                  <a:pt x="4439087" y="717987"/>
                </a:lnTo>
                <a:cubicBezTo>
                  <a:pt x="4450072" y="724160"/>
                  <a:pt x="4459964" y="733094"/>
                  <a:pt x="4468272" y="744130"/>
                </a:cubicBezTo>
                <a:cubicBezTo>
                  <a:pt x="4476579" y="755169"/>
                  <a:pt x="4483303" y="768311"/>
                  <a:pt x="4487948" y="782905"/>
                </a:cubicBezTo>
                <a:cubicBezTo>
                  <a:pt x="4492595" y="797500"/>
                  <a:pt x="4495165" y="813545"/>
                  <a:pt x="4495165" y="830389"/>
                </a:cubicBezTo>
                <a:cubicBezTo>
                  <a:pt x="4495165" y="847231"/>
                  <a:pt x="4492595" y="863277"/>
                  <a:pt x="4487948" y="877871"/>
                </a:cubicBezTo>
                <a:cubicBezTo>
                  <a:pt x="4483304" y="892466"/>
                  <a:pt x="4476579" y="905609"/>
                  <a:pt x="4468272" y="916648"/>
                </a:cubicBezTo>
                <a:cubicBezTo>
                  <a:pt x="4451657" y="938722"/>
                  <a:pt x="4428702" y="952377"/>
                  <a:pt x="4403349" y="952377"/>
                </a:cubicBezTo>
                <a:lnTo>
                  <a:pt x="4367609" y="942789"/>
                </a:lnTo>
                <a:lnTo>
                  <a:pt x="4338423" y="916646"/>
                </a:lnTo>
                <a:lnTo>
                  <a:pt x="4318747" y="877871"/>
                </a:lnTo>
                <a:lnTo>
                  <a:pt x="4311533" y="830389"/>
                </a:lnTo>
                <a:lnTo>
                  <a:pt x="4318749" y="782905"/>
                </a:lnTo>
                <a:lnTo>
                  <a:pt x="4338425" y="744130"/>
                </a:lnTo>
                <a:lnTo>
                  <a:pt x="4367609" y="717987"/>
                </a:lnTo>
                <a:cubicBezTo>
                  <a:pt x="4378595" y="711815"/>
                  <a:pt x="4390671" y="708402"/>
                  <a:pt x="4403349" y="708402"/>
                </a:cubicBezTo>
                <a:close/>
                <a:moveTo>
                  <a:pt x="1451173" y="508691"/>
                </a:moveTo>
                <a:cubicBezTo>
                  <a:pt x="1463735" y="510399"/>
                  <a:pt x="1475242" y="515407"/>
                  <a:pt x="1485296" y="523003"/>
                </a:cubicBezTo>
                <a:lnTo>
                  <a:pt x="1510694" y="552838"/>
                </a:lnTo>
                <a:lnTo>
                  <a:pt x="1524968" y="593910"/>
                </a:lnTo>
                <a:lnTo>
                  <a:pt x="1525723" y="641933"/>
                </a:lnTo>
                <a:lnTo>
                  <a:pt x="1512180" y="688011"/>
                </a:lnTo>
                <a:lnTo>
                  <a:pt x="1487461" y="723782"/>
                </a:lnTo>
                <a:lnTo>
                  <a:pt x="1455020" y="745756"/>
                </a:lnTo>
                <a:lnTo>
                  <a:pt x="1418314" y="750444"/>
                </a:lnTo>
                <a:cubicBezTo>
                  <a:pt x="1393192" y="747029"/>
                  <a:pt x="1372285" y="730407"/>
                  <a:pt x="1358795" y="706296"/>
                </a:cubicBezTo>
                <a:cubicBezTo>
                  <a:pt x="1352050" y="694239"/>
                  <a:pt x="1347157" y="680310"/>
                  <a:pt x="1344520" y="665223"/>
                </a:cubicBezTo>
                <a:cubicBezTo>
                  <a:pt x="1341881" y="650136"/>
                  <a:pt x="1341496" y="633890"/>
                  <a:pt x="1343764" y="617201"/>
                </a:cubicBezTo>
                <a:cubicBezTo>
                  <a:pt x="1346033" y="600511"/>
                  <a:pt x="1350740" y="584958"/>
                  <a:pt x="1357311" y="571122"/>
                </a:cubicBezTo>
                <a:cubicBezTo>
                  <a:pt x="1363879" y="557286"/>
                  <a:pt x="1372312" y="545170"/>
                  <a:pt x="1382030" y="535350"/>
                </a:cubicBezTo>
                <a:cubicBezTo>
                  <a:pt x="1391748" y="525533"/>
                  <a:pt x="1402753" y="518013"/>
                  <a:pt x="1414470" y="513376"/>
                </a:cubicBezTo>
                <a:close/>
                <a:moveTo>
                  <a:pt x="3340391" y="628860"/>
                </a:moveTo>
                <a:lnTo>
                  <a:pt x="3364902" y="641063"/>
                </a:lnTo>
                <a:cubicBezTo>
                  <a:pt x="3371175" y="648602"/>
                  <a:pt x="3375055" y="659020"/>
                  <a:pt x="3375055" y="670524"/>
                </a:cubicBezTo>
                <a:cubicBezTo>
                  <a:pt x="3375055" y="682030"/>
                  <a:pt x="3371175" y="692446"/>
                  <a:pt x="3364902" y="699985"/>
                </a:cubicBezTo>
                <a:lnTo>
                  <a:pt x="3340391" y="712188"/>
                </a:lnTo>
                <a:lnTo>
                  <a:pt x="3315880" y="699986"/>
                </a:lnTo>
                <a:lnTo>
                  <a:pt x="3305727" y="670524"/>
                </a:lnTo>
                <a:lnTo>
                  <a:pt x="3315880" y="641063"/>
                </a:lnTo>
                <a:cubicBezTo>
                  <a:pt x="3322153" y="633524"/>
                  <a:pt x="3330818" y="628860"/>
                  <a:pt x="3340391" y="628860"/>
                </a:cubicBezTo>
                <a:close/>
                <a:moveTo>
                  <a:pt x="2515159" y="573034"/>
                </a:moveTo>
                <a:cubicBezTo>
                  <a:pt x="2524645" y="574324"/>
                  <a:pt x="2532603" y="580112"/>
                  <a:pt x="2537803" y="588427"/>
                </a:cubicBezTo>
                <a:lnTo>
                  <a:pt x="2543896" y="618987"/>
                </a:lnTo>
                <a:lnTo>
                  <a:pt x="2529867" y="646813"/>
                </a:lnTo>
                <a:lnTo>
                  <a:pt x="2503937" y="655603"/>
                </a:lnTo>
                <a:lnTo>
                  <a:pt x="2481292" y="640210"/>
                </a:lnTo>
                <a:cubicBezTo>
                  <a:pt x="2476092" y="631895"/>
                  <a:pt x="2473650" y="621051"/>
                  <a:pt x="2475200" y="609650"/>
                </a:cubicBezTo>
                <a:cubicBezTo>
                  <a:pt x="2476749" y="598251"/>
                  <a:pt x="2481997" y="588450"/>
                  <a:pt x="2489228" y="581825"/>
                </a:cubicBezTo>
                <a:close/>
                <a:moveTo>
                  <a:pt x="3883654" y="661715"/>
                </a:moveTo>
                <a:cubicBezTo>
                  <a:pt x="3903515" y="661713"/>
                  <a:pt x="3921494" y="670131"/>
                  <a:pt x="3934508" y="683743"/>
                </a:cubicBezTo>
                <a:cubicBezTo>
                  <a:pt x="3947520" y="697351"/>
                  <a:pt x="3955570" y="716153"/>
                  <a:pt x="3955569" y="736921"/>
                </a:cubicBezTo>
                <a:cubicBezTo>
                  <a:pt x="3955569" y="757689"/>
                  <a:pt x="3947521" y="776491"/>
                  <a:pt x="3934507" y="790101"/>
                </a:cubicBezTo>
                <a:cubicBezTo>
                  <a:pt x="3921493" y="803712"/>
                  <a:pt x="3903514" y="812130"/>
                  <a:pt x="3883654" y="812130"/>
                </a:cubicBezTo>
                <a:lnTo>
                  <a:pt x="3832804" y="790102"/>
                </a:lnTo>
                <a:lnTo>
                  <a:pt x="3811741" y="736922"/>
                </a:lnTo>
                <a:lnTo>
                  <a:pt x="3832802" y="683741"/>
                </a:lnTo>
                <a:cubicBezTo>
                  <a:pt x="3845818" y="670133"/>
                  <a:pt x="3863797" y="661715"/>
                  <a:pt x="3883654" y="661715"/>
                </a:cubicBezTo>
                <a:close/>
                <a:moveTo>
                  <a:pt x="1972421" y="532423"/>
                </a:moveTo>
                <a:cubicBezTo>
                  <a:pt x="1992097" y="535097"/>
                  <a:pt x="2008778" y="545860"/>
                  <a:pt x="2019843" y="561097"/>
                </a:cubicBezTo>
                <a:lnTo>
                  <a:pt x="2033550" y="616630"/>
                </a:lnTo>
                <a:lnTo>
                  <a:pt x="2005516" y="666489"/>
                </a:lnTo>
                <a:lnTo>
                  <a:pt x="1952163" y="681467"/>
                </a:lnTo>
                <a:cubicBezTo>
                  <a:pt x="1932484" y="678793"/>
                  <a:pt x="1915802" y="668030"/>
                  <a:pt x="1904740" y="652790"/>
                </a:cubicBezTo>
                <a:cubicBezTo>
                  <a:pt x="1893678" y="637551"/>
                  <a:pt x="1888235" y="617837"/>
                  <a:pt x="1891032" y="597258"/>
                </a:cubicBezTo>
                <a:cubicBezTo>
                  <a:pt x="1893828" y="576679"/>
                  <a:pt x="1904337" y="559133"/>
                  <a:pt x="1919063" y="547401"/>
                </a:cubicBezTo>
                <a:cubicBezTo>
                  <a:pt x="1933792" y="535666"/>
                  <a:pt x="1952741" y="529746"/>
                  <a:pt x="1972421" y="532423"/>
                </a:cubicBezTo>
                <a:close/>
                <a:moveTo>
                  <a:pt x="5353990" y="753453"/>
                </a:moveTo>
                <a:lnTo>
                  <a:pt x="5355383" y="862819"/>
                </a:lnTo>
                <a:lnTo>
                  <a:pt x="5352665" y="858106"/>
                </a:lnTo>
                <a:lnTo>
                  <a:pt x="5339649" y="782744"/>
                </a:lnTo>
                <a:lnTo>
                  <a:pt x="5344622" y="753955"/>
                </a:lnTo>
                <a:close/>
                <a:moveTo>
                  <a:pt x="503126" y="425299"/>
                </a:moveTo>
                <a:lnTo>
                  <a:pt x="512341" y="427058"/>
                </a:lnTo>
                <a:lnTo>
                  <a:pt x="513391" y="456254"/>
                </a:lnTo>
                <a:lnTo>
                  <a:pt x="490344" y="529177"/>
                </a:lnTo>
                <a:lnTo>
                  <a:pt x="487016" y="533481"/>
                </a:lnTo>
                <a:close/>
                <a:moveTo>
                  <a:pt x="3239960" y="593232"/>
                </a:moveTo>
                <a:lnTo>
                  <a:pt x="3259278" y="604795"/>
                </a:lnTo>
                <a:cubicBezTo>
                  <a:pt x="3264222" y="611940"/>
                  <a:pt x="3267281" y="621809"/>
                  <a:pt x="3267281" y="632710"/>
                </a:cubicBezTo>
                <a:cubicBezTo>
                  <a:pt x="3267281" y="643612"/>
                  <a:pt x="3264223" y="653482"/>
                  <a:pt x="3259279" y="660626"/>
                </a:cubicBezTo>
                <a:lnTo>
                  <a:pt x="3239959" y="672189"/>
                </a:lnTo>
                <a:lnTo>
                  <a:pt x="3220639" y="660626"/>
                </a:lnTo>
                <a:lnTo>
                  <a:pt x="3212638" y="632710"/>
                </a:lnTo>
                <a:lnTo>
                  <a:pt x="3220640" y="604795"/>
                </a:lnTo>
                <a:cubicBezTo>
                  <a:pt x="3225584" y="597650"/>
                  <a:pt x="3232415" y="593232"/>
                  <a:pt x="3239960" y="593232"/>
                </a:cubicBezTo>
                <a:close/>
                <a:moveTo>
                  <a:pt x="2619474" y="551257"/>
                </a:moveTo>
                <a:cubicBezTo>
                  <a:pt x="2626950" y="552273"/>
                  <a:pt x="2633124" y="557571"/>
                  <a:pt x="2637060" y="565317"/>
                </a:cubicBezTo>
                <a:lnTo>
                  <a:pt x="2641230" y="594055"/>
                </a:lnTo>
                <a:lnTo>
                  <a:pt x="2629542" y="620639"/>
                </a:lnTo>
                <a:lnTo>
                  <a:pt x="2608840" y="629495"/>
                </a:lnTo>
                <a:lnTo>
                  <a:pt x="2591254" y="615435"/>
                </a:lnTo>
                <a:cubicBezTo>
                  <a:pt x="2587317" y="607690"/>
                  <a:pt x="2585616" y="597498"/>
                  <a:pt x="2587085" y="586696"/>
                </a:cubicBezTo>
                <a:cubicBezTo>
                  <a:pt x="2588553" y="575894"/>
                  <a:pt x="2592913" y="566527"/>
                  <a:pt x="2598774" y="560113"/>
                </a:cubicBezTo>
                <a:close/>
                <a:moveTo>
                  <a:pt x="3051632" y="576089"/>
                </a:moveTo>
                <a:lnTo>
                  <a:pt x="3070950" y="587652"/>
                </a:lnTo>
                <a:cubicBezTo>
                  <a:pt x="3075895" y="594795"/>
                  <a:pt x="3078951" y="604666"/>
                  <a:pt x="3078951" y="615568"/>
                </a:cubicBezTo>
                <a:cubicBezTo>
                  <a:pt x="3078952" y="626469"/>
                  <a:pt x="3075894" y="636339"/>
                  <a:pt x="3070950" y="643483"/>
                </a:cubicBezTo>
                <a:lnTo>
                  <a:pt x="3051631" y="655046"/>
                </a:lnTo>
                <a:lnTo>
                  <a:pt x="3032312" y="643483"/>
                </a:lnTo>
                <a:lnTo>
                  <a:pt x="3024310" y="615568"/>
                </a:lnTo>
                <a:lnTo>
                  <a:pt x="3032311" y="587650"/>
                </a:lnTo>
                <a:cubicBezTo>
                  <a:pt x="3037255" y="580508"/>
                  <a:pt x="3044085" y="576087"/>
                  <a:pt x="3051632" y="576089"/>
                </a:cubicBezTo>
                <a:close/>
                <a:moveTo>
                  <a:pt x="2808394" y="559634"/>
                </a:moveTo>
                <a:cubicBezTo>
                  <a:pt x="2815873" y="560649"/>
                  <a:pt x="2822045" y="565949"/>
                  <a:pt x="2825983" y="573692"/>
                </a:cubicBezTo>
                <a:lnTo>
                  <a:pt x="2830151" y="602433"/>
                </a:lnTo>
                <a:lnTo>
                  <a:pt x="2818462" y="629016"/>
                </a:lnTo>
                <a:lnTo>
                  <a:pt x="2797762" y="637872"/>
                </a:lnTo>
                <a:lnTo>
                  <a:pt x="2780176" y="623813"/>
                </a:lnTo>
                <a:cubicBezTo>
                  <a:pt x="2776239" y="616068"/>
                  <a:pt x="2774538" y="605876"/>
                  <a:pt x="2776007" y="595074"/>
                </a:cubicBezTo>
                <a:cubicBezTo>
                  <a:pt x="2777476" y="584272"/>
                  <a:pt x="2781833" y="574902"/>
                  <a:pt x="2787695" y="568490"/>
                </a:cubicBezTo>
                <a:close/>
                <a:moveTo>
                  <a:pt x="4054237" y="627327"/>
                </a:moveTo>
                <a:lnTo>
                  <a:pt x="4088910" y="634313"/>
                </a:lnTo>
                <a:cubicBezTo>
                  <a:pt x="4099566" y="638812"/>
                  <a:pt x="4109163" y="645319"/>
                  <a:pt x="4117223" y="653363"/>
                </a:cubicBezTo>
                <a:cubicBezTo>
                  <a:pt x="4125282" y="661404"/>
                  <a:pt x="4131805" y="670981"/>
                  <a:pt x="4136313" y="681616"/>
                </a:cubicBezTo>
                <a:cubicBezTo>
                  <a:pt x="4140819" y="692249"/>
                  <a:pt x="4143312" y="703942"/>
                  <a:pt x="4143312" y="716214"/>
                </a:cubicBezTo>
                <a:cubicBezTo>
                  <a:pt x="4143314" y="728486"/>
                  <a:pt x="4140819" y="740179"/>
                  <a:pt x="4136313" y="750812"/>
                </a:cubicBezTo>
                <a:cubicBezTo>
                  <a:pt x="4131805" y="761447"/>
                  <a:pt x="4125283" y="771023"/>
                  <a:pt x="4117224" y="779067"/>
                </a:cubicBezTo>
                <a:cubicBezTo>
                  <a:pt x="4101103" y="795153"/>
                  <a:pt x="4078834" y="805100"/>
                  <a:pt x="4054237" y="805101"/>
                </a:cubicBezTo>
                <a:lnTo>
                  <a:pt x="4019566" y="798114"/>
                </a:lnTo>
                <a:lnTo>
                  <a:pt x="3991252" y="779067"/>
                </a:lnTo>
                <a:lnTo>
                  <a:pt x="3972162" y="750812"/>
                </a:lnTo>
                <a:lnTo>
                  <a:pt x="3965164" y="716214"/>
                </a:lnTo>
                <a:lnTo>
                  <a:pt x="3972163" y="681616"/>
                </a:lnTo>
                <a:lnTo>
                  <a:pt x="3991252" y="653362"/>
                </a:lnTo>
                <a:lnTo>
                  <a:pt x="4019566" y="634313"/>
                </a:lnTo>
                <a:cubicBezTo>
                  <a:pt x="4030223" y="629816"/>
                  <a:pt x="4041939" y="627327"/>
                  <a:pt x="4054237" y="627327"/>
                </a:cubicBezTo>
                <a:close/>
                <a:moveTo>
                  <a:pt x="1808023" y="475374"/>
                </a:moveTo>
                <a:cubicBezTo>
                  <a:pt x="1820209" y="477030"/>
                  <a:pt x="1831483" y="481074"/>
                  <a:pt x="1841438" y="486966"/>
                </a:cubicBezTo>
                <a:lnTo>
                  <a:pt x="1866928" y="509654"/>
                </a:lnTo>
                <a:lnTo>
                  <a:pt x="1882038" y="540222"/>
                </a:lnTo>
                <a:lnTo>
                  <a:pt x="1884314" y="575447"/>
                </a:lnTo>
                <a:lnTo>
                  <a:pt x="1872720" y="608788"/>
                </a:lnTo>
                <a:lnTo>
                  <a:pt x="1849998" y="634214"/>
                </a:lnTo>
                <a:lnTo>
                  <a:pt x="1819377" y="649274"/>
                </a:lnTo>
                <a:lnTo>
                  <a:pt x="1784081" y="651528"/>
                </a:lnTo>
                <a:cubicBezTo>
                  <a:pt x="1759708" y="648214"/>
                  <a:pt x="1738981" y="635359"/>
                  <a:pt x="1725174" y="617248"/>
                </a:cubicBezTo>
                <a:cubicBezTo>
                  <a:pt x="1718272" y="608192"/>
                  <a:pt x="1713099" y="597825"/>
                  <a:pt x="1710064" y="586680"/>
                </a:cubicBezTo>
                <a:cubicBezTo>
                  <a:pt x="1707031" y="575537"/>
                  <a:pt x="1706134" y="563614"/>
                  <a:pt x="1707789" y="551454"/>
                </a:cubicBezTo>
                <a:cubicBezTo>
                  <a:pt x="1709441" y="539294"/>
                  <a:pt x="1713487" y="528043"/>
                  <a:pt x="1719383" y="518114"/>
                </a:cubicBezTo>
                <a:cubicBezTo>
                  <a:pt x="1725283" y="508183"/>
                  <a:pt x="1733036" y="499572"/>
                  <a:pt x="1742105" y="492690"/>
                </a:cubicBezTo>
                <a:cubicBezTo>
                  <a:pt x="1751175" y="485804"/>
                  <a:pt x="1761561" y="480649"/>
                  <a:pt x="1772725" y="477626"/>
                </a:cubicBezTo>
                <a:close/>
                <a:moveTo>
                  <a:pt x="3139388" y="549231"/>
                </a:moveTo>
                <a:lnTo>
                  <a:pt x="3158705" y="560794"/>
                </a:lnTo>
                <a:cubicBezTo>
                  <a:pt x="3163650" y="567939"/>
                  <a:pt x="3166707" y="577808"/>
                  <a:pt x="3166707" y="588709"/>
                </a:cubicBezTo>
                <a:cubicBezTo>
                  <a:pt x="3166707" y="599611"/>
                  <a:pt x="3163649" y="609481"/>
                  <a:pt x="3158705" y="616625"/>
                </a:cubicBezTo>
                <a:lnTo>
                  <a:pt x="3139386" y="628188"/>
                </a:lnTo>
                <a:lnTo>
                  <a:pt x="3120066" y="616625"/>
                </a:lnTo>
                <a:lnTo>
                  <a:pt x="3112066" y="588709"/>
                </a:lnTo>
                <a:lnTo>
                  <a:pt x="3120068" y="560794"/>
                </a:lnTo>
                <a:cubicBezTo>
                  <a:pt x="3125010" y="553649"/>
                  <a:pt x="3131841" y="549231"/>
                  <a:pt x="3139388" y="549231"/>
                </a:cubicBezTo>
                <a:close/>
                <a:moveTo>
                  <a:pt x="2725055" y="521202"/>
                </a:moveTo>
                <a:cubicBezTo>
                  <a:pt x="2732534" y="522218"/>
                  <a:pt x="2738707" y="527516"/>
                  <a:pt x="2742642" y="535262"/>
                </a:cubicBezTo>
                <a:lnTo>
                  <a:pt x="2746811" y="564000"/>
                </a:lnTo>
                <a:lnTo>
                  <a:pt x="2735125" y="590584"/>
                </a:lnTo>
                <a:lnTo>
                  <a:pt x="2714423" y="599440"/>
                </a:lnTo>
                <a:lnTo>
                  <a:pt x="2696838" y="585380"/>
                </a:lnTo>
                <a:cubicBezTo>
                  <a:pt x="2692901" y="577636"/>
                  <a:pt x="2691200" y="567444"/>
                  <a:pt x="2692668" y="556641"/>
                </a:cubicBezTo>
                <a:cubicBezTo>
                  <a:pt x="2694137" y="545839"/>
                  <a:pt x="2698495" y="536472"/>
                  <a:pt x="2704357" y="530058"/>
                </a:cubicBezTo>
                <a:close/>
                <a:moveTo>
                  <a:pt x="3069666" y="507476"/>
                </a:moveTo>
                <a:lnTo>
                  <a:pt x="3088984" y="519039"/>
                </a:lnTo>
                <a:cubicBezTo>
                  <a:pt x="3093928" y="526181"/>
                  <a:pt x="3096987" y="536053"/>
                  <a:pt x="3096987" y="546954"/>
                </a:cubicBezTo>
                <a:cubicBezTo>
                  <a:pt x="3096987" y="557856"/>
                  <a:pt x="3093929" y="567725"/>
                  <a:pt x="3088985" y="574869"/>
                </a:cubicBezTo>
                <a:lnTo>
                  <a:pt x="3069665" y="586433"/>
                </a:lnTo>
                <a:lnTo>
                  <a:pt x="3050346" y="574869"/>
                </a:lnTo>
                <a:lnTo>
                  <a:pt x="3042344" y="546954"/>
                </a:lnTo>
                <a:lnTo>
                  <a:pt x="3050346" y="519039"/>
                </a:lnTo>
                <a:cubicBezTo>
                  <a:pt x="3055290" y="511894"/>
                  <a:pt x="3062120" y="507474"/>
                  <a:pt x="3069666" y="507476"/>
                </a:cubicBezTo>
                <a:close/>
                <a:moveTo>
                  <a:pt x="2799766" y="489218"/>
                </a:moveTo>
                <a:cubicBezTo>
                  <a:pt x="2807243" y="490232"/>
                  <a:pt x="2813416" y="495532"/>
                  <a:pt x="2817352" y="503277"/>
                </a:cubicBezTo>
                <a:lnTo>
                  <a:pt x="2821522" y="532016"/>
                </a:lnTo>
                <a:lnTo>
                  <a:pt x="2809833" y="558599"/>
                </a:lnTo>
                <a:lnTo>
                  <a:pt x="2789133" y="567455"/>
                </a:lnTo>
                <a:lnTo>
                  <a:pt x="2771546" y="553395"/>
                </a:lnTo>
                <a:cubicBezTo>
                  <a:pt x="2767609" y="545650"/>
                  <a:pt x="2765908" y="535459"/>
                  <a:pt x="2767377" y="524656"/>
                </a:cubicBezTo>
                <a:cubicBezTo>
                  <a:pt x="2768845" y="513855"/>
                  <a:pt x="2773206" y="504485"/>
                  <a:pt x="2779066" y="498074"/>
                </a:cubicBezTo>
                <a:close/>
                <a:moveTo>
                  <a:pt x="4261583" y="546063"/>
                </a:moveTo>
                <a:lnTo>
                  <a:pt x="4297321" y="555648"/>
                </a:lnTo>
                <a:cubicBezTo>
                  <a:pt x="4308306" y="561821"/>
                  <a:pt x="4318198" y="570755"/>
                  <a:pt x="4326506" y="581791"/>
                </a:cubicBezTo>
                <a:cubicBezTo>
                  <a:pt x="4334813" y="592830"/>
                  <a:pt x="4341537" y="605972"/>
                  <a:pt x="4346182" y="620566"/>
                </a:cubicBezTo>
                <a:cubicBezTo>
                  <a:pt x="4350829" y="635161"/>
                  <a:pt x="4353399" y="651206"/>
                  <a:pt x="4353399" y="668050"/>
                </a:cubicBezTo>
                <a:cubicBezTo>
                  <a:pt x="4353399" y="684892"/>
                  <a:pt x="4350829" y="700938"/>
                  <a:pt x="4346182" y="715532"/>
                </a:cubicBezTo>
                <a:cubicBezTo>
                  <a:pt x="4341538" y="730127"/>
                  <a:pt x="4334813" y="743270"/>
                  <a:pt x="4326506" y="754309"/>
                </a:cubicBezTo>
                <a:cubicBezTo>
                  <a:pt x="4309891" y="776383"/>
                  <a:pt x="4286936" y="790038"/>
                  <a:pt x="4261583" y="790038"/>
                </a:cubicBezTo>
                <a:lnTo>
                  <a:pt x="4225843" y="780450"/>
                </a:lnTo>
                <a:lnTo>
                  <a:pt x="4196657" y="754307"/>
                </a:lnTo>
                <a:lnTo>
                  <a:pt x="4176981" y="715532"/>
                </a:lnTo>
                <a:lnTo>
                  <a:pt x="4169767" y="668050"/>
                </a:lnTo>
                <a:lnTo>
                  <a:pt x="4176983" y="620566"/>
                </a:lnTo>
                <a:lnTo>
                  <a:pt x="4196659" y="581791"/>
                </a:lnTo>
                <a:lnTo>
                  <a:pt x="4225843" y="555648"/>
                </a:lnTo>
                <a:cubicBezTo>
                  <a:pt x="4236829" y="549476"/>
                  <a:pt x="4248905" y="546063"/>
                  <a:pt x="4261583" y="546063"/>
                </a:cubicBezTo>
                <a:close/>
                <a:moveTo>
                  <a:pt x="1613511" y="366925"/>
                </a:moveTo>
                <a:cubicBezTo>
                  <a:pt x="1626074" y="368632"/>
                  <a:pt x="1637580" y="373640"/>
                  <a:pt x="1647635" y="381236"/>
                </a:cubicBezTo>
                <a:lnTo>
                  <a:pt x="1673032" y="411071"/>
                </a:lnTo>
                <a:lnTo>
                  <a:pt x="1687306" y="452143"/>
                </a:lnTo>
                <a:lnTo>
                  <a:pt x="1688061" y="500166"/>
                </a:lnTo>
                <a:lnTo>
                  <a:pt x="1674518" y="546244"/>
                </a:lnTo>
                <a:lnTo>
                  <a:pt x="1649799" y="582016"/>
                </a:lnTo>
                <a:lnTo>
                  <a:pt x="1617358" y="603990"/>
                </a:lnTo>
                <a:lnTo>
                  <a:pt x="1580653" y="608677"/>
                </a:lnTo>
                <a:cubicBezTo>
                  <a:pt x="1555530" y="605262"/>
                  <a:pt x="1534624" y="588640"/>
                  <a:pt x="1521133" y="564529"/>
                </a:cubicBezTo>
                <a:cubicBezTo>
                  <a:pt x="1514388" y="552472"/>
                  <a:pt x="1509495" y="538543"/>
                  <a:pt x="1506859" y="523456"/>
                </a:cubicBezTo>
                <a:cubicBezTo>
                  <a:pt x="1504220" y="508369"/>
                  <a:pt x="1503834" y="492123"/>
                  <a:pt x="1506103" y="475434"/>
                </a:cubicBezTo>
                <a:cubicBezTo>
                  <a:pt x="1508371" y="458744"/>
                  <a:pt x="1513079" y="443191"/>
                  <a:pt x="1519649" y="429355"/>
                </a:cubicBezTo>
                <a:cubicBezTo>
                  <a:pt x="1526217" y="415520"/>
                  <a:pt x="1534650" y="403403"/>
                  <a:pt x="1544368" y="393583"/>
                </a:cubicBezTo>
                <a:cubicBezTo>
                  <a:pt x="1554087" y="383767"/>
                  <a:pt x="1565092" y="376246"/>
                  <a:pt x="1576808" y="371609"/>
                </a:cubicBezTo>
                <a:close/>
                <a:moveTo>
                  <a:pt x="5212224" y="591114"/>
                </a:moveTo>
                <a:lnTo>
                  <a:pt x="5213617" y="700480"/>
                </a:lnTo>
                <a:lnTo>
                  <a:pt x="5210899" y="695767"/>
                </a:lnTo>
                <a:lnTo>
                  <a:pt x="5197883" y="620405"/>
                </a:lnTo>
                <a:lnTo>
                  <a:pt x="5202856" y="591616"/>
                </a:lnTo>
                <a:close/>
                <a:moveTo>
                  <a:pt x="665464" y="283532"/>
                </a:moveTo>
                <a:lnTo>
                  <a:pt x="674679" y="285291"/>
                </a:lnTo>
                <a:lnTo>
                  <a:pt x="675729" y="314488"/>
                </a:lnTo>
                <a:lnTo>
                  <a:pt x="652682" y="387410"/>
                </a:lnTo>
                <a:lnTo>
                  <a:pt x="649354" y="391714"/>
                </a:lnTo>
                <a:close/>
                <a:moveTo>
                  <a:pt x="2970733" y="417868"/>
                </a:moveTo>
                <a:cubicBezTo>
                  <a:pt x="2978211" y="418882"/>
                  <a:pt x="2984384" y="424183"/>
                  <a:pt x="2988321" y="431925"/>
                </a:cubicBezTo>
                <a:lnTo>
                  <a:pt x="2992489" y="460667"/>
                </a:lnTo>
                <a:lnTo>
                  <a:pt x="2987715" y="471525"/>
                </a:lnTo>
                <a:lnTo>
                  <a:pt x="2999786" y="478751"/>
                </a:lnTo>
                <a:cubicBezTo>
                  <a:pt x="3004731" y="485893"/>
                  <a:pt x="3007788" y="495765"/>
                  <a:pt x="3007788" y="506666"/>
                </a:cubicBezTo>
                <a:cubicBezTo>
                  <a:pt x="3007788" y="517567"/>
                  <a:pt x="3004730" y="527437"/>
                  <a:pt x="2999786" y="534582"/>
                </a:cubicBezTo>
                <a:lnTo>
                  <a:pt x="2980467" y="546145"/>
                </a:lnTo>
                <a:lnTo>
                  <a:pt x="2961147" y="534581"/>
                </a:lnTo>
                <a:lnTo>
                  <a:pt x="2953145" y="506664"/>
                </a:lnTo>
                <a:lnTo>
                  <a:pt x="2956904" y="493551"/>
                </a:lnTo>
                <a:lnTo>
                  <a:pt x="2942514" y="482046"/>
                </a:lnTo>
                <a:cubicBezTo>
                  <a:pt x="2938577" y="474301"/>
                  <a:pt x="2936877" y="464109"/>
                  <a:pt x="2938346" y="453307"/>
                </a:cubicBezTo>
                <a:cubicBezTo>
                  <a:pt x="2939814" y="442505"/>
                  <a:pt x="2944172" y="433135"/>
                  <a:pt x="2950033" y="426723"/>
                </a:cubicBezTo>
                <a:close/>
                <a:moveTo>
                  <a:pt x="2909866" y="413750"/>
                </a:moveTo>
                <a:lnTo>
                  <a:pt x="2929184" y="425313"/>
                </a:lnTo>
                <a:cubicBezTo>
                  <a:pt x="2934129" y="432456"/>
                  <a:pt x="2937185" y="442327"/>
                  <a:pt x="2937185" y="453229"/>
                </a:cubicBezTo>
                <a:cubicBezTo>
                  <a:pt x="2937186" y="464130"/>
                  <a:pt x="2934128" y="474000"/>
                  <a:pt x="2929184" y="481144"/>
                </a:cubicBezTo>
                <a:lnTo>
                  <a:pt x="2913375" y="490606"/>
                </a:lnTo>
                <a:lnTo>
                  <a:pt x="2915334" y="504106"/>
                </a:lnTo>
                <a:lnTo>
                  <a:pt x="2903645" y="530691"/>
                </a:lnTo>
                <a:lnTo>
                  <a:pt x="2882944" y="539548"/>
                </a:lnTo>
                <a:lnTo>
                  <a:pt x="2865358" y="525488"/>
                </a:lnTo>
                <a:cubicBezTo>
                  <a:pt x="2861422" y="517742"/>
                  <a:pt x="2859721" y="507550"/>
                  <a:pt x="2861189" y="496749"/>
                </a:cubicBezTo>
                <a:cubicBezTo>
                  <a:pt x="2862657" y="485947"/>
                  <a:pt x="2867016" y="476577"/>
                  <a:pt x="2872878" y="470166"/>
                </a:cubicBezTo>
                <a:lnTo>
                  <a:pt x="2885812" y="464631"/>
                </a:lnTo>
                <a:lnTo>
                  <a:pt x="2882544" y="453229"/>
                </a:lnTo>
                <a:lnTo>
                  <a:pt x="2890545" y="425311"/>
                </a:lnTo>
                <a:cubicBezTo>
                  <a:pt x="2895489" y="418169"/>
                  <a:pt x="2902319" y="413748"/>
                  <a:pt x="2909866" y="413750"/>
                </a:cubicBezTo>
                <a:close/>
                <a:moveTo>
                  <a:pt x="2952457" y="374651"/>
                </a:moveTo>
                <a:lnTo>
                  <a:pt x="2978074" y="379542"/>
                </a:lnTo>
                <a:lnTo>
                  <a:pt x="2961062" y="383959"/>
                </a:lnTo>
                <a:close/>
                <a:moveTo>
                  <a:pt x="2933796" y="373389"/>
                </a:moveTo>
                <a:lnTo>
                  <a:pt x="2924016" y="381453"/>
                </a:lnTo>
                <a:lnTo>
                  <a:pt x="2907753" y="374785"/>
                </a:lnTo>
                <a:close/>
                <a:moveTo>
                  <a:pt x="4499411" y="453719"/>
                </a:moveTo>
                <a:lnTo>
                  <a:pt x="4544542" y="464227"/>
                </a:lnTo>
                <a:cubicBezTo>
                  <a:pt x="4558414" y="470996"/>
                  <a:pt x="4570906" y="480788"/>
                  <a:pt x="4581398" y="492888"/>
                </a:cubicBezTo>
                <a:cubicBezTo>
                  <a:pt x="4591888" y="504990"/>
                  <a:pt x="4600378" y="519399"/>
                  <a:pt x="4606246" y="535398"/>
                </a:cubicBezTo>
                <a:cubicBezTo>
                  <a:pt x="4612113" y="551400"/>
                  <a:pt x="4615356" y="568989"/>
                  <a:pt x="4615357" y="587456"/>
                </a:cubicBezTo>
                <a:cubicBezTo>
                  <a:pt x="4615357" y="600131"/>
                  <a:pt x="4613828" y="612395"/>
                  <a:pt x="4609041" y="623540"/>
                </a:cubicBezTo>
                <a:lnTo>
                  <a:pt x="4641177" y="616058"/>
                </a:lnTo>
                <a:lnTo>
                  <a:pt x="4686308" y="626566"/>
                </a:lnTo>
                <a:cubicBezTo>
                  <a:pt x="4700180" y="633335"/>
                  <a:pt x="4712672" y="643127"/>
                  <a:pt x="4723164" y="655227"/>
                </a:cubicBezTo>
                <a:cubicBezTo>
                  <a:pt x="4733654" y="667329"/>
                  <a:pt x="4742144" y="681738"/>
                  <a:pt x="4748012" y="697737"/>
                </a:cubicBezTo>
                <a:cubicBezTo>
                  <a:pt x="4753879" y="713739"/>
                  <a:pt x="4757122" y="731328"/>
                  <a:pt x="4757123" y="749795"/>
                </a:cubicBezTo>
                <a:lnTo>
                  <a:pt x="4750807" y="785879"/>
                </a:lnTo>
                <a:lnTo>
                  <a:pt x="4782944" y="778396"/>
                </a:lnTo>
                <a:lnTo>
                  <a:pt x="4828075" y="788904"/>
                </a:lnTo>
                <a:cubicBezTo>
                  <a:pt x="4841947" y="795673"/>
                  <a:pt x="4854439" y="805465"/>
                  <a:pt x="4864931" y="817565"/>
                </a:cubicBezTo>
                <a:cubicBezTo>
                  <a:pt x="4875421" y="829667"/>
                  <a:pt x="4883911" y="844076"/>
                  <a:pt x="4889779" y="860075"/>
                </a:cubicBezTo>
                <a:cubicBezTo>
                  <a:pt x="4895646" y="876077"/>
                  <a:pt x="4898889" y="893666"/>
                  <a:pt x="4898890" y="912133"/>
                </a:cubicBezTo>
                <a:lnTo>
                  <a:pt x="4892574" y="948217"/>
                </a:lnTo>
                <a:lnTo>
                  <a:pt x="4924710" y="940735"/>
                </a:lnTo>
                <a:lnTo>
                  <a:pt x="4969841" y="951243"/>
                </a:lnTo>
                <a:cubicBezTo>
                  <a:pt x="4983713" y="958012"/>
                  <a:pt x="4996205" y="967804"/>
                  <a:pt x="5006697" y="979904"/>
                </a:cubicBezTo>
                <a:cubicBezTo>
                  <a:pt x="5017187" y="992006"/>
                  <a:pt x="5025677" y="1006415"/>
                  <a:pt x="5031545" y="1022414"/>
                </a:cubicBezTo>
                <a:cubicBezTo>
                  <a:pt x="5037412" y="1038416"/>
                  <a:pt x="5040655" y="1056005"/>
                  <a:pt x="5040656" y="1074472"/>
                </a:cubicBezTo>
                <a:lnTo>
                  <a:pt x="5034340" y="1110556"/>
                </a:lnTo>
                <a:lnTo>
                  <a:pt x="5066476" y="1103073"/>
                </a:lnTo>
                <a:lnTo>
                  <a:pt x="5111607" y="1113581"/>
                </a:lnTo>
                <a:cubicBezTo>
                  <a:pt x="5125479" y="1120350"/>
                  <a:pt x="5137972" y="1130142"/>
                  <a:pt x="5148464" y="1142242"/>
                </a:cubicBezTo>
                <a:cubicBezTo>
                  <a:pt x="5158953" y="1154344"/>
                  <a:pt x="5167443" y="1168753"/>
                  <a:pt x="5173311" y="1184752"/>
                </a:cubicBezTo>
                <a:cubicBezTo>
                  <a:pt x="5179178" y="1200754"/>
                  <a:pt x="5182421" y="1218343"/>
                  <a:pt x="5182422" y="1236811"/>
                </a:cubicBezTo>
                <a:lnTo>
                  <a:pt x="5176106" y="1272894"/>
                </a:lnTo>
                <a:lnTo>
                  <a:pt x="5208243" y="1265412"/>
                </a:lnTo>
                <a:lnTo>
                  <a:pt x="5253374" y="1275920"/>
                </a:lnTo>
                <a:cubicBezTo>
                  <a:pt x="5267246" y="1282689"/>
                  <a:pt x="5279738" y="1292481"/>
                  <a:pt x="5290230" y="1304581"/>
                </a:cubicBezTo>
                <a:cubicBezTo>
                  <a:pt x="5300720" y="1316683"/>
                  <a:pt x="5309210" y="1331092"/>
                  <a:pt x="5315078" y="1347091"/>
                </a:cubicBezTo>
                <a:cubicBezTo>
                  <a:pt x="5320945" y="1363093"/>
                  <a:pt x="5324188" y="1380682"/>
                  <a:pt x="5324189" y="1399149"/>
                </a:cubicBezTo>
                <a:lnTo>
                  <a:pt x="5317873" y="1435233"/>
                </a:lnTo>
                <a:lnTo>
                  <a:pt x="5350009" y="1427751"/>
                </a:lnTo>
                <a:lnTo>
                  <a:pt x="5395140" y="1438259"/>
                </a:lnTo>
                <a:cubicBezTo>
                  <a:pt x="5409012" y="1445028"/>
                  <a:pt x="5421504" y="1454820"/>
                  <a:pt x="5431996" y="1466920"/>
                </a:cubicBezTo>
                <a:cubicBezTo>
                  <a:pt x="5442486" y="1479022"/>
                  <a:pt x="5450976" y="1493431"/>
                  <a:pt x="5456844" y="1509430"/>
                </a:cubicBezTo>
                <a:cubicBezTo>
                  <a:pt x="5462711" y="1525432"/>
                  <a:pt x="5465954" y="1543021"/>
                  <a:pt x="5465955" y="1561488"/>
                </a:cubicBezTo>
                <a:cubicBezTo>
                  <a:pt x="5465955" y="1579953"/>
                  <a:pt x="5462709" y="1597544"/>
                  <a:pt x="5456843" y="1613544"/>
                </a:cubicBezTo>
                <a:cubicBezTo>
                  <a:pt x="5450976" y="1629543"/>
                  <a:pt x="5442486" y="1643953"/>
                  <a:pt x="5431996" y="1656054"/>
                </a:cubicBezTo>
                <a:cubicBezTo>
                  <a:pt x="5411013" y="1680256"/>
                  <a:pt x="5382027" y="1695225"/>
                  <a:pt x="5350009" y="1695225"/>
                </a:cubicBezTo>
                <a:lnTo>
                  <a:pt x="5304877" y="1684715"/>
                </a:lnTo>
                <a:lnTo>
                  <a:pt x="5268023" y="1656054"/>
                </a:lnTo>
                <a:lnTo>
                  <a:pt x="5243175" y="1613544"/>
                </a:lnTo>
                <a:lnTo>
                  <a:pt x="5234065" y="1561488"/>
                </a:lnTo>
                <a:lnTo>
                  <a:pt x="5240380" y="1525402"/>
                </a:lnTo>
                <a:cubicBezTo>
                  <a:pt x="5230666" y="1530987"/>
                  <a:pt x="5219647" y="1532886"/>
                  <a:pt x="5208243" y="1532886"/>
                </a:cubicBezTo>
                <a:lnTo>
                  <a:pt x="5163111" y="1522376"/>
                </a:lnTo>
                <a:lnTo>
                  <a:pt x="5126257" y="1493715"/>
                </a:lnTo>
                <a:lnTo>
                  <a:pt x="5101409" y="1451205"/>
                </a:lnTo>
                <a:lnTo>
                  <a:pt x="5092299" y="1399149"/>
                </a:lnTo>
                <a:lnTo>
                  <a:pt x="5098614" y="1363064"/>
                </a:lnTo>
                <a:cubicBezTo>
                  <a:pt x="5088899" y="1368648"/>
                  <a:pt x="5077880" y="1370547"/>
                  <a:pt x="5066477" y="1370547"/>
                </a:cubicBezTo>
                <a:lnTo>
                  <a:pt x="5021344" y="1360037"/>
                </a:lnTo>
                <a:lnTo>
                  <a:pt x="4984490" y="1331376"/>
                </a:lnTo>
                <a:lnTo>
                  <a:pt x="4959642" y="1288866"/>
                </a:lnTo>
                <a:lnTo>
                  <a:pt x="4950532" y="1236811"/>
                </a:lnTo>
                <a:lnTo>
                  <a:pt x="4956847" y="1200725"/>
                </a:lnTo>
                <a:cubicBezTo>
                  <a:pt x="4947133" y="1206310"/>
                  <a:pt x="4936114" y="1208209"/>
                  <a:pt x="4924710" y="1208209"/>
                </a:cubicBezTo>
                <a:lnTo>
                  <a:pt x="4879578" y="1197699"/>
                </a:lnTo>
                <a:lnTo>
                  <a:pt x="4842724" y="1169038"/>
                </a:lnTo>
                <a:lnTo>
                  <a:pt x="4817876" y="1126528"/>
                </a:lnTo>
                <a:lnTo>
                  <a:pt x="4808766" y="1074472"/>
                </a:lnTo>
                <a:lnTo>
                  <a:pt x="4815081" y="1038386"/>
                </a:lnTo>
                <a:cubicBezTo>
                  <a:pt x="4805367" y="1043971"/>
                  <a:pt x="4794348" y="1045870"/>
                  <a:pt x="4782944" y="1045870"/>
                </a:cubicBezTo>
                <a:lnTo>
                  <a:pt x="4737812" y="1035360"/>
                </a:lnTo>
                <a:lnTo>
                  <a:pt x="4700958" y="1006699"/>
                </a:lnTo>
                <a:lnTo>
                  <a:pt x="4676110" y="964189"/>
                </a:lnTo>
                <a:lnTo>
                  <a:pt x="4667000" y="912133"/>
                </a:lnTo>
                <a:lnTo>
                  <a:pt x="4673314" y="876048"/>
                </a:lnTo>
                <a:cubicBezTo>
                  <a:pt x="4663600" y="881633"/>
                  <a:pt x="4652581" y="883532"/>
                  <a:pt x="4641177" y="883532"/>
                </a:cubicBezTo>
                <a:lnTo>
                  <a:pt x="4596045" y="873022"/>
                </a:lnTo>
                <a:lnTo>
                  <a:pt x="4559191" y="844361"/>
                </a:lnTo>
                <a:lnTo>
                  <a:pt x="4534343" y="801851"/>
                </a:lnTo>
                <a:lnTo>
                  <a:pt x="4525233" y="749795"/>
                </a:lnTo>
                <a:lnTo>
                  <a:pt x="4531548" y="713709"/>
                </a:lnTo>
                <a:lnTo>
                  <a:pt x="4499411" y="721193"/>
                </a:lnTo>
                <a:lnTo>
                  <a:pt x="4454279" y="710683"/>
                </a:lnTo>
                <a:lnTo>
                  <a:pt x="4417425" y="682022"/>
                </a:lnTo>
                <a:lnTo>
                  <a:pt x="4392577" y="639512"/>
                </a:lnTo>
                <a:lnTo>
                  <a:pt x="4383467" y="587456"/>
                </a:lnTo>
                <a:lnTo>
                  <a:pt x="4392577" y="535398"/>
                </a:lnTo>
                <a:lnTo>
                  <a:pt x="4417425" y="492888"/>
                </a:lnTo>
                <a:lnTo>
                  <a:pt x="4454279" y="464227"/>
                </a:lnTo>
                <a:cubicBezTo>
                  <a:pt x="4468152" y="457461"/>
                  <a:pt x="4483402" y="453719"/>
                  <a:pt x="4499411" y="453719"/>
                </a:cubicBezTo>
                <a:close/>
                <a:moveTo>
                  <a:pt x="1390287" y="243391"/>
                </a:moveTo>
                <a:cubicBezTo>
                  <a:pt x="1406150" y="245547"/>
                  <a:pt x="1420757" y="251309"/>
                  <a:pt x="1433593" y="259882"/>
                </a:cubicBezTo>
                <a:lnTo>
                  <a:pt x="1466251" y="293245"/>
                </a:lnTo>
                <a:lnTo>
                  <a:pt x="1485147" y="338715"/>
                </a:lnTo>
                <a:lnTo>
                  <a:pt x="1487163" y="391525"/>
                </a:lnTo>
                <a:lnTo>
                  <a:pt x="1471125" y="441880"/>
                </a:lnTo>
                <a:lnTo>
                  <a:pt x="1440778" y="480656"/>
                </a:lnTo>
                <a:lnTo>
                  <a:pt x="1400400" y="504092"/>
                </a:lnTo>
                <a:lnTo>
                  <a:pt x="1354264" y="508428"/>
                </a:lnTo>
                <a:lnTo>
                  <a:pt x="1323427" y="496684"/>
                </a:lnTo>
                <a:lnTo>
                  <a:pt x="1324825" y="533292"/>
                </a:lnTo>
                <a:lnTo>
                  <a:pt x="1308787" y="583647"/>
                </a:lnTo>
                <a:lnTo>
                  <a:pt x="1278440" y="622423"/>
                </a:lnTo>
                <a:lnTo>
                  <a:pt x="1238061" y="645859"/>
                </a:lnTo>
                <a:lnTo>
                  <a:pt x="1191925" y="650195"/>
                </a:lnTo>
                <a:cubicBezTo>
                  <a:pt x="1180625" y="648659"/>
                  <a:pt x="1169962" y="645293"/>
                  <a:pt x="1161089" y="638451"/>
                </a:cubicBezTo>
                <a:lnTo>
                  <a:pt x="1162485" y="675058"/>
                </a:lnTo>
                <a:lnTo>
                  <a:pt x="1146447" y="725412"/>
                </a:lnTo>
                <a:lnTo>
                  <a:pt x="1116101" y="764188"/>
                </a:lnTo>
                <a:lnTo>
                  <a:pt x="1075722" y="787625"/>
                </a:lnTo>
                <a:lnTo>
                  <a:pt x="1029586" y="791961"/>
                </a:lnTo>
                <a:cubicBezTo>
                  <a:pt x="1018286" y="790425"/>
                  <a:pt x="1007623" y="787059"/>
                  <a:pt x="998750" y="780216"/>
                </a:cubicBezTo>
                <a:lnTo>
                  <a:pt x="1000147" y="816824"/>
                </a:lnTo>
                <a:lnTo>
                  <a:pt x="984109" y="867179"/>
                </a:lnTo>
                <a:lnTo>
                  <a:pt x="953762" y="905955"/>
                </a:lnTo>
                <a:lnTo>
                  <a:pt x="913384" y="929392"/>
                </a:lnTo>
                <a:lnTo>
                  <a:pt x="867248" y="933727"/>
                </a:lnTo>
                <a:cubicBezTo>
                  <a:pt x="855948" y="932191"/>
                  <a:pt x="845285" y="928826"/>
                  <a:pt x="836411" y="921983"/>
                </a:cubicBezTo>
                <a:lnTo>
                  <a:pt x="837809" y="958591"/>
                </a:lnTo>
                <a:lnTo>
                  <a:pt x="821771" y="1008945"/>
                </a:lnTo>
                <a:lnTo>
                  <a:pt x="791424" y="1047721"/>
                </a:lnTo>
                <a:lnTo>
                  <a:pt x="751046" y="1071157"/>
                </a:lnTo>
                <a:lnTo>
                  <a:pt x="704908" y="1075493"/>
                </a:lnTo>
                <a:cubicBezTo>
                  <a:pt x="693609" y="1073957"/>
                  <a:pt x="682946" y="1070591"/>
                  <a:pt x="674072" y="1063750"/>
                </a:cubicBezTo>
                <a:lnTo>
                  <a:pt x="675470" y="1100357"/>
                </a:lnTo>
                <a:lnTo>
                  <a:pt x="659432" y="1150711"/>
                </a:lnTo>
                <a:lnTo>
                  <a:pt x="629085" y="1189488"/>
                </a:lnTo>
                <a:lnTo>
                  <a:pt x="588706" y="1212924"/>
                </a:lnTo>
                <a:lnTo>
                  <a:pt x="542570" y="1217260"/>
                </a:lnTo>
                <a:cubicBezTo>
                  <a:pt x="531270" y="1215724"/>
                  <a:pt x="520607" y="1212358"/>
                  <a:pt x="511734" y="1205516"/>
                </a:cubicBezTo>
                <a:lnTo>
                  <a:pt x="513131" y="1242123"/>
                </a:lnTo>
                <a:lnTo>
                  <a:pt x="497093" y="1292478"/>
                </a:lnTo>
                <a:lnTo>
                  <a:pt x="466746" y="1331254"/>
                </a:lnTo>
                <a:lnTo>
                  <a:pt x="426368" y="1354691"/>
                </a:lnTo>
                <a:lnTo>
                  <a:pt x="380232" y="1359027"/>
                </a:lnTo>
                <a:cubicBezTo>
                  <a:pt x="348505" y="1354714"/>
                  <a:pt x="321800" y="1335978"/>
                  <a:pt x="304267" y="1309170"/>
                </a:cubicBezTo>
                <a:cubicBezTo>
                  <a:pt x="295503" y="1295767"/>
                  <a:pt x="289031" y="1280345"/>
                  <a:pt x="285372" y="1263701"/>
                </a:cubicBezTo>
                <a:cubicBezTo>
                  <a:pt x="281714" y="1247057"/>
                  <a:pt x="280867" y="1229189"/>
                  <a:pt x="283354" y="1210892"/>
                </a:cubicBezTo>
                <a:cubicBezTo>
                  <a:pt x="285842" y="1192594"/>
                  <a:pt x="291424" y="1175602"/>
                  <a:pt x="299393" y="1160536"/>
                </a:cubicBezTo>
                <a:cubicBezTo>
                  <a:pt x="307362" y="1145473"/>
                  <a:pt x="317716" y="1132338"/>
                  <a:pt x="329740" y="1121759"/>
                </a:cubicBezTo>
                <a:cubicBezTo>
                  <a:pt x="341766" y="1111183"/>
                  <a:pt x="355463" y="1103162"/>
                  <a:pt x="370120" y="1098323"/>
                </a:cubicBezTo>
                <a:lnTo>
                  <a:pt x="416255" y="1093989"/>
                </a:lnTo>
                <a:lnTo>
                  <a:pt x="447091" y="1105731"/>
                </a:lnTo>
                <a:lnTo>
                  <a:pt x="445692" y="1069126"/>
                </a:lnTo>
                <a:cubicBezTo>
                  <a:pt x="448180" y="1050827"/>
                  <a:pt x="453763" y="1033835"/>
                  <a:pt x="461731" y="1018769"/>
                </a:cubicBezTo>
                <a:cubicBezTo>
                  <a:pt x="469701" y="1003706"/>
                  <a:pt x="480054" y="990572"/>
                  <a:pt x="492078" y="979993"/>
                </a:cubicBezTo>
                <a:cubicBezTo>
                  <a:pt x="504104" y="969416"/>
                  <a:pt x="517801" y="961396"/>
                  <a:pt x="532459" y="956557"/>
                </a:cubicBezTo>
                <a:lnTo>
                  <a:pt x="578594" y="952223"/>
                </a:lnTo>
                <a:lnTo>
                  <a:pt x="609430" y="963965"/>
                </a:lnTo>
                <a:lnTo>
                  <a:pt x="608031" y="927360"/>
                </a:lnTo>
                <a:cubicBezTo>
                  <a:pt x="610520" y="909060"/>
                  <a:pt x="616102" y="892068"/>
                  <a:pt x="624071" y="877002"/>
                </a:cubicBezTo>
                <a:cubicBezTo>
                  <a:pt x="632040" y="861939"/>
                  <a:pt x="642393" y="848805"/>
                  <a:pt x="654417" y="838226"/>
                </a:cubicBezTo>
                <a:cubicBezTo>
                  <a:pt x="666443" y="827649"/>
                  <a:pt x="680141" y="819629"/>
                  <a:pt x="694798" y="814790"/>
                </a:cubicBezTo>
                <a:lnTo>
                  <a:pt x="740933" y="810456"/>
                </a:lnTo>
                <a:lnTo>
                  <a:pt x="771768" y="822199"/>
                </a:lnTo>
                <a:lnTo>
                  <a:pt x="770370" y="785593"/>
                </a:lnTo>
                <a:cubicBezTo>
                  <a:pt x="772858" y="767294"/>
                  <a:pt x="778440" y="750302"/>
                  <a:pt x="786409" y="735236"/>
                </a:cubicBezTo>
                <a:cubicBezTo>
                  <a:pt x="794378" y="720173"/>
                  <a:pt x="804732" y="707039"/>
                  <a:pt x="816756" y="696460"/>
                </a:cubicBezTo>
                <a:cubicBezTo>
                  <a:pt x="828782" y="685884"/>
                  <a:pt x="842479" y="677863"/>
                  <a:pt x="857136" y="673024"/>
                </a:cubicBezTo>
                <a:lnTo>
                  <a:pt x="903271" y="668690"/>
                </a:lnTo>
                <a:lnTo>
                  <a:pt x="934107" y="680432"/>
                </a:lnTo>
                <a:lnTo>
                  <a:pt x="932708" y="643826"/>
                </a:lnTo>
                <a:cubicBezTo>
                  <a:pt x="935196" y="625528"/>
                  <a:pt x="940779" y="608536"/>
                  <a:pt x="948747" y="593470"/>
                </a:cubicBezTo>
                <a:cubicBezTo>
                  <a:pt x="956717" y="578407"/>
                  <a:pt x="967070" y="565272"/>
                  <a:pt x="979094" y="554694"/>
                </a:cubicBezTo>
                <a:cubicBezTo>
                  <a:pt x="991120" y="544117"/>
                  <a:pt x="1004817" y="536097"/>
                  <a:pt x="1019475" y="531257"/>
                </a:cubicBezTo>
                <a:lnTo>
                  <a:pt x="1065610" y="526924"/>
                </a:lnTo>
                <a:lnTo>
                  <a:pt x="1096446" y="538667"/>
                </a:lnTo>
                <a:lnTo>
                  <a:pt x="1095047" y="502061"/>
                </a:lnTo>
                <a:cubicBezTo>
                  <a:pt x="1097536" y="483762"/>
                  <a:pt x="1103118" y="466770"/>
                  <a:pt x="1111087" y="451704"/>
                </a:cubicBezTo>
                <a:cubicBezTo>
                  <a:pt x="1119056" y="436641"/>
                  <a:pt x="1129409" y="423507"/>
                  <a:pt x="1141433" y="412928"/>
                </a:cubicBezTo>
                <a:cubicBezTo>
                  <a:pt x="1153459" y="402351"/>
                  <a:pt x="1167157" y="394331"/>
                  <a:pt x="1181814" y="389492"/>
                </a:cubicBezTo>
                <a:lnTo>
                  <a:pt x="1227949" y="385158"/>
                </a:lnTo>
                <a:lnTo>
                  <a:pt x="1258784" y="396900"/>
                </a:lnTo>
                <a:cubicBezTo>
                  <a:pt x="1255542" y="385212"/>
                  <a:pt x="1255679" y="372853"/>
                  <a:pt x="1257386" y="360294"/>
                </a:cubicBezTo>
                <a:cubicBezTo>
                  <a:pt x="1259874" y="341995"/>
                  <a:pt x="1265456" y="325003"/>
                  <a:pt x="1273425" y="309937"/>
                </a:cubicBezTo>
                <a:cubicBezTo>
                  <a:pt x="1281394" y="294874"/>
                  <a:pt x="1291747" y="281740"/>
                  <a:pt x="1303772" y="271161"/>
                </a:cubicBezTo>
                <a:cubicBezTo>
                  <a:pt x="1315798" y="260584"/>
                  <a:pt x="1329495" y="252564"/>
                  <a:pt x="1344152" y="247725"/>
                </a:cubicBezTo>
                <a:close/>
                <a:moveTo>
                  <a:pt x="5070457" y="428776"/>
                </a:moveTo>
                <a:lnTo>
                  <a:pt x="5071850" y="538142"/>
                </a:lnTo>
                <a:lnTo>
                  <a:pt x="5069132" y="533429"/>
                </a:lnTo>
                <a:lnTo>
                  <a:pt x="5056116" y="458067"/>
                </a:lnTo>
                <a:lnTo>
                  <a:pt x="5061089" y="429278"/>
                </a:lnTo>
                <a:close/>
                <a:moveTo>
                  <a:pt x="827803" y="141766"/>
                </a:moveTo>
                <a:lnTo>
                  <a:pt x="837018" y="143525"/>
                </a:lnTo>
                <a:lnTo>
                  <a:pt x="838069" y="172722"/>
                </a:lnTo>
                <a:lnTo>
                  <a:pt x="815021" y="245644"/>
                </a:lnTo>
                <a:lnTo>
                  <a:pt x="811693" y="249948"/>
                </a:lnTo>
                <a:close/>
                <a:moveTo>
                  <a:pt x="4771023" y="294964"/>
                </a:moveTo>
                <a:lnTo>
                  <a:pt x="4825964" y="307444"/>
                </a:lnTo>
                <a:cubicBezTo>
                  <a:pt x="4842850" y="315479"/>
                  <a:pt x="4858057" y="327110"/>
                  <a:pt x="4870829" y="341478"/>
                </a:cubicBezTo>
                <a:cubicBezTo>
                  <a:pt x="4883600" y="355847"/>
                  <a:pt x="4893935" y="372956"/>
                  <a:pt x="4901078" y="391956"/>
                </a:cubicBezTo>
                <a:cubicBezTo>
                  <a:pt x="4908221" y="410954"/>
                  <a:pt x="4912172" y="431842"/>
                  <a:pt x="4912170" y="453770"/>
                </a:cubicBezTo>
                <a:cubicBezTo>
                  <a:pt x="4912170" y="455055"/>
                  <a:pt x="4912156" y="456336"/>
                  <a:pt x="4911483" y="457599"/>
                </a:cubicBezTo>
                <a:lnTo>
                  <a:pt x="4912789" y="457303"/>
                </a:lnTo>
                <a:lnTo>
                  <a:pt x="4967730" y="469783"/>
                </a:lnTo>
                <a:cubicBezTo>
                  <a:pt x="4984616" y="477818"/>
                  <a:pt x="4999823" y="489449"/>
                  <a:pt x="5012595" y="503817"/>
                </a:cubicBezTo>
                <a:cubicBezTo>
                  <a:pt x="5025366" y="518186"/>
                  <a:pt x="5035701" y="535295"/>
                  <a:pt x="5042844" y="554295"/>
                </a:cubicBezTo>
                <a:cubicBezTo>
                  <a:pt x="5049987" y="573293"/>
                  <a:pt x="5053939" y="594181"/>
                  <a:pt x="5053937" y="616109"/>
                </a:cubicBezTo>
                <a:lnTo>
                  <a:pt x="5053249" y="619938"/>
                </a:lnTo>
                <a:lnTo>
                  <a:pt x="5054556" y="619641"/>
                </a:lnTo>
                <a:lnTo>
                  <a:pt x="5109497" y="632121"/>
                </a:lnTo>
                <a:cubicBezTo>
                  <a:pt x="5126383" y="640156"/>
                  <a:pt x="5141590" y="651787"/>
                  <a:pt x="5154362" y="666155"/>
                </a:cubicBezTo>
                <a:cubicBezTo>
                  <a:pt x="5167133" y="680524"/>
                  <a:pt x="5177468" y="697633"/>
                  <a:pt x="5184611" y="716633"/>
                </a:cubicBezTo>
                <a:cubicBezTo>
                  <a:pt x="5191754" y="735631"/>
                  <a:pt x="5195705" y="756519"/>
                  <a:pt x="5195703" y="778447"/>
                </a:cubicBezTo>
                <a:lnTo>
                  <a:pt x="5195016" y="782277"/>
                </a:lnTo>
                <a:lnTo>
                  <a:pt x="5196322" y="781980"/>
                </a:lnTo>
                <a:lnTo>
                  <a:pt x="5251263" y="794460"/>
                </a:lnTo>
                <a:cubicBezTo>
                  <a:pt x="5268149" y="802495"/>
                  <a:pt x="5283356" y="814126"/>
                  <a:pt x="5296128" y="828494"/>
                </a:cubicBezTo>
                <a:cubicBezTo>
                  <a:pt x="5308899" y="842863"/>
                  <a:pt x="5319234" y="859972"/>
                  <a:pt x="5326377" y="878972"/>
                </a:cubicBezTo>
                <a:cubicBezTo>
                  <a:pt x="5333520" y="897970"/>
                  <a:pt x="5337471" y="918858"/>
                  <a:pt x="5337469" y="940786"/>
                </a:cubicBezTo>
                <a:lnTo>
                  <a:pt x="5336782" y="944615"/>
                </a:lnTo>
                <a:lnTo>
                  <a:pt x="5338088" y="944318"/>
                </a:lnTo>
                <a:lnTo>
                  <a:pt x="5393029" y="956798"/>
                </a:lnTo>
                <a:cubicBezTo>
                  <a:pt x="5409915" y="964833"/>
                  <a:pt x="5425122" y="976464"/>
                  <a:pt x="5437894" y="990832"/>
                </a:cubicBezTo>
                <a:cubicBezTo>
                  <a:pt x="5450665" y="1005201"/>
                  <a:pt x="5461000" y="1022310"/>
                  <a:pt x="5468143" y="1041310"/>
                </a:cubicBezTo>
                <a:cubicBezTo>
                  <a:pt x="5475286" y="1060308"/>
                  <a:pt x="5479238" y="1081197"/>
                  <a:pt x="5479236" y="1103124"/>
                </a:cubicBezTo>
                <a:lnTo>
                  <a:pt x="5478548" y="1106954"/>
                </a:lnTo>
                <a:lnTo>
                  <a:pt x="5479855" y="1106657"/>
                </a:lnTo>
                <a:lnTo>
                  <a:pt x="5534796" y="1119137"/>
                </a:lnTo>
                <a:cubicBezTo>
                  <a:pt x="5551682" y="1127172"/>
                  <a:pt x="5566889" y="1138803"/>
                  <a:pt x="5579661" y="1153171"/>
                </a:cubicBezTo>
                <a:cubicBezTo>
                  <a:pt x="5592432" y="1167540"/>
                  <a:pt x="5602767" y="1184649"/>
                  <a:pt x="5609910" y="1203649"/>
                </a:cubicBezTo>
                <a:cubicBezTo>
                  <a:pt x="5617053" y="1222647"/>
                  <a:pt x="5621004" y="1243535"/>
                  <a:pt x="5621002" y="1265463"/>
                </a:cubicBezTo>
                <a:lnTo>
                  <a:pt x="5620315" y="1269292"/>
                </a:lnTo>
                <a:lnTo>
                  <a:pt x="5621621" y="1268996"/>
                </a:lnTo>
                <a:lnTo>
                  <a:pt x="5676562" y="1281476"/>
                </a:lnTo>
                <a:cubicBezTo>
                  <a:pt x="5693448" y="1289511"/>
                  <a:pt x="5708655" y="1301142"/>
                  <a:pt x="5721427" y="1315510"/>
                </a:cubicBezTo>
                <a:cubicBezTo>
                  <a:pt x="5734198" y="1329879"/>
                  <a:pt x="5744533" y="1346988"/>
                  <a:pt x="5751676" y="1365988"/>
                </a:cubicBezTo>
                <a:cubicBezTo>
                  <a:pt x="5758819" y="1384986"/>
                  <a:pt x="5762770" y="1405874"/>
                  <a:pt x="5762768" y="1427802"/>
                </a:cubicBezTo>
                <a:cubicBezTo>
                  <a:pt x="5762768" y="1449729"/>
                  <a:pt x="5758819" y="1470617"/>
                  <a:pt x="5751676" y="1489617"/>
                </a:cubicBezTo>
                <a:cubicBezTo>
                  <a:pt x="5744533" y="1508615"/>
                  <a:pt x="5734198" y="1525726"/>
                  <a:pt x="5721425" y="1540094"/>
                </a:cubicBezTo>
                <a:cubicBezTo>
                  <a:pt x="5695884" y="1568833"/>
                  <a:pt x="5660597" y="1586607"/>
                  <a:pt x="5621621" y="1586608"/>
                </a:cubicBezTo>
                <a:lnTo>
                  <a:pt x="5566680" y="1574129"/>
                </a:lnTo>
                <a:lnTo>
                  <a:pt x="5521813" y="1540094"/>
                </a:lnTo>
                <a:lnTo>
                  <a:pt x="5491564" y="1489615"/>
                </a:lnTo>
                <a:lnTo>
                  <a:pt x="5480470" y="1427802"/>
                </a:lnTo>
                <a:lnTo>
                  <a:pt x="5481157" y="1423973"/>
                </a:lnTo>
                <a:cubicBezTo>
                  <a:pt x="5480726" y="1424267"/>
                  <a:pt x="5480290" y="1424269"/>
                  <a:pt x="5479855" y="1424269"/>
                </a:cubicBezTo>
                <a:lnTo>
                  <a:pt x="5424914" y="1411790"/>
                </a:lnTo>
                <a:lnTo>
                  <a:pt x="5380047" y="1377755"/>
                </a:lnTo>
                <a:lnTo>
                  <a:pt x="5349798" y="1327276"/>
                </a:lnTo>
                <a:lnTo>
                  <a:pt x="5338704" y="1265463"/>
                </a:lnTo>
                <a:lnTo>
                  <a:pt x="5339391" y="1261634"/>
                </a:lnTo>
                <a:cubicBezTo>
                  <a:pt x="5338959" y="1261928"/>
                  <a:pt x="5338524" y="1261930"/>
                  <a:pt x="5338088" y="1261930"/>
                </a:cubicBezTo>
                <a:lnTo>
                  <a:pt x="5283147" y="1249451"/>
                </a:lnTo>
                <a:lnTo>
                  <a:pt x="5238280" y="1215416"/>
                </a:lnTo>
                <a:lnTo>
                  <a:pt x="5208031" y="1164937"/>
                </a:lnTo>
                <a:lnTo>
                  <a:pt x="5196938" y="1103124"/>
                </a:lnTo>
                <a:lnTo>
                  <a:pt x="5197625" y="1099296"/>
                </a:lnTo>
                <a:cubicBezTo>
                  <a:pt x="5197193" y="1099590"/>
                  <a:pt x="5196758" y="1099592"/>
                  <a:pt x="5196322" y="1099592"/>
                </a:cubicBezTo>
                <a:lnTo>
                  <a:pt x="5141381" y="1087113"/>
                </a:lnTo>
                <a:lnTo>
                  <a:pt x="5096514" y="1053078"/>
                </a:lnTo>
                <a:lnTo>
                  <a:pt x="5066265" y="1002599"/>
                </a:lnTo>
                <a:lnTo>
                  <a:pt x="5055171" y="940786"/>
                </a:lnTo>
                <a:lnTo>
                  <a:pt x="5055858" y="936957"/>
                </a:lnTo>
                <a:cubicBezTo>
                  <a:pt x="5055427" y="937251"/>
                  <a:pt x="5054991" y="937253"/>
                  <a:pt x="5054556" y="937253"/>
                </a:cubicBezTo>
                <a:lnTo>
                  <a:pt x="4999615" y="924774"/>
                </a:lnTo>
                <a:lnTo>
                  <a:pt x="4954748" y="890739"/>
                </a:lnTo>
                <a:lnTo>
                  <a:pt x="4924499" y="840260"/>
                </a:lnTo>
                <a:lnTo>
                  <a:pt x="4913405" y="778447"/>
                </a:lnTo>
                <a:lnTo>
                  <a:pt x="4914092" y="774619"/>
                </a:lnTo>
                <a:cubicBezTo>
                  <a:pt x="4913660" y="774912"/>
                  <a:pt x="4913225" y="774915"/>
                  <a:pt x="4912789" y="774915"/>
                </a:cubicBezTo>
                <a:lnTo>
                  <a:pt x="4857848" y="762436"/>
                </a:lnTo>
                <a:lnTo>
                  <a:pt x="4812981" y="728401"/>
                </a:lnTo>
                <a:lnTo>
                  <a:pt x="4782732" y="677922"/>
                </a:lnTo>
                <a:lnTo>
                  <a:pt x="4771638" y="616109"/>
                </a:lnTo>
                <a:lnTo>
                  <a:pt x="4772326" y="612280"/>
                </a:lnTo>
                <a:lnTo>
                  <a:pt x="4771023" y="612576"/>
                </a:lnTo>
                <a:lnTo>
                  <a:pt x="4716082" y="600097"/>
                </a:lnTo>
                <a:lnTo>
                  <a:pt x="4671215" y="566062"/>
                </a:lnTo>
                <a:lnTo>
                  <a:pt x="4640966" y="515583"/>
                </a:lnTo>
                <a:lnTo>
                  <a:pt x="4629872" y="453770"/>
                </a:lnTo>
                <a:lnTo>
                  <a:pt x="4640966" y="391956"/>
                </a:lnTo>
                <a:lnTo>
                  <a:pt x="4671215" y="341478"/>
                </a:lnTo>
                <a:lnTo>
                  <a:pt x="4716080" y="307444"/>
                </a:lnTo>
                <a:cubicBezTo>
                  <a:pt x="4732968" y="299408"/>
                  <a:pt x="4751533" y="294964"/>
                  <a:pt x="4771023" y="294964"/>
                </a:cubicBezTo>
                <a:close/>
                <a:moveTo>
                  <a:pt x="1142531" y="49502"/>
                </a:moveTo>
                <a:cubicBezTo>
                  <a:pt x="1161843" y="52126"/>
                  <a:pt x="1179641" y="59030"/>
                  <a:pt x="1195293" y="69268"/>
                </a:cubicBezTo>
                <a:lnTo>
                  <a:pt x="1235165" y="109034"/>
                </a:lnTo>
                <a:lnTo>
                  <a:pt x="1258340" y="163126"/>
                </a:lnTo>
                <a:lnTo>
                  <a:pt x="1261008" y="225871"/>
                </a:lnTo>
                <a:lnTo>
                  <a:pt x="1241690" y="285627"/>
                </a:lnTo>
                <a:lnTo>
                  <a:pt x="1204918" y="331572"/>
                </a:lnTo>
                <a:lnTo>
                  <a:pt x="1155876" y="359254"/>
                </a:lnTo>
                <a:lnTo>
                  <a:pt x="1099755" y="364220"/>
                </a:lnTo>
                <a:lnTo>
                  <a:pt x="1098503" y="363751"/>
                </a:lnTo>
                <a:lnTo>
                  <a:pt x="1098669" y="367638"/>
                </a:lnTo>
                <a:lnTo>
                  <a:pt x="1079352" y="427394"/>
                </a:lnTo>
                <a:lnTo>
                  <a:pt x="1042580" y="473339"/>
                </a:lnTo>
                <a:lnTo>
                  <a:pt x="993538" y="501021"/>
                </a:lnTo>
                <a:lnTo>
                  <a:pt x="937416" y="505987"/>
                </a:lnTo>
                <a:cubicBezTo>
                  <a:pt x="936984" y="505928"/>
                  <a:pt x="936554" y="505866"/>
                  <a:pt x="936165" y="505518"/>
                </a:cubicBezTo>
                <a:lnTo>
                  <a:pt x="936330" y="509403"/>
                </a:lnTo>
                <a:lnTo>
                  <a:pt x="917012" y="569159"/>
                </a:lnTo>
                <a:lnTo>
                  <a:pt x="880240" y="615104"/>
                </a:lnTo>
                <a:lnTo>
                  <a:pt x="831198" y="642786"/>
                </a:lnTo>
                <a:lnTo>
                  <a:pt x="775077" y="647752"/>
                </a:lnTo>
                <a:cubicBezTo>
                  <a:pt x="774646" y="647694"/>
                  <a:pt x="774214" y="647633"/>
                  <a:pt x="773827" y="647284"/>
                </a:cubicBezTo>
                <a:lnTo>
                  <a:pt x="773992" y="651170"/>
                </a:lnTo>
                <a:lnTo>
                  <a:pt x="754674" y="710926"/>
                </a:lnTo>
                <a:lnTo>
                  <a:pt x="717902" y="756871"/>
                </a:lnTo>
                <a:lnTo>
                  <a:pt x="668860" y="784553"/>
                </a:lnTo>
                <a:lnTo>
                  <a:pt x="612739" y="789519"/>
                </a:lnTo>
                <a:cubicBezTo>
                  <a:pt x="612307" y="789460"/>
                  <a:pt x="611876" y="789400"/>
                  <a:pt x="611488" y="789050"/>
                </a:cubicBezTo>
                <a:lnTo>
                  <a:pt x="611653" y="792936"/>
                </a:lnTo>
                <a:lnTo>
                  <a:pt x="592336" y="852692"/>
                </a:lnTo>
                <a:lnTo>
                  <a:pt x="555564" y="898637"/>
                </a:lnTo>
                <a:lnTo>
                  <a:pt x="506522" y="926319"/>
                </a:lnTo>
                <a:lnTo>
                  <a:pt x="450401" y="931285"/>
                </a:lnTo>
                <a:cubicBezTo>
                  <a:pt x="449969" y="931226"/>
                  <a:pt x="449538" y="931165"/>
                  <a:pt x="449149" y="930816"/>
                </a:cubicBezTo>
                <a:lnTo>
                  <a:pt x="449314" y="934703"/>
                </a:lnTo>
                <a:lnTo>
                  <a:pt x="429997" y="994458"/>
                </a:lnTo>
                <a:lnTo>
                  <a:pt x="393224" y="1040403"/>
                </a:lnTo>
                <a:lnTo>
                  <a:pt x="344182" y="1068086"/>
                </a:lnTo>
                <a:lnTo>
                  <a:pt x="288061" y="1073051"/>
                </a:lnTo>
                <a:cubicBezTo>
                  <a:pt x="287630" y="1072993"/>
                  <a:pt x="287199" y="1072932"/>
                  <a:pt x="286811" y="1072583"/>
                </a:cubicBezTo>
                <a:lnTo>
                  <a:pt x="286976" y="1076469"/>
                </a:lnTo>
                <a:lnTo>
                  <a:pt x="267658" y="1136225"/>
                </a:lnTo>
                <a:lnTo>
                  <a:pt x="230886" y="1182170"/>
                </a:lnTo>
                <a:lnTo>
                  <a:pt x="181844" y="1209852"/>
                </a:lnTo>
                <a:lnTo>
                  <a:pt x="125723" y="1214818"/>
                </a:lnTo>
                <a:cubicBezTo>
                  <a:pt x="87102" y="1209568"/>
                  <a:pt x="54531" y="1187203"/>
                  <a:pt x="33093" y="1155286"/>
                </a:cubicBezTo>
                <a:cubicBezTo>
                  <a:pt x="22371" y="1139329"/>
                  <a:pt x="14435" y="1120982"/>
                  <a:pt x="9916" y="1101195"/>
                </a:cubicBezTo>
                <a:cubicBezTo>
                  <a:pt x="5397" y="1081406"/>
                  <a:pt x="4297" y="1060176"/>
                  <a:pt x="7250" y="1038449"/>
                </a:cubicBezTo>
                <a:cubicBezTo>
                  <a:pt x="10201" y="1016721"/>
                  <a:pt x="16930" y="996555"/>
                  <a:pt x="26566" y="978692"/>
                </a:cubicBezTo>
                <a:cubicBezTo>
                  <a:pt x="36203" y="960827"/>
                  <a:pt x="48748" y="945266"/>
                  <a:pt x="63338" y="932748"/>
                </a:cubicBezTo>
                <a:cubicBezTo>
                  <a:pt x="77929" y="920231"/>
                  <a:pt x="94564" y="910754"/>
                  <a:pt x="112378" y="905067"/>
                </a:cubicBezTo>
                <a:lnTo>
                  <a:pt x="168499" y="900100"/>
                </a:lnTo>
                <a:lnTo>
                  <a:pt x="169754" y="900569"/>
                </a:lnTo>
                <a:lnTo>
                  <a:pt x="169588" y="896682"/>
                </a:lnTo>
                <a:cubicBezTo>
                  <a:pt x="172540" y="874954"/>
                  <a:pt x="179268" y="854788"/>
                  <a:pt x="188905" y="836926"/>
                </a:cubicBezTo>
                <a:cubicBezTo>
                  <a:pt x="198541" y="819061"/>
                  <a:pt x="211087" y="803500"/>
                  <a:pt x="225676" y="790981"/>
                </a:cubicBezTo>
                <a:cubicBezTo>
                  <a:pt x="240267" y="778464"/>
                  <a:pt x="256902" y="768987"/>
                  <a:pt x="274716" y="763300"/>
                </a:cubicBezTo>
                <a:lnTo>
                  <a:pt x="330838" y="758333"/>
                </a:lnTo>
                <a:lnTo>
                  <a:pt x="332093" y="758803"/>
                </a:lnTo>
                <a:lnTo>
                  <a:pt x="331927" y="754916"/>
                </a:lnTo>
                <a:cubicBezTo>
                  <a:pt x="334878" y="733188"/>
                  <a:pt x="341607" y="713022"/>
                  <a:pt x="351244" y="695159"/>
                </a:cubicBezTo>
                <a:cubicBezTo>
                  <a:pt x="360881" y="677294"/>
                  <a:pt x="373426" y="661733"/>
                  <a:pt x="388016" y="649215"/>
                </a:cubicBezTo>
                <a:cubicBezTo>
                  <a:pt x="402606" y="636698"/>
                  <a:pt x="419241" y="627221"/>
                  <a:pt x="437056" y="621533"/>
                </a:cubicBezTo>
                <a:lnTo>
                  <a:pt x="493177" y="616566"/>
                </a:lnTo>
                <a:lnTo>
                  <a:pt x="494431" y="617037"/>
                </a:lnTo>
                <a:lnTo>
                  <a:pt x="494266" y="613150"/>
                </a:lnTo>
                <a:cubicBezTo>
                  <a:pt x="497217" y="591422"/>
                  <a:pt x="503945" y="571256"/>
                  <a:pt x="513582" y="553393"/>
                </a:cubicBezTo>
                <a:cubicBezTo>
                  <a:pt x="523219" y="535528"/>
                  <a:pt x="535764" y="519967"/>
                  <a:pt x="550354" y="507449"/>
                </a:cubicBezTo>
                <a:cubicBezTo>
                  <a:pt x="564945" y="494932"/>
                  <a:pt x="581580" y="485455"/>
                  <a:pt x="599394" y="479768"/>
                </a:cubicBezTo>
                <a:lnTo>
                  <a:pt x="655515" y="474801"/>
                </a:lnTo>
                <a:lnTo>
                  <a:pt x="656769" y="475271"/>
                </a:lnTo>
                <a:lnTo>
                  <a:pt x="656604" y="471383"/>
                </a:lnTo>
                <a:cubicBezTo>
                  <a:pt x="659556" y="449655"/>
                  <a:pt x="666284" y="429489"/>
                  <a:pt x="675920" y="411626"/>
                </a:cubicBezTo>
                <a:cubicBezTo>
                  <a:pt x="685557" y="393761"/>
                  <a:pt x="698102" y="378200"/>
                  <a:pt x="712692" y="365682"/>
                </a:cubicBezTo>
                <a:cubicBezTo>
                  <a:pt x="727283" y="353165"/>
                  <a:pt x="743918" y="343688"/>
                  <a:pt x="761732" y="338001"/>
                </a:cubicBezTo>
                <a:lnTo>
                  <a:pt x="817854" y="333034"/>
                </a:lnTo>
                <a:lnTo>
                  <a:pt x="819109" y="333504"/>
                </a:lnTo>
                <a:lnTo>
                  <a:pt x="818943" y="329618"/>
                </a:lnTo>
                <a:cubicBezTo>
                  <a:pt x="821894" y="307889"/>
                  <a:pt x="828623" y="287724"/>
                  <a:pt x="838260" y="269861"/>
                </a:cubicBezTo>
                <a:cubicBezTo>
                  <a:pt x="847897" y="251996"/>
                  <a:pt x="860442" y="236435"/>
                  <a:pt x="875031" y="223917"/>
                </a:cubicBezTo>
                <a:cubicBezTo>
                  <a:pt x="889622" y="211400"/>
                  <a:pt x="906257" y="201923"/>
                  <a:pt x="924071" y="196235"/>
                </a:cubicBezTo>
                <a:lnTo>
                  <a:pt x="980193" y="191268"/>
                </a:lnTo>
                <a:lnTo>
                  <a:pt x="981447" y="191738"/>
                </a:lnTo>
                <a:cubicBezTo>
                  <a:pt x="980950" y="190395"/>
                  <a:pt x="981109" y="189124"/>
                  <a:pt x="981282" y="187851"/>
                </a:cubicBezTo>
                <a:cubicBezTo>
                  <a:pt x="984233" y="166122"/>
                  <a:pt x="990961" y="145957"/>
                  <a:pt x="1000598" y="128094"/>
                </a:cubicBezTo>
                <a:cubicBezTo>
                  <a:pt x="1010235" y="110229"/>
                  <a:pt x="1022780" y="94668"/>
                  <a:pt x="1037370" y="82150"/>
                </a:cubicBezTo>
                <a:cubicBezTo>
                  <a:pt x="1051961" y="69633"/>
                  <a:pt x="1068595" y="60156"/>
                  <a:pt x="1086410" y="54468"/>
                </a:cubicBezTo>
                <a:close/>
                <a:moveTo>
                  <a:pt x="4928691" y="266437"/>
                </a:moveTo>
                <a:lnTo>
                  <a:pt x="4930084" y="375803"/>
                </a:lnTo>
                <a:lnTo>
                  <a:pt x="4927366" y="371090"/>
                </a:lnTo>
                <a:lnTo>
                  <a:pt x="4914350" y="295728"/>
                </a:lnTo>
                <a:lnTo>
                  <a:pt x="4919323" y="266939"/>
                </a:lnTo>
                <a:close/>
                <a:moveTo>
                  <a:pt x="990142" y="0"/>
                </a:moveTo>
                <a:lnTo>
                  <a:pt x="999357" y="1759"/>
                </a:lnTo>
                <a:lnTo>
                  <a:pt x="1000407" y="30955"/>
                </a:lnTo>
                <a:lnTo>
                  <a:pt x="977360" y="103878"/>
                </a:lnTo>
                <a:lnTo>
                  <a:pt x="974032" y="108182"/>
                </a:lnTo>
                <a:close/>
              </a:path>
            </a:pathLst>
          </a:custGeom>
          <a:solidFill>
            <a:srgbClr val="007635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12" name="22 O"/>
          <p:cNvSpPr/>
          <p:nvPr/>
        </p:nvSpPr>
        <p:spPr>
          <a:xfrm rot="3033965" flipV="1">
            <a:off x="-619860" y="3510151"/>
            <a:ext cx="3528456" cy="746592"/>
          </a:xfrm>
          <a:custGeom>
            <a:avLst/>
            <a:gdLst/>
            <a:ahLst/>
            <a:cxnLst/>
            <a:rect l="l" t="t" r="r" b="b"/>
            <a:pathLst>
              <a:path w="5780682" h="1788457">
                <a:moveTo>
                  <a:pt x="4423193" y="1643970"/>
                </a:moveTo>
                <a:cubicBezTo>
                  <a:pt x="4436467" y="1643972"/>
                  <a:pt x="4448483" y="1651136"/>
                  <a:pt x="4457181" y="1662725"/>
                </a:cubicBezTo>
                <a:cubicBezTo>
                  <a:pt x="4465878" y="1674312"/>
                  <a:pt x="4471260" y="1690321"/>
                  <a:pt x="4471260" y="1708002"/>
                </a:cubicBezTo>
                <a:cubicBezTo>
                  <a:pt x="4471260" y="1725683"/>
                  <a:pt x="4465880" y="1741691"/>
                  <a:pt x="4457182" y="1753279"/>
                </a:cubicBezTo>
                <a:cubicBezTo>
                  <a:pt x="4448483" y="1764866"/>
                  <a:pt x="4436467" y="1772033"/>
                  <a:pt x="4423193" y="1772033"/>
                </a:cubicBezTo>
                <a:lnTo>
                  <a:pt x="4389205" y="1753280"/>
                </a:lnTo>
                <a:lnTo>
                  <a:pt x="4375126" y="1708002"/>
                </a:lnTo>
                <a:lnTo>
                  <a:pt x="4389204" y="1662725"/>
                </a:lnTo>
                <a:cubicBezTo>
                  <a:pt x="4397904" y="1651138"/>
                  <a:pt x="4409920" y="1643970"/>
                  <a:pt x="4423193" y="1643970"/>
                </a:cubicBezTo>
                <a:close/>
                <a:moveTo>
                  <a:pt x="1305507" y="1433063"/>
                </a:moveTo>
                <a:cubicBezTo>
                  <a:pt x="1318659" y="1434850"/>
                  <a:pt x="1329600" y="1443572"/>
                  <a:pt x="1336660" y="1456225"/>
                </a:cubicBezTo>
                <a:lnTo>
                  <a:pt x="1344512" y="1502985"/>
                </a:lnTo>
                <a:lnTo>
                  <a:pt x="1324463" y="1545954"/>
                </a:lnTo>
                <a:lnTo>
                  <a:pt x="1288259" y="1559959"/>
                </a:lnTo>
                <a:cubicBezTo>
                  <a:pt x="1275106" y="1558171"/>
                  <a:pt x="1264165" y="1549451"/>
                  <a:pt x="1257105" y="1536798"/>
                </a:cubicBezTo>
                <a:cubicBezTo>
                  <a:pt x="1250047" y="1524144"/>
                  <a:pt x="1246872" y="1507558"/>
                  <a:pt x="1249254" y="1490038"/>
                </a:cubicBezTo>
                <a:cubicBezTo>
                  <a:pt x="1251635" y="1472518"/>
                  <a:pt x="1259124" y="1457380"/>
                  <a:pt x="1269302" y="1447069"/>
                </a:cubicBezTo>
                <a:cubicBezTo>
                  <a:pt x="1279482" y="1436757"/>
                  <a:pt x="1292353" y="1431277"/>
                  <a:pt x="1305507" y="1433063"/>
                </a:cubicBezTo>
                <a:close/>
                <a:moveTo>
                  <a:pt x="4297322" y="1629278"/>
                </a:moveTo>
                <a:lnTo>
                  <a:pt x="4325068" y="1645382"/>
                </a:lnTo>
                <a:cubicBezTo>
                  <a:pt x="4332170" y="1655332"/>
                  <a:pt x="4336561" y="1669077"/>
                  <a:pt x="4336561" y="1684260"/>
                </a:cubicBezTo>
                <a:cubicBezTo>
                  <a:pt x="4336561" y="1699443"/>
                  <a:pt x="4332169" y="1713188"/>
                  <a:pt x="4325068" y="1723137"/>
                </a:cubicBezTo>
                <a:cubicBezTo>
                  <a:pt x="4317967" y="1733087"/>
                  <a:pt x="4308158" y="1739241"/>
                  <a:pt x="4297322" y="1739241"/>
                </a:cubicBezTo>
                <a:lnTo>
                  <a:pt x="4269575" y="1723137"/>
                </a:lnTo>
                <a:lnTo>
                  <a:pt x="4258083" y="1684260"/>
                </a:lnTo>
                <a:lnTo>
                  <a:pt x="4269575" y="1645382"/>
                </a:lnTo>
                <a:cubicBezTo>
                  <a:pt x="4276678" y="1635433"/>
                  <a:pt x="4286486" y="1629278"/>
                  <a:pt x="4297322" y="1629278"/>
                </a:cubicBezTo>
                <a:close/>
                <a:moveTo>
                  <a:pt x="1432210" y="1435457"/>
                </a:moveTo>
                <a:cubicBezTo>
                  <a:pt x="1442947" y="1436917"/>
                  <a:pt x="1451836" y="1444336"/>
                  <a:pt x="1457535" y="1455151"/>
                </a:cubicBezTo>
                <a:lnTo>
                  <a:pt x="1463686" y="1495223"/>
                </a:lnTo>
                <a:lnTo>
                  <a:pt x="1447063" y="1532198"/>
                </a:lnTo>
                <a:lnTo>
                  <a:pt x="1417400" y="1544418"/>
                </a:lnTo>
                <a:cubicBezTo>
                  <a:pt x="1406662" y="1542959"/>
                  <a:pt x="1397772" y="1535540"/>
                  <a:pt x="1392075" y="1524724"/>
                </a:cubicBezTo>
                <a:cubicBezTo>
                  <a:pt x="1386379" y="1513909"/>
                  <a:pt x="1383878" y="1499698"/>
                  <a:pt x="1385923" y="1484653"/>
                </a:cubicBezTo>
                <a:cubicBezTo>
                  <a:pt x="1387968" y="1469609"/>
                  <a:pt x="1394170" y="1456580"/>
                  <a:pt x="1402547" y="1447678"/>
                </a:cubicBezTo>
                <a:close/>
                <a:moveTo>
                  <a:pt x="4560375" y="1641324"/>
                </a:moveTo>
                <a:cubicBezTo>
                  <a:pt x="4576630" y="1641324"/>
                  <a:pt x="4591347" y="1649559"/>
                  <a:pt x="4602000" y="1662871"/>
                </a:cubicBezTo>
                <a:cubicBezTo>
                  <a:pt x="4612653" y="1676185"/>
                  <a:pt x="4619241" y="1694576"/>
                  <a:pt x="4619241" y="1714890"/>
                </a:cubicBezTo>
                <a:cubicBezTo>
                  <a:pt x="4619241" y="1735205"/>
                  <a:pt x="4612652" y="1753597"/>
                  <a:pt x="4601999" y="1766910"/>
                </a:cubicBezTo>
                <a:cubicBezTo>
                  <a:pt x="4591347" y="1780223"/>
                  <a:pt x="4576630" y="1788457"/>
                  <a:pt x="4560375" y="1788457"/>
                </a:cubicBezTo>
                <a:lnTo>
                  <a:pt x="4518751" y="1766911"/>
                </a:lnTo>
                <a:lnTo>
                  <a:pt x="4501509" y="1714890"/>
                </a:lnTo>
                <a:lnTo>
                  <a:pt x="4518751" y="1662871"/>
                </a:lnTo>
                <a:cubicBezTo>
                  <a:pt x="4529404" y="1649558"/>
                  <a:pt x="4544119" y="1641324"/>
                  <a:pt x="4560375" y="1641324"/>
                </a:cubicBezTo>
                <a:close/>
                <a:moveTo>
                  <a:pt x="1169931" y="1411965"/>
                </a:moveTo>
                <a:cubicBezTo>
                  <a:pt x="1186039" y="1414155"/>
                  <a:pt x="1199511" y="1424295"/>
                  <a:pt x="1208274" y="1438922"/>
                </a:cubicBezTo>
                <a:lnTo>
                  <a:pt x="1218353" y="1492789"/>
                </a:lnTo>
                <a:lnTo>
                  <a:pt x="1194261" y="1542014"/>
                </a:lnTo>
                <a:lnTo>
                  <a:pt x="1150115" y="1557758"/>
                </a:lnTo>
                <a:cubicBezTo>
                  <a:pt x="1134008" y="1555568"/>
                  <a:pt x="1120534" y="1545427"/>
                  <a:pt x="1111772" y="1530801"/>
                </a:cubicBezTo>
                <a:cubicBezTo>
                  <a:pt x="1103009" y="1516175"/>
                  <a:pt x="1098957" y="1497063"/>
                  <a:pt x="1101693" y="1476933"/>
                </a:cubicBezTo>
                <a:cubicBezTo>
                  <a:pt x="1104429" y="1456804"/>
                  <a:pt x="1113434" y="1439468"/>
                  <a:pt x="1125783" y="1427710"/>
                </a:cubicBezTo>
                <a:cubicBezTo>
                  <a:pt x="1138132" y="1415954"/>
                  <a:pt x="1153824" y="1409776"/>
                  <a:pt x="1169931" y="1411965"/>
                </a:cubicBezTo>
                <a:close/>
                <a:moveTo>
                  <a:pt x="4190989" y="1602892"/>
                </a:moveTo>
                <a:lnTo>
                  <a:pt x="4215500" y="1615095"/>
                </a:lnTo>
                <a:cubicBezTo>
                  <a:pt x="4221773" y="1622634"/>
                  <a:pt x="4225653" y="1633052"/>
                  <a:pt x="4225653" y="1644556"/>
                </a:cubicBezTo>
                <a:cubicBezTo>
                  <a:pt x="4225653" y="1656062"/>
                  <a:pt x="4221773" y="1666478"/>
                  <a:pt x="4215500" y="1674017"/>
                </a:cubicBezTo>
                <a:lnTo>
                  <a:pt x="4190989" y="1686220"/>
                </a:lnTo>
                <a:lnTo>
                  <a:pt x="4166478" y="1674018"/>
                </a:lnTo>
                <a:lnTo>
                  <a:pt x="4156325" y="1644556"/>
                </a:lnTo>
                <a:lnTo>
                  <a:pt x="4166478" y="1615095"/>
                </a:lnTo>
                <a:cubicBezTo>
                  <a:pt x="4172751" y="1607556"/>
                  <a:pt x="4181416" y="1602892"/>
                  <a:pt x="4190989" y="1602892"/>
                </a:cubicBezTo>
                <a:close/>
                <a:moveTo>
                  <a:pt x="1541127" y="1423633"/>
                </a:moveTo>
                <a:cubicBezTo>
                  <a:pt x="1550613" y="1424922"/>
                  <a:pt x="1558571" y="1430710"/>
                  <a:pt x="1563772" y="1439026"/>
                </a:cubicBezTo>
                <a:lnTo>
                  <a:pt x="1569864" y="1469586"/>
                </a:lnTo>
                <a:lnTo>
                  <a:pt x="1555836" y="1497412"/>
                </a:lnTo>
                <a:lnTo>
                  <a:pt x="1529905" y="1506201"/>
                </a:lnTo>
                <a:lnTo>
                  <a:pt x="1507261" y="1490808"/>
                </a:lnTo>
                <a:cubicBezTo>
                  <a:pt x="1502060" y="1482493"/>
                  <a:pt x="1499618" y="1471650"/>
                  <a:pt x="1501168" y="1460248"/>
                </a:cubicBezTo>
                <a:cubicBezTo>
                  <a:pt x="1502717" y="1448849"/>
                  <a:pt x="1507965" y="1439049"/>
                  <a:pt x="1515196" y="1432423"/>
                </a:cubicBezTo>
                <a:close/>
                <a:moveTo>
                  <a:pt x="4734252" y="1635747"/>
                </a:moveTo>
                <a:cubicBezTo>
                  <a:pt x="4754113" y="1635745"/>
                  <a:pt x="4772092" y="1644163"/>
                  <a:pt x="4785106" y="1657775"/>
                </a:cubicBezTo>
                <a:cubicBezTo>
                  <a:pt x="4798118" y="1671383"/>
                  <a:pt x="4806168" y="1690185"/>
                  <a:pt x="4806167" y="1710953"/>
                </a:cubicBezTo>
                <a:cubicBezTo>
                  <a:pt x="4806167" y="1731721"/>
                  <a:pt x="4798119" y="1750523"/>
                  <a:pt x="4785105" y="1764133"/>
                </a:cubicBezTo>
                <a:cubicBezTo>
                  <a:pt x="4772091" y="1777744"/>
                  <a:pt x="4754112" y="1786162"/>
                  <a:pt x="4734252" y="1786162"/>
                </a:cubicBezTo>
                <a:lnTo>
                  <a:pt x="4683402" y="1764134"/>
                </a:lnTo>
                <a:lnTo>
                  <a:pt x="4662339" y="1710954"/>
                </a:lnTo>
                <a:lnTo>
                  <a:pt x="4683400" y="1657773"/>
                </a:lnTo>
                <a:cubicBezTo>
                  <a:pt x="4696416" y="1644165"/>
                  <a:pt x="4714395" y="1635747"/>
                  <a:pt x="4734252" y="1635747"/>
                </a:cubicBezTo>
                <a:close/>
                <a:moveTo>
                  <a:pt x="998389" y="1383021"/>
                </a:moveTo>
                <a:cubicBezTo>
                  <a:pt x="1018065" y="1385696"/>
                  <a:pt x="1034747" y="1396458"/>
                  <a:pt x="1045811" y="1411695"/>
                </a:cubicBezTo>
                <a:lnTo>
                  <a:pt x="1059518" y="1467228"/>
                </a:lnTo>
                <a:lnTo>
                  <a:pt x="1031485" y="1517087"/>
                </a:lnTo>
                <a:lnTo>
                  <a:pt x="978131" y="1532066"/>
                </a:lnTo>
                <a:cubicBezTo>
                  <a:pt x="958452" y="1529391"/>
                  <a:pt x="941771" y="1518628"/>
                  <a:pt x="930708" y="1503388"/>
                </a:cubicBezTo>
                <a:cubicBezTo>
                  <a:pt x="919646" y="1488150"/>
                  <a:pt x="914203" y="1468435"/>
                  <a:pt x="917001" y="1447856"/>
                </a:cubicBezTo>
                <a:cubicBezTo>
                  <a:pt x="919797" y="1427277"/>
                  <a:pt x="930306" y="1409731"/>
                  <a:pt x="945032" y="1397999"/>
                </a:cubicBezTo>
                <a:cubicBezTo>
                  <a:pt x="959760" y="1386264"/>
                  <a:pt x="978709" y="1380344"/>
                  <a:pt x="998389" y="1383021"/>
                </a:cubicBezTo>
                <a:close/>
                <a:moveTo>
                  <a:pt x="4090558" y="1567264"/>
                </a:moveTo>
                <a:lnTo>
                  <a:pt x="4109876" y="1578827"/>
                </a:lnTo>
                <a:cubicBezTo>
                  <a:pt x="4114820" y="1585972"/>
                  <a:pt x="4117879" y="1595841"/>
                  <a:pt x="4117879" y="1606742"/>
                </a:cubicBezTo>
                <a:cubicBezTo>
                  <a:pt x="4117879" y="1617644"/>
                  <a:pt x="4114821" y="1627514"/>
                  <a:pt x="4109877" y="1634658"/>
                </a:cubicBezTo>
                <a:lnTo>
                  <a:pt x="4090557" y="1646221"/>
                </a:lnTo>
                <a:lnTo>
                  <a:pt x="4071237" y="1634658"/>
                </a:lnTo>
                <a:lnTo>
                  <a:pt x="4063236" y="1606742"/>
                </a:lnTo>
                <a:lnTo>
                  <a:pt x="4071238" y="1578827"/>
                </a:lnTo>
                <a:cubicBezTo>
                  <a:pt x="4076182" y="1571682"/>
                  <a:pt x="4083013" y="1567264"/>
                  <a:pt x="4090558" y="1567264"/>
                </a:cubicBezTo>
                <a:close/>
                <a:moveTo>
                  <a:pt x="1645442" y="1401855"/>
                </a:moveTo>
                <a:cubicBezTo>
                  <a:pt x="1652918" y="1402872"/>
                  <a:pt x="1659092" y="1408169"/>
                  <a:pt x="1663028" y="1415915"/>
                </a:cubicBezTo>
                <a:lnTo>
                  <a:pt x="1667198" y="1444653"/>
                </a:lnTo>
                <a:lnTo>
                  <a:pt x="1655510" y="1471238"/>
                </a:lnTo>
                <a:lnTo>
                  <a:pt x="1634809" y="1480093"/>
                </a:lnTo>
                <a:lnTo>
                  <a:pt x="1617222" y="1466033"/>
                </a:lnTo>
                <a:cubicBezTo>
                  <a:pt x="1613285" y="1458289"/>
                  <a:pt x="1611584" y="1448097"/>
                  <a:pt x="1613053" y="1437294"/>
                </a:cubicBezTo>
                <a:cubicBezTo>
                  <a:pt x="1614521" y="1426492"/>
                  <a:pt x="1618881" y="1417125"/>
                  <a:pt x="1624743" y="1410711"/>
                </a:cubicBezTo>
                <a:close/>
                <a:moveTo>
                  <a:pt x="4904835" y="1601359"/>
                </a:moveTo>
                <a:lnTo>
                  <a:pt x="4939508" y="1608345"/>
                </a:lnTo>
                <a:cubicBezTo>
                  <a:pt x="4950164" y="1612844"/>
                  <a:pt x="4959761" y="1619351"/>
                  <a:pt x="4967821" y="1627395"/>
                </a:cubicBezTo>
                <a:cubicBezTo>
                  <a:pt x="4975880" y="1635436"/>
                  <a:pt x="4982403" y="1645013"/>
                  <a:pt x="4986911" y="1655648"/>
                </a:cubicBezTo>
                <a:cubicBezTo>
                  <a:pt x="4991417" y="1666281"/>
                  <a:pt x="4993910" y="1677974"/>
                  <a:pt x="4993910" y="1690246"/>
                </a:cubicBezTo>
                <a:cubicBezTo>
                  <a:pt x="4993912" y="1702518"/>
                  <a:pt x="4991417" y="1714211"/>
                  <a:pt x="4986911" y="1724844"/>
                </a:cubicBezTo>
                <a:cubicBezTo>
                  <a:pt x="4982403" y="1735479"/>
                  <a:pt x="4975881" y="1745055"/>
                  <a:pt x="4967822" y="1753099"/>
                </a:cubicBezTo>
                <a:cubicBezTo>
                  <a:pt x="4951701" y="1769185"/>
                  <a:pt x="4929432" y="1779132"/>
                  <a:pt x="4904835" y="1779133"/>
                </a:cubicBezTo>
                <a:lnTo>
                  <a:pt x="4870164" y="1772146"/>
                </a:lnTo>
                <a:lnTo>
                  <a:pt x="4841850" y="1753099"/>
                </a:lnTo>
                <a:lnTo>
                  <a:pt x="4822760" y="1724844"/>
                </a:lnTo>
                <a:lnTo>
                  <a:pt x="4815762" y="1690246"/>
                </a:lnTo>
                <a:lnTo>
                  <a:pt x="4822761" y="1655648"/>
                </a:lnTo>
                <a:lnTo>
                  <a:pt x="4841850" y="1627394"/>
                </a:lnTo>
                <a:lnTo>
                  <a:pt x="4870164" y="1608345"/>
                </a:lnTo>
                <a:cubicBezTo>
                  <a:pt x="4880821" y="1603848"/>
                  <a:pt x="4892537" y="1601359"/>
                  <a:pt x="4904835" y="1601359"/>
                </a:cubicBezTo>
                <a:close/>
                <a:moveTo>
                  <a:pt x="833992" y="1325972"/>
                </a:moveTo>
                <a:cubicBezTo>
                  <a:pt x="846178" y="1327628"/>
                  <a:pt x="857452" y="1331673"/>
                  <a:pt x="867406" y="1337564"/>
                </a:cubicBezTo>
                <a:lnTo>
                  <a:pt x="892897" y="1360253"/>
                </a:lnTo>
                <a:lnTo>
                  <a:pt x="908006" y="1390820"/>
                </a:lnTo>
                <a:lnTo>
                  <a:pt x="910282" y="1426046"/>
                </a:lnTo>
                <a:lnTo>
                  <a:pt x="898688" y="1459386"/>
                </a:lnTo>
                <a:lnTo>
                  <a:pt x="875966" y="1484813"/>
                </a:lnTo>
                <a:lnTo>
                  <a:pt x="845345" y="1499873"/>
                </a:lnTo>
                <a:lnTo>
                  <a:pt x="810049" y="1502126"/>
                </a:lnTo>
                <a:cubicBezTo>
                  <a:pt x="785676" y="1498813"/>
                  <a:pt x="764950" y="1485957"/>
                  <a:pt x="751142" y="1467847"/>
                </a:cubicBezTo>
                <a:cubicBezTo>
                  <a:pt x="744240" y="1458790"/>
                  <a:pt x="739067" y="1448423"/>
                  <a:pt x="736032" y="1437278"/>
                </a:cubicBezTo>
                <a:cubicBezTo>
                  <a:pt x="733000" y="1426135"/>
                  <a:pt x="732102" y="1414213"/>
                  <a:pt x="733757" y="1402053"/>
                </a:cubicBezTo>
                <a:cubicBezTo>
                  <a:pt x="735410" y="1389892"/>
                  <a:pt x="739455" y="1378642"/>
                  <a:pt x="745352" y="1368712"/>
                </a:cubicBezTo>
                <a:cubicBezTo>
                  <a:pt x="751251" y="1358781"/>
                  <a:pt x="759004" y="1350170"/>
                  <a:pt x="768073" y="1343288"/>
                </a:cubicBezTo>
                <a:cubicBezTo>
                  <a:pt x="777143" y="1336403"/>
                  <a:pt x="787529" y="1331248"/>
                  <a:pt x="798694" y="1328225"/>
                </a:cubicBezTo>
                <a:close/>
                <a:moveTo>
                  <a:pt x="3989986" y="1523263"/>
                </a:moveTo>
                <a:lnTo>
                  <a:pt x="4009303" y="1534826"/>
                </a:lnTo>
                <a:cubicBezTo>
                  <a:pt x="4014248" y="1541971"/>
                  <a:pt x="4017305" y="1551840"/>
                  <a:pt x="4017305" y="1562741"/>
                </a:cubicBezTo>
                <a:cubicBezTo>
                  <a:pt x="4017305" y="1573643"/>
                  <a:pt x="4014247" y="1583513"/>
                  <a:pt x="4009303" y="1590657"/>
                </a:cubicBezTo>
                <a:lnTo>
                  <a:pt x="3989984" y="1602220"/>
                </a:lnTo>
                <a:lnTo>
                  <a:pt x="3970664" y="1590657"/>
                </a:lnTo>
                <a:lnTo>
                  <a:pt x="3962664" y="1562741"/>
                </a:lnTo>
                <a:lnTo>
                  <a:pt x="3970666" y="1534826"/>
                </a:lnTo>
                <a:cubicBezTo>
                  <a:pt x="3975608" y="1527681"/>
                  <a:pt x="3982439" y="1523263"/>
                  <a:pt x="3989986" y="1523263"/>
                </a:cubicBezTo>
                <a:close/>
                <a:moveTo>
                  <a:pt x="1751024" y="1371800"/>
                </a:moveTo>
                <a:cubicBezTo>
                  <a:pt x="1758502" y="1372817"/>
                  <a:pt x="1764676" y="1378115"/>
                  <a:pt x="1768610" y="1385860"/>
                </a:cubicBezTo>
                <a:lnTo>
                  <a:pt x="1772780" y="1414598"/>
                </a:lnTo>
                <a:lnTo>
                  <a:pt x="1761093" y="1441183"/>
                </a:lnTo>
                <a:lnTo>
                  <a:pt x="1740392" y="1450038"/>
                </a:lnTo>
                <a:lnTo>
                  <a:pt x="1722806" y="1435979"/>
                </a:lnTo>
                <a:cubicBezTo>
                  <a:pt x="1718869" y="1428234"/>
                  <a:pt x="1717168" y="1418042"/>
                  <a:pt x="1718637" y="1407239"/>
                </a:cubicBezTo>
                <a:cubicBezTo>
                  <a:pt x="1720105" y="1396438"/>
                  <a:pt x="1724463" y="1387070"/>
                  <a:pt x="1730325" y="1380656"/>
                </a:cubicBezTo>
                <a:close/>
                <a:moveTo>
                  <a:pt x="3920264" y="1481508"/>
                </a:moveTo>
                <a:lnTo>
                  <a:pt x="3939582" y="1493071"/>
                </a:lnTo>
                <a:cubicBezTo>
                  <a:pt x="3944526" y="1500213"/>
                  <a:pt x="3947585" y="1510085"/>
                  <a:pt x="3947585" y="1520986"/>
                </a:cubicBezTo>
                <a:cubicBezTo>
                  <a:pt x="3947585" y="1531888"/>
                  <a:pt x="3944527" y="1541757"/>
                  <a:pt x="3939583" y="1548901"/>
                </a:cubicBezTo>
                <a:lnTo>
                  <a:pt x="3920263" y="1560465"/>
                </a:lnTo>
                <a:lnTo>
                  <a:pt x="3900944" y="1548901"/>
                </a:lnTo>
                <a:lnTo>
                  <a:pt x="3892942" y="1520986"/>
                </a:lnTo>
                <a:lnTo>
                  <a:pt x="3900944" y="1493071"/>
                </a:lnTo>
                <a:cubicBezTo>
                  <a:pt x="3905888" y="1485926"/>
                  <a:pt x="3912718" y="1481506"/>
                  <a:pt x="3920264" y="1481508"/>
                </a:cubicBezTo>
                <a:close/>
                <a:moveTo>
                  <a:pt x="1825734" y="1339816"/>
                </a:moveTo>
                <a:cubicBezTo>
                  <a:pt x="1833211" y="1340830"/>
                  <a:pt x="1839384" y="1346130"/>
                  <a:pt x="1843321" y="1353876"/>
                </a:cubicBezTo>
                <a:lnTo>
                  <a:pt x="1847490" y="1382614"/>
                </a:lnTo>
                <a:lnTo>
                  <a:pt x="1835801" y="1409197"/>
                </a:lnTo>
                <a:lnTo>
                  <a:pt x="1815101" y="1418054"/>
                </a:lnTo>
                <a:lnTo>
                  <a:pt x="1797514" y="1403993"/>
                </a:lnTo>
                <a:cubicBezTo>
                  <a:pt x="1793578" y="1396248"/>
                  <a:pt x="1791877" y="1386057"/>
                  <a:pt x="1793345" y="1375255"/>
                </a:cubicBezTo>
                <a:cubicBezTo>
                  <a:pt x="1794813" y="1364453"/>
                  <a:pt x="1799174" y="1355083"/>
                  <a:pt x="1805035" y="1348672"/>
                </a:cubicBezTo>
                <a:close/>
                <a:moveTo>
                  <a:pt x="4281427" y="1481631"/>
                </a:moveTo>
                <a:cubicBezTo>
                  <a:pt x="4294701" y="1481633"/>
                  <a:pt x="4306717" y="1488797"/>
                  <a:pt x="4315415" y="1500386"/>
                </a:cubicBezTo>
                <a:cubicBezTo>
                  <a:pt x="4324112" y="1511973"/>
                  <a:pt x="4329494" y="1527982"/>
                  <a:pt x="4329494" y="1545663"/>
                </a:cubicBezTo>
                <a:cubicBezTo>
                  <a:pt x="4329494" y="1563344"/>
                  <a:pt x="4324114" y="1579352"/>
                  <a:pt x="4315416" y="1590940"/>
                </a:cubicBezTo>
                <a:cubicBezTo>
                  <a:pt x="4306717" y="1602527"/>
                  <a:pt x="4294701" y="1609694"/>
                  <a:pt x="4281427" y="1609694"/>
                </a:cubicBezTo>
                <a:lnTo>
                  <a:pt x="4247439" y="1590941"/>
                </a:lnTo>
                <a:lnTo>
                  <a:pt x="4233360" y="1545663"/>
                </a:lnTo>
                <a:lnTo>
                  <a:pt x="4247438" y="1500386"/>
                </a:lnTo>
                <a:cubicBezTo>
                  <a:pt x="4256138" y="1488799"/>
                  <a:pt x="4268154" y="1481631"/>
                  <a:pt x="4281427" y="1481631"/>
                </a:cubicBezTo>
                <a:close/>
                <a:moveTo>
                  <a:pt x="1467845" y="1291296"/>
                </a:moveTo>
                <a:cubicBezTo>
                  <a:pt x="1480997" y="1293084"/>
                  <a:pt x="1491938" y="1301805"/>
                  <a:pt x="1498998" y="1314458"/>
                </a:cubicBezTo>
                <a:lnTo>
                  <a:pt x="1506850" y="1361218"/>
                </a:lnTo>
                <a:lnTo>
                  <a:pt x="1486801" y="1404188"/>
                </a:lnTo>
                <a:lnTo>
                  <a:pt x="1450597" y="1418192"/>
                </a:lnTo>
                <a:cubicBezTo>
                  <a:pt x="1437444" y="1416405"/>
                  <a:pt x="1426503" y="1407685"/>
                  <a:pt x="1419444" y="1395032"/>
                </a:cubicBezTo>
                <a:cubicBezTo>
                  <a:pt x="1412386" y="1382378"/>
                  <a:pt x="1409211" y="1365791"/>
                  <a:pt x="1411592" y="1348271"/>
                </a:cubicBezTo>
                <a:cubicBezTo>
                  <a:pt x="1413973" y="1330751"/>
                  <a:pt x="1421462" y="1315613"/>
                  <a:pt x="1431641" y="1305303"/>
                </a:cubicBezTo>
                <a:cubicBezTo>
                  <a:pt x="1441820" y="1294991"/>
                  <a:pt x="1454692" y="1289510"/>
                  <a:pt x="1467845" y="1291296"/>
                </a:cubicBezTo>
                <a:close/>
                <a:moveTo>
                  <a:pt x="4155556" y="1466939"/>
                </a:moveTo>
                <a:lnTo>
                  <a:pt x="4183302" y="1483043"/>
                </a:lnTo>
                <a:cubicBezTo>
                  <a:pt x="4190404" y="1492993"/>
                  <a:pt x="4194795" y="1506738"/>
                  <a:pt x="4194795" y="1521921"/>
                </a:cubicBezTo>
                <a:cubicBezTo>
                  <a:pt x="4194795" y="1537104"/>
                  <a:pt x="4190403" y="1550849"/>
                  <a:pt x="4183302" y="1560798"/>
                </a:cubicBezTo>
                <a:cubicBezTo>
                  <a:pt x="4176201" y="1570748"/>
                  <a:pt x="4166392" y="1576902"/>
                  <a:pt x="4155556" y="1576902"/>
                </a:cubicBezTo>
                <a:lnTo>
                  <a:pt x="4127809" y="1560798"/>
                </a:lnTo>
                <a:lnTo>
                  <a:pt x="4116317" y="1521921"/>
                </a:lnTo>
                <a:lnTo>
                  <a:pt x="4127809" y="1483043"/>
                </a:lnTo>
                <a:cubicBezTo>
                  <a:pt x="4134912" y="1473094"/>
                  <a:pt x="4144720" y="1466939"/>
                  <a:pt x="4155556" y="1466939"/>
                </a:cubicBezTo>
                <a:close/>
                <a:moveTo>
                  <a:pt x="1594548" y="1293690"/>
                </a:moveTo>
                <a:cubicBezTo>
                  <a:pt x="1605285" y="1295150"/>
                  <a:pt x="1614175" y="1302570"/>
                  <a:pt x="1619873" y="1313385"/>
                </a:cubicBezTo>
                <a:lnTo>
                  <a:pt x="1626024" y="1353456"/>
                </a:lnTo>
                <a:lnTo>
                  <a:pt x="1609401" y="1390431"/>
                </a:lnTo>
                <a:lnTo>
                  <a:pt x="1579738" y="1402652"/>
                </a:lnTo>
                <a:cubicBezTo>
                  <a:pt x="1569001" y="1401192"/>
                  <a:pt x="1560110" y="1393773"/>
                  <a:pt x="1554414" y="1382957"/>
                </a:cubicBezTo>
                <a:cubicBezTo>
                  <a:pt x="1548717" y="1372143"/>
                  <a:pt x="1546216" y="1357931"/>
                  <a:pt x="1548261" y="1342887"/>
                </a:cubicBezTo>
                <a:cubicBezTo>
                  <a:pt x="1550306" y="1327842"/>
                  <a:pt x="1556508" y="1314814"/>
                  <a:pt x="1564886" y="1305911"/>
                </a:cubicBezTo>
                <a:close/>
                <a:moveTo>
                  <a:pt x="3831065" y="1441218"/>
                </a:moveTo>
                <a:lnTo>
                  <a:pt x="3850384" y="1452783"/>
                </a:lnTo>
                <a:cubicBezTo>
                  <a:pt x="3855329" y="1459925"/>
                  <a:pt x="3858386" y="1469797"/>
                  <a:pt x="3858386" y="1480698"/>
                </a:cubicBezTo>
                <a:cubicBezTo>
                  <a:pt x="3858386" y="1491599"/>
                  <a:pt x="3855328" y="1501469"/>
                  <a:pt x="3850384" y="1508614"/>
                </a:cubicBezTo>
                <a:lnTo>
                  <a:pt x="3831065" y="1520177"/>
                </a:lnTo>
                <a:lnTo>
                  <a:pt x="3811745" y="1508613"/>
                </a:lnTo>
                <a:lnTo>
                  <a:pt x="3803743" y="1480696"/>
                </a:lnTo>
                <a:lnTo>
                  <a:pt x="3811746" y="1452781"/>
                </a:lnTo>
                <a:cubicBezTo>
                  <a:pt x="3816689" y="1445638"/>
                  <a:pt x="3823520" y="1441218"/>
                  <a:pt x="3831065" y="1441218"/>
                </a:cubicBezTo>
                <a:close/>
                <a:moveTo>
                  <a:pt x="1919547" y="1311906"/>
                </a:moveTo>
                <a:cubicBezTo>
                  <a:pt x="1927023" y="1312923"/>
                  <a:pt x="1933196" y="1318222"/>
                  <a:pt x="1937132" y="1325966"/>
                </a:cubicBezTo>
                <a:lnTo>
                  <a:pt x="1941303" y="1354705"/>
                </a:lnTo>
                <a:lnTo>
                  <a:pt x="1929614" y="1381289"/>
                </a:lnTo>
                <a:lnTo>
                  <a:pt x="1908912" y="1390146"/>
                </a:lnTo>
                <a:lnTo>
                  <a:pt x="1891327" y="1376087"/>
                </a:lnTo>
                <a:cubicBezTo>
                  <a:pt x="1887390" y="1368341"/>
                  <a:pt x="1885689" y="1358149"/>
                  <a:pt x="1887157" y="1347347"/>
                </a:cubicBezTo>
                <a:cubicBezTo>
                  <a:pt x="1888625" y="1336545"/>
                  <a:pt x="1892984" y="1327175"/>
                  <a:pt x="1898846" y="1320764"/>
                </a:cubicBezTo>
                <a:close/>
                <a:moveTo>
                  <a:pt x="4418609" y="1478985"/>
                </a:moveTo>
                <a:cubicBezTo>
                  <a:pt x="4434864" y="1478985"/>
                  <a:pt x="4449581" y="1487220"/>
                  <a:pt x="4460234" y="1500532"/>
                </a:cubicBezTo>
                <a:cubicBezTo>
                  <a:pt x="4470887" y="1513846"/>
                  <a:pt x="4477475" y="1532237"/>
                  <a:pt x="4477475" y="1552551"/>
                </a:cubicBezTo>
                <a:cubicBezTo>
                  <a:pt x="4477475" y="1572866"/>
                  <a:pt x="4470886" y="1591258"/>
                  <a:pt x="4460233" y="1604571"/>
                </a:cubicBezTo>
                <a:cubicBezTo>
                  <a:pt x="4449581" y="1617884"/>
                  <a:pt x="4434864" y="1626118"/>
                  <a:pt x="4418609" y="1626118"/>
                </a:cubicBezTo>
                <a:lnTo>
                  <a:pt x="4376985" y="1604572"/>
                </a:lnTo>
                <a:lnTo>
                  <a:pt x="4359743" y="1552551"/>
                </a:lnTo>
                <a:lnTo>
                  <a:pt x="4376985" y="1500532"/>
                </a:lnTo>
                <a:cubicBezTo>
                  <a:pt x="4387638" y="1487219"/>
                  <a:pt x="4402353" y="1478985"/>
                  <a:pt x="4418609" y="1478985"/>
                </a:cubicBezTo>
                <a:close/>
                <a:moveTo>
                  <a:pt x="1332269" y="1270198"/>
                </a:moveTo>
                <a:cubicBezTo>
                  <a:pt x="1348377" y="1272388"/>
                  <a:pt x="1361849" y="1282529"/>
                  <a:pt x="1370612" y="1297155"/>
                </a:cubicBezTo>
                <a:lnTo>
                  <a:pt x="1380691" y="1351022"/>
                </a:lnTo>
                <a:lnTo>
                  <a:pt x="1356600" y="1400247"/>
                </a:lnTo>
                <a:lnTo>
                  <a:pt x="1312453" y="1415991"/>
                </a:lnTo>
                <a:cubicBezTo>
                  <a:pt x="1296346" y="1413802"/>
                  <a:pt x="1282872" y="1403661"/>
                  <a:pt x="1274110" y="1389034"/>
                </a:cubicBezTo>
                <a:cubicBezTo>
                  <a:pt x="1265347" y="1374408"/>
                  <a:pt x="1261295" y="1355296"/>
                  <a:pt x="1264032" y="1335166"/>
                </a:cubicBezTo>
                <a:cubicBezTo>
                  <a:pt x="1266767" y="1315037"/>
                  <a:pt x="1275772" y="1297701"/>
                  <a:pt x="1288121" y="1285943"/>
                </a:cubicBezTo>
                <a:cubicBezTo>
                  <a:pt x="1300470" y="1274187"/>
                  <a:pt x="1316162" y="1268009"/>
                  <a:pt x="1332269" y="1270198"/>
                </a:cubicBezTo>
                <a:close/>
                <a:moveTo>
                  <a:pt x="5112181" y="1520095"/>
                </a:moveTo>
                <a:lnTo>
                  <a:pt x="5147919" y="1529680"/>
                </a:lnTo>
                <a:cubicBezTo>
                  <a:pt x="5158904" y="1535853"/>
                  <a:pt x="5168796" y="1544787"/>
                  <a:pt x="5177104" y="1555823"/>
                </a:cubicBezTo>
                <a:cubicBezTo>
                  <a:pt x="5185411" y="1566862"/>
                  <a:pt x="5192135" y="1580004"/>
                  <a:pt x="5196780" y="1594598"/>
                </a:cubicBezTo>
                <a:cubicBezTo>
                  <a:pt x="5201427" y="1609193"/>
                  <a:pt x="5203997" y="1625238"/>
                  <a:pt x="5203997" y="1642082"/>
                </a:cubicBezTo>
                <a:cubicBezTo>
                  <a:pt x="5203997" y="1658924"/>
                  <a:pt x="5201427" y="1674970"/>
                  <a:pt x="5196780" y="1689564"/>
                </a:cubicBezTo>
                <a:cubicBezTo>
                  <a:pt x="5192136" y="1704159"/>
                  <a:pt x="5185411" y="1717302"/>
                  <a:pt x="5177104" y="1728341"/>
                </a:cubicBezTo>
                <a:cubicBezTo>
                  <a:pt x="5160489" y="1750415"/>
                  <a:pt x="5137534" y="1764070"/>
                  <a:pt x="5112181" y="1764070"/>
                </a:cubicBezTo>
                <a:lnTo>
                  <a:pt x="5076441" y="1754482"/>
                </a:lnTo>
                <a:lnTo>
                  <a:pt x="5047255" y="1728339"/>
                </a:lnTo>
                <a:lnTo>
                  <a:pt x="5027579" y="1689564"/>
                </a:lnTo>
                <a:lnTo>
                  <a:pt x="5020365" y="1642082"/>
                </a:lnTo>
                <a:lnTo>
                  <a:pt x="5027581" y="1594598"/>
                </a:lnTo>
                <a:lnTo>
                  <a:pt x="5047257" y="1555823"/>
                </a:lnTo>
                <a:lnTo>
                  <a:pt x="5076441" y="1529680"/>
                </a:lnTo>
                <a:cubicBezTo>
                  <a:pt x="5087427" y="1523508"/>
                  <a:pt x="5099503" y="1520095"/>
                  <a:pt x="5112181" y="1520095"/>
                </a:cubicBezTo>
                <a:close/>
                <a:moveTo>
                  <a:pt x="639480" y="1217523"/>
                </a:moveTo>
                <a:cubicBezTo>
                  <a:pt x="652042" y="1219231"/>
                  <a:pt x="663548" y="1224239"/>
                  <a:pt x="673603" y="1231834"/>
                </a:cubicBezTo>
                <a:lnTo>
                  <a:pt x="699000" y="1261669"/>
                </a:lnTo>
                <a:lnTo>
                  <a:pt x="713275" y="1302741"/>
                </a:lnTo>
                <a:lnTo>
                  <a:pt x="714030" y="1350764"/>
                </a:lnTo>
                <a:lnTo>
                  <a:pt x="700487" y="1396842"/>
                </a:lnTo>
                <a:lnTo>
                  <a:pt x="675768" y="1432614"/>
                </a:lnTo>
                <a:lnTo>
                  <a:pt x="643327" y="1454588"/>
                </a:lnTo>
                <a:lnTo>
                  <a:pt x="606621" y="1459275"/>
                </a:lnTo>
                <a:cubicBezTo>
                  <a:pt x="581499" y="1455861"/>
                  <a:pt x="560592" y="1439238"/>
                  <a:pt x="547101" y="1415128"/>
                </a:cubicBezTo>
                <a:cubicBezTo>
                  <a:pt x="540357" y="1403071"/>
                  <a:pt x="535463" y="1389142"/>
                  <a:pt x="532827" y="1374054"/>
                </a:cubicBezTo>
                <a:cubicBezTo>
                  <a:pt x="530188" y="1358967"/>
                  <a:pt x="529802" y="1342721"/>
                  <a:pt x="532071" y="1326033"/>
                </a:cubicBezTo>
                <a:cubicBezTo>
                  <a:pt x="534339" y="1309342"/>
                  <a:pt x="539047" y="1293789"/>
                  <a:pt x="545617" y="1279953"/>
                </a:cubicBezTo>
                <a:cubicBezTo>
                  <a:pt x="552185" y="1266118"/>
                  <a:pt x="560618" y="1254001"/>
                  <a:pt x="570336" y="1244182"/>
                </a:cubicBezTo>
                <a:cubicBezTo>
                  <a:pt x="580055" y="1234365"/>
                  <a:pt x="591060" y="1226845"/>
                  <a:pt x="602776" y="1222207"/>
                </a:cubicBezTo>
                <a:close/>
                <a:moveTo>
                  <a:pt x="4049223" y="1440553"/>
                </a:moveTo>
                <a:lnTo>
                  <a:pt x="4073734" y="1452756"/>
                </a:lnTo>
                <a:cubicBezTo>
                  <a:pt x="4080007" y="1460295"/>
                  <a:pt x="4083887" y="1470713"/>
                  <a:pt x="4083887" y="1482217"/>
                </a:cubicBezTo>
                <a:cubicBezTo>
                  <a:pt x="4083887" y="1493723"/>
                  <a:pt x="4080007" y="1504139"/>
                  <a:pt x="4073734" y="1511678"/>
                </a:cubicBezTo>
                <a:lnTo>
                  <a:pt x="4049223" y="1523881"/>
                </a:lnTo>
                <a:lnTo>
                  <a:pt x="4024712" y="1511679"/>
                </a:lnTo>
                <a:lnTo>
                  <a:pt x="4014559" y="1482217"/>
                </a:lnTo>
                <a:lnTo>
                  <a:pt x="4024712" y="1452756"/>
                </a:lnTo>
                <a:cubicBezTo>
                  <a:pt x="4030985" y="1445217"/>
                  <a:pt x="4039650" y="1440553"/>
                  <a:pt x="4049223" y="1440553"/>
                </a:cubicBezTo>
                <a:close/>
                <a:moveTo>
                  <a:pt x="1703466" y="1281866"/>
                </a:moveTo>
                <a:cubicBezTo>
                  <a:pt x="1712952" y="1283155"/>
                  <a:pt x="1720909" y="1288944"/>
                  <a:pt x="1726110" y="1297259"/>
                </a:cubicBezTo>
                <a:lnTo>
                  <a:pt x="1732203" y="1327819"/>
                </a:lnTo>
                <a:lnTo>
                  <a:pt x="1718174" y="1355645"/>
                </a:lnTo>
                <a:lnTo>
                  <a:pt x="1692243" y="1364435"/>
                </a:lnTo>
                <a:lnTo>
                  <a:pt x="1669599" y="1349042"/>
                </a:lnTo>
                <a:cubicBezTo>
                  <a:pt x="1664398" y="1340726"/>
                  <a:pt x="1661957" y="1329883"/>
                  <a:pt x="1663506" y="1318482"/>
                </a:cubicBezTo>
                <a:cubicBezTo>
                  <a:pt x="1665056" y="1307082"/>
                  <a:pt x="1670303" y="1297282"/>
                  <a:pt x="1677535" y="1290656"/>
                </a:cubicBezTo>
                <a:close/>
                <a:moveTo>
                  <a:pt x="4592486" y="1473408"/>
                </a:moveTo>
                <a:cubicBezTo>
                  <a:pt x="4612347" y="1473406"/>
                  <a:pt x="4630326" y="1481824"/>
                  <a:pt x="4643340" y="1495436"/>
                </a:cubicBezTo>
                <a:cubicBezTo>
                  <a:pt x="4656352" y="1509044"/>
                  <a:pt x="4664402" y="1527846"/>
                  <a:pt x="4664401" y="1548614"/>
                </a:cubicBezTo>
                <a:cubicBezTo>
                  <a:pt x="4664401" y="1569382"/>
                  <a:pt x="4656353" y="1588184"/>
                  <a:pt x="4643339" y="1601794"/>
                </a:cubicBezTo>
                <a:cubicBezTo>
                  <a:pt x="4630325" y="1615405"/>
                  <a:pt x="4612346" y="1623823"/>
                  <a:pt x="4592486" y="1623823"/>
                </a:cubicBezTo>
                <a:lnTo>
                  <a:pt x="4541636" y="1601795"/>
                </a:lnTo>
                <a:lnTo>
                  <a:pt x="4520573" y="1548615"/>
                </a:lnTo>
                <a:lnTo>
                  <a:pt x="4541634" y="1495434"/>
                </a:lnTo>
                <a:cubicBezTo>
                  <a:pt x="4554650" y="1481826"/>
                  <a:pt x="4572629" y="1473408"/>
                  <a:pt x="4592486" y="1473408"/>
                </a:cubicBezTo>
                <a:close/>
                <a:moveTo>
                  <a:pt x="1160727" y="1241254"/>
                </a:moveTo>
                <a:cubicBezTo>
                  <a:pt x="1180404" y="1243929"/>
                  <a:pt x="1197085" y="1254691"/>
                  <a:pt x="1208150" y="1269928"/>
                </a:cubicBezTo>
                <a:lnTo>
                  <a:pt x="1221856" y="1325461"/>
                </a:lnTo>
                <a:lnTo>
                  <a:pt x="1193823" y="1375320"/>
                </a:lnTo>
                <a:lnTo>
                  <a:pt x="1140469" y="1390299"/>
                </a:lnTo>
                <a:cubicBezTo>
                  <a:pt x="1120790" y="1387624"/>
                  <a:pt x="1104109" y="1376861"/>
                  <a:pt x="1093047" y="1361622"/>
                </a:cubicBezTo>
                <a:cubicBezTo>
                  <a:pt x="1081984" y="1346383"/>
                  <a:pt x="1076542" y="1326668"/>
                  <a:pt x="1079339" y="1306090"/>
                </a:cubicBezTo>
                <a:cubicBezTo>
                  <a:pt x="1082135" y="1285511"/>
                  <a:pt x="1092644" y="1267964"/>
                  <a:pt x="1107370" y="1256233"/>
                </a:cubicBezTo>
                <a:cubicBezTo>
                  <a:pt x="1122099" y="1244497"/>
                  <a:pt x="1141048" y="1238578"/>
                  <a:pt x="1160727" y="1241254"/>
                </a:cubicBezTo>
                <a:close/>
                <a:moveTo>
                  <a:pt x="3948792" y="1404925"/>
                </a:moveTo>
                <a:lnTo>
                  <a:pt x="3968110" y="1416488"/>
                </a:lnTo>
                <a:cubicBezTo>
                  <a:pt x="3973054" y="1423633"/>
                  <a:pt x="3976113" y="1433502"/>
                  <a:pt x="3976113" y="1444403"/>
                </a:cubicBezTo>
                <a:cubicBezTo>
                  <a:pt x="3976113" y="1455305"/>
                  <a:pt x="3973055" y="1465175"/>
                  <a:pt x="3968111" y="1472319"/>
                </a:cubicBezTo>
                <a:lnTo>
                  <a:pt x="3948791" y="1483882"/>
                </a:lnTo>
                <a:lnTo>
                  <a:pt x="3929471" y="1472319"/>
                </a:lnTo>
                <a:lnTo>
                  <a:pt x="3921470" y="1444403"/>
                </a:lnTo>
                <a:lnTo>
                  <a:pt x="3929472" y="1416488"/>
                </a:lnTo>
                <a:cubicBezTo>
                  <a:pt x="3934416" y="1409343"/>
                  <a:pt x="3941247" y="1404925"/>
                  <a:pt x="3948792" y="1404925"/>
                </a:cubicBezTo>
                <a:close/>
                <a:moveTo>
                  <a:pt x="1807780" y="1260089"/>
                </a:moveTo>
                <a:cubicBezTo>
                  <a:pt x="1815256" y="1261105"/>
                  <a:pt x="1821430" y="1266402"/>
                  <a:pt x="1825367" y="1274148"/>
                </a:cubicBezTo>
                <a:lnTo>
                  <a:pt x="1829536" y="1302887"/>
                </a:lnTo>
                <a:lnTo>
                  <a:pt x="1817848" y="1329471"/>
                </a:lnTo>
                <a:lnTo>
                  <a:pt x="1797147" y="1338326"/>
                </a:lnTo>
                <a:lnTo>
                  <a:pt x="1779560" y="1324267"/>
                </a:lnTo>
                <a:cubicBezTo>
                  <a:pt x="1775624" y="1316522"/>
                  <a:pt x="1773923" y="1306330"/>
                  <a:pt x="1775391" y="1295527"/>
                </a:cubicBezTo>
                <a:cubicBezTo>
                  <a:pt x="1776859" y="1284726"/>
                  <a:pt x="1781220" y="1275358"/>
                  <a:pt x="1787081" y="1268944"/>
                </a:cubicBezTo>
                <a:close/>
                <a:moveTo>
                  <a:pt x="3760464" y="1387782"/>
                </a:moveTo>
                <a:lnTo>
                  <a:pt x="3779782" y="1399345"/>
                </a:lnTo>
                <a:cubicBezTo>
                  <a:pt x="3784727" y="1406488"/>
                  <a:pt x="3787783" y="1416359"/>
                  <a:pt x="3787783" y="1427261"/>
                </a:cubicBezTo>
                <a:cubicBezTo>
                  <a:pt x="3787784" y="1438162"/>
                  <a:pt x="3784726" y="1448032"/>
                  <a:pt x="3779782" y="1455176"/>
                </a:cubicBezTo>
                <a:lnTo>
                  <a:pt x="3760463" y="1466739"/>
                </a:lnTo>
                <a:lnTo>
                  <a:pt x="3741144" y="1455176"/>
                </a:lnTo>
                <a:lnTo>
                  <a:pt x="3733142" y="1427261"/>
                </a:lnTo>
                <a:lnTo>
                  <a:pt x="3741143" y="1399343"/>
                </a:lnTo>
                <a:cubicBezTo>
                  <a:pt x="3746087" y="1392201"/>
                  <a:pt x="3752917" y="1387780"/>
                  <a:pt x="3760464" y="1387782"/>
                </a:cubicBezTo>
                <a:close/>
                <a:moveTo>
                  <a:pt x="1996701" y="1268466"/>
                </a:moveTo>
                <a:cubicBezTo>
                  <a:pt x="2004180" y="1269480"/>
                  <a:pt x="2010352" y="1274781"/>
                  <a:pt x="2014289" y="1282524"/>
                </a:cubicBezTo>
                <a:lnTo>
                  <a:pt x="2018457" y="1311265"/>
                </a:lnTo>
                <a:lnTo>
                  <a:pt x="2006768" y="1337848"/>
                </a:lnTo>
                <a:lnTo>
                  <a:pt x="1986068" y="1346704"/>
                </a:lnTo>
                <a:lnTo>
                  <a:pt x="1968483" y="1332644"/>
                </a:lnTo>
                <a:cubicBezTo>
                  <a:pt x="1964546" y="1324899"/>
                  <a:pt x="1962845" y="1314707"/>
                  <a:pt x="1964314" y="1303906"/>
                </a:cubicBezTo>
                <a:cubicBezTo>
                  <a:pt x="1965782" y="1293103"/>
                  <a:pt x="1970140" y="1283734"/>
                  <a:pt x="1976002" y="1277322"/>
                </a:cubicBezTo>
                <a:close/>
                <a:moveTo>
                  <a:pt x="4763069" y="1439020"/>
                </a:moveTo>
                <a:lnTo>
                  <a:pt x="4797742" y="1446006"/>
                </a:lnTo>
                <a:cubicBezTo>
                  <a:pt x="4808398" y="1450505"/>
                  <a:pt x="4817995" y="1457012"/>
                  <a:pt x="4826055" y="1465056"/>
                </a:cubicBezTo>
                <a:cubicBezTo>
                  <a:pt x="4834114" y="1473097"/>
                  <a:pt x="4840637" y="1482674"/>
                  <a:pt x="4845145" y="1493309"/>
                </a:cubicBezTo>
                <a:cubicBezTo>
                  <a:pt x="4849651" y="1503942"/>
                  <a:pt x="4852144" y="1515635"/>
                  <a:pt x="4852144" y="1527907"/>
                </a:cubicBezTo>
                <a:cubicBezTo>
                  <a:pt x="4852146" y="1540179"/>
                  <a:pt x="4849651" y="1551872"/>
                  <a:pt x="4845145" y="1562505"/>
                </a:cubicBezTo>
                <a:cubicBezTo>
                  <a:pt x="4840637" y="1573140"/>
                  <a:pt x="4834115" y="1582716"/>
                  <a:pt x="4826056" y="1590760"/>
                </a:cubicBezTo>
                <a:cubicBezTo>
                  <a:pt x="4809935" y="1606846"/>
                  <a:pt x="4787666" y="1616793"/>
                  <a:pt x="4763069" y="1616794"/>
                </a:cubicBezTo>
                <a:lnTo>
                  <a:pt x="4728398" y="1609807"/>
                </a:lnTo>
                <a:lnTo>
                  <a:pt x="4700084" y="1590760"/>
                </a:lnTo>
                <a:lnTo>
                  <a:pt x="4680994" y="1562505"/>
                </a:lnTo>
                <a:lnTo>
                  <a:pt x="4673996" y="1527907"/>
                </a:lnTo>
                <a:lnTo>
                  <a:pt x="4680995" y="1493309"/>
                </a:lnTo>
                <a:lnTo>
                  <a:pt x="4700084" y="1465055"/>
                </a:lnTo>
                <a:lnTo>
                  <a:pt x="4728398" y="1446006"/>
                </a:lnTo>
                <a:cubicBezTo>
                  <a:pt x="4739055" y="1441509"/>
                  <a:pt x="4750771" y="1439020"/>
                  <a:pt x="4763069" y="1439020"/>
                </a:cubicBezTo>
                <a:close/>
                <a:moveTo>
                  <a:pt x="996330" y="1184205"/>
                </a:moveTo>
                <a:cubicBezTo>
                  <a:pt x="1008516" y="1185862"/>
                  <a:pt x="1019790" y="1189906"/>
                  <a:pt x="1029744" y="1195797"/>
                </a:cubicBezTo>
                <a:lnTo>
                  <a:pt x="1055235" y="1218486"/>
                </a:lnTo>
                <a:lnTo>
                  <a:pt x="1070345" y="1249054"/>
                </a:lnTo>
                <a:lnTo>
                  <a:pt x="1072620" y="1284279"/>
                </a:lnTo>
                <a:lnTo>
                  <a:pt x="1061026" y="1317619"/>
                </a:lnTo>
                <a:lnTo>
                  <a:pt x="1038305" y="1343046"/>
                </a:lnTo>
                <a:lnTo>
                  <a:pt x="1007684" y="1358106"/>
                </a:lnTo>
                <a:lnTo>
                  <a:pt x="972387" y="1360360"/>
                </a:lnTo>
                <a:cubicBezTo>
                  <a:pt x="948015" y="1357046"/>
                  <a:pt x="927288" y="1344190"/>
                  <a:pt x="913480" y="1326080"/>
                </a:cubicBezTo>
                <a:cubicBezTo>
                  <a:pt x="906578" y="1317024"/>
                  <a:pt x="901405" y="1306656"/>
                  <a:pt x="898371" y="1295511"/>
                </a:cubicBezTo>
                <a:cubicBezTo>
                  <a:pt x="895338" y="1284368"/>
                  <a:pt x="894440" y="1272446"/>
                  <a:pt x="896095" y="1260286"/>
                </a:cubicBezTo>
                <a:cubicBezTo>
                  <a:pt x="897748" y="1248126"/>
                  <a:pt x="901793" y="1236875"/>
                  <a:pt x="907690" y="1226946"/>
                </a:cubicBezTo>
                <a:cubicBezTo>
                  <a:pt x="913589" y="1217015"/>
                  <a:pt x="921343" y="1208403"/>
                  <a:pt x="930411" y="1201521"/>
                </a:cubicBezTo>
                <a:cubicBezTo>
                  <a:pt x="939481" y="1194636"/>
                  <a:pt x="949867" y="1189481"/>
                  <a:pt x="961032" y="1186458"/>
                </a:cubicBezTo>
                <a:close/>
                <a:moveTo>
                  <a:pt x="3848220" y="1360924"/>
                </a:moveTo>
                <a:lnTo>
                  <a:pt x="3867537" y="1372487"/>
                </a:lnTo>
                <a:cubicBezTo>
                  <a:pt x="3872482" y="1379632"/>
                  <a:pt x="3875539" y="1389501"/>
                  <a:pt x="3875539" y="1400402"/>
                </a:cubicBezTo>
                <a:cubicBezTo>
                  <a:pt x="3875539" y="1411304"/>
                  <a:pt x="3872481" y="1421174"/>
                  <a:pt x="3867537" y="1428318"/>
                </a:cubicBezTo>
                <a:lnTo>
                  <a:pt x="3848218" y="1439881"/>
                </a:lnTo>
                <a:lnTo>
                  <a:pt x="3828898" y="1428318"/>
                </a:lnTo>
                <a:lnTo>
                  <a:pt x="3820898" y="1400402"/>
                </a:lnTo>
                <a:lnTo>
                  <a:pt x="3828900" y="1372487"/>
                </a:lnTo>
                <a:cubicBezTo>
                  <a:pt x="3833842" y="1365342"/>
                  <a:pt x="3840673" y="1360924"/>
                  <a:pt x="3848220" y="1360924"/>
                </a:cubicBezTo>
                <a:close/>
                <a:moveTo>
                  <a:pt x="1913362" y="1230034"/>
                </a:moveTo>
                <a:cubicBezTo>
                  <a:pt x="1920840" y="1231050"/>
                  <a:pt x="1927014" y="1236348"/>
                  <a:pt x="1930949" y="1244093"/>
                </a:cubicBezTo>
                <a:lnTo>
                  <a:pt x="1935118" y="1272832"/>
                </a:lnTo>
                <a:lnTo>
                  <a:pt x="1923431" y="1299416"/>
                </a:lnTo>
                <a:lnTo>
                  <a:pt x="1902730" y="1308271"/>
                </a:lnTo>
                <a:lnTo>
                  <a:pt x="1885144" y="1294212"/>
                </a:lnTo>
                <a:cubicBezTo>
                  <a:pt x="1881207" y="1286467"/>
                  <a:pt x="1879507" y="1276275"/>
                  <a:pt x="1880975" y="1265472"/>
                </a:cubicBezTo>
                <a:cubicBezTo>
                  <a:pt x="1882443" y="1254671"/>
                  <a:pt x="1886801" y="1245303"/>
                  <a:pt x="1892664" y="1238890"/>
                </a:cubicBezTo>
                <a:close/>
                <a:moveTo>
                  <a:pt x="3778498" y="1319169"/>
                </a:moveTo>
                <a:lnTo>
                  <a:pt x="3797816" y="1330732"/>
                </a:lnTo>
                <a:cubicBezTo>
                  <a:pt x="3802760" y="1337874"/>
                  <a:pt x="3805819" y="1347746"/>
                  <a:pt x="3805819" y="1358647"/>
                </a:cubicBezTo>
                <a:cubicBezTo>
                  <a:pt x="3805819" y="1369549"/>
                  <a:pt x="3802761" y="1379418"/>
                  <a:pt x="3797817" y="1386562"/>
                </a:cubicBezTo>
                <a:lnTo>
                  <a:pt x="3778497" y="1398126"/>
                </a:lnTo>
                <a:lnTo>
                  <a:pt x="3759178" y="1386562"/>
                </a:lnTo>
                <a:lnTo>
                  <a:pt x="3751176" y="1358647"/>
                </a:lnTo>
                <a:lnTo>
                  <a:pt x="3759178" y="1330732"/>
                </a:lnTo>
                <a:cubicBezTo>
                  <a:pt x="3764122" y="1323587"/>
                  <a:pt x="3770952" y="1319167"/>
                  <a:pt x="3778498" y="1319169"/>
                </a:cubicBezTo>
                <a:close/>
                <a:moveTo>
                  <a:pt x="1988072" y="1198049"/>
                </a:moveTo>
                <a:cubicBezTo>
                  <a:pt x="1995550" y="1199064"/>
                  <a:pt x="2001722" y="1204363"/>
                  <a:pt x="2005659" y="1212109"/>
                </a:cubicBezTo>
                <a:lnTo>
                  <a:pt x="2009828" y="1240847"/>
                </a:lnTo>
                <a:lnTo>
                  <a:pt x="1998140" y="1267430"/>
                </a:lnTo>
                <a:lnTo>
                  <a:pt x="1977439" y="1276287"/>
                </a:lnTo>
                <a:lnTo>
                  <a:pt x="1959853" y="1262226"/>
                </a:lnTo>
                <a:cubicBezTo>
                  <a:pt x="1955916" y="1254482"/>
                  <a:pt x="1954215" y="1244291"/>
                  <a:pt x="1955683" y="1233488"/>
                </a:cubicBezTo>
                <a:cubicBezTo>
                  <a:pt x="1957151" y="1222686"/>
                  <a:pt x="1961512" y="1213316"/>
                  <a:pt x="1967373" y="1206905"/>
                </a:cubicBezTo>
                <a:close/>
                <a:moveTo>
                  <a:pt x="4139660" y="1319292"/>
                </a:moveTo>
                <a:cubicBezTo>
                  <a:pt x="4152934" y="1319295"/>
                  <a:pt x="4164950" y="1326458"/>
                  <a:pt x="4173648" y="1338047"/>
                </a:cubicBezTo>
                <a:cubicBezTo>
                  <a:pt x="4182345" y="1349635"/>
                  <a:pt x="4187727" y="1365644"/>
                  <a:pt x="4187727" y="1383324"/>
                </a:cubicBezTo>
                <a:cubicBezTo>
                  <a:pt x="4187727" y="1401005"/>
                  <a:pt x="4182347" y="1417013"/>
                  <a:pt x="4173649" y="1428601"/>
                </a:cubicBezTo>
                <a:cubicBezTo>
                  <a:pt x="4164950" y="1440188"/>
                  <a:pt x="4152934" y="1447356"/>
                  <a:pt x="4139660" y="1447355"/>
                </a:cubicBezTo>
                <a:lnTo>
                  <a:pt x="4105672" y="1428602"/>
                </a:lnTo>
                <a:lnTo>
                  <a:pt x="4091593" y="1383324"/>
                </a:lnTo>
                <a:lnTo>
                  <a:pt x="4105671" y="1338048"/>
                </a:lnTo>
                <a:cubicBezTo>
                  <a:pt x="4114371" y="1326460"/>
                  <a:pt x="4126387" y="1319293"/>
                  <a:pt x="4139660" y="1319292"/>
                </a:cubicBezTo>
                <a:close/>
                <a:moveTo>
                  <a:pt x="1630184" y="1149530"/>
                </a:moveTo>
                <a:cubicBezTo>
                  <a:pt x="1643336" y="1151318"/>
                  <a:pt x="1654278" y="1160038"/>
                  <a:pt x="1661338" y="1172692"/>
                </a:cubicBezTo>
                <a:lnTo>
                  <a:pt x="1669189" y="1219452"/>
                </a:lnTo>
                <a:lnTo>
                  <a:pt x="1649141" y="1262421"/>
                </a:lnTo>
                <a:lnTo>
                  <a:pt x="1612937" y="1276426"/>
                </a:lnTo>
                <a:cubicBezTo>
                  <a:pt x="1599783" y="1274639"/>
                  <a:pt x="1588842" y="1265918"/>
                  <a:pt x="1581783" y="1253265"/>
                </a:cubicBezTo>
                <a:cubicBezTo>
                  <a:pt x="1574725" y="1240611"/>
                  <a:pt x="1571550" y="1224024"/>
                  <a:pt x="1573931" y="1206504"/>
                </a:cubicBezTo>
                <a:cubicBezTo>
                  <a:pt x="1576312" y="1188985"/>
                  <a:pt x="1583802" y="1173847"/>
                  <a:pt x="1593980" y="1163536"/>
                </a:cubicBezTo>
                <a:cubicBezTo>
                  <a:pt x="1604160" y="1153224"/>
                  <a:pt x="1617031" y="1147745"/>
                  <a:pt x="1630184" y="1149530"/>
                </a:cubicBezTo>
                <a:close/>
                <a:moveTo>
                  <a:pt x="4013789" y="1304601"/>
                </a:moveTo>
                <a:lnTo>
                  <a:pt x="4041535" y="1320704"/>
                </a:lnTo>
                <a:cubicBezTo>
                  <a:pt x="4048637" y="1330654"/>
                  <a:pt x="4053028" y="1344399"/>
                  <a:pt x="4053028" y="1359583"/>
                </a:cubicBezTo>
                <a:cubicBezTo>
                  <a:pt x="4053028" y="1374765"/>
                  <a:pt x="4048636" y="1388510"/>
                  <a:pt x="4041535" y="1398460"/>
                </a:cubicBezTo>
                <a:cubicBezTo>
                  <a:pt x="4034434" y="1408409"/>
                  <a:pt x="4024625" y="1414563"/>
                  <a:pt x="4013789" y="1414564"/>
                </a:cubicBezTo>
                <a:lnTo>
                  <a:pt x="3986042" y="1398460"/>
                </a:lnTo>
                <a:lnTo>
                  <a:pt x="3974550" y="1359583"/>
                </a:lnTo>
                <a:lnTo>
                  <a:pt x="3986042" y="1320705"/>
                </a:lnTo>
                <a:cubicBezTo>
                  <a:pt x="3993145" y="1310755"/>
                  <a:pt x="4002953" y="1304600"/>
                  <a:pt x="4013789" y="1304601"/>
                </a:cubicBezTo>
                <a:close/>
                <a:moveTo>
                  <a:pt x="1756887" y="1151925"/>
                </a:moveTo>
                <a:cubicBezTo>
                  <a:pt x="1767624" y="1153383"/>
                  <a:pt x="1776514" y="1160803"/>
                  <a:pt x="1782212" y="1171619"/>
                </a:cubicBezTo>
                <a:lnTo>
                  <a:pt x="1788364" y="1211691"/>
                </a:lnTo>
                <a:lnTo>
                  <a:pt x="1771740" y="1248666"/>
                </a:lnTo>
                <a:lnTo>
                  <a:pt x="1742077" y="1260886"/>
                </a:lnTo>
                <a:cubicBezTo>
                  <a:pt x="1731340" y="1259425"/>
                  <a:pt x="1722449" y="1252006"/>
                  <a:pt x="1716753" y="1241192"/>
                </a:cubicBezTo>
                <a:cubicBezTo>
                  <a:pt x="1711057" y="1230376"/>
                  <a:pt x="1708556" y="1216165"/>
                  <a:pt x="1710601" y="1201121"/>
                </a:cubicBezTo>
                <a:cubicBezTo>
                  <a:pt x="1712646" y="1186075"/>
                  <a:pt x="1718848" y="1173047"/>
                  <a:pt x="1727225" y="1164144"/>
                </a:cubicBezTo>
                <a:close/>
                <a:moveTo>
                  <a:pt x="3689299" y="1278879"/>
                </a:moveTo>
                <a:lnTo>
                  <a:pt x="3708618" y="1290444"/>
                </a:lnTo>
                <a:cubicBezTo>
                  <a:pt x="3713563" y="1297586"/>
                  <a:pt x="3716620" y="1307458"/>
                  <a:pt x="3716620" y="1318359"/>
                </a:cubicBezTo>
                <a:cubicBezTo>
                  <a:pt x="3716620" y="1329260"/>
                  <a:pt x="3713562" y="1339130"/>
                  <a:pt x="3708618" y="1346275"/>
                </a:cubicBezTo>
                <a:lnTo>
                  <a:pt x="3689299" y="1357838"/>
                </a:lnTo>
                <a:lnTo>
                  <a:pt x="3669979" y="1346274"/>
                </a:lnTo>
                <a:lnTo>
                  <a:pt x="3661977" y="1318357"/>
                </a:lnTo>
                <a:lnTo>
                  <a:pt x="3669980" y="1290442"/>
                </a:lnTo>
                <a:cubicBezTo>
                  <a:pt x="3674923" y="1283299"/>
                  <a:pt x="3681754" y="1278879"/>
                  <a:pt x="3689299" y="1278879"/>
                </a:cubicBezTo>
                <a:close/>
                <a:moveTo>
                  <a:pt x="2081885" y="1170140"/>
                </a:moveTo>
                <a:cubicBezTo>
                  <a:pt x="2089361" y="1171156"/>
                  <a:pt x="2095535" y="1176456"/>
                  <a:pt x="2099471" y="1184199"/>
                </a:cubicBezTo>
                <a:lnTo>
                  <a:pt x="2103641" y="1212938"/>
                </a:lnTo>
                <a:lnTo>
                  <a:pt x="2091952" y="1239523"/>
                </a:lnTo>
                <a:lnTo>
                  <a:pt x="2071251" y="1248379"/>
                </a:lnTo>
                <a:lnTo>
                  <a:pt x="2053665" y="1234320"/>
                </a:lnTo>
                <a:cubicBezTo>
                  <a:pt x="2049728" y="1226574"/>
                  <a:pt x="2048028" y="1216382"/>
                  <a:pt x="2049496" y="1205580"/>
                </a:cubicBezTo>
                <a:cubicBezTo>
                  <a:pt x="2050964" y="1194779"/>
                  <a:pt x="2055322" y="1185408"/>
                  <a:pt x="2061184" y="1178997"/>
                </a:cubicBezTo>
                <a:close/>
                <a:moveTo>
                  <a:pt x="4276842" y="1316646"/>
                </a:moveTo>
                <a:cubicBezTo>
                  <a:pt x="4293097" y="1316646"/>
                  <a:pt x="4307814" y="1324882"/>
                  <a:pt x="4318467" y="1338193"/>
                </a:cubicBezTo>
                <a:cubicBezTo>
                  <a:pt x="4329120" y="1351508"/>
                  <a:pt x="4335708" y="1369898"/>
                  <a:pt x="4335708" y="1390212"/>
                </a:cubicBezTo>
                <a:cubicBezTo>
                  <a:pt x="4335708" y="1410528"/>
                  <a:pt x="4329119" y="1428920"/>
                  <a:pt x="4318466" y="1442232"/>
                </a:cubicBezTo>
                <a:cubicBezTo>
                  <a:pt x="4307814" y="1455546"/>
                  <a:pt x="4293097" y="1463779"/>
                  <a:pt x="4276842" y="1463779"/>
                </a:cubicBezTo>
                <a:lnTo>
                  <a:pt x="4235218" y="1442233"/>
                </a:lnTo>
                <a:lnTo>
                  <a:pt x="4217976" y="1390212"/>
                </a:lnTo>
                <a:lnTo>
                  <a:pt x="4235218" y="1338193"/>
                </a:lnTo>
                <a:cubicBezTo>
                  <a:pt x="4245871" y="1324881"/>
                  <a:pt x="4260586" y="1316646"/>
                  <a:pt x="4276842" y="1316646"/>
                </a:cubicBezTo>
                <a:close/>
                <a:moveTo>
                  <a:pt x="1494609" y="1128432"/>
                </a:moveTo>
                <a:cubicBezTo>
                  <a:pt x="1510716" y="1130621"/>
                  <a:pt x="1524188" y="1140763"/>
                  <a:pt x="1532951" y="1155388"/>
                </a:cubicBezTo>
                <a:lnTo>
                  <a:pt x="1543030" y="1209256"/>
                </a:lnTo>
                <a:lnTo>
                  <a:pt x="1518939" y="1258481"/>
                </a:lnTo>
                <a:lnTo>
                  <a:pt x="1474792" y="1274224"/>
                </a:lnTo>
                <a:cubicBezTo>
                  <a:pt x="1458686" y="1272035"/>
                  <a:pt x="1445212" y="1261895"/>
                  <a:pt x="1436450" y="1247268"/>
                </a:cubicBezTo>
                <a:cubicBezTo>
                  <a:pt x="1427687" y="1232642"/>
                  <a:pt x="1423635" y="1213530"/>
                  <a:pt x="1426371" y="1193399"/>
                </a:cubicBezTo>
                <a:cubicBezTo>
                  <a:pt x="1429107" y="1173270"/>
                  <a:pt x="1438112" y="1155935"/>
                  <a:pt x="1450461" y="1144176"/>
                </a:cubicBezTo>
                <a:cubicBezTo>
                  <a:pt x="1462810" y="1132421"/>
                  <a:pt x="1478502" y="1126243"/>
                  <a:pt x="1494609" y="1128432"/>
                </a:cubicBezTo>
                <a:close/>
                <a:moveTo>
                  <a:pt x="4970415" y="1357756"/>
                </a:moveTo>
                <a:lnTo>
                  <a:pt x="5006153" y="1367341"/>
                </a:lnTo>
                <a:cubicBezTo>
                  <a:pt x="5017138" y="1373514"/>
                  <a:pt x="5027030" y="1382448"/>
                  <a:pt x="5035338" y="1393484"/>
                </a:cubicBezTo>
                <a:cubicBezTo>
                  <a:pt x="5043645" y="1404523"/>
                  <a:pt x="5050369" y="1417665"/>
                  <a:pt x="5055014" y="1432259"/>
                </a:cubicBezTo>
                <a:cubicBezTo>
                  <a:pt x="5059661" y="1446854"/>
                  <a:pt x="5062231" y="1462899"/>
                  <a:pt x="5062231" y="1479743"/>
                </a:cubicBezTo>
                <a:cubicBezTo>
                  <a:pt x="5062231" y="1496585"/>
                  <a:pt x="5059661" y="1512631"/>
                  <a:pt x="5055014" y="1527225"/>
                </a:cubicBezTo>
                <a:cubicBezTo>
                  <a:pt x="5050370" y="1541820"/>
                  <a:pt x="5043645" y="1554963"/>
                  <a:pt x="5035338" y="1566002"/>
                </a:cubicBezTo>
                <a:cubicBezTo>
                  <a:pt x="5018723" y="1588076"/>
                  <a:pt x="4995768" y="1601731"/>
                  <a:pt x="4970415" y="1601731"/>
                </a:cubicBezTo>
                <a:lnTo>
                  <a:pt x="4934675" y="1592143"/>
                </a:lnTo>
                <a:lnTo>
                  <a:pt x="4905489" y="1566000"/>
                </a:lnTo>
                <a:lnTo>
                  <a:pt x="4885813" y="1527225"/>
                </a:lnTo>
                <a:lnTo>
                  <a:pt x="4878599" y="1479743"/>
                </a:lnTo>
                <a:lnTo>
                  <a:pt x="4885815" y="1432259"/>
                </a:lnTo>
                <a:lnTo>
                  <a:pt x="4905491" y="1393484"/>
                </a:lnTo>
                <a:lnTo>
                  <a:pt x="4934675" y="1367341"/>
                </a:lnTo>
                <a:cubicBezTo>
                  <a:pt x="4945661" y="1361169"/>
                  <a:pt x="4957737" y="1357756"/>
                  <a:pt x="4970415" y="1357756"/>
                </a:cubicBezTo>
                <a:close/>
                <a:moveTo>
                  <a:pt x="801818" y="1075756"/>
                </a:moveTo>
                <a:cubicBezTo>
                  <a:pt x="814380" y="1077464"/>
                  <a:pt x="825887" y="1082472"/>
                  <a:pt x="835941" y="1090067"/>
                </a:cubicBezTo>
                <a:lnTo>
                  <a:pt x="861339" y="1119903"/>
                </a:lnTo>
                <a:lnTo>
                  <a:pt x="875613" y="1160974"/>
                </a:lnTo>
                <a:lnTo>
                  <a:pt x="876368" y="1208998"/>
                </a:lnTo>
                <a:lnTo>
                  <a:pt x="862825" y="1255075"/>
                </a:lnTo>
                <a:lnTo>
                  <a:pt x="838106" y="1290847"/>
                </a:lnTo>
                <a:lnTo>
                  <a:pt x="805665" y="1312821"/>
                </a:lnTo>
                <a:lnTo>
                  <a:pt x="768959" y="1317508"/>
                </a:lnTo>
                <a:cubicBezTo>
                  <a:pt x="743837" y="1314094"/>
                  <a:pt x="722930" y="1297472"/>
                  <a:pt x="709440" y="1273361"/>
                </a:cubicBezTo>
                <a:cubicBezTo>
                  <a:pt x="702695" y="1261304"/>
                  <a:pt x="697801" y="1247375"/>
                  <a:pt x="695165" y="1232287"/>
                </a:cubicBezTo>
                <a:cubicBezTo>
                  <a:pt x="692526" y="1217200"/>
                  <a:pt x="692141" y="1200955"/>
                  <a:pt x="694409" y="1184266"/>
                </a:cubicBezTo>
                <a:cubicBezTo>
                  <a:pt x="696678" y="1167575"/>
                  <a:pt x="701385" y="1152023"/>
                  <a:pt x="707956" y="1138187"/>
                </a:cubicBezTo>
                <a:cubicBezTo>
                  <a:pt x="714524" y="1124351"/>
                  <a:pt x="722956" y="1112234"/>
                  <a:pt x="732674" y="1102415"/>
                </a:cubicBezTo>
                <a:cubicBezTo>
                  <a:pt x="742393" y="1092598"/>
                  <a:pt x="753398" y="1085078"/>
                  <a:pt x="765115" y="1080441"/>
                </a:cubicBezTo>
                <a:close/>
                <a:moveTo>
                  <a:pt x="3907456" y="1278214"/>
                </a:moveTo>
                <a:lnTo>
                  <a:pt x="3931967" y="1290417"/>
                </a:lnTo>
                <a:cubicBezTo>
                  <a:pt x="3938240" y="1297956"/>
                  <a:pt x="3942120" y="1308374"/>
                  <a:pt x="3942120" y="1319878"/>
                </a:cubicBezTo>
                <a:cubicBezTo>
                  <a:pt x="3942120" y="1331384"/>
                  <a:pt x="3938240" y="1341800"/>
                  <a:pt x="3931967" y="1349340"/>
                </a:cubicBezTo>
                <a:lnTo>
                  <a:pt x="3907456" y="1361543"/>
                </a:lnTo>
                <a:lnTo>
                  <a:pt x="3882945" y="1349340"/>
                </a:lnTo>
                <a:lnTo>
                  <a:pt x="3872792" y="1319878"/>
                </a:lnTo>
                <a:lnTo>
                  <a:pt x="3882945" y="1290417"/>
                </a:lnTo>
                <a:cubicBezTo>
                  <a:pt x="3889218" y="1282878"/>
                  <a:pt x="3897883" y="1278214"/>
                  <a:pt x="3907456" y="1278214"/>
                </a:cubicBezTo>
                <a:close/>
                <a:moveTo>
                  <a:pt x="1865805" y="1140099"/>
                </a:moveTo>
                <a:cubicBezTo>
                  <a:pt x="1875291" y="1141389"/>
                  <a:pt x="1883249" y="1147177"/>
                  <a:pt x="1888449" y="1155492"/>
                </a:cubicBezTo>
                <a:lnTo>
                  <a:pt x="1894542" y="1186052"/>
                </a:lnTo>
                <a:lnTo>
                  <a:pt x="1880513" y="1213878"/>
                </a:lnTo>
                <a:lnTo>
                  <a:pt x="1854582" y="1222669"/>
                </a:lnTo>
                <a:lnTo>
                  <a:pt x="1831938" y="1207276"/>
                </a:lnTo>
                <a:cubicBezTo>
                  <a:pt x="1826738" y="1198960"/>
                  <a:pt x="1824296" y="1188116"/>
                  <a:pt x="1825846" y="1176715"/>
                </a:cubicBezTo>
                <a:cubicBezTo>
                  <a:pt x="1827395" y="1165316"/>
                  <a:pt x="1832643" y="1155515"/>
                  <a:pt x="1839874" y="1148890"/>
                </a:cubicBezTo>
                <a:close/>
                <a:moveTo>
                  <a:pt x="4450719" y="1311069"/>
                </a:moveTo>
                <a:cubicBezTo>
                  <a:pt x="4470580" y="1311067"/>
                  <a:pt x="4488559" y="1319486"/>
                  <a:pt x="4501573" y="1333097"/>
                </a:cubicBezTo>
                <a:cubicBezTo>
                  <a:pt x="4514585" y="1346705"/>
                  <a:pt x="4522635" y="1365507"/>
                  <a:pt x="4522634" y="1386275"/>
                </a:cubicBezTo>
                <a:cubicBezTo>
                  <a:pt x="4522634" y="1407044"/>
                  <a:pt x="4514586" y="1425845"/>
                  <a:pt x="4501572" y="1439455"/>
                </a:cubicBezTo>
                <a:cubicBezTo>
                  <a:pt x="4488558" y="1453067"/>
                  <a:pt x="4470579" y="1461485"/>
                  <a:pt x="4450719" y="1461484"/>
                </a:cubicBezTo>
                <a:lnTo>
                  <a:pt x="4399869" y="1439457"/>
                </a:lnTo>
                <a:lnTo>
                  <a:pt x="4378806" y="1386276"/>
                </a:lnTo>
                <a:lnTo>
                  <a:pt x="4399867" y="1333095"/>
                </a:lnTo>
                <a:cubicBezTo>
                  <a:pt x="4412883" y="1319488"/>
                  <a:pt x="4430862" y="1311069"/>
                  <a:pt x="4450719" y="1311069"/>
                </a:cubicBezTo>
                <a:close/>
                <a:moveTo>
                  <a:pt x="1323067" y="1099488"/>
                </a:moveTo>
                <a:cubicBezTo>
                  <a:pt x="1342743" y="1102162"/>
                  <a:pt x="1359424" y="1112926"/>
                  <a:pt x="1370489" y="1128162"/>
                </a:cubicBezTo>
                <a:lnTo>
                  <a:pt x="1384196" y="1183695"/>
                </a:lnTo>
                <a:lnTo>
                  <a:pt x="1356162" y="1233554"/>
                </a:lnTo>
                <a:lnTo>
                  <a:pt x="1302809" y="1248532"/>
                </a:lnTo>
                <a:cubicBezTo>
                  <a:pt x="1283130" y="1245858"/>
                  <a:pt x="1266448" y="1235096"/>
                  <a:pt x="1255386" y="1219855"/>
                </a:cubicBezTo>
                <a:cubicBezTo>
                  <a:pt x="1244324" y="1204616"/>
                  <a:pt x="1238881" y="1184903"/>
                  <a:pt x="1241678" y="1164323"/>
                </a:cubicBezTo>
                <a:cubicBezTo>
                  <a:pt x="1244474" y="1143744"/>
                  <a:pt x="1254983" y="1126197"/>
                  <a:pt x="1269709" y="1114466"/>
                </a:cubicBezTo>
                <a:cubicBezTo>
                  <a:pt x="1284438" y="1102732"/>
                  <a:pt x="1303387" y="1096811"/>
                  <a:pt x="1323067" y="1099488"/>
                </a:cubicBezTo>
                <a:close/>
                <a:moveTo>
                  <a:pt x="3807025" y="1242586"/>
                </a:moveTo>
                <a:lnTo>
                  <a:pt x="3826343" y="1254149"/>
                </a:lnTo>
                <a:cubicBezTo>
                  <a:pt x="3831287" y="1261294"/>
                  <a:pt x="3834346" y="1271163"/>
                  <a:pt x="3834346" y="1282064"/>
                </a:cubicBezTo>
                <a:cubicBezTo>
                  <a:pt x="3834346" y="1292966"/>
                  <a:pt x="3831288" y="1302836"/>
                  <a:pt x="3826344" y="1309981"/>
                </a:cubicBezTo>
                <a:lnTo>
                  <a:pt x="3807024" y="1321543"/>
                </a:lnTo>
                <a:lnTo>
                  <a:pt x="3787704" y="1309980"/>
                </a:lnTo>
                <a:lnTo>
                  <a:pt x="3779703" y="1282064"/>
                </a:lnTo>
                <a:lnTo>
                  <a:pt x="3787705" y="1254149"/>
                </a:lnTo>
                <a:cubicBezTo>
                  <a:pt x="3792649" y="1247004"/>
                  <a:pt x="3799480" y="1242586"/>
                  <a:pt x="3807025" y="1242586"/>
                </a:cubicBezTo>
                <a:close/>
                <a:moveTo>
                  <a:pt x="1970120" y="1118322"/>
                </a:moveTo>
                <a:cubicBezTo>
                  <a:pt x="1977596" y="1119338"/>
                  <a:pt x="1983769" y="1124636"/>
                  <a:pt x="1987706" y="1132382"/>
                </a:cubicBezTo>
                <a:lnTo>
                  <a:pt x="1991876" y="1161120"/>
                </a:lnTo>
                <a:lnTo>
                  <a:pt x="1980188" y="1187704"/>
                </a:lnTo>
                <a:lnTo>
                  <a:pt x="1959487" y="1196560"/>
                </a:lnTo>
                <a:lnTo>
                  <a:pt x="1941900" y="1182501"/>
                </a:lnTo>
                <a:cubicBezTo>
                  <a:pt x="1937963" y="1174755"/>
                  <a:pt x="1936262" y="1164563"/>
                  <a:pt x="1937731" y="1153761"/>
                </a:cubicBezTo>
                <a:cubicBezTo>
                  <a:pt x="1939199" y="1142959"/>
                  <a:pt x="1943559" y="1133592"/>
                  <a:pt x="1949420" y="1127178"/>
                </a:cubicBezTo>
                <a:close/>
                <a:moveTo>
                  <a:pt x="3618698" y="1225443"/>
                </a:moveTo>
                <a:lnTo>
                  <a:pt x="3638016" y="1237006"/>
                </a:lnTo>
                <a:cubicBezTo>
                  <a:pt x="3642961" y="1244149"/>
                  <a:pt x="3646017" y="1254020"/>
                  <a:pt x="3646017" y="1264922"/>
                </a:cubicBezTo>
                <a:cubicBezTo>
                  <a:pt x="3646018" y="1275823"/>
                  <a:pt x="3642960" y="1285693"/>
                  <a:pt x="3638016" y="1292837"/>
                </a:cubicBezTo>
                <a:lnTo>
                  <a:pt x="3618697" y="1304400"/>
                </a:lnTo>
                <a:lnTo>
                  <a:pt x="3599378" y="1292837"/>
                </a:lnTo>
                <a:lnTo>
                  <a:pt x="3591376" y="1264922"/>
                </a:lnTo>
                <a:lnTo>
                  <a:pt x="3599377" y="1237004"/>
                </a:lnTo>
                <a:cubicBezTo>
                  <a:pt x="3604321" y="1229862"/>
                  <a:pt x="3611151" y="1225441"/>
                  <a:pt x="3618698" y="1225443"/>
                </a:cubicBezTo>
                <a:close/>
                <a:moveTo>
                  <a:pt x="2159040" y="1126699"/>
                </a:moveTo>
                <a:cubicBezTo>
                  <a:pt x="2166518" y="1127714"/>
                  <a:pt x="2172690" y="1133014"/>
                  <a:pt x="2176627" y="1140757"/>
                </a:cubicBezTo>
                <a:lnTo>
                  <a:pt x="2180795" y="1169498"/>
                </a:lnTo>
                <a:lnTo>
                  <a:pt x="2169107" y="1196081"/>
                </a:lnTo>
                <a:lnTo>
                  <a:pt x="2148406" y="1204937"/>
                </a:lnTo>
                <a:lnTo>
                  <a:pt x="2130821" y="1190877"/>
                </a:lnTo>
                <a:cubicBezTo>
                  <a:pt x="2126884" y="1183133"/>
                  <a:pt x="2125183" y="1172941"/>
                  <a:pt x="2126652" y="1162139"/>
                </a:cubicBezTo>
                <a:cubicBezTo>
                  <a:pt x="2128121" y="1151336"/>
                  <a:pt x="2132478" y="1141967"/>
                  <a:pt x="2138340" y="1135555"/>
                </a:cubicBezTo>
                <a:close/>
                <a:moveTo>
                  <a:pt x="4621302" y="1276682"/>
                </a:moveTo>
                <a:lnTo>
                  <a:pt x="4655975" y="1283667"/>
                </a:lnTo>
                <a:cubicBezTo>
                  <a:pt x="4666631" y="1288166"/>
                  <a:pt x="4676228" y="1294674"/>
                  <a:pt x="4684288" y="1302717"/>
                </a:cubicBezTo>
                <a:cubicBezTo>
                  <a:pt x="4692347" y="1310758"/>
                  <a:pt x="4698870" y="1320336"/>
                  <a:pt x="4703378" y="1330971"/>
                </a:cubicBezTo>
                <a:cubicBezTo>
                  <a:pt x="4707884" y="1341603"/>
                  <a:pt x="4710377" y="1353296"/>
                  <a:pt x="4710377" y="1365569"/>
                </a:cubicBezTo>
                <a:cubicBezTo>
                  <a:pt x="4710379" y="1377840"/>
                  <a:pt x="4707884" y="1389533"/>
                  <a:pt x="4703378" y="1400167"/>
                </a:cubicBezTo>
                <a:cubicBezTo>
                  <a:pt x="4698870" y="1410802"/>
                  <a:pt x="4692348" y="1420377"/>
                  <a:pt x="4684289" y="1428421"/>
                </a:cubicBezTo>
                <a:cubicBezTo>
                  <a:pt x="4668168" y="1444507"/>
                  <a:pt x="4645899" y="1454454"/>
                  <a:pt x="4621302" y="1454455"/>
                </a:cubicBezTo>
                <a:lnTo>
                  <a:pt x="4586631" y="1447468"/>
                </a:lnTo>
                <a:lnTo>
                  <a:pt x="4558317" y="1428421"/>
                </a:lnTo>
                <a:lnTo>
                  <a:pt x="4539227" y="1400167"/>
                </a:lnTo>
                <a:lnTo>
                  <a:pt x="4532229" y="1365568"/>
                </a:lnTo>
                <a:lnTo>
                  <a:pt x="4539228" y="1330970"/>
                </a:lnTo>
                <a:lnTo>
                  <a:pt x="4558317" y="1302717"/>
                </a:lnTo>
                <a:lnTo>
                  <a:pt x="4586631" y="1283667"/>
                </a:lnTo>
                <a:cubicBezTo>
                  <a:pt x="4597288" y="1279170"/>
                  <a:pt x="4609004" y="1276682"/>
                  <a:pt x="4621302" y="1276682"/>
                </a:cubicBezTo>
                <a:close/>
                <a:moveTo>
                  <a:pt x="1158669" y="1042440"/>
                </a:moveTo>
                <a:cubicBezTo>
                  <a:pt x="1170855" y="1044096"/>
                  <a:pt x="1182129" y="1048139"/>
                  <a:pt x="1192084" y="1054031"/>
                </a:cubicBezTo>
                <a:lnTo>
                  <a:pt x="1217574" y="1076720"/>
                </a:lnTo>
                <a:lnTo>
                  <a:pt x="1232684" y="1107287"/>
                </a:lnTo>
                <a:lnTo>
                  <a:pt x="1234959" y="1142512"/>
                </a:lnTo>
                <a:lnTo>
                  <a:pt x="1223365" y="1175854"/>
                </a:lnTo>
                <a:lnTo>
                  <a:pt x="1200644" y="1201279"/>
                </a:lnTo>
                <a:lnTo>
                  <a:pt x="1170023" y="1216339"/>
                </a:lnTo>
                <a:lnTo>
                  <a:pt x="1134727" y="1218593"/>
                </a:lnTo>
                <a:cubicBezTo>
                  <a:pt x="1110354" y="1215279"/>
                  <a:pt x="1089627" y="1202424"/>
                  <a:pt x="1075820" y="1184313"/>
                </a:cubicBezTo>
                <a:cubicBezTo>
                  <a:pt x="1068918" y="1175257"/>
                  <a:pt x="1063745" y="1164891"/>
                  <a:pt x="1060710" y="1153746"/>
                </a:cubicBezTo>
                <a:cubicBezTo>
                  <a:pt x="1057677" y="1142602"/>
                  <a:pt x="1056780" y="1130679"/>
                  <a:pt x="1058434" y="1118520"/>
                </a:cubicBezTo>
                <a:cubicBezTo>
                  <a:pt x="1060087" y="1106359"/>
                  <a:pt x="1064132" y="1095108"/>
                  <a:pt x="1070029" y="1085180"/>
                </a:cubicBezTo>
                <a:cubicBezTo>
                  <a:pt x="1075929" y="1075249"/>
                  <a:pt x="1083682" y="1066637"/>
                  <a:pt x="1092751" y="1059755"/>
                </a:cubicBezTo>
                <a:cubicBezTo>
                  <a:pt x="1101820" y="1052870"/>
                  <a:pt x="1112207" y="1047714"/>
                  <a:pt x="1123371" y="1044691"/>
                </a:cubicBezTo>
                <a:close/>
                <a:moveTo>
                  <a:pt x="3706453" y="1198585"/>
                </a:moveTo>
                <a:lnTo>
                  <a:pt x="3725770" y="1210148"/>
                </a:lnTo>
                <a:cubicBezTo>
                  <a:pt x="3730715" y="1217294"/>
                  <a:pt x="3733772" y="1227162"/>
                  <a:pt x="3733772" y="1238063"/>
                </a:cubicBezTo>
                <a:cubicBezTo>
                  <a:pt x="3733772" y="1248965"/>
                  <a:pt x="3730714" y="1258835"/>
                  <a:pt x="3725770" y="1265980"/>
                </a:cubicBezTo>
                <a:lnTo>
                  <a:pt x="3706451" y="1277542"/>
                </a:lnTo>
                <a:lnTo>
                  <a:pt x="3687131" y="1265979"/>
                </a:lnTo>
                <a:lnTo>
                  <a:pt x="3679131" y="1238064"/>
                </a:lnTo>
                <a:lnTo>
                  <a:pt x="3687133" y="1210148"/>
                </a:lnTo>
                <a:cubicBezTo>
                  <a:pt x="3692075" y="1203003"/>
                  <a:pt x="3698906" y="1198585"/>
                  <a:pt x="3706453" y="1198585"/>
                </a:cubicBezTo>
                <a:close/>
                <a:moveTo>
                  <a:pt x="2075701" y="1088267"/>
                </a:moveTo>
                <a:cubicBezTo>
                  <a:pt x="2083179" y="1089283"/>
                  <a:pt x="2089353" y="1094581"/>
                  <a:pt x="2093288" y="1102327"/>
                </a:cubicBezTo>
                <a:lnTo>
                  <a:pt x="2097457" y="1131066"/>
                </a:lnTo>
                <a:lnTo>
                  <a:pt x="2085771" y="1157649"/>
                </a:lnTo>
                <a:lnTo>
                  <a:pt x="2065069" y="1166505"/>
                </a:lnTo>
                <a:lnTo>
                  <a:pt x="2047483" y="1152446"/>
                </a:lnTo>
                <a:cubicBezTo>
                  <a:pt x="2043547" y="1144701"/>
                  <a:pt x="2041846" y="1134509"/>
                  <a:pt x="2043314" y="1123706"/>
                </a:cubicBezTo>
                <a:cubicBezTo>
                  <a:pt x="2044782" y="1112904"/>
                  <a:pt x="2049141" y="1103538"/>
                  <a:pt x="2055003" y="1097123"/>
                </a:cubicBezTo>
                <a:close/>
                <a:moveTo>
                  <a:pt x="3636731" y="1156831"/>
                </a:moveTo>
                <a:lnTo>
                  <a:pt x="3656049" y="1168393"/>
                </a:lnTo>
                <a:cubicBezTo>
                  <a:pt x="3660993" y="1175535"/>
                  <a:pt x="3664052" y="1185407"/>
                  <a:pt x="3664052" y="1196309"/>
                </a:cubicBezTo>
                <a:cubicBezTo>
                  <a:pt x="3664052" y="1207210"/>
                  <a:pt x="3660994" y="1217080"/>
                  <a:pt x="3656050" y="1224223"/>
                </a:cubicBezTo>
                <a:lnTo>
                  <a:pt x="3636730" y="1235788"/>
                </a:lnTo>
                <a:lnTo>
                  <a:pt x="3617411" y="1224223"/>
                </a:lnTo>
                <a:lnTo>
                  <a:pt x="3609409" y="1196308"/>
                </a:lnTo>
                <a:lnTo>
                  <a:pt x="3617411" y="1168393"/>
                </a:lnTo>
                <a:cubicBezTo>
                  <a:pt x="3622355" y="1161249"/>
                  <a:pt x="3629185" y="1156828"/>
                  <a:pt x="3636731" y="1156831"/>
                </a:cubicBezTo>
                <a:close/>
                <a:moveTo>
                  <a:pt x="2150412" y="1056284"/>
                </a:moveTo>
                <a:cubicBezTo>
                  <a:pt x="2157889" y="1057297"/>
                  <a:pt x="2164061" y="1062597"/>
                  <a:pt x="2167998" y="1070342"/>
                </a:cubicBezTo>
                <a:lnTo>
                  <a:pt x="2172168" y="1099081"/>
                </a:lnTo>
                <a:lnTo>
                  <a:pt x="2160479" y="1125664"/>
                </a:lnTo>
                <a:lnTo>
                  <a:pt x="2139778" y="1134521"/>
                </a:lnTo>
                <a:lnTo>
                  <a:pt x="2122192" y="1120460"/>
                </a:lnTo>
                <a:cubicBezTo>
                  <a:pt x="2118255" y="1112716"/>
                  <a:pt x="2116554" y="1102524"/>
                  <a:pt x="2118022" y="1091722"/>
                </a:cubicBezTo>
                <a:cubicBezTo>
                  <a:pt x="2119491" y="1080920"/>
                  <a:pt x="2123852" y="1071550"/>
                  <a:pt x="2129712" y="1065139"/>
                </a:cubicBezTo>
                <a:close/>
                <a:moveTo>
                  <a:pt x="3997894" y="1156954"/>
                </a:moveTo>
                <a:cubicBezTo>
                  <a:pt x="4011168" y="1156956"/>
                  <a:pt x="4023184" y="1164120"/>
                  <a:pt x="4031882" y="1175709"/>
                </a:cubicBezTo>
                <a:cubicBezTo>
                  <a:pt x="4040579" y="1187296"/>
                  <a:pt x="4045961" y="1203305"/>
                  <a:pt x="4045961" y="1220986"/>
                </a:cubicBezTo>
                <a:cubicBezTo>
                  <a:pt x="4045961" y="1238667"/>
                  <a:pt x="4040581" y="1254675"/>
                  <a:pt x="4031883" y="1266263"/>
                </a:cubicBezTo>
                <a:cubicBezTo>
                  <a:pt x="4023184" y="1277850"/>
                  <a:pt x="4011168" y="1285017"/>
                  <a:pt x="3997894" y="1285017"/>
                </a:cubicBezTo>
                <a:lnTo>
                  <a:pt x="3963906" y="1266264"/>
                </a:lnTo>
                <a:lnTo>
                  <a:pt x="3949827" y="1220986"/>
                </a:lnTo>
                <a:lnTo>
                  <a:pt x="3963905" y="1175709"/>
                </a:lnTo>
                <a:cubicBezTo>
                  <a:pt x="3972605" y="1164122"/>
                  <a:pt x="3984621" y="1156954"/>
                  <a:pt x="3997894" y="1156954"/>
                </a:cubicBezTo>
                <a:close/>
                <a:moveTo>
                  <a:pt x="1792522" y="1007764"/>
                </a:moveTo>
                <a:cubicBezTo>
                  <a:pt x="1805675" y="1009551"/>
                  <a:pt x="1816616" y="1018272"/>
                  <a:pt x="1823676" y="1030926"/>
                </a:cubicBezTo>
                <a:lnTo>
                  <a:pt x="1831528" y="1077686"/>
                </a:lnTo>
                <a:lnTo>
                  <a:pt x="1811479" y="1120655"/>
                </a:lnTo>
                <a:lnTo>
                  <a:pt x="1775275" y="1134660"/>
                </a:lnTo>
                <a:cubicBezTo>
                  <a:pt x="1762122" y="1132872"/>
                  <a:pt x="1751180" y="1124152"/>
                  <a:pt x="1744121" y="1111499"/>
                </a:cubicBezTo>
                <a:cubicBezTo>
                  <a:pt x="1737063" y="1098845"/>
                  <a:pt x="1733888" y="1082259"/>
                  <a:pt x="1736270" y="1064739"/>
                </a:cubicBezTo>
                <a:cubicBezTo>
                  <a:pt x="1738651" y="1047219"/>
                  <a:pt x="1746140" y="1032080"/>
                  <a:pt x="1756318" y="1021770"/>
                </a:cubicBezTo>
                <a:cubicBezTo>
                  <a:pt x="1766498" y="1011458"/>
                  <a:pt x="1779369" y="1005978"/>
                  <a:pt x="1792522" y="1007764"/>
                </a:cubicBezTo>
                <a:close/>
                <a:moveTo>
                  <a:pt x="3872023" y="1142262"/>
                </a:moveTo>
                <a:lnTo>
                  <a:pt x="3899769" y="1158366"/>
                </a:lnTo>
                <a:cubicBezTo>
                  <a:pt x="3906871" y="1168316"/>
                  <a:pt x="3911262" y="1182061"/>
                  <a:pt x="3911262" y="1197244"/>
                </a:cubicBezTo>
                <a:cubicBezTo>
                  <a:pt x="3911262" y="1212427"/>
                  <a:pt x="3906870" y="1226172"/>
                  <a:pt x="3899769" y="1236121"/>
                </a:cubicBezTo>
                <a:cubicBezTo>
                  <a:pt x="3892668" y="1246071"/>
                  <a:pt x="3882859" y="1252225"/>
                  <a:pt x="3872023" y="1252225"/>
                </a:cubicBezTo>
                <a:lnTo>
                  <a:pt x="3844276" y="1236121"/>
                </a:lnTo>
                <a:lnTo>
                  <a:pt x="3832784" y="1197244"/>
                </a:lnTo>
                <a:lnTo>
                  <a:pt x="3844276" y="1158366"/>
                </a:lnTo>
                <a:cubicBezTo>
                  <a:pt x="3851379" y="1148417"/>
                  <a:pt x="3861187" y="1142262"/>
                  <a:pt x="3872023" y="1142262"/>
                </a:cubicBezTo>
                <a:close/>
                <a:moveTo>
                  <a:pt x="1919225" y="1010158"/>
                </a:moveTo>
                <a:cubicBezTo>
                  <a:pt x="1929963" y="1011617"/>
                  <a:pt x="1938852" y="1019037"/>
                  <a:pt x="1944551" y="1029852"/>
                </a:cubicBezTo>
                <a:lnTo>
                  <a:pt x="1950702" y="1069924"/>
                </a:lnTo>
                <a:lnTo>
                  <a:pt x="1934079" y="1106899"/>
                </a:lnTo>
                <a:lnTo>
                  <a:pt x="1904416" y="1119119"/>
                </a:lnTo>
                <a:cubicBezTo>
                  <a:pt x="1893678" y="1117660"/>
                  <a:pt x="1884787" y="1110241"/>
                  <a:pt x="1879091" y="1099425"/>
                </a:cubicBezTo>
                <a:cubicBezTo>
                  <a:pt x="1873395" y="1088610"/>
                  <a:pt x="1870894" y="1074399"/>
                  <a:pt x="1872939" y="1059354"/>
                </a:cubicBezTo>
                <a:cubicBezTo>
                  <a:pt x="1874984" y="1044310"/>
                  <a:pt x="1881186" y="1031281"/>
                  <a:pt x="1889563" y="1022378"/>
                </a:cubicBezTo>
                <a:close/>
                <a:moveTo>
                  <a:pt x="3547532" y="1116540"/>
                </a:moveTo>
                <a:lnTo>
                  <a:pt x="3566851" y="1128106"/>
                </a:lnTo>
                <a:cubicBezTo>
                  <a:pt x="3571796" y="1135248"/>
                  <a:pt x="3574853" y="1145119"/>
                  <a:pt x="3574853" y="1156021"/>
                </a:cubicBezTo>
                <a:cubicBezTo>
                  <a:pt x="3574853" y="1166921"/>
                  <a:pt x="3571795" y="1176791"/>
                  <a:pt x="3566851" y="1183936"/>
                </a:cubicBezTo>
                <a:lnTo>
                  <a:pt x="3547532" y="1195500"/>
                </a:lnTo>
                <a:lnTo>
                  <a:pt x="3528212" y="1183935"/>
                </a:lnTo>
                <a:lnTo>
                  <a:pt x="3520210" y="1156018"/>
                </a:lnTo>
                <a:lnTo>
                  <a:pt x="3528213" y="1128103"/>
                </a:lnTo>
                <a:cubicBezTo>
                  <a:pt x="3533156" y="1120960"/>
                  <a:pt x="3539987" y="1116540"/>
                  <a:pt x="3547532" y="1116540"/>
                </a:cubicBezTo>
                <a:close/>
                <a:moveTo>
                  <a:pt x="2244224" y="1028373"/>
                </a:moveTo>
                <a:cubicBezTo>
                  <a:pt x="2251700" y="1029389"/>
                  <a:pt x="2257874" y="1034689"/>
                  <a:pt x="2261810" y="1042433"/>
                </a:cubicBezTo>
                <a:lnTo>
                  <a:pt x="2265980" y="1071171"/>
                </a:lnTo>
                <a:lnTo>
                  <a:pt x="2254291" y="1097756"/>
                </a:lnTo>
                <a:lnTo>
                  <a:pt x="2233590" y="1106614"/>
                </a:lnTo>
                <a:lnTo>
                  <a:pt x="2216004" y="1092553"/>
                </a:lnTo>
                <a:cubicBezTo>
                  <a:pt x="2212068" y="1084807"/>
                  <a:pt x="2210367" y="1074615"/>
                  <a:pt x="2211835" y="1063815"/>
                </a:cubicBezTo>
                <a:cubicBezTo>
                  <a:pt x="2213303" y="1053012"/>
                  <a:pt x="2217662" y="1043643"/>
                  <a:pt x="2223524" y="1037232"/>
                </a:cubicBezTo>
                <a:close/>
                <a:moveTo>
                  <a:pt x="4135076" y="1154308"/>
                </a:moveTo>
                <a:cubicBezTo>
                  <a:pt x="4151331" y="1154308"/>
                  <a:pt x="4166048" y="1162543"/>
                  <a:pt x="4176701" y="1175855"/>
                </a:cubicBezTo>
                <a:cubicBezTo>
                  <a:pt x="4187354" y="1189169"/>
                  <a:pt x="4193942" y="1207560"/>
                  <a:pt x="4193942" y="1227874"/>
                </a:cubicBezTo>
                <a:cubicBezTo>
                  <a:pt x="4193942" y="1248189"/>
                  <a:pt x="4187353" y="1266581"/>
                  <a:pt x="4176700" y="1279894"/>
                </a:cubicBezTo>
                <a:cubicBezTo>
                  <a:pt x="4166048" y="1293207"/>
                  <a:pt x="4151331" y="1301441"/>
                  <a:pt x="4135076" y="1301441"/>
                </a:cubicBezTo>
                <a:lnTo>
                  <a:pt x="4093452" y="1279895"/>
                </a:lnTo>
                <a:lnTo>
                  <a:pt x="4076210" y="1227874"/>
                </a:lnTo>
                <a:lnTo>
                  <a:pt x="4093452" y="1175855"/>
                </a:lnTo>
                <a:cubicBezTo>
                  <a:pt x="4104105" y="1162542"/>
                  <a:pt x="4118820" y="1154308"/>
                  <a:pt x="4135076" y="1154308"/>
                </a:cubicBezTo>
                <a:close/>
                <a:moveTo>
                  <a:pt x="1656947" y="986666"/>
                </a:moveTo>
                <a:cubicBezTo>
                  <a:pt x="1673055" y="988855"/>
                  <a:pt x="1686527" y="998996"/>
                  <a:pt x="1695290" y="1013623"/>
                </a:cubicBezTo>
                <a:lnTo>
                  <a:pt x="1705368" y="1067490"/>
                </a:lnTo>
                <a:lnTo>
                  <a:pt x="1681277" y="1116715"/>
                </a:lnTo>
                <a:lnTo>
                  <a:pt x="1637131" y="1132458"/>
                </a:lnTo>
                <a:cubicBezTo>
                  <a:pt x="1621024" y="1130269"/>
                  <a:pt x="1607550" y="1120128"/>
                  <a:pt x="1598788" y="1105502"/>
                </a:cubicBezTo>
                <a:cubicBezTo>
                  <a:pt x="1590025" y="1090875"/>
                  <a:pt x="1585973" y="1071764"/>
                  <a:pt x="1588709" y="1051634"/>
                </a:cubicBezTo>
                <a:cubicBezTo>
                  <a:pt x="1591445" y="1031505"/>
                  <a:pt x="1600450" y="1014169"/>
                  <a:pt x="1612799" y="1002411"/>
                </a:cubicBezTo>
                <a:cubicBezTo>
                  <a:pt x="1625148" y="990655"/>
                  <a:pt x="1640840" y="984477"/>
                  <a:pt x="1656947" y="986666"/>
                </a:cubicBezTo>
                <a:close/>
                <a:moveTo>
                  <a:pt x="4828648" y="1195417"/>
                </a:moveTo>
                <a:lnTo>
                  <a:pt x="4864386" y="1205002"/>
                </a:lnTo>
                <a:cubicBezTo>
                  <a:pt x="4875371" y="1211175"/>
                  <a:pt x="4885263" y="1220109"/>
                  <a:pt x="4893571" y="1231145"/>
                </a:cubicBezTo>
                <a:cubicBezTo>
                  <a:pt x="4901878" y="1242184"/>
                  <a:pt x="4908602" y="1255326"/>
                  <a:pt x="4913247" y="1269921"/>
                </a:cubicBezTo>
                <a:cubicBezTo>
                  <a:pt x="4917894" y="1284515"/>
                  <a:pt x="4920464" y="1300560"/>
                  <a:pt x="4920464" y="1317404"/>
                </a:cubicBezTo>
                <a:cubicBezTo>
                  <a:pt x="4920464" y="1334247"/>
                  <a:pt x="4917894" y="1350292"/>
                  <a:pt x="4913247" y="1364886"/>
                </a:cubicBezTo>
                <a:cubicBezTo>
                  <a:pt x="4908603" y="1379481"/>
                  <a:pt x="4901878" y="1392625"/>
                  <a:pt x="4893571" y="1403663"/>
                </a:cubicBezTo>
                <a:cubicBezTo>
                  <a:pt x="4876956" y="1425737"/>
                  <a:pt x="4854001" y="1439392"/>
                  <a:pt x="4828648" y="1439393"/>
                </a:cubicBezTo>
                <a:lnTo>
                  <a:pt x="4792908" y="1429804"/>
                </a:lnTo>
                <a:lnTo>
                  <a:pt x="4763722" y="1403661"/>
                </a:lnTo>
                <a:lnTo>
                  <a:pt x="4744046" y="1364886"/>
                </a:lnTo>
                <a:lnTo>
                  <a:pt x="4736832" y="1317405"/>
                </a:lnTo>
                <a:lnTo>
                  <a:pt x="4744048" y="1269921"/>
                </a:lnTo>
                <a:lnTo>
                  <a:pt x="4763724" y="1231145"/>
                </a:lnTo>
                <a:lnTo>
                  <a:pt x="4792908" y="1205003"/>
                </a:lnTo>
                <a:cubicBezTo>
                  <a:pt x="4803894" y="1198830"/>
                  <a:pt x="4815970" y="1195417"/>
                  <a:pt x="4828648" y="1195417"/>
                </a:cubicBezTo>
                <a:close/>
                <a:moveTo>
                  <a:pt x="964157" y="933990"/>
                </a:moveTo>
                <a:cubicBezTo>
                  <a:pt x="976720" y="935697"/>
                  <a:pt x="988226" y="940705"/>
                  <a:pt x="998281" y="948302"/>
                </a:cubicBezTo>
                <a:lnTo>
                  <a:pt x="1023678" y="978136"/>
                </a:lnTo>
                <a:lnTo>
                  <a:pt x="1037952" y="1019209"/>
                </a:lnTo>
                <a:lnTo>
                  <a:pt x="1038707" y="1067232"/>
                </a:lnTo>
                <a:lnTo>
                  <a:pt x="1025164" y="1113309"/>
                </a:lnTo>
                <a:lnTo>
                  <a:pt x="1000445" y="1149081"/>
                </a:lnTo>
                <a:lnTo>
                  <a:pt x="968004" y="1171055"/>
                </a:lnTo>
                <a:lnTo>
                  <a:pt x="931298" y="1175743"/>
                </a:lnTo>
                <a:cubicBezTo>
                  <a:pt x="906176" y="1172327"/>
                  <a:pt x="885270" y="1155705"/>
                  <a:pt x="871779" y="1131594"/>
                </a:cubicBezTo>
                <a:cubicBezTo>
                  <a:pt x="865034" y="1119538"/>
                  <a:pt x="860141" y="1105608"/>
                  <a:pt x="857505" y="1090521"/>
                </a:cubicBezTo>
                <a:cubicBezTo>
                  <a:pt x="854866" y="1075434"/>
                  <a:pt x="854480" y="1059189"/>
                  <a:pt x="856749" y="1042499"/>
                </a:cubicBezTo>
                <a:cubicBezTo>
                  <a:pt x="859017" y="1025809"/>
                  <a:pt x="863725" y="1010256"/>
                  <a:pt x="870295" y="996421"/>
                </a:cubicBezTo>
                <a:cubicBezTo>
                  <a:pt x="876863" y="982585"/>
                  <a:pt x="885296" y="970468"/>
                  <a:pt x="895014" y="960648"/>
                </a:cubicBezTo>
                <a:cubicBezTo>
                  <a:pt x="904733" y="950832"/>
                  <a:pt x="915738" y="943311"/>
                  <a:pt x="927454" y="938674"/>
                </a:cubicBezTo>
                <a:close/>
                <a:moveTo>
                  <a:pt x="3765690" y="1115876"/>
                </a:moveTo>
                <a:lnTo>
                  <a:pt x="3790201" y="1128079"/>
                </a:lnTo>
                <a:cubicBezTo>
                  <a:pt x="3796474" y="1135618"/>
                  <a:pt x="3800354" y="1146036"/>
                  <a:pt x="3800354" y="1157540"/>
                </a:cubicBezTo>
                <a:cubicBezTo>
                  <a:pt x="3800354" y="1169046"/>
                  <a:pt x="3796474" y="1179462"/>
                  <a:pt x="3790201" y="1187001"/>
                </a:cubicBezTo>
                <a:lnTo>
                  <a:pt x="3765690" y="1199204"/>
                </a:lnTo>
                <a:lnTo>
                  <a:pt x="3741179" y="1187002"/>
                </a:lnTo>
                <a:lnTo>
                  <a:pt x="3731026" y="1157540"/>
                </a:lnTo>
                <a:lnTo>
                  <a:pt x="3741179" y="1128079"/>
                </a:lnTo>
                <a:cubicBezTo>
                  <a:pt x="3747452" y="1120540"/>
                  <a:pt x="3756117" y="1115876"/>
                  <a:pt x="3765690" y="1115876"/>
                </a:cubicBezTo>
                <a:close/>
                <a:moveTo>
                  <a:pt x="2028143" y="998333"/>
                </a:moveTo>
                <a:cubicBezTo>
                  <a:pt x="2037629" y="999623"/>
                  <a:pt x="2045587" y="1005411"/>
                  <a:pt x="2050787" y="1013726"/>
                </a:cubicBezTo>
                <a:lnTo>
                  <a:pt x="2056880" y="1044286"/>
                </a:lnTo>
                <a:lnTo>
                  <a:pt x="2042852" y="1072113"/>
                </a:lnTo>
                <a:lnTo>
                  <a:pt x="2016921" y="1080902"/>
                </a:lnTo>
                <a:lnTo>
                  <a:pt x="1994276" y="1065509"/>
                </a:lnTo>
                <a:cubicBezTo>
                  <a:pt x="1989076" y="1057194"/>
                  <a:pt x="1986634" y="1046350"/>
                  <a:pt x="1988184" y="1034949"/>
                </a:cubicBezTo>
                <a:cubicBezTo>
                  <a:pt x="1989733" y="1023550"/>
                  <a:pt x="1994981" y="1013749"/>
                  <a:pt x="2002212" y="1007124"/>
                </a:cubicBezTo>
                <a:close/>
                <a:moveTo>
                  <a:pt x="4308953" y="1148731"/>
                </a:moveTo>
                <a:cubicBezTo>
                  <a:pt x="4328814" y="1148729"/>
                  <a:pt x="4346793" y="1157147"/>
                  <a:pt x="4359807" y="1170759"/>
                </a:cubicBezTo>
                <a:cubicBezTo>
                  <a:pt x="4372819" y="1184367"/>
                  <a:pt x="4380869" y="1203169"/>
                  <a:pt x="4380868" y="1223937"/>
                </a:cubicBezTo>
                <a:cubicBezTo>
                  <a:pt x="4380868" y="1244705"/>
                  <a:pt x="4372820" y="1263507"/>
                  <a:pt x="4359806" y="1277117"/>
                </a:cubicBezTo>
                <a:cubicBezTo>
                  <a:pt x="4346792" y="1290728"/>
                  <a:pt x="4328813" y="1299146"/>
                  <a:pt x="4308953" y="1299146"/>
                </a:cubicBezTo>
                <a:lnTo>
                  <a:pt x="4258103" y="1277118"/>
                </a:lnTo>
                <a:lnTo>
                  <a:pt x="4237040" y="1223938"/>
                </a:lnTo>
                <a:lnTo>
                  <a:pt x="4258101" y="1170757"/>
                </a:lnTo>
                <a:cubicBezTo>
                  <a:pt x="4271117" y="1157149"/>
                  <a:pt x="4289096" y="1148731"/>
                  <a:pt x="4308953" y="1148731"/>
                </a:cubicBezTo>
                <a:close/>
                <a:moveTo>
                  <a:pt x="1485405" y="957722"/>
                </a:moveTo>
                <a:cubicBezTo>
                  <a:pt x="1505081" y="960396"/>
                  <a:pt x="1521763" y="971159"/>
                  <a:pt x="1532827" y="986396"/>
                </a:cubicBezTo>
                <a:lnTo>
                  <a:pt x="1546534" y="1041929"/>
                </a:lnTo>
                <a:lnTo>
                  <a:pt x="1518500" y="1091788"/>
                </a:lnTo>
                <a:lnTo>
                  <a:pt x="1465147" y="1106767"/>
                </a:lnTo>
                <a:cubicBezTo>
                  <a:pt x="1445468" y="1104092"/>
                  <a:pt x="1428786" y="1093329"/>
                  <a:pt x="1417724" y="1078089"/>
                </a:cubicBezTo>
                <a:cubicBezTo>
                  <a:pt x="1406662" y="1062850"/>
                  <a:pt x="1401219" y="1043136"/>
                  <a:pt x="1404016" y="1022557"/>
                </a:cubicBezTo>
                <a:cubicBezTo>
                  <a:pt x="1406813" y="1001978"/>
                  <a:pt x="1417321" y="984432"/>
                  <a:pt x="1432048" y="972700"/>
                </a:cubicBezTo>
                <a:cubicBezTo>
                  <a:pt x="1446776" y="960965"/>
                  <a:pt x="1465725" y="955045"/>
                  <a:pt x="1485405" y="957722"/>
                </a:cubicBezTo>
                <a:close/>
                <a:moveTo>
                  <a:pt x="5779289" y="1240469"/>
                </a:moveTo>
                <a:lnTo>
                  <a:pt x="5780682" y="1349835"/>
                </a:lnTo>
                <a:lnTo>
                  <a:pt x="5777964" y="1345122"/>
                </a:lnTo>
                <a:lnTo>
                  <a:pt x="5764948" y="1269760"/>
                </a:lnTo>
                <a:lnTo>
                  <a:pt x="5769921" y="1240971"/>
                </a:lnTo>
                <a:close/>
                <a:moveTo>
                  <a:pt x="16110" y="850598"/>
                </a:moveTo>
                <a:lnTo>
                  <a:pt x="25325" y="852357"/>
                </a:lnTo>
                <a:lnTo>
                  <a:pt x="26375" y="881554"/>
                </a:lnTo>
                <a:lnTo>
                  <a:pt x="3328" y="954476"/>
                </a:lnTo>
                <a:lnTo>
                  <a:pt x="0" y="958780"/>
                </a:lnTo>
                <a:close/>
                <a:moveTo>
                  <a:pt x="3665259" y="1080248"/>
                </a:moveTo>
                <a:lnTo>
                  <a:pt x="3684577" y="1091811"/>
                </a:lnTo>
                <a:cubicBezTo>
                  <a:pt x="3689521" y="1098956"/>
                  <a:pt x="3692580" y="1108825"/>
                  <a:pt x="3692580" y="1119726"/>
                </a:cubicBezTo>
                <a:cubicBezTo>
                  <a:pt x="3692580" y="1130628"/>
                  <a:pt x="3689522" y="1140498"/>
                  <a:pt x="3684578" y="1147642"/>
                </a:cubicBezTo>
                <a:lnTo>
                  <a:pt x="3665258" y="1159205"/>
                </a:lnTo>
                <a:lnTo>
                  <a:pt x="3645938" y="1147642"/>
                </a:lnTo>
                <a:lnTo>
                  <a:pt x="3637937" y="1119726"/>
                </a:lnTo>
                <a:lnTo>
                  <a:pt x="3645939" y="1091811"/>
                </a:lnTo>
                <a:cubicBezTo>
                  <a:pt x="3650883" y="1084666"/>
                  <a:pt x="3657714" y="1080248"/>
                  <a:pt x="3665259" y="1080248"/>
                </a:cubicBezTo>
                <a:close/>
                <a:moveTo>
                  <a:pt x="2132458" y="976556"/>
                </a:moveTo>
                <a:cubicBezTo>
                  <a:pt x="2139934" y="977572"/>
                  <a:pt x="2146108" y="982870"/>
                  <a:pt x="2150044" y="990616"/>
                </a:cubicBezTo>
                <a:lnTo>
                  <a:pt x="2154214" y="1019354"/>
                </a:lnTo>
                <a:lnTo>
                  <a:pt x="2142526" y="1045938"/>
                </a:lnTo>
                <a:lnTo>
                  <a:pt x="2121825" y="1054794"/>
                </a:lnTo>
                <a:lnTo>
                  <a:pt x="2104238" y="1040734"/>
                </a:lnTo>
                <a:cubicBezTo>
                  <a:pt x="2100301" y="1032990"/>
                  <a:pt x="2098600" y="1022797"/>
                  <a:pt x="2100069" y="1011995"/>
                </a:cubicBezTo>
                <a:cubicBezTo>
                  <a:pt x="2101537" y="1001193"/>
                  <a:pt x="2105897" y="991826"/>
                  <a:pt x="2111758" y="985412"/>
                </a:cubicBezTo>
                <a:close/>
                <a:moveTo>
                  <a:pt x="3476931" y="1063104"/>
                </a:moveTo>
                <a:lnTo>
                  <a:pt x="3496249" y="1074667"/>
                </a:lnTo>
                <a:cubicBezTo>
                  <a:pt x="3501194" y="1081810"/>
                  <a:pt x="3504250" y="1091681"/>
                  <a:pt x="3504250" y="1102583"/>
                </a:cubicBezTo>
                <a:cubicBezTo>
                  <a:pt x="3504251" y="1113485"/>
                  <a:pt x="3501193" y="1123354"/>
                  <a:pt x="3496249" y="1130498"/>
                </a:cubicBezTo>
                <a:lnTo>
                  <a:pt x="3476930" y="1142061"/>
                </a:lnTo>
                <a:lnTo>
                  <a:pt x="3457611" y="1130498"/>
                </a:lnTo>
                <a:lnTo>
                  <a:pt x="3449609" y="1102583"/>
                </a:lnTo>
                <a:lnTo>
                  <a:pt x="3457610" y="1074666"/>
                </a:lnTo>
                <a:cubicBezTo>
                  <a:pt x="3462554" y="1067523"/>
                  <a:pt x="3469384" y="1063103"/>
                  <a:pt x="3476931" y="1063104"/>
                </a:cubicBezTo>
                <a:close/>
                <a:moveTo>
                  <a:pt x="2321379" y="984933"/>
                </a:moveTo>
                <a:cubicBezTo>
                  <a:pt x="2328857" y="985948"/>
                  <a:pt x="2335030" y="991248"/>
                  <a:pt x="2338967" y="998991"/>
                </a:cubicBezTo>
                <a:lnTo>
                  <a:pt x="2343135" y="1027732"/>
                </a:lnTo>
                <a:lnTo>
                  <a:pt x="2331446" y="1054314"/>
                </a:lnTo>
                <a:lnTo>
                  <a:pt x="2310746" y="1063170"/>
                </a:lnTo>
                <a:lnTo>
                  <a:pt x="2293160" y="1049111"/>
                </a:lnTo>
                <a:cubicBezTo>
                  <a:pt x="2289223" y="1041366"/>
                  <a:pt x="2287522" y="1031175"/>
                  <a:pt x="2288992" y="1020373"/>
                </a:cubicBezTo>
                <a:cubicBezTo>
                  <a:pt x="2290460" y="1009570"/>
                  <a:pt x="2294818" y="1000200"/>
                  <a:pt x="2300679" y="993788"/>
                </a:cubicBezTo>
                <a:close/>
                <a:moveTo>
                  <a:pt x="4479536" y="1114343"/>
                </a:moveTo>
                <a:lnTo>
                  <a:pt x="4514209" y="1121329"/>
                </a:lnTo>
                <a:cubicBezTo>
                  <a:pt x="4524865" y="1125828"/>
                  <a:pt x="4534462" y="1132335"/>
                  <a:pt x="4542522" y="1140379"/>
                </a:cubicBezTo>
                <a:cubicBezTo>
                  <a:pt x="4550581" y="1148420"/>
                  <a:pt x="4557104" y="1157997"/>
                  <a:pt x="4561612" y="1168632"/>
                </a:cubicBezTo>
                <a:cubicBezTo>
                  <a:pt x="4566118" y="1179265"/>
                  <a:pt x="4568611" y="1190958"/>
                  <a:pt x="4568611" y="1203230"/>
                </a:cubicBezTo>
                <a:cubicBezTo>
                  <a:pt x="4568613" y="1215502"/>
                  <a:pt x="4566118" y="1227195"/>
                  <a:pt x="4561612" y="1237828"/>
                </a:cubicBezTo>
                <a:cubicBezTo>
                  <a:pt x="4557104" y="1248463"/>
                  <a:pt x="4550582" y="1258039"/>
                  <a:pt x="4542523" y="1266083"/>
                </a:cubicBezTo>
                <a:cubicBezTo>
                  <a:pt x="4526402" y="1282169"/>
                  <a:pt x="4504133" y="1292116"/>
                  <a:pt x="4479536" y="1292117"/>
                </a:cubicBezTo>
                <a:lnTo>
                  <a:pt x="4444865" y="1285130"/>
                </a:lnTo>
                <a:lnTo>
                  <a:pt x="4416551" y="1266083"/>
                </a:lnTo>
                <a:lnTo>
                  <a:pt x="4397461" y="1237828"/>
                </a:lnTo>
                <a:lnTo>
                  <a:pt x="4390463" y="1203230"/>
                </a:lnTo>
                <a:lnTo>
                  <a:pt x="4397462" y="1168632"/>
                </a:lnTo>
                <a:lnTo>
                  <a:pt x="4416551" y="1140378"/>
                </a:lnTo>
                <a:lnTo>
                  <a:pt x="4444865" y="1121329"/>
                </a:lnTo>
                <a:cubicBezTo>
                  <a:pt x="4455522" y="1116832"/>
                  <a:pt x="4467238" y="1114343"/>
                  <a:pt x="4479536" y="1114343"/>
                </a:cubicBezTo>
                <a:close/>
                <a:moveTo>
                  <a:pt x="1321008" y="900673"/>
                </a:moveTo>
                <a:cubicBezTo>
                  <a:pt x="1333194" y="902329"/>
                  <a:pt x="1344468" y="906374"/>
                  <a:pt x="1354422" y="912265"/>
                </a:cubicBezTo>
                <a:lnTo>
                  <a:pt x="1379912" y="934954"/>
                </a:lnTo>
                <a:lnTo>
                  <a:pt x="1395022" y="965521"/>
                </a:lnTo>
                <a:lnTo>
                  <a:pt x="1397298" y="1000747"/>
                </a:lnTo>
                <a:lnTo>
                  <a:pt x="1385704" y="1034087"/>
                </a:lnTo>
                <a:lnTo>
                  <a:pt x="1362982" y="1059513"/>
                </a:lnTo>
                <a:lnTo>
                  <a:pt x="1332361" y="1074573"/>
                </a:lnTo>
                <a:lnTo>
                  <a:pt x="1297065" y="1076827"/>
                </a:lnTo>
                <a:cubicBezTo>
                  <a:pt x="1272692" y="1073513"/>
                  <a:pt x="1251966" y="1060658"/>
                  <a:pt x="1238158" y="1042547"/>
                </a:cubicBezTo>
                <a:cubicBezTo>
                  <a:pt x="1231256" y="1033491"/>
                  <a:pt x="1226083" y="1023124"/>
                  <a:pt x="1223048" y="1011979"/>
                </a:cubicBezTo>
                <a:cubicBezTo>
                  <a:pt x="1220015" y="1000836"/>
                  <a:pt x="1219118" y="988913"/>
                  <a:pt x="1220773" y="976753"/>
                </a:cubicBezTo>
                <a:cubicBezTo>
                  <a:pt x="1222426" y="964593"/>
                  <a:pt x="1226471" y="953343"/>
                  <a:pt x="1232368" y="943413"/>
                </a:cubicBezTo>
                <a:cubicBezTo>
                  <a:pt x="1238267" y="933482"/>
                  <a:pt x="1246020" y="924871"/>
                  <a:pt x="1255089" y="917989"/>
                </a:cubicBezTo>
                <a:cubicBezTo>
                  <a:pt x="1264159" y="911104"/>
                  <a:pt x="1274545" y="905948"/>
                  <a:pt x="1285710" y="902926"/>
                </a:cubicBezTo>
                <a:close/>
                <a:moveTo>
                  <a:pt x="3564687" y="1036247"/>
                </a:moveTo>
                <a:lnTo>
                  <a:pt x="3584004" y="1047810"/>
                </a:lnTo>
                <a:cubicBezTo>
                  <a:pt x="3588949" y="1054955"/>
                  <a:pt x="3592006" y="1064824"/>
                  <a:pt x="3592006" y="1075725"/>
                </a:cubicBezTo>
                <a:cubicBezTo>
                  <a:pt x="3592006" y="1086627"/>
                  <a:pt x="3588948" y="1096497"/>
                  <a:pt x="3584004" y="1103641"/>
                </a:cubicBezTo>
                <a:lnTo>
                  <a:pt x="3564685" y="1115204"/>
                </a:lnTo>
                <a:lnTo>
                  <a:pt x="3545365" y="1103641"/>
                </a:lnTo>
                <a:lnTo>
                  <a:pt x="3537365" y="1075725"/>
                </a:lnTo>
                <a:lnTo>
                  <a:pt x="3545367" y="1047810"/>
                </a:lnTo>
                <a:cubicBezTo>
                  <a:pt x="3550309" y="1040665"/>
                  <a:pt x="3557140" y="1036247"/>
                  <a:pt x="3564687" y="1036247"/>
                </a:cubicBezTo>
                <a:close/>
                <a:moveTo>
                  <a:pt x="2238040" y="946501"/>
                </a:moveTo>
                <a:cubicBezTo>
                  <a:pt x="2245518" y="947518"/>
                  <a:pt x="2251691" y="952815"/>
                  <a:pt x="2255626" y="960561"/>
                </a:cubicBezTo>
                <a:lnTo>
                  <a:pt x="2259796" y="989299"/>
                </a:lnTo>
                <a:lnTo>
                  <a:pt x="2248109" y="1015883"/>
                </a:lnTo>
                <a:lnTo>
                  <a:pt x="2227407" y="1024739"/>
                </a:lnTo>
                <a:lnTo>
                  <a:pt x="2209822" y="1010680"/>
                </a:lnTo>
                <a:cubicBezTo>
                  <a:pt x="2205885" y="1002935"/>
                  <a:pt x="2204184" y="992743"/>
                  <a:pt x="2205652" y="981940"/>
                </a:cubicBezTo>
                <a:cubicBezTo>
                  <a:pt x="2207121" y="971138"/>
                  <a:pt x="2211479" y="961771"/>
                  <a:pt x="2217341" y="955357"/>
                </a:cubicBezTo>
                <a:close/>
                <a:moveTo>
                  <a:pt x="3494965" y="994492"/>
                </a:moveTo>
                <a:lnTo>
                  <a:pt x="3514283" y="1006055"/>
                </a:lnTo>
                <a:cubicBezTo>
                  <a:pt x="3519227" y="1013197"/>
                  <a:pt x="3522286" y="1023069"/>
                  <a:pt x="3522286" y="1033970"/>
                </a:cubicBezTo>
                <a:cubicBezTo>
                  <a:pt x="3522286" y="1044872"/>
                  <a:pt x="3519228" y="1054741"/>
                  <a:pt x="3514284" y="1061885"/>
                </a:cubicBezTo>
                <a:lnTo>
                  <a:pt x="3494964" y="1073449"/>
                </a:lnTo>
                <a:lnTo>
                  <a:pt x="3475645" y="1061885"/>
                </a:lnTo>
                <a:lnTo>
                  <a:pt x="3467643" y="1033970"/>
                </a:lnTo>
                <a:lnTo>
                  <a:pt x="3475645" y="1006055"/>
                </a:lnTo>
                <a:cubicBezTo>
                  <a:pt x="3480589" y="998910"/>
                  <a:pt x="3487419" y="994490"/>
                  <a:pt x="3494965" y="994492"/>
                </a:cubicBezTo>
                <a:close/>
                <a:moveTo>
                  <a:pt x="2312750" y="914517"/>
                </a:moveTo>
                <a:cubicBezTo>
                  <a:pt x="2320227" y="915531"/>
                  <a:pt x="2326400" y="920831"/>
                  <a:pt x="2330337" y="928576"/>
                </a:cubicBezTo>
                <a:lnTo>
                  <a:pt x="2334506" y="957315"/>
                </a:lnTo>
                <a:lnTo>
                  <a:pt x="2322817" y="983898"/>
                </a:lnTo>
                <a:lnTo>
                  <a:pt x="2302117" y="992755"/>
                </a:lnTo>
                <a:lnTo>
                  <a:pt x="2284530" y="978694"/>
                </a:lnTo>
                <a:cubicBezTo>
                  <a:pt x="2280593" y="970949"/>
                  <a:pt x="2278893" y="960758"/>
                  <a:pt x="2280361" y="949956"/>
                </a:cubicBezTo>
                <a:cubicBezTo>
                  <a:pt x="2281829" y="939154"/>
                  <a:pt x="2286190" y="929784"/>
                  <a:pt x="2292050" y="923373"/>
                </a:cubicBezTo>
                <a:close/>
                <a:moveTo>
                  <a:pt x="3856128" y="994615"/>
                </a:moveTo>
                <a:cubicBezTo>
                  <a:pt x="3869402" y="994617"/>
                  <a:pt x="3881418" y="1001781"/>
                  <a:pt x="3890116" y="1013370"/>
                </a:cubicBezTo>
                <a:cubicBezTo>
                  <a:pt x="3898813" y="1024957"/>
                  <a:pt x="3904195" y="1040966"/>
                  <a:pt x="3904195" y="1058647"/>
                </a:cubicBezTo>
                <a:cubicBezTo>
                  <a:pt x="3904195" y="1076328"/>
                  <a:pt x="3898815" y="1092336"/>
                  <a:pt x="3890117" y="1103924"/>
                </a:cubicBezTo>
                <a:cubicBezTo>
                  <a:pt x="3881418" y="1115511"/>
                  <a:pt x="3869402" y="1122678"/>
                  <a:pt x="3856128" y="1122678"/>
                </a:cubicBezTo>
                <a:lnTo>
                  <a:pt x="3822140" y="1103925"/>
                </a:lnTo>
                <a:lnTo>
                  <a:pt x="3808061" y="1058647"/>
                </a:lnTo>
                <a:lnTo>
                  <a:pt x="3822139" y="1013370"/>
                </a:lnTo>
                <a:cubicBezTo>
                  <a:pt x="3830839" y="1001783"/>
                  <a:pt x="3842855" y="994615"/>
                  <a:pt x="3856128" y="994615"/>
                </a:cubicBezTo>
                <a:close/>
                <a:moveTo>
                  <a:pt x="1954861" y="865997"/>
                </a:moveTo>
                <a:cubicBezTo>
                  <a:pt x="1968013" y="867785"/>
                  <a:pt x="1978954" y="876506"/>
                  <a:pt x="1986014" y="889159"/>
                </a:cubicBezTo>
                <a:lnTo>
                  <a:pt x="1993866" y="935919"/>
                </a:lnTo>
                <a:lnTo>
                  <a:pt x="1973817" y="978889"/>
                </a:lnTo>
                <a:lnTo>
                  <a:pt x="1937613" y="992893"/>
                </a:lnTo>
                <a:cubicBezTo>
                  <a:pt x="1924460" y="991105"/>
                  <a:pt x="1913519" y="982385"/>
                  <a:pt x="1906460" y="969732"/>
                </a:cubicBezTo>
                <a:cubicBezTo>
                  <a:pt x="1899402" y="957078"/>
                  <a:pt x="1896227" y="940492"/>
                  <a:pt x="1898608" y="922972"/>
                </a:cubicBezTo>
                <a:cubicBezTo>
                  <a:pt x="1900989" y="905452"/>
                  <a:pt x="1908478" y="890314"/>
                  <a:pt x="1918657" y="880004"/>
                </a:cubicBezTo>
                <a:cubicBezTo>
                  <a:pt x="1928836" y="869692"/>
                  <a:pt x="1941708" y="864211"/>
                  <a:pt x="1954861" y="865997"/>
                </a:cubicBezTo>
                <a:close/>
                <a:moveTo>
                  <a:pt x="3730257" y="979923"/>
                </a:moveTo>
                <a:lnTo>
                  <a:pt x="3758003" y="996027"/>
                </a:lnTo>
                <a:cubicBezTo>
                  <a:pt x="3765105" y="1005977"/>
                  <a:pt x="3769496" y="1019722"/>
                  <a:pt x="3769496" y="1034905"/>
                </a:cubicBezTo>
                <a:cubicBezTo>
                  <a:pt x="3769496" y="1050088"/>
                  <a:pt x="3765104" y="1063833"/>
                  <a:pt x="3758003" y="1073782"/>
                </a:cubicBezTo>
                <a:cubicBezTo>
                  <a:pt x="3750902" y="1083732"/>
                  <a:pt x="3741093" y="1089886"/>
                  <a:pt x="3730257" y="1089886"/>
                </a:cubicBezTo>
                <a:lnTo>
                  <a:pt x="3702510" y="1073782"/>
                </a:lnTo>
                <a:lnTo>
                  <a:pt x="3691018" y="1034905"/>
                </a:lnTo>
                <a:lnTo>
                  <a:pt x="3702510" y="996027"/>
                </a:lnTo>
                <a:cubicBezTo>
                  <a:pt x="3709613" y="986078"/>
                  <a:pt x="3719421" y="979923"/>
                  <a:pt x="3730257" y="979923"/>
                </a:cubicBezTo>
                <a:close/>
                <a:moveTo>
                  <a:pt x="2081564" y="868391"/>
                </a:moveTo>
                <a:cubicBezTo>
                  <a:pt x="2092301" y="869851"/>
                  <a:pt x="2101191" y="877270"/>
                  <a:pt x="2106889" y="888085"/>
                </a:cubicBezTo>
                <a:lnTo>
                  <a:pt x="2113040" y="928157"/>
                </a:lnTo>
                <a:lnTo>
                  <a:pt x="2096417" y="965132"/>
                </a:lnTo>
                <a:lnTo>
                  <a:pt x="2066754" y="977352"/>
                </a:lnTo>
                <a:cubicBezTo>
                  <a:pt x="2056017" y="975893"/>
                  <a:pt x="2047126" y="968474"/>
                  <a:pt x="2041430" y="957658"/>
                </a:cubicBezTo>
                <a:cubicBezTo>
                  <a:pt x="2035733" y="946843"/>
                  <a:pt x="2033232" y="932632"/>
                  <a:pt x="2035277" y="917587"/>
                </a:cubicBezTo>
                <a:cubicBezTo>
                  <a:pt x="2037322" y="902543"/>
                  <a:pt x="2043524" y="889514"/>
                  <a:pt x="2051902" y="880612"/>
                </a:cubicBezTo>
                <a:close/>
                <a:moveTo>
                  <a:pt x="3405766" y="954202"/>
                </a:moveTo>
                <a:lnTo>
                  <a:pt x="3425085" y="965767"/>
                </a:lnTo>
                <a:cubicBezTo>
                  <a:pt x="3430030" y="972909"/>
                  <a:pt x="3433087" y="982781"/>
                  <a:pt x="3433087" y="993682"/>
                </a:cubicBezTo>
                <a:cubicBezTo>
                  <a:pt x="3433087" y="1004583"/>
                  <a:pt x="3430029" y="1014453"/>
                  <a:pt x="3425085" y="1021598"/>
                </a:cubicBezTo>
                <a:lnTo>
                  <a:pt x="3405766" y="1033161"/>
                </a:lnTo>
                <a:lnTo>
                  <a:pt x="3386446" y="1021597"/>
                </a:lnTo>
                <a:lnTo>
                  <a:pt x="3378444" y="993680"/>
                </a:lnTo>
                <a:lnTo>
                  <a:pt x="3386447" y="965765"/>
                </a:lnTo>
                <a:cubicBezTo>
                  <a:pt x="3391390" y="958622"/>
                  <a:pt x="3398221" y="954202"/>
                  <a:pt x="3405766" y="954202"/>
                </a:cubicBezTo>
                <a:close/>
                <a:moveTo>
                  <a:pt x="2406563" y="886607"/>
                </a:moveTo>
                <a:cubicBezTo>
                  <a:pt x="2414039" y="887623"/>
                  <a:pt x="2420212" y="892923"/>
                  <a:pt x="2424148" y="900667"/>
                </a:cubicBezTo>
                <a:lnTo>
                  <a:pt x="2428319" y="929405"/>
                </a:lnTo>
                <a:lnTo>
                  <a:pt x="2416630" y="955990"/>
                </a:lnTo>
                <a:lnTo>
                  <a:pt x="2395928" y="964847"/>
                </a:lnTo>
                <a:lnTo>
                  <a:pt x="2378342" y="950787"/>
                </a:lnTo>
                <a:cubicBezTo>
                  <a:pt x="2374406" y="943042"/>
                  <a:pt x="2372705" y="932850"/>
                  <a:pt x="2374173" y="922048"/>
                </a:cubicBezTo>
                <a:cubicBezTo>
                  <a:pt x="2375641" y="911246"/>
                  <a:pt x="2380000" y="901876"/>
                  <a:pt x="2385862" y="895465"/>
                </a:cubicBezTo>
                <a:close/>
                <a:moveTo>
                  <a:pt x="3993310" y="991969"/>
                </a:moveTo>
                <a:cubicBezTo>
                  <a:pt x="4009565" y="991969"/>
                  <a:pt x="4024282" y="1000204"/>
                  <a:pt x="4034935" y="1013516"/>
                </a:cubicBezTo>
                <a:cubicBezTo>
                  <a:pt x="4045588" y="1026830"/>
                  <a:pt x="4052176" y="1045221"/>
                  <a:pt x="4052176" y="1065535"/>
                </a:cubicBezTo>
                <a:cubicBezTo>
                  <a:pt x="4052176" y="1085850"/>
                  <a:pt x="4045587" y="1104242"/>
                  <a:pt x="4034934" y="1117555"/>
                </a:cubicBezTo>
                <a:cubicBezTo>
                  <a:pt x="4024282" y="1130868"/>
                  <a:pt x="4009565" y="1139102"/>
                  <a:pt x="3993310" y="1139102"/>
                </a:cubicBezTo>
                <a:lnTo>
                  <a:pt x="3951686" y="1117556"/>
                </a:lnTo>
                <a:lnTo>
                  <a:pt x="3934444" y="1065535"/>
                </a:lnTo>
                <a:lnTo>
                  <a:pt x="3951686" y="1013516"/>
                </a:lnTo>
                <a:cubicBezTo>
                  <a:pt x="3962339" y="1000203"/>
                  <a:pt x="3977054" y="991969"/>
                  <a:pt x="3993310" y="991969"/>
                </a:cubicBezTo>
                <a:close/>
                <a:moveTo>
                  <a:pt x="1819285" y="844899"/>
                </a:moveTo>
                <a:cubicBezTo>
                  <a:pt x="1835393" y="847089"/>
                  <a:pt x="1848865" y="857229"/>
                  <a:pt x="1857628" y="871856"/>
                </a:cubicBezTo>
                <a:lnTo>
                  <a:pt x="1867707" y="925723"/>
                </a:lnTo>
                <a:lnTo>
                  <a:pt x="1843616" y="974948"/>
                </a:lnTo>
                <a:lnTo>
                  <a:pt x="1799469" y="990692"/>
                </a:lnTo>
                <a:cubicBezTo>
                  <a:pt x="1783362" y="988502"/>
                  <a:pt x="1769888" y="978361"/>
                  <a:pt x="1761126" y="963735"/>
                </a:cubicBezTo>
                <a:cubicBezTo>
                  <a:pt x="1752363" y="949109"/>
                  <a:pt x="1748311" y="929997"/>
                  <a:pt x="1751047" y="909867"/>
                </a:cubicBezTo>
                <a:cubicBezTo>
                  <a:pt x="1753783" y="889738"/>
                  <a:pt x="1762788" y="872402"/>
                  <a:pt x="1775137" y="860644"/>
                </a:cubicBezTo>
                <a:cubicBezTo>
                  <a:pt x="1787486" y="848888"/>
                  <a:pt x="1803178" y="842710"/>
                  <a:pt x="1819285" y="844899"/>
                </a:cubicBezTo>
                <a:close/>
                <a:moveTo>
                  <a:pt x="4686882" y="1033079"/>
                </a:moveTo>
                <a:lnTo>
                  <a:pt x="4722620" y="1042664"/>
                </a:lnTo>
                <a:cubicBezTo>
                  <a:pt x="4733605" y="1048837"/>
                  <a:pt x="4743497" y="1057771"/>
                  <a:pt x="4751805" y="1068807"/>
                </a:cubicBezTo>
                <a:cubicBezTo>
                  <a:pt x="4760112" y="1079846"/>
                  <a:pt x="4766836" y="1092988"/>
                  <a:pt x="4771481" y="1107582"/>
                </a:cubicBezTo>
                <a:cubicBezTo>
                  <a:pt x="4776128" y="1122177"/>
                  <a:pt x="4778698" y="1138222"/>
                  <a:pt x="4778698" y="1155066"/>
                </a:cubicBezTo>
                <a:cubicBezTo>
                  <a:pt x="4778698" y="1171908"/>
                  <a:pt x="4776128" y="1187954"/>
                  <a:pt x="4771481" y="1202548"/>
                </a:cubicBezTo>
                <a:cubicBezTo>
                  <a:pt x="4766837" y="1217143"/>
                  <a:pt x="4760112" y="1230286"/>
                  <a:pt x="4751805" y="1241325"/>
                </a:cubicBezTo>
                <a:cubicBezTo>
                  <a:pt x="4735190" y="1263399"/>
                  <a:pt x="4712235" y="1277054"/>
                  <a:pt x="4686882" y="1277054"/>
                </a:cubicBezTo>
                <a:lnTo>
                  <a:pt x="4651142" y="1267466"/>
                </a:lnTo>
                <a:lnTo>
                  <a:pt x="4621956" y="1241323"/>
                </a:lnTo>
                <a:lnTo>
                  <a:pt x="4602280" y="1202548"/>
                </a:lnTo>
                <a:lnTo>
                  <a:pt x="4595066" y="1155066"/>
                </a:lnTo>
                <a:lnTo>
                  <a:pt x="4602282" y="1107582"/>
                </a:lnTo>
                <a:lnTo>
                  <a:pt x="4621958" y="1068807"/>
                </a:lnTo>
                <a:lnTo>
                  <a:pt x="4651142" y="1042664"/>
                </a:lnTo>
                <a:cubicBezTo>
                  <a:pt x="4662128" y="1036492"/>
                  <a:pt x="4674204" y="1033079"/>
                  <a:pt x="4686882" y="1033079"/>
                </a:cubicBezTo>
                <a:close/>
                <a:moveTo>
                  <a:pt x="1126495" y="792224"/>
                </a:moveTo>
                <a:cubicBezTo>
                  <a:pt x="1139058" y="793931"/>
                  <a:pt x="1150564" y="798940"/>
                  <a:pt x="1160619" y="806535"/>
                </a:cubicBezTo>
                <a:lnTo>
                  <a:pt x="1186016" y="836370"/>
                </a:lnTo>
                <a:lnTo>
                  <a:pt x="1200291" y="877442"/>
                </a:lnTo>
                <a:lnTo>
                  <a:pt x="1201046" y="925465"/>
                </a:lnTo>
                <a:lnTo>
                  <a:pt x="1187502" y="971543"/>
                </a:lnTo>
                <a:lnTo>
                  <a:pt x="1162783" y="1007315"/>
                </a:lnTo>
                <a:lnTo>
                  <a:pt x="1130342" y="1029289"/>
                </a:lnTo>
                <a:lnTo>
                  <a:pt x="1093637" y="1033976"/>
                </a:lnTo>
                <a:cubicBezTo>
                  <a:pt x="1068515" y="1030561"/>
                  <a:pt x="1047608" y="1013939"/>
                  <a:pt x="1034117" y="989829"/>
                </a:cubicBezTo>
                <a:cubicBezTo>
                  <a:pt x="1027373" y="977771"/>
                  <a:pt x="1022479" y="963842"/>
                  <a:pt x="1019843" y="948755"/>
                </a:cubicBezTo>
                <a:cubicBezTo>
                  <a:pt x="1017204" y="933668"/>
                  <a:pt x="1016818" y="917422"/>
                  <a:pt x="1019087" y="900734"/>
                </a:cubicBezTo>
                <a:cubicBezTo>
                  <a:pt x="1021355" y="884043"/>
                  <a:pt x="1026063" y="868490"/>
                  <a:pt x="1032633" y="854654"/>
                </a:cubicBezTo>
                <a:cubicBezTo>
                  <a:pt x="1039201" y="840819"/>
                  <a:pt x="1047634" y="828702"/>
                  <a:pt x="1057352" y="818882"/>
                </a:cubicBezTo>
                <a:cubicBezTo>
                  <a:pt x="1067071" y="809066"/>
                  <a:pt x="1078076" y="801546"/>
                  <a:pt x="1089792" y="796908"/>
                </a:cubicBezTo>
                <a:close/>
                <a:moveTo>
                  <a:pt x="3623924" y="953537"/>
                </a:moveTo>
                <a:lnTo>
                  <a:pt x="3648435" y="965740"/>
                </a:lnTo>
                <a:cubicBezTo>
                  <a:pt x="3654708" y="973279"/>
                  <a:pt x="3658588" y="983697"/>
                  <a:pt x="3658588" y="995201"/>
                </a:cubicBezTo>
                <a:cubicBezTo>
                  <a:pt x="3658588" y="1006707"/>
                  <a:pt x="3654708" y="1017123"/>
                  <a:pt x="3648435" y="1024662"/>
                </a:cubicBezTo>
                <a:lnTo>
                  <a:pt x="3623924" y="1036865"/>
                </a:lnTo>
                <a:lnTo>
                  <a:pt x="3599413" y="1024663"/>
                </a:lnTo>
                <a:lnTo>
                  <a:pt x="3589260" y="995201"/>
                </a:lnTo>
                <a:lnTo>
                  <a:pt x="3599413" y="965740"/>
                </a:lnTo>
                <a:cubicBezTo>
                  <a:pt x="3605686" y="958201"/>
                  <a:pt x="3614351" y="953537"/>
                  <a:pt x="3623924" y="953537"/>
                </a:cubicBezTo>
                <a:close/>
                <a:moveTo>
                  <a:pt x="2190482" y="856567"/>
                </a:moveTo>
                <a:cubicBezTo>
                  <a:pt x="2199968" y="857856"/>
                  <a:pt x="2207925" y="863644"/>
                  <a:pt x="2213126" y="871960"/>
                </a:cubicBezTo>
                <a:lnTo>
                  <a:pt x="2219218" y="902520"/>
                </a:lnTo>
                <a:lnTo>
                  <a:pt x="2205190" y="930346"/>
                </a:lnTo>
                <a:lnTo>
                  <a:pt x="2179259" y="939135"/>
                </a:lnTo>
                <a:lnTo>
                  <a:pt x="2156615" y="923742"/>
                </a:lnTo>
                <a:cubicBezTo>
                  <a:pt x="2151414" y="915427"/>
                  <a:pt x="2148972" y="904584"/>
                  <a:pt x="2150522" y="893182"/>
                </a:cubicBezTo>
                <a:cubicBezTo>
                  <a:pt x="2152072" y="881783"/>
                  <a:pt x="2157319" y="871983"/>
                  <a:pt x="2164550" y="865357"/>
                </a:cubicBezTo>
                <a:close/>
                <a:moveTo>
                  <a:pt x="4167187" y="986392"/>
                </a:moveTo>
                <a:cubicBezTo>
                  <a:pt x="4187048" y="986390"/>
                  <a:pt x="4205027" y="994808"/>
                  <a:pt x="4218041" y="1008420"/>
                </a:cubicBezTo>
                <a:cubicBezTo>
                  <a:pt x="4231053" y="1022028"/>
                  <a:pt x="4239103" y="1040830"/>
                  <a:pt x="4239102" y="1061598"/>
                </a:cubicBezTo>
                <a:cubicBezTo>
                  <a:pt x="4239102" y="1082366"/>
                  <a:pt x="4231054" y="1101168"/>
                  <a:pt x="4218040" y="1114778"/>
                </a:cubicBezTo>
                <a:cubicBezTo>
                  <a:pt x="4205026" y="1128389"/>
                  <a:pt x="4187047" y="1136807"/>
                  <a:pt x="4167187" y="1136807"/>
                </a:cubicBezTo>
                <a:lnTo>
                  <a:pt x="4116337" y="1114779"/>
                </a:lnTo>
                <a:lnTo>
                  <a:pt x="4095274" y="1061599"/>
                </a:lnTo>
                <a:lnTo>
                  <a:pt x="4116335" y="1008418"/>
                </a:lnTo>
                <a:cubicBezTo>
                  <a:pt x="4129351" y="994810"/>
                  <a:pt x="4147330" y="986392"/>
                  <a:pt x="4167187" y="986392"/>
                </a:cubicBezTo>
                <a:close/>
                <a:moveTo>
                  <a:pt x="1647743" y="815955"/>
                </a:moveTo>
                <a:cubicBezTo>
                  <a:pt x="1667419" y="818629"/>
                  <a:pt x="1684101" y="829392"/>
                  <a:pt x="1695166" y="844629"/>
                </a:cubicBezTo>
                <a:lnTo>
                  <a:pt x="1708872" y="900162"/>
                </a:lnTo>
                <a:lnTo>
                  <a:pt x="1680839" y="950021"/>
                </a:lnTo>
                <a:lnTo>
                  <a:pt x="1627485" y="965000"/>
                </a:lnTo>
                <a:cubicBezTo>
                  <a:pt x="1607806" y="962325"/>
                  <a:pt x="1591125" y="951562"/>
                  <a:pt x="1580062" y="936323"/>
                </a:cubicBezTo>
                <a:cubicBezTo>
                  <a:pt x="1569000" y="921084"/>
                  <a:pt x="1563558" y="901369"/>
                  <a:pt x="1566355" y="880790"/>
                </a:cubicBezTo>
                <a:cubicBezTo>
                  <a:pt x="1569151" y="860211"/>
                  <a:pt x="1579660" y="842665"/>
                  <a:pt x="1594386" y="830933"/>
                </a:cubicBezTo>
                <a:cubicBezTo>
                  <a:pt x="1609115" y="819198"/>
                  <a:pt x="1628064" y="813278"/>
                  <a:pt x="1647743" y="815955"/>
                </a:cubicBezTo>
                <a:close/>
                <a:moveTo>
                  <a:pt x="5637523" y="1078130"/>
                </a:moveTo>
                <a:lnTo>
                  <a:pt x="5638916" y="1187496"/>
                </a:lnTo>
                <a:lnTo>
                  <a:pt x="5636198" y="1182783"/>
                </a:lnTo>
                <a:lnTo>
                  <a:pt x="5623182" y="1107421"/>
                </a:lnTo>
                <a:lnTo>
                  <a:pt x="5628155" y="1078632"/>
                </a:lnTo>
                <a:close/>
                <a:moveTo>
                  <a:pt x="178448" y="708831"/>
                </a:moveTo>
                <a:lnTo>
                  <a:pt x="187663" y="710590"/>
                </a:lnTo>
                <a:lnTo>
                  <a:pt x="188714" y="739787"/>
                </a:lnTo>
                <a:lnTo>
                  <a:pt x="165666" y="812709"/>
                </a:lnTo>
                <a:lnTo>
                  <a:pt x="162338" y="817013"/>
                </a:lnTo>
                <a:close/>
                <a:moveTo>
                  <a:pt x="3523493" y="917909"/>
                </a:moveTo>
                <a:lnTo>
                  <a:pt x="3542811" y="929472"/>
                </a:lnTo>
                <a:cubicBezTo>
                  <a:pt x="3547755" y="936617"/>
                  <a:pt x="3550814" y="946486"/>
                  <a:pt x="3550814" y="957387"/>
                </a:cubicBezTo>
                <a:cubicBezTo>
                  <a:pt x="3550814" y="968289"/>
                  <a:pt x="3547756" y="978159"/>
                  <a:pt x="3542812" y="985303"/>
                </a:cubicBezTo>
                <a:lnTo>
                  <a:pt x="3523492" y="996866"/>
                </a:lnTo>
                <a:lnTo>
                  <a:pt x="3504172" y="985303"/>
                </a:lnTo>
                <a:lnTo>
                  <a:pt x="3496171" y="957387"/>
                </a:lnTo>
                <a:lnTo>
                  <a:pt x="3504173" y="929472"/>
                </a:lnTo>
                <a:cubicBezTo>
                  <a:pt x="3509117" y="922327"/>
                  <a:pt x="3515948" y="917909"/>
                  <a:pt x="3523493" y="917909"/>
                </a:cubicBezTo>
                <a:close/>
                <a:moveTo>
                  <a:pt x="2294796" y="834789"/>
                </a:moveTo>
                <a:cubicBezTo>
                  <a:pt x="2302272" y="835806"/>
                  <a:pt x="2308446" y="841103"/>
                  <a:pt x="2312383" y="848849"/>
                </a:cubicBezTo>
                <a:lnTo>
                  <a:pt x="2316552" y="877587"/>
                </a:lnTo>
                <a:lnTo>
                  <a:pt x="2304864" y="904171"/>
                </a:lnTo>
                <a:lnTo>
                  <a:pt x="2284163" y="913027"/>
                </a:lnTo>
                <a:lnTo>
                  <a:pt x="2266576" y="898967"/>
                </a:lnTo>
                <a:cubicBezTo>
                  <a:pt x="2262640" y="891223"/>
                  <a:pt x="2260939" y="881031"/>
                  <a:pt x="2262407" y="870228"/>
                </a:cubicBezTo>
                <a:cubicBezTo>
                  <a:pt x="2263875" y="859426"/>
                  <a:pt x="2268235" y="850059"/>
                  <a:pt x="2274097" y="843645"/>
                </a:cubicBezTo>
                <a:close/>
                <a:moveTo>
                  <a:pt x="3335165" y="900766"/>
                </a:moveTo>
                <a:lnTo>
                  <a:pt x="3354483" y="912329"/>
                </a:lnTo>
                <a:cubicBezTo>
                  <a:pt x="3359428" y="919472"/>
                  <a:pt x="3362484" y="929343"/>
                  <a:pt x="3362484" y="940245"/>
                </a:cubicBezTo>
                <a:cubicBezTo>
                  <a:pt x="3362485" y="951146"/>
                  <a:pt x="3359427" y="961016"/>
                  <a:pt x="3354483" y="968160"/>
                </a:cubicBezTo>
                <a:lnTo>
                  <a:pt x="3335164" y="979723"/>
                </a:lnTo>
                <a:lnTo>
                  <a:pt x="3315845" y="968160"/>
                </a:lnTo>
                <a:lnTo>
                  <a:pt x="3307843" y="940245"/>
                </a:lnTo>
                <a:lnTo>
                  <a:pt x="3315844" y="912327"/>
                </a:lnTo>
                <a:cubicBezTo>
                  <a:pt x="3320788" y="905185"/>
                  <a:pt x="3327618" y="900764"/>
                  <a:pt x="3335165" y="900766"/>
                </a:cubicBezTo>
                <a:close/>
                <a:moveTo>
                  <a:pt x="2483717" y="843167"/>
                </a:moveTo>
                <a:cubicBezTo>
                  <a:pt x="2491196" y="844181"/>
                  <a:pt x="2497368" y="849482"/>
                  <a:pt x="2501305" y="857225"/>
                </a:cubicBezTo>
                <a:lnTo>
                  <a:pt x="2505473" y="885966"/>
                </a:lnTo>
                <a:lnTo>
                  <a:pt x="2493784" y="912549"/>
                </a:lnTo>
                <a:lnTo>
                  <a:pt x="2473084" y="921405"/>
                </a:lnTo>
                <a:lnTo>
                  <a:pt x="2455498" y="907345"/>
                </a:lnTo>
                <a:cubicBezTo>
                  <a:pt x="2451561" y="899600"/>
                  <a:pt x="2449861" y="889408"/>
                  <a:pt x="2451330" y="878607"/>
                </a:cubicBezTo>
                <a:cubicBezTo>
                  <a:pt x="2452798" y="867804"/>
                  <a:pt x="2457156" y="858434"/>
                  <a:pt x="2463018" y="852023"/>
                </a:cubicBezTo>
                <a:close/>
                <a:moveTo>
                  <a:pt x="4337770" y="952004"/>
                </a:moveTo>
                <a:lnTo>
                  <a:pt x="4372443" y="958990"/>
                </a:lnTo>
                <a:cubicBezTo>
                  <a:pt x="4383099" y="963489"/>
                  <a:pt x="4392696" y="969996"/>
                  <a:pt x="4400756" y="978040"/>
                </a:cubicBezTo>
                <a:cubicBezTo>
                  <a:pt x="4408815" y="986081"/>
                  <a:pt x="4415338" y="995658"/>
                  <a:pt x="4419846" y="1006293"/>
                </a:cubicBezTo>
                <a:cubicBezTo>
                  <a:pt x="4424352" y="1016926"/>
                  <a:pt x="4426845" y="1028619"/>
                  <a:pt x="4426845" y="1040891"/>
                </a:cubicBezTo>
                <a:cubicBezTo>
                  <a:pt x="4426847" y="1053163"/>
                  <a:pt x="4424352" y="1064856"/>
                  <a:pt x="4419846" y="1075489"/>
                </a:cubicBezTo>
                <a:cubicBezTo>
                  <a:pt x="4415338" y="1086124"/>
                  <a:pt x="4408816" y="1095700"/>
                  <a:pt x="4400757" y="1103744"/>
                </a:cubicBezTo>
                <a:cubicBezTo>
                  <a:pt x="4384636" y="1119830"/>
                  <a:pt x="4362367" y="1129777"/>
                  <a:pt x="4337770" y="1129778"/>
                </a:cubicBezTo>
                <a:lnTo>
                  <a:pt x="4303099" y="1122791"/>
                </a:lnTo>
                <a:lnTo>
                  <a:pt x="4274785" y="1103744"/>
                </a:lnTo>
                <a:lnTo>
                  <a:pt x="4255695" y="1075489"/>
                </a:lnTo>
                <a:lnTo>
                  <a:pt x="4248697" y="1040891"/>
                </a:lnTo>
                <a:lnTo>
                  <a:pt x="4255696" y="1006293"/>
                </a:lnTo>
                <a:lnTo>
                  <a:pt x="4274785" y="978039"/>
                </a:lnTo>
                <a:lnTo>
                  <a:pt x="4303099" y="958990"/>
                </a:lnTo>
                <a:cubicBezTo>
                  <a:pt x="4313756" y="954493"/>
                  <a:pt x="4325472" y="952004"/>
                  <a:pt x="4337770" y="952004"/>
                </a:cubicBezTo>
                <a:close/>
                <a:moveTo>
                  <a:pt x="1483346" y="758906"/>
                </a:moveTo>
                <a:cubicBezTo>
                  <a:pt x="1495532" y="760563"/>
                  <a:pt x="1506806" y="764607"/>
                  <a:pt x="1516760" y="770498"/>
                </a:cubicBezTo>
                <a:lnTo>
                  <a:pt x="1542251" y="793187"/>
                </a:lnTo>
                <a:lnTo>
                  <a:pt x="1557360" y="823754"/>
                </a:lnTo>
                <a:lnTo>
                  <a:pt x="1559636" y="858980"/>
                </a:lnTo>
                <a:lnTo>
                  <a:pt x="1548042" y="892320"/>
                </a:lnTo>
                <a:lnTo>
                  <a:pt x="1525321" y="917747"/>
                </a:lnTo>
                <a:lnTo>
                  <a:pt x="1494699" y="932807"/>
                </a:lnTo>
                <a:lnTo>
                  <a:pt x="1459403" y="935060"/>
                </a:lnTo>
                <a:cubicBezTo>
                  <a:pt x="1435030" y="931747"/>
                  <a:pt x="1414304" y="918891"/>
                  <a:pt x="1400496" y="900781"/>
                </a:cubicBezTo>
                <a:cubicBezTo>
                  <a:pt x="1393594" y="891725"/>
                  <a:pt x="1388421" y="881357"/>
                  <a:pt x="1385387" y="870212"/>
                </a:cubicBezTo>
                <a:cubicBezTo>
                  <a:pt x="1382354" y="859069"/>
                  <a:pt x="1381456" y="847147"/>
                  <a:pt x="1383111" y="834987"/>
                </a:cubicBezTo>
                <a:cubicBezTo>
                  <a:pt x="1384764" y="822826"/>
                  <a:pt x="1388809" y="811576"/>
                  <a:pt x="1394706" y="801647"/>
                </a:cubicBezTo>
                <a:cubicBezTo>
                  <a:pt x="1400605" y="791716"/>
                  <a:pt x="1408359" y="783104"/>
                  <a:pt x="1417427" y="776222"/>
                </a:cubicBezTo>
                <a:cubicBezTo>
                  <a:pt x="1426497" y="769337"/>
                  <a:pt x="1436883" y="764182"/>
                  <a:pt x="1448048" y="761159"/>
                </a:cubicBezTo>
                <a:close/>
                <a:moveTo>
                  <a:pt x="3422921" y="873908"/>
                </a:moveTo>
                <a:lnTo>
                  <a:pt x="3442238" y="885471"/>
                </a:lnTo>
                <a:cubicBezTo>
                  <a:pt x="3447183" y="892616"/>
                  <a:pt x="3450240" y="902485"/>
                  <a:pt x="3450240" y="913386"/>
                </a:cubicBezTo>
                <a:cubicBezTo>
                  <a:pt x="3450240" y="924288"/>
                  <a:pt x="3447182" y="934158"/>
                  <a:pt x="3442238" y="941302"/>
                </a:cubicBezTo>
                <a:lnTo>
                  <a:pt x="3422919" y="952865"/>
                </a:lnTo>
                <a:lnTo>
                  <a:pt x="3403599" y="941302"/>
                </a:lnTo>
                <a:lnTo>
                  <a:pt x="3395599" y="913386"/>
                </a:lnTo>
                <a:lnTo>
                  <a:pt x="3403601" y="885471"/>
                </a:lnTo>
                <a:cubicBezTo>
                  <a:pt x="3408543" y="878326"/>
                  <a:pt x="3415374" y="873908"/>
                  <a:pt x="3422921" y="873908"/>
                </a:cubicBezTo>
                <a:close/>
                <a:moveTo>
                  <a:pt x="2400378" y="804734"/>
                </a:moveTo>
                <a:cubicBezTo>
                  <a:pt x="2407856" y="805751"/>
                  <a:pt x="2414030" y="811049"/>
                  <a:pt x="2417965" y="818794"/>
                </a:cubicBezTo>
                <a:lnTo>
                  <a:pt x="2422134" y="847532"/>
                </a:lnTo>
                <a:lnTo>
                  <a:pt x="2410447" y="874117"/>
                </a:lnTo>
                <a:lnTo>
                  <a:pt x="2389746" y="882972"/>
                </a:lnTo>
                <a:lnTo>
                  <a:pt x="2372160" y="868913"/>
                </a:lnTo>
                <a:cubicBezTo>
                  <a:pt x="2368223" y="861168"/>
                  <a:pt x="2366522" y="850976"/>
                  <a:pt x="2367991" y="840173"/>
                </a:cubicBezTo>
                <a:cubicBezTo>
                  <a:pt x="2369459" y="829372"/>
                  <a:pt x="2373817" y="820004"/>
                  <a:pt x="2379680" y="813590"/>
                </a:cubicBezTo>
                <a:close/>
                <a:moveTo>
                  <a:pt x="3353199" y="832153"/>
                </a:moveTo>
                <a:lnTo>
                  <a:pt x="3372517" y="843716"/>
                </a:lnTo>
                <a:cubicBezTo>
                  <a:pt x="3377461" y="850858"/>
                  <a:pt x="3380520" y="860730"/>
                  <a:pt x="3380520" y="871631"/>
                </a:cubicBezTo>
                <a:cubicBezTo>
                  <a:pt x="3380520" y="882533"/>
                  <a:pt x="3377462" y="892402"/>
                  <a:pt x="3372518" y="899546"/>
                </a:cubicBezTo>
                <a:lnTo>
                  <a:pt x="3353198" y="911110"/>
                </a:lnTo>
                <a:lnTo>
                  <a:pt x="3333879" y="899546"/>
                </a:lnTo>
                <a:lnTo>
                  <a:pt x="3325877" y="871631"/>
                </a:lnTo>
                <a:lnTo>
                  <a:pt x="3333879" y="843716"/>
                </a:lnTo>
                <a:cubicBezTo>
                  <a:pt x="3338823" y="836571"/>
                  <a:pt x="3345653" y="832151"/>
                  <a:pt x="3353199" y="832153"/>
                </a:cubicBezTo>
                <a:close/>
                <a:moveTo>
                  <a:pt x="2475088" y="772750"/>
                </a:moveTo>
                <a:cubicBezTo>
                  <a:pt x="2482566" y="773764"/>
                  <a:pt x="2488738" y="779064"/>
                  <a:pt x="2492675" y="786810"/>
                </a:cubicBezTo>
                <a:lnTo>
                  <a:pt x="2496844" y="815548"/>
                </a:lnTo>
                <a:lnTo>
                  <a:pt x="2485156" y="842131"/>
                </a:lnTo>
                <a:lnTo>
                  <a:pt x="2464455" y="850988"/>
                </a:lnTo>
                <a:lnTo>
                  <a:pt x="2446869" y="836927"/>
                </a:lnTo>
                <a:cubicBezTo>
                  <a:pt x="2442932" y="829182"/>
                  <a:pt x="2441231" y="818991"/>
                  <a:pt x="2442699" y="808189"/>
                </a:cubicBezTo>
                <a:cubicBezTo>
                  <a:pt x="2444167" y="797387"/>
                  <a:pt x="2448528" y="788017"/>
                  <a:pt x="2454389" y="781606"/>
                </a:cubicBezTo>
                <a:close/>
                <a:moveTo>
                  <a:pt x="3714361" y="832277"/>
                </a:moveTo>
                <a:cubicBezTo>
                  <a:pt x="3727635" y="832279"/>
                  <a:pt x="3739651" y="839443"/>
                  <a:pt x="3748349" y="851032"/>
                </a:cubicBezTo>
                <a:cubicBezTo>
                  <a:pt x="3757046" y="862619"/>
                  <a:pt x="3762428" y="878628"/>
                  <a:pt x="3762428" y="896309"/>
                </a:cubicBezTo>
                <a:cubicBezTo>
                  <a:pt x="3762428" y="913990"/>
                  <a:pt x="3757048" y="929998"/>
                  <a:pt x="3748350" y="941586"/>
                </a:cubicBezTo>
                <a:cubicBezTo>
                  <a:pt x="3739651" y="953173"/>
                  <a:pt x="3727635" y="960340"/>
                  <a:pt x="3714361" y="960340"/>
                </a:cubicBezTo>
                <a:lnTo>
                  <a:pt x="3680373" y="941587"/>
                </a:lnTo>
                <a:lnTo>
                  <a:pt x="3666294" y="896309"/>
                </a:lnTo>
                <a:lnTo>
                  <a:pt x="3680372" y="851032"/>
                </a:lnTo>
                <a:cubicBezTo>
                  <a:pt x="3689072" y="839445"/>
                  <a:pt x="3701088" y="832277"/>
                  <a:pt x="3714361" y="832277"/>
                </a:cubicBezTo>
                <a:close/>
                <a:moveTo>
                  <a:pt x="2117200" y="724231"/>
                </a:moveTo>
                <a:cubicBezTo>
                  <a:pt x="2130352" y="726019"/>
                  <a:pt x="2141293" y="734740"/>
                  <a:pt x="2148353" y="747393"/>
                </a:cubicBezTo>
                <a:lnTo>
                  <a:pt x="2156205" y="794154"/>
                </a:lnTo>
                <a:lnTo>
                  <a:pt x="2136156" y="837123"/>
                </a:lnTo>
                <a:lnTo>
                  <a:pt x="2099952" y="851127"/>
                </a:lnTo>
                <a:cubicBezTo>
                  <a:pt x="2086799" y="849340"/>
                  <a:pt x="2075858" y="840620"/>
                  <a:pt x="2068799" y="827967"/>
                </a:cubicBezTo>
                <a:cubicBezTo>
                  <a:pt x="2061741" y="815313"/>
                  <a:pt x="2058566" y="798726"/>
                  <a:pt x="2060947" y="781206"/>
                </a:cubicBezTo>
                <a:cubicBezTo>
                  <a:pt x="2063328" y="763686"/>
                  <a:pt x="2070817" y="748548"/>
                  <a:pt x="2080996" y="738238"/>
                </a:cubicBezTo>
                <a:cubicBezTo>
                  <a:pt x="2091175" y="727926"/>
                  <a:pt x="2104047" y="722446"/>
                  <a:pt x="2117200" y="724231"/>
                </a:cubicBezTo>
                <a:close/>
                <a:moveTo>
                  <a:pt x="3588490" y="817585"/>
                </a:moveTo>
                <a:lnTo>
                  <a:pt x="3616236" y="833689"/>
                </a:lnTo>
                <a:cubicBezTo>
                  <a:pt x="3623338" y="843639"/>
                  <a:pt x="3627729" y="857384"/>
                  <a:pt x="3627729" y="872567"/>
                </a:cubicBezTo>
                <a:cubicBezTo>
                  <a:pt x="3627729" y="887750"/>
                  <a:pt x="3623337" y="901495"/>
                  <a:pt x="3616236" y="911444"/>
                </a:cubicBezTo>
                <a:cubicBezTo>
                  <a:pt x="3609135" y="921394"/>
                  <a:pt x="3599326" y="927548"/>
                  <a:pt x="3588490" y="927548"/>
                </a:cubicBezTo>
                <a:lnTo>
                  <a:pt x="3560743" y="911444"/>
                </a:lnTo>
                <a:lnTo>
                  <a:pt x="3549251" y="872567"/>
                </a:lnTo>
                <a:lnTo>
                  <a:pt x="3560743" y="833689"/>
                </a:lnTo>
                <a:cubicBezTo>
                  <a:pt x="3567846" y="823740"/>
                  <a:pt x="3577654" y="817585"/>
                  <a:pt x="3588490" y="817585"/>
                </a:cubicBezTo>
                <a:close/>
                <a:moveTo>
                  <a:pt x="2243903" y="726626"/>
                </a:moveTo>
                <a:cubicBezTo>
                  <a:pt x="2254640" y="728085"/>
                  <a:pt x="2263530" y="735505"/>
                  <a:pt x="2269228" y="746320"/>
                </a:cubicBezTo>
                <a:lnTo>
                  <a:pt x="2275379" y="786391"/>
                </a:lnTo>
                <a:lnTo>
                  <a:pt x="2258756" y="823366"/>
                </a:lnTo>
                <a:lnTo>
                  <a:pt x="2229093" y="835587"/>
                </a:lnTo>
                <a:cubicBezTo>
                  <a:pt x="2218356" y="834127"/>
                  <a:pt x="2209465" y="826708"/>
                  <a:pt x="2203769" y="815893"/>
                </a:cubicBezTo>
                <a:cubicBezTo>
                  <a:pt x="2198072" y="805078"/>
                  <a:pt x="2195572" y="790867"/>
                  <a:pt x="2197616" y="775822"/>
                </a:cubicBezTo>
                <a:cubicBezTo>
                  <a:pt x="2199661" y="760777"/>
                  <a:pt x="2205864" y="747749"/>
                  <a:pt x="2214241" y="738846"/>
                </a:cubicBezTo>
                <a:close/>
                <a:moveTo>
                  <a:pt x="3264000" y="791863"/>
                </a:moveTo>
                <a:lnTo>
                  <a:pt x="3283319" y="803428"/>
                </a:lnTo>
                <a:cubicBezTo>
                  <a:pt x="3288264" y="810570"/>
                  <a:pt x="3291321" y="820442"/>
                  <a:pt x="3291321" y="831343"/>
                </a:cubicBezTo>
                <a:cubicBezTo>
                  <a:pt x="3291321" y="842244"/>
                  <a:pt x="3288263" y="852114"/>
                  <a:pt x="3283319" y="859259"/>
                </a:cubicBezTo>
                <a:lnTo>
                  <a:pt x="3264000" y="870822"/>
                </a:lnTo>
                <a:lnTo>
                  <a:pt x="3244680" y="859258"/>
                </a:lnTo>
                <a:lnTo>
                  <a:pt x="3236678" y="831341"/>
                </a:lnTo>
                <a:lnTo>
                  <a:pt x="3244681" y="803426"/>
                </a:lnTo>
                <a:cubicBezTo>
                  <a:pt x="3249624" y="796283"/>
                  <a:pt x="3256455" y="791863"/>
                  <a:pt x="3264000" y="791863"/>
                </a:cubicBezTo>
                <a:close/>
                <a:moveTo>
                  <a:pt x="2568901" y="744840"/>
                </a:moveTo>
                <a:cubicBezTo>
                  <a:pt x="2576377" y="745857"/>
                  <a:pt x="2582551" y="751156"/>
                  <a:pt x="2586486" y="758900"/>
                </a:cubicBezTo>
                <a:lnTo>
                  <a:pt x="2590657" y="787639"/>
                </a:lnTo>
                <a:lnTo>
                  <a:pt x="2578968" y="814224"/>
                </a:lnTo>
                <a:lnTo>
                  <a:pt x="2558266" y="823080"/>
                </a:lnTo>
                <a:lnTo>
                  <a:pt x="2540681" y="809021"/>
                </a:lnTo>
                <a:cubicBezTo>
                  <a:pt x="2536744" y="801275"/>
                  <a:pt x="2535043" y="791083"/>
                  <a:pt x="2536512" y="780281"/>
                </a:cubicBezTo>
                <a:cubicBezTo>
                  <a:pt x="2537980" y="769480"/>
                  <a:pt x="2542338" y="760109"/>
                  <a:pt x="2548200" y="753698"/>
                </a:cubicBezTo>
                <a:close/>
                <a:moveTo>
                  <a:pt x="3851543" y="829631"/>
                </a:moveTo>
                <a:cubicBezTo>
                  <a:pt x="3867798" y="829631"/>
                  <a:pt x="3882515" y="837866"/>
                  <a:pt x="3893168" y="851178"/>
                </a:cubicBezTo>
                <a:cubicBezTo>
                  <a:pt x="3903821" y="864492"/>
                  <a:pt x="3910409" y="882883"/>
                  <a:pt x="3910409" y="903197"/>
                </a:cubicBezTo>
                <a:cubicBezTo>
                  <a:pt x="3910409" y="923512"/>
                  <a:pt x="3903820" y="941904"/>
                  <a:pt x="3893167" y="955217"/>
                </a:cubicBezTo>
                <a:cubicBezTo>
                  <a:pt x="3882515" y="968530"/>
                  <a:pt x="3867798" y="976764"/>
                  <a:pt x="3851543" y="976764"/>
                </a:cubicBezTo>
                <a:lnTo>
                  <a:pt x="3809919" y="955217"/>
                </a:lnTo>
                <a:lnTo>
                  <a:pt x="3792677" y="903197"/>
                </a:lnTo>
                <a:lnTo>
                  <a:pt x="3809919" y="851178"/>
                </a:lnTo>
                <a:cubicBezTo>
                  <a:pt x="3820572" y="837865"/>
                  <a:pt x="3835287" y="829631"/>
                  <a:pt x="3851543" y="829631"/>
                </a:cubicBezTo>
                <a:close/>
                <a:moveTo>
                  <a:pt x="1981624" y="703134"/>
                </a:moveTo>
                <a:cubicBezTo>
                  <a:pt x="1997732" y="705323"/>
                  <a:pt x="2011204" y="715464"/>
                  <a:pt x="2019967" y="730090"/>
                </a:cubicBezTo>
                <a:lnTo>
                  <a:pt x="2030046" y="783958"/>
                </a:lnTo>
                <a:lnTo>
                  <a:pt x="2005955" y="833181"/>
                </a:lnTo>
                <a:lnTo>
                  <a:pt x="1961808" y="848926"/>
                </a:lnTo>
                <a:cubicBezTo>
                  <a:pt x="1945701" y="846737"/>
                  <a:pt x="1932227" y="836596"/>
                  <a:pt x="1923466" y="821969"/>
                </a:cubicBezTo>
                <a:cubicBezTo>
                  <a:pt x="1914702" y="807343"/>
                  <a:pt x="1910651" y="788231"/>
                  <a:pt x="1913387" y="768101"/>
                </a:cubicBezTo>
                <a:cubicBezTo>
                  <a:pt x="1916123" y="747972"/>
                  <a:pt x="1925127" y="730636"/>
                  <a:pt x="1937477" y="718878"/>
                </a:cubicBezTo>
                <a:cubicBezTo>
                  <a:pt x="1949825" y="707122"/>
                  <a:pt x="1965517" y="700944"/>
                  <a:pt x="1981624" y="703134"/>
                </a:cubicBezTo>
                <a:close/>
                <a:moveTo>
                  <a:pt x="4545116" y="870740"/>
                </a:moveTo>
                <a:lnTo>
                  <a:pt x="4580854" y="880325"/>
                </a:lnTo>
                <a:cubicBezTo>
                  <a:pt x="4591839" y="886498"/>
                  <a:pt x="4601731" y="895432"/>
                  <a:pt x="4610039" y="906468"/>
                </a:cubicBezTo>
                <a:cubicBezTo>
                  <a:pt x="4618346" y="917507"/>
                  <a:pt x="4625070" y="930649"/>
                  <a:pt x="4629715" y="945243"/>
                </a:cubicBezTo>
                <a:cubicBezTo>
                  <a:pt x="4634362" y="959838"/>
                  <a:pt x="4636932" y="975883"/>
                  <a:pt x="4636932" y="992727"/>
                </a:cubicBezTo>
                <a:cubicBezTo>
                  <a:pt x="4636932" y="1009569"/>
                  <a:pt x="4634362" y="1025615"/>
                  <a:pt x="4629715" y="1040209"/>
                </a:cubicBezTo>
                <a:cubicBezTo>
                  <a:pt x="4625071" y="1054804"/>
                  <a:pt x="4618346" y="1067947"/>
                  <a:pt x="4610039" y="1078986"/>
                </a:cubicBezTo>
                <a:cubicBezTo>
                  <a:pt x="4593424" y="1101060"/>
                  <a:pt x="4570469" y="1114715"/>
                  <a:pt x="4545116" y="1114715"/>
                </a:cubicBezTo>
                <a:lnTo>
                  <a:pt x="4509376" y="1105127"/>
                </a:lnTo>
                <a:lnTo>
                  <a:pt x="4480190" y="1078984"/>
                </a:lnTo>
                <a:lnTo>
                  <a:pt x="4460514" y="1040209"/>
                </a:lnTo>
                <a:lnTo>
                  <a:pt x="4453300" y="992727"/>
                </a:lnTo>
                <a:lnTo>
                  <a:pt x="4460516" y="945243"/>
                </a:lnTo>
                <a:lnTo>
                  <a:pt x="4480192" y="906468"/>
                </a:lnTo>
                <a:lnTo>
                  <a:pt x="4509376" y="880325"/>
                </a:lnTo>
                <a:cubicBezTo>
                  <a:pt x="4520362" y="874153"/>
                  <a:pt x="4532438" y="870740"/>
                  <a:pt x="4545116" y="870740"/>
                </a:cubicBezTo>
                <a:close/>
                <a:moveTo>
                  <a:pt x="1288834" y="650457"/>
                </a:moveTo>
                <a:cubicBezTo>
                  <a:pt x="1301396" y="652165"/>
                  <a:pt x="1312903" y="657173"/>
                  <a:pt x="1322957" y="664768"/>
                </a:cubicBezTo>
                <a:lnTo>
                  <a:pt x="1348354" y="694604"/>
                </a:lnTo>
                <a:lnTo>
                  <a:pt x="1362629" y="735675"/>
                </a:lnTo>
                <a:lnTo>
                  <a:pt x="1363384" y="783699"/>
                </a:lnTo>
                <a:lnTo>
                  <a:pt x="1349841" y="829776"/>
                </a:lnTo>
                <a:lnTo>
                  <a:pt x="1325122" y="865548"/>
                </a:lnTo>
                <a:lnTo>
                  <a:pt x="1292681" y="887522"/>
                </a:lnTo>
                <a:lnTo>
                  <a:pt x="1255975" y="892209"/>
                </a:lnTo>
                <a:cubicBezTo>
                  <a:pt x="1230853" y="888795"/>
                  <a:pt x="1209946" y="872172"/>
                  <a:pt x="1196456" y="848062"/>
                </a:cubicBezTo>
                <a:cubicBezTo>
                  <a:pt x="1189711" y="836005"/>
                  <a:pt x="1184817" y="822076"/>
                  <a:pt x="1182181" y="806988"/>
                </a:cubicBezTo>
                <a:cubicBezTo>
                  <a:pt x="1179542" y="791901"/>
                  <a:pt x="1179157" y="775655"/>
                  <a:pt x="1181425" y="758967"/>
                </a:cubicBezTo>
                <a:cubicBezTo>
                  <a:pt x="1183694" y="742276"/>
                  <a:pt x="1188401" y="726723"/>
                  <a:pt x="1194971" y="712887"/>
                </a:cubicBezTo>
                <a:cubicBezTo>
                  <a:pt x="1201540" y="699052"/>
                  <a:pt x="1209972" y="686935"/>
                  <a:pt x="1219690" y="677116"/>
                </a:cubicBezTo>
                <a:cubicBezTo>
                  <a:pt x="1229409" y="667299"/>
                  <a:pt x="1240414" y="659779"/>
                  <a:pt x="1252130" y="655142"/>
                </a:cubicBezTo>
                <a:close/>
                <a:moveTo>
                  <a:pt x="3482157" y="791199"/>
                </a:moveTo>
                <a:lnTo>
                  <a:pt x="3506668" y="803402"/>
                </a:lnTo>
                <a:cubicBezTo>
                  <a:pt x="3512941" y="810941"/>
                  <a:pt x="3516821" y="821359"/>
                  <a:pt x="3516821" y="832863"/>
                </a:cubicBezTo>
                <a:cubicBezTo>
                  <a:pt x="3516821" y="844369"/>
                  <a:pt x="3512941" y="854785"/>
                  <a:pt x="3506668" y="862324"/>
                </a:cubicBezTo>
                <a:lnTo>
                  <a:pt x="3482157" y="874527"/>
                </a:lnTo>
                <a:lnTo>
                  <a:pt x="3457646" y="862325"/>
                </a:lnTo>
                <a:lnTo>
                  <a:pt x="3447493" y="832863"/>
                </a:lnTo>
                <a:lnTo>
                  <a:pt x="3457646" y="803402"/>
                </a:lnTo>
                <a:cubicBezTo>
                  <a:pt x="3463919" y="795863"/>
                  <a:pt x="3472584" y="791199"/>
                  <a:pt x="3482157" y="791199"/>
                </a:cubicBezTo>
                <a:close/>
                <a:moveTo>
                  <a:pt x="2352821" y="714801"/>
                </a:moveTo>
                <a:cubicBezTo>
                  <a:pt x="2362307" y="716090"/>
                  <a:pt x="2370265" y="721879"/>
                  <a:pt x="2375465" y="730194"/>
                </a:cubicBezTo>
                <a:lnTo>
                  <a:pt x="2381558" y="760754"/>
                </a:lnTo>
                <a:lnTo>
                  <a:pt x="2367529" y="788580"/>
                </a:lnTo>
                <a:lnTo>
                  <a:pt x="2341598" y="797370"/>
                </a:lnTo>
                <a:lnTo>
                  <a:pt x="2318954" y="781977"/>
                </a:lnTo>
                <a:cubicBezTo>
                  <a:pt x="2313753" y="773662"/>
                  <a:pt x="2311312" y="762818"/>
                  <a:pt x="2312861" y="751417"/>
                </a:cubicBezTo>
                <a:cubicBezTo>
                  <a:pt x="2314411" y="740018"/>
                  <a:pt x="2319658" y="730217"/>
                  <a:pt x="2326890" y="723592"/>
                </a:cubicBezTo>
                <a:close/>
                <a:moveTo>
                  <a:pt x="4025420" y="824054"/>
                </a:moveTo>
                <a:cubicBezTo>
                  <a:pt x="4045281" y="824052"/>
                  <a:pt x="4063260" y="832470"/>
                  <a:pt x="4076274" y="846082"/>
                </a:cubicBezTo>
                <a:cubicBezTo>
                  <a:pt x="4089286" y="859690"/>
                  <a:pt x="4097336" y="878492"/>
                  <a:pt x="4097335" y="899260"/>
                </a:cubicBezTo>
                <a:cubicBezTo>
                  <a:pt x="4097335" y="920028"/>
                  <a:pt x="4089287" y="938830"/>
                  <a:pt x="4076273" y="952440"/>
                </a:cubicBezTo>
                <a:cubicBezTo>
                  <a:pt x="4063259" y="966051"/>
                  <a:pt x="4045280" y="974469"/>
                  <a:pt x="4025420" y="974468"/>
                </a:cubicBezTo>
                <a:lnTo>
                  <a:pt x="3974570" y="952441"/>
                </a:lnTo>
                <a:lnTo>
                  <a:pt x="3953507" y="899261"/>
                </a:lnTo>
                <a:lnTo>
                  <a:pt x="3974568" y="846080"/>
                </a:lnTo>
                <a:cubicBezTo>
                  <a:pt x="3987584" y="832472"/>
                  <a:pt x="4005563" y="824054"/>
                  <a:pt x="4025420" y="824054"/>
                </a:cubicBezTo>
                <a:close/>
                <a:moveTo>
                  <a:pt x="1810082" y="674190"/>
                </a:moveTo>
                <a:cubicBezTo>
                  <a:pt x="1829759" y="676864"/>
                  <a:pt x="1846440" y="687627"/>
                  <a:pt x="1857505" y="702864"/>
                </a:cubicBezTo>
                <a:lnTo>
                  <a:pt x="1871211" y="758397"/>
                </a:lnTo>
                <a:lnTo>
                  <a:pt x="1843178" y="808255"/>
                </a:lnTo>
                <a:lnTo>
                  <a:pt x="1789825" y="823233"/>
                </a:lnTo>
                <a:cubicBezTo>
                  <a:pt x="1770145" y="820559"/>
                  <a:pt x="1753464" y="809797"/>
                  <a:pt x="1742402" y="794557"/>
                </a:cubicBezTo>
                <a:cubicBezTo>
                  <a:pt x="1731339" y="779318"/>
                  <a:pt x="1725897" y="759604"/>
                  <a:pt x="1728694" y="739025"/>
                </a:cubicBezTo>
                <a:cubicBezTo>
                  <a:pt x="1731490" y="718446"/>
                  <a:pt x="1741999" y="700899"/>
                  <a:pt x="1756725" y="689168"/>
                </a:cubicBezTo>
                <a:cubicBezTo>
                  <a:pt x="1771454" y="677432"/>
                  <a:pt x="1790403" y="671513"/>
                  <a:pt x="1810082" y="674190"/>
                </a:cubicBezTo>
                <a:close/>
                <a:moveTo>
                  <a:pt x="5495756" y="915791"/>
                </a:moveTo>
                <a:lnTo>
                  <a:pt x="5497149" y="1025157"/>
                </a:lnTo>
                <a:lnTo>
                  <a:pt x="5494431" y="1020444"/>
                </a:lnTo>
                <a:lnTo>
                  <a:pt x="5481415" y="945082"/>
                </a:lnTo>
                <a:lnTo>
                  <a:pt x="5486388" y="916293"/>
                </a:lnTo>
                <a:close/>
                <a:moveTo>
                  <a:pt x="340787" y="567065"/>
                </a:moveTo>
                <a:lnTo>
                  <a:pt x="350003" y="568824"/>
                </a:lnTo>
                <a:lnTo>
                  <a:pt x="351053" y="598020"/>
                </a:lnTo>
                <a:lnTo>
                  <a:pt x="328006" y="670942"/>
                </a:lnTo>
                <a:lnTo>
                  <a:pt x="324678" y="675247"/>
                </a:lnTo>
                <a:close/>
                <a:moveTo>
                  <a:pt x="3381726" y="755571"/>
                </a:moveTo>
                <a:lnTo>
                  <a:pt x="3401044" y="767134"/>
                </a:lnTo>
                <a:cubicBezTo>
                  <a:pt x="3405988" y="774279"/>
                  <a:pt x="3409047" y="784148"/>
                  <a:pt x="3409047" y="795049"/>
                </a:cubicBezTo>
                <a:cubicBezTo>
                  <a:pt x="3409047" y="805951"/>
                  <a:pt x="3405989" y="815821"/>
                  <a:pt x="3401045" y="822965"/>
                </a:cubicBezTo>
                <a:lnTo>
                  <a:pt x="3381725" y="834528"/>
                </a:lnTo>
                <a:lnTo>
                  <a:pt x="3362405" y="822965"/>
                </a:lnTo>
                <a:lnTo>
                  <a:pt x="3354404" y="795049"/>
                </a:lnTo>
                <a:lnTo>
                  <a:pt x="3362406" y="767134"/>
                </a:lnTo>
                <a:cubicBezTo>
                  <a:pt x="3367350" y="759989"/>
                  <a:pt x="3374181" y="755571"/>
                  <a:pt x="3381726" y="755571"/>
                </a:cubicBezTo>
                <a:close/>
                <a:moveTo>
                  <a:pt x="2457135" y="693024"/>
                </a:moveTo>
                <a:cubicBezTo>
                  <a:pt x="2464611" y="694040"/>
                  <a:pt x="2470785" y="699338"/>
                  <a:pt x="2474722" y="707083"/>
                </a:cubicBezTo>
                <a:lnTo>
                  <a:pt x="2478891" y="735822"/>
                </a:lnTo>
                <a:lnTo>
                  <a:pt x="2467204" y="762406"/>
                </a:lnTo>
                <a:lnTo>
                  <a:pt x="2446502" y="771262"/>
                </a:lnTo>
                <a:lnTo>
                  <a:pt x="2428915" y="757202"/>
                </a:lnTo>
                <a:cubicBezTo>
                  <a:pt x="2424979" y="749457"/>
                  <a:pt x="2423278" y="739265"/>
                  <a:pt x="2424746" y="728462"/>
                </a:cubicBezTo>
                <a:cubicBezTo>
                  <a:pt x="2426214" y="717661"/>
                  <a:pt x="2430575" y="708294"/>
                  <a:pt x="2436436" y="701880"/>
                </a:cubicBezTo>
                <a:close/>
                <a:moveTo>
                  <a:pt x="3193399" y="738427"/>
                </a:moveTo>
                <a:lnTo>
                  <a:pt x="3212717" y="749990"/>
                </a:lnTo>
                <a:cubicBezTo>
                  <a:pt x="3217662" y="757133"/>
                  <a:pt x="3220718" y="767004"/>
                  <a:pt x="3220718" y="777906"/>
                </a:cubicBezTo>
                <a:cubicBezTo>
                  <a:pt x="3220719" y="788807"/>
                  <a:pt x="3217661" y="798677"/>
                  <a:pt x="3212717" y="805821"/>
                </a:cubicBezTo>
                <a:lnTo>
                  <a:pt x="3193398" y="817384"/>
                </a:lnTo>
                <a:lnTo>
                  <a:pt x="3174079" y="805821"/>
                </a:lnTo>
                <a:lnTo>
                  <a:pt x="3166077" y="777906"/>
                </a:lnTo>
                <a:lnTo>
                  <a:pt x="3174078" y="749988"/>
                </a:lnTo>
                <a:cubicBezTo>
                  <a:pt x="3179022" y="742846"/>
                  <a:pt x="3185852" y="738425"/>
                  <a:pt x="3193399" y="738427"/>
                </a:cubicBezTo>
                <a:close/>
                <a:moveTo>
                  <a:pt x="2646055" y="701400"/>
                </a:moveTo>
                <a:cubicBezTo>
                  <a:pt x="2653534" y="702414"/>
                  <a:pt x="2659706" y="707715"/>
                  <a:pt x="2663643" y="715458"/>
                </a:cubicBezTo>
                <a:lnTo>
                  <a:pt x="2667811" y="744199"/>
                </a:lnTo>
                <a:lnTo>
                  <a:pt x="2656123" y="770782"/>
                </a:lnTo>
                <a:lnTo>
                  <a:pt x="2635422" y="779638"/>
                </a:lnTo>
                <a:lnTo>
                  <a:pt x="2617837" y="765578"/>
                </a:lnTo>
                <a:cubicBezTo>
                  <a:pt x="2613900" y="757833"/>
                  <a:pt x="2612199" y="747642"/>
                  <a:pt x="2613668" y="736840"/>
                </a:cubicBezTo>
                <a:cubicBezTo>
                  <a:pt x="2615137" y="726037"/>
                  <a:pt x="2619494" y="716668"/>
                  <a:pt x="2625356" y="710256"/>
                </a:cubicBezTo>
                <a:close/>
                <a:moveTo>
                  <a:pt x="4196003" y="789666"/>
                </a:moveTo>
                <a:lnTo>
                  <a:pt x="4230676" y="796652"/>
                </a:lnTo>
                <a:cubicBezTo>
                  <a:pt x="4241332" y="801151"/>
                  <a:pt x="4250929" y="807658"/>
                  <a:pt x="4258989" y="815702"/>
                </a:cubicBezTo>
                <a:cubicBezTo>
                  <a:pt x="4267048" y="823743"/>
                  <a:pt x="4273571" y="833320"/>
                  <a:pt x="4278079" y="843955"/>
                </a:cubicBezTo>
                <a:cubicBezTo>
                  <a:pt x="4282585" y="854588"/>
                  <a:pt x="4285078" y="866281"/>
                  <a:pt x="4285078" y="878553"/>
                </a:cubicBezTo>
                <a:cubicBezTo>
                  <a:pt x="4285080" y="890825"/>
                  <a:pt x="4282585" y="902518"/>
                  <a:pt x="4278079" y="913151"/>
                </a:cubicBezTo>
                <a:cubicBezTo>
                  <a:pt x="4273571" y="923786"/>
                  <a:pt x="4267049" y="933362"/>
                  <a:pt x="4258990" y="941406"/>
                </a:cubicBezTo>
                <a:cubicBezTo>
                  <a:pt x="4242869" y="957492"/>
                  <a:pt x="4220600" y="967439"/>
                  <a:pt x="4196003" y="967440"/>
                </a:cubicBezTo>
                <a:lnTo>
                  <a:pt x="4161332" y="960453"/>
                </a:lnTo>
                <a:lnTo>
                  <a:pt x="4133018" y="941406"/>
                </a:lnTo>
                <a:lnTo>
                  <a:pt x="4113928" y="913151"/>
                </a:lnTo>
                <a:lnTo>
                  <a:pt x="4106930" y="878553"/>
                </a:lnTo>
                <a:lnTo>
                  <a:pt x="4113929" y="843955"/>
                </a:lnTo>
                <a:lnTo>
                  <a:pt x="4133018" y="815701"/>
                </a:lnTo>
                <a:lnTo>
                  <a:pt x="4161332" y="796652"/>
                </a:lnTo>
                <a:cubicBezTo>
                  <a:pt x="4171989" y="792155"/>
                  <a:pt x="4183705" y="789666"/>
                  <a:pt x="4196003" y="789666"/>
                </a:cubicBezTo>
                <a:close/>
                <a:moveTo>
                  <a:pt x="1645685" y="617141"/>
                </a:moveTo>
                <a:cubicBezTo>
                  <a:pt x="1657871" y="618797"/>
                  <a:pt x="1669145" y="622841"/>
                  <a:pt x="1679099" y="628732"/>
                </a:cubicBezTo>
                <a:lnTo>
                  <a:pt x="1704590" y="651421"/>
                </a:lnTo>
                <a:lnTo>
                  <a:pt x="1719700" y="681989"/>
                </a:lnTo>
                <a:lnTo>
                  <a:pt x="1721975" y="717214"/>
                </a:lnTo>
                <a:lnTo>
                  <a:pt x="1710381" y="750554"/>
                </a:lnTo>
                <a:lnTo>
                  <a:pt x="1687660" y="775981"/>
                </a:lnTo>
                <a:lnTo>
                  <a:pt x="1657038" y="791041"/>
                </a:lnTo>
                <a:lnTo>
                  <a:pt x="1621742" y="793295"/>
                </a:lnTo>
                <a:cubicBezTo>
                  <a:pt x="1597370" y="789981"/>
                  <a:pt x="1576643" y="777126"/>
                  <a:pt x="1562836" y="759015"/>
                </a:cubicBezTo>
                <a:cubicBezTo>
                  <a:pt x="1555933" y="749959"/>
                  <a:pt x="1550760" y="739592"/>
                  <a:pt x="1547726" y="728446"/>
                </a:cubicBezTo>
                <a:cubicBezTo>
                  <a:pt x="1544693" y="717303"/>
                  <a:pt x="1543796" y="705381"/>
                  <a:pt x="1545450" y="693221"/>
                </a:cubicBezTo>
                <a:cubicBezTo>
                  <a:pt x="1547103" y="681061"/>
                  <a:pt x="1551148" y="669810"/>
                  <a:pt x="1557045" y="659881"/>
                </a:cubicBezTo>
                <a:cubicBezTo>
                  <a:pt x="1562944" y="649950"/>
                  <a:pt x="1570698" y="641339"/>
                  <a:pt x="1579766" y="634456"/>
                </a:cubicBezTo>
                <a:cubicBezTo>
                  <a:pt x="1588836" y="627571"/>
                  <a:pt x="1599222" y="622416"/>
                  <a:pt x="1610387" y="619393"/>
                </a:cubicBezTo>
                <a:close/>
                <a:moveTo>
                  <a:pt x="3281154" y="711570"/>
                </a:moveTo>
                <a:lnTo>
                  <a:pt x="3300471" y="723133"/>
                </a:lnTo>
                <a:cubicBezTo>
                  <a:pt x="3305416" y="730278"/>
                  <a:pt x="3308473" y="740147"/>
                  <a:pt x="3308473" y="751048"/>
                </a:cubicBezTo>
                <a:cubicBezTo>
                  <a:pt x="3308473" y="761950"/>
                  <a:pt x="3305415" y="771820"/>
                  <a:pt x="3300471" y="778964"/>
                </a:cubicBezTo>
                <a:lnTo>
                  <a:pt x="3281152" y="790527"/>
                </a:lnTo>
                <a:lnTo>
                  <a:pt x="3261832" y="778964"/>
                </a:lnTo>
                <a:lnTo>
                  <a:pt x="3253832" y="751048"/>
                </a:lnTo>
                <a:lnTo>
                  <a:pt x="3261834" y="723133"/>
                </a:lnTo>
                <a:cubicBezTo>
                  <a:pt x="3266776" y="715988"/>
                  <a:pt x="3273607" y="711570"/>
                  <a:pt x="3281154" y="711570"/>
                </a:cubicBezTo>
                <a:close/>
                <a:moveTo>
                  <a:pt x="2562717" y="662969"/>
                </a:moveTo>
                <a:cubicBezTo>
                  <a:pt x="2570195" y="663985"/>
                  <a:pt x="2576369" y="669283"/>
                  <a:pt x="2580304" y="677028"/>
                </a:cubicBezTo>
                <a:lnTo>
                  <a:pt x="2584473" y="705767"/>
                </a:lnTo>
                <a:lnTo>
                  <a:pt x="2572786" y="732351"/>
                </a:lnTo>
                <a:lnTo>
                  <a:pt x="2552085" y="741207"/>
                </a:lnTo>
                <a:lnTo>
                  <a:pt x="2534499" y="727147"/>
                </a:lnTo>
                <a:cubicBezTo>
                  <a:pt x="2530562" y="719402"/>
                  <a:pt x="2528862" y="709210"/>
                  <a:pt x="2530330" y="698408"/>
                </a:cubicBezTo>
                <a:cubicBezTo>
                  <a:pt x="2531798" y="687606"/>
                  <a:pt x="2536157" y="678239"/>
                  <a:pt x="2542019" y="671825"/>
                </a:cubicBezTo>
                <a:close/>
                <a:moveTo>
                  <a:pt x="3211432" y="669815"/>
                </a:moveTo>
                <a:lnTo>
                  <a:pt x="3230750" y="681378"/>
                </a:lnTo>
                <a:cubicBezTo>
                  <a:pt x="3235694" y="688520"/>
                  <a:pt x="3238753" y="698392"/>
                  <a:pt x="3238753" y="709293"/>
                </a:cubicBezTo>
                <a:cubicBezTo>
                  <a:pt x="3238753" y="720195"/>
                  <a:pt x="3235695" y="730064"/>
                  <a:pt x="3230751" y="737208"/>
                </a:cubicBezTo>
                <a:lnTo>
                  <a:pt x="3211431" y="748772"/>
                </a:lnTo>
                <a:lnTo>
                  <a:pt x="3192112" y="737208"/>
                </a:lnTo>
                <a:lnTo>
                  <a:pt x="3184110" y="709293"/>
                </a:lnTo>
                <a:lnTo>
                  <a:pt x="3192112" y="681378"/>
                </a:lnTo>
                <a:cubicBezTo>
                  <a:pt x="3197056" y="674233"/>
                  <a:pt x="3203886" y="669813"/>
                  <a:pt x="3211432" y="669815"/>
                </a:cubicBezTo>
                <a:close/>
                <a:moveTo>
                  <a:pt x="2637427" y="630984"/>
                </a:moveTo>
                <a:cubicBezTo>
                  <a:pt x="2644905" y="631999"/>
                  <a:pt x="2651077" y="637298"/>
                  <a:pt x="2655014" y="645044"/>
                </a:cubicBezTo>
                <a:lnTo>
                  <a:pt x="2659184" y="673783"/>
                </a:lnTo>
                <a:lnTo>
                  <a:pt x="2647495" y="700365"/>
                </a:lnTo>
                <a:lnTo>
                  <a:pt x="2626794" y="709222"/>
                </a:lnTo>
                <a:lnTo>
                  <a:pt x="2609208" y="695161"/>
                </a:lnTo>
                <a:cubicBezTo>
                  <a:pt x="2605271" y="687417"/>
                  <a:pt x="2603570" y="677226"/>
                  <a:pt x="2605038" y="666423"/>
                </a:cubicBezTo>
                <a:cubicBezTo>
                  <a:pt x="2606507" y="655621"/>
                  <a:pt x="2610867" y="646251"/>
                  <a:pt x="2616728" y="639840"/>
                </a:cubicBezTo>
                <a:close/>
                <a:moveTo>
                  <a:pt x="3572595" y="669938"/>
                </a:moveTo>
                <a:cubicBezTo>
                  <a:pt x="3585869" y="669940"/>
                  <a:pt x="3597885" y="677104"/>
                  <a:pt x="3606583" y="688693"/>
                </a:cubicBezTo>
                <a:cubicBezTo>
                  <a:pt x="3615280" y="700280"/>
                  <a:pt x="3620662" y="716289"/>
                  <a:pt x="3620662" y="733970"/>
                </a:cubicBezTo>
                <a:cubicBezTo>
                  <a:pt x="3620662" y="751651"/>
                  <a:pt x="3615282" y="767659"/>
                  <a:pt x="3606584" y="779247"/>
                </a:cubicBezTo>
                <a:cubicBezTo>
                  <a:pt x="3597885" y="790834"/>
                  <a:pt x="3585869" y="798001"/>
                  <a:pt x="3572595" y="798001"/>
                </a:cubicBezTo>
                <a:lnTo>
                  <a:pt x="3538607" y="779248"/>
                </a:lnTo>
                <a:lnTo>
                  <a:pt x="3524528" y="733970"/>
                </a:lnTo>
                <a:lnTo>
                  <a:pt x="3538606" y="688693"/>
                </a:lnTo>
                <a:cubicBezTo>
                  <a:pt x="3547306" y="677106"/>
                  <a:pt x="3559322" y="669938"/>
                  <a:pt x="3572595" y="669938"/>
                </a:cubicBezTo>
                <a:close/>
                <a:moveTo>
                  <a:pt x="2279538" y="582465"/>
                </a:moveTo>
                <a:cubicBezTo>
                  <a:pt x="2292690" y="584252"/>
                  <a:pt x="2303631" y="592973"/>
                  <a:pt x="2310692" y="605626"/>
                </a:cubicBezTo>
                <a:lnTo>
                  <a:pt x="2318543" y="652387"/>
                </a:lnTo>
                <a:lnTo>
                  <a:pt x="2298495" y="695356"/>
                </a:lnTo>
                <a:lnTo>
                  <a:pt x="2262291" y="709361"/>
                </a:lnTo>
                <a:cubicBezTo>
                  <a:pt x="2249138" y="707573"/>
                  <a:pt x="2238196" y="698853"/>
                  <a:pt x="2231137" y="686200"/>
                </a:cubicBezTo>
                <a:cubicBezTo>
                  <a:pt x="2224079" y="673546"/>
                  <a:pt x="2220904" y="656959"/>
                  <a:pt x="2223285" y="639439"/>
                </a:cubicBezTo>
                <a:cubicBezTo>
                  <a:pt x="2225667" y="621920"/>
                  <a:pt x="2233156" y="606781"/>
                  <a:pt x="2243334" y="596471"/>
                </a:cubicBezTo>
                <a:cubicBezTo>
                  <a:pt x="2253514" y="586159"/>
                  <a:pt x="2266385" y="580679"/>
                  <a:pt x="2279538" y="582465"/>
                </a:cubicBezTo>
                <a:close/>
                <a:moveTo>
                  <a:pt x="3446724" y="655246"/>
                </a:moveTo>
                <a:lnTo>
                  <a:pt x="3474470" y="671350"/>
                </a:lnTo>
                <a:cubicBezTo>
                  <a:pt x="3481572" y="681300"/>
                  <a:pt x="3485963" y="695045"/>
                  <a:pt x="3485963" y="710228"/>
                </a:cubicBezTo>
                <a:cubicBezTo>
                  <a:pt x="3485963" y="725411"/>
                  <a:pt x="3481571" y="739156"/>
                  <a:pt x="3474470" y="749105"/>
                </a:cubicBezTo>
                <a:cubicBezTo>
                  <a:pt x="3467369" y="759055"/>
                  <a:pt x="3457560" y="765209"/>
                  <a:pt x="3446724" y="765209"/>
                </a:cubicBezTo>
                <a:lnTo>
                  <a:pt x="3418977" y="749105"/>
                </a:lnTo>
                <a:lnTo>
                  <a:pt x="3407485" y="710228"/>
                </a:lnTo>
                <a:lnTo>
                  <a:pt x="3418977" y="671350"/>
                </a:lnTo>
                <a:cubicBezTo>
                  <a:pt x="3426080" y="661401"/>
                  <a:pt x="3435888" y="655246"/>
                  <a:pt x="3446724" y="655246"/>
                </a:cubicBezTo>
                <a:close/>
                <a:moveTo>
                  <a:pt x="2406241" y="584859"/>
                </a:moveTo>
                <a:cubicBezTo>
                  <a:pt x="2416979" y="586318"/>
                  <a:pt x="2425868" y="593738"/>
                  <a:pt x="2431567" y="604553"/>
                </a:cubicBezTo>
                <a:lnTo>
                  <a:pt x="2437718" y="644625"/>
                </a:lnTo>
                <a:lnTo>
                  <a:pt x="2421095" y="681600"/>
                </a:lnTo>
                <a:lnTo>
                  <a:pt x="2391431" y="693820"/>
                </a:lnTo>
                <a:cubicBezTo>
                  <a:pt x="2380694" y="692361"/>
                  <a:pt x="2371803" y="684942"/>
                  <a:pt x="2366107" y="674126"/>
                </a:cubicBezTo>
                <a:cubicBezTo>
                  <a:pt x="2360411" y="663311"/>
                  <a:pt x="2357910" y="649100"/>
                  <a:pt x="2359955" y="634055"/>
                </a:cubicBezTo>
                <a:cubicBezTo>
                  <a:pt x="2362000" y="619010"/>
                  <a:pt x="2368202" y="605982"/>
                  <a:pt x="2376579" y="597079"/>
                </a:cubicBezTo>
                <a:close/>
                <a:moveTo>
                  <a:pt x="3122233" y="629525"/>
                </a:moveTo>
                <a:lnTo>
                  <a:pt x="3141552" y="641090"/>
                </a:lnTo>
                <a:cubicBezTo>
                  <a:pt x="3146497" y="648232"/>
                  <a:pt x="3149554" y="658104"/>
                  <a:pt x="3149554" y="669005"/>
                </a:cubicBezTo>
                <a:cubicBezTo>
                  <a:pt x="3149554" y="679906"/>
                  <a:pt x="3146496" y="689776"/>
                  <a:pt x="3141552" y="696921"/>
                </a:cubicBezTo>
                <a:lnTo>
                  <a:pt x="3122233" y="708484"/>
                </a:lnTo>
                <a:lnTo>
                  <a:pt x="3102913" y="696920"/>
                </a:lnTo>
                <a:lnTo>
                  <a:pt x="3094911" y="669003"/>
                </a:lnTo>
                <a:lnTo>
                  <a:pt x="3102914" y="641088"/>
                </a:lnTo>
                <a:cubicBezTo>
                  <a:pt x="3107857" y="633945"/>
                  <a:pt x="3114688" y="629525"/>
                  <a:pt x="3122233" y="629525"/>
                </a:cubicBezTo>
                <a:close/>
                <a:moveTo>
                  <a:pt x="2731240" y="603075"/>
                </a:moveTo>
                <a:cubicBezTo>
                  <a:pt x="2738716" y="604091"/>
                  <a:pt x="2744890" y="609391"/>
                  <a:pt x="2748826" y="617134"/>
                </a:cubicBezTo>
                <a:lnTo>
                  <a:pt x="2752996" y="645873"/>
                </a:lnTo>
                <a:lnTo>
                  <a:pt x="2741307" y="672458"/>
                </a:lnTo>
                <a:lnTo>
                  <a:pt x="2720606" y="681314"/>
                </a:lnTo>
                <a:lnTo>
                  <a:pt x="2703020" y="667255"/>
                </a:lnTo>
                <a:cubicBezTo>
                  <a:pt x="2699083" y="659509"/>
                  <a:pt x="2697382" y="649317"/>
                  <a:pt x="2698851" y="638516"/>
                </a:cubicBezTo>
                <a:cubicBezTo>
                  <a:pt x="2700319" y="627714"/>
                  <a:pt x="2704678" y="618344"/>
                  <a:pt x="2710539" y="611933"/>
                </a:cubicBezTo>
                <a:close/>
                <a:moveTo>
                  <a:pt x="3709777" y="667292"/>
                </a:moveTo>
                <a:cubicBezTo>
                  <a:pt x="3726032" y="667292"/>
                  <a:pt x="3740749" y="675527"/>
                  <a:pt x="3751402" y="688839"/>
                </a:cubicBezTo>
                <a:cubicBezTo>
                  <a:pt x="3762055" y="702153"/>
                  <a:pt x="3768643" y="720544"/>
                  <a:pt x="3768643" y="740858"/>
                </a:cubicBezTo>
                <a:cubicBezTo>
                  <a:pt x="3768643" y="761173"/>
                  <a:pt x="3762054" y="779565"/>
                  <a:pt x="3751401" y="792878"/>
                </a:cubicBezTo>
                <a:cubicBezTo>
                  <a:pt x="3740749" y="806191"/>
                  <a:pt x="3726032" y="814425"/>
                  <a:pt x="3709777" y="814425"/>
                </a:cubicBezTo>
                <a:lnTo>
                  <a:pt x="3668153" y="792879"/>
                </a:lnTo>
                <a:lnTo>
                  <a:pt x="3650911" y="740858"/>
                </a:lnTo>
                <a:lnTo>
                  <a:pt x="3668153" y="688839"/>
                </a:lnTo>
                <a:cubicBezTo>
                  <a:pt x="3678806" y="675526"/>
                  <a:pt x="3693521" y="667292"/>
                  <a:pt x="3709777" y="667292"/>
                </a:cubicBezTo>
                <a:close/>
                <a:moveTo>
                  <a:pt x="2143963" y="561367"/>
                </a:moveTo>
                <a:cubicBezTo>
                  <a:pt x="2160070" y="563556"/>
                  <a:pt x="2173542" y="573697"/>
                  <a:pt x="2182305" y="588324"/>
                </a:cubicBezTo>
                <a:lnTo>
                  <a:pt x="2192384" y="642191"/>
                </a:lnTo>
                <a:lnTo>
                  <a:pt x="2168293" y="691416"/>
                </a:lnTo>
                <a:lnTo>
                  <a:pt x="2124147" y="707159"/>
                </a:lnTo>
                <a:cubicBezTo>
                  <a:pt x="2108040" y="704970"/>
                  <a:pt x="2094566" y="694829"/>
                  <a:pt x="2085804" y="680203"/>
                </a:cubicBezTo>
                <a:cubicBezTo>
                  <a:pt x="2077041" y="665576"/>
                  <a:pt x="2072989" y="646464"/>
                  <a:pt x="2075725" y="626334"/>
                </a:cubicBezTo>
                <a:cubicBezTo>
                  <a:pt x="2078461" y="606206"/>
                  <a:pt x="2087466" y="588869"/>
                  <a:pt x="2099815" y="577111"/>
                </a:cubicBezTo>
                <a:cubicBezTo>
                  <a:pt x="2112164" y="565355"/>
                  <a:pt x="2127856" y="559178"/>
                  <a:pt x="2143963" y="561367"/>
                </a:cubicBezTo>
                <a:close/>
                <a:moveTo>
                  <a:pt x="4403349" y="708402"/>
                </a:moveTo>
                <a:lnTo>
                  <a:pt x="4439087" y="717987"/>
                </a:lnTo>
                <a:cubicBezTo>
                  <a:pt x="4450072" y="724160"/>
                  <a:pt x="4459964" y="733094"/>
                  <a:pt x="4468272" y="744130"/>
                </a:cubicBezTo>
                <a:cubicBezTo>
                  <a:pt x="4476579" y="755169"/>
                  <a:pt x="4483303" y="768311"/>
                  <a:pt x="4487948" y="782905"/>
                </a:cubicBezTo>
                <a:cubicBezTo>
                  <a:pt x="4492595" y="797500"/>
                  <a:pt x="4495165" y="813545"/>
                  <a:pt x="4495165" y="830389"/>
                </a:cubicBezTo>
                <a:cubicBezTo>
                  <a:pt x="4495165" y="847231"/>
                  <a:pt x="4492595" y="863277"/>
                  <a:pt x="4487948" y="877871"/>
                </a:cubicBezTo>
                <a:cubicBezTo>
                  <a:pt x="4483304" y="892466"/>
                  <a:pt x="4476579" y="905609"/>
                  <a:pt x="4468272" y="916648"/>
                </a:cubicBezTo>
                <a:cubicBezTo>
                  <a:pt x="4451657" y="938722"/>
                  <a:pt x="4428702" y="952377"/>
                  <a:pt x="4403349" y="952377"/>
                </a:cubicBezTo>
                <a:lnTo>
                  <a:pt x="4367609" y="942789"/>
                </a:lnTo>
                <a:lnTo>
                  <a:pt x="4338423" y="916646"/>
                </a:lnTo>
                <a:lnTo>
                  <a:pt x="4318747" y="877871"/>
                </a:lnTo>
                <a:lnTo>
                  <a:pt x="4311533" y="830389"/>
                </a:lnTo>
                <a:lnTo>
                  <a:pt x="4318749" y="782905"/>
                </a:lnTo>
                <a:lnTo>
                  <a:pt x="4338425" y="744130"/>
                </a:lnTo>
                <a:lnTo>
                  <a:pt x="4367609" y="717987"/>
                </a:lnTo>
                <a:cubicBezTo>
                  <a:pt x="4378595" y="711815"/>
                  <a:pt x="4390671" y="708402"/>
                  <a:pt x="4403349" y="708402"/>
                </a:cubicBezTo>
                <a:close/>
                <a:moveTo>
                  <a:pt x="1451173" y="508691"/>
                </a:moveTo>
                <a:cubicBezTo>
                  <a:pt x="1463735" y="510399"/>
                  <a:pt x="1475242" y="515407"/>
                  <a:pt x="1485296" y="523003"/>
                </a:cubicBezTo>
                <a:lnTo>
                  <a:pt x="1510694" y="552838"/>
                </a:lnTo>
                <a:lnTo>
                  <a:pt x="1524968" y="593910"/>
                </a:lnTo>
                <a:lnTo>
                  <a:pt x="1525723" y="641933"/>
                </a:lnTo>
                <a:lnTo>
                  <a:pt x="1512180" y="688011"/>
                </a:lnTo>
                <a:lnTo>
                  <a:pt x="1487461" y="723782"/>
                </a:lnTo>
                <a:lnTo>
                  <a:pt x="1455020" y="745756"/>
                </a:lnTo>
                <a:lnTo>
                  <a:pt x="1418314" y="750444"/>
                </a:lnTo>
                <a:cubicBezTo>
                  <a:pt x="1393192" y="747029"/>
                  <a:pt x="1372285" y="730407"/>
                  <a:pt x="1358795" y="706296"/>
                </a:cubicBezTo>
                <a:cubicBezTo>
                  <a:pt x="1352050" y="694239"/>
                  <a:pt x="1347157" y="680310"/>
                  <a:pt x="1344520" y="665223"/>
                </a:cubicBezTo>
                <a:cubicBezTo>
                  <a:pt x="1341881" y="650136"/>
                  <a:pt x="1341496" y="633890"/>
                  <a:pt x="1343764" y="617201"/>
                </a:cubicBezTo>
                <a:cubicBezTo>
                  <a:pt x="1346033" y="600511"/>
                  <a:pt x="1350740" y="584958"/>
                  <a:pt x="1357311" y="571122"/>
                </a:cubicBezTo>
                <a:cubicBezTo>
                  <a:pt x="1363879" y="557286"/>
                  <a:pt x="1372312" y="545170"/>
                  <a:pt x="1382030" y="535350"/>
                </a:cubicBezTo>
                <a:cubicBezTo>
                  <a:pt x="1391748" y="525533"/>
                  <a:pt x="1402753" y="518013"/>
                  <a:pt x="1414470" y="513376"/>
                </a:cubicBezTo>
                <a:close/>
                <a:moveTo>
                  <a:pt x="3340391" y="628860"/>
                </a:moveTo>
                <a:lnTo>
                  <a:pt x="3364902" y="641063"/>
                </a:lnTo>
                <a:cubicBezTo>
                  <a:pt x="3371175" y="648602"/>
                  <a:pt x="3375055" y="659020"/>
                  <a:pt x="3375055" y="670524"/>
                </a:cubicBezTo>
                <a:cubicBezTo>
                  <a:pt x="3375055" y="682030"/>
                  <a:pt x="3371175" y="692446"/>
                  <a:pt x="3364902" y="699985"/>
                </a:cubicBezTo>
                <a:lnTo>
                  <a:pt x="3340391" y="712188"/>
                </a:lnTo>
                <a:lnTo>
                  <a:pt x="3315880" y="699986"/>
                </a:lnTo>
                <a:lnTo>
                  <a:pt x="3305727" y="670524"/>
                </a:lnTo>
                <a:lnTo>
                  <a:pt x="3315880" y="641063"/>
                </a:lnTo>
                <a:cubicBezTo>
                  <a:pt x="3322153" y="633524"/>
                  <a:pt x="3330818" y="628860"/>
                  <a:pt x="3340391" y="628860"/>
                </a:cubicBezTo>
                <a:close/>
                <a:moveTo>
                  <a:pt x="2515159" y="573034"/>
                </a:moveTo>
                <a:cubicBezTo>
                  <a:pt x="2524645" y="574324"/>
                  <a:pt x="2532603" y="580112"/>
                  <a:pt x="2537803" y="588427"/>
                </a:cubicBezTo>
                <a:lnTo>
                  <a:pt x="2543896" y="618987"/>
                </a:lnTo>
                <a:lnTo>
                  <a:pt x="2529867" y="646813"/>
                </a:lnTo>
                <a:lnTo>
                  <a:pt x="2503937" y="655603"/>
                </a:lnTo>
                <a:lnTo>
                  <a:pt x="2481292" y="640210"/>
                </a:lnTo>
                <a:cubicBezTo>
                  <a:pt x="2476092" y="631895"/>
                  <a:pt x="2473650" y="621051"/>
                  <a:pt x="2475200" y="609650"/>
                </a:cubicBezTo>
                <a:cubicBezTo>
                  <a:pt x="2476749" y="598251"/>
                  <a:pt x="2481997" y="588450"/>
                  <a:pt x="2489228" y="581825"/>
                </a:cubicBezTo>
                <a:close/>
                <a:moveTo>
                  <a:pt x="3883654" y="661715"/>
                </a:moveTo>
                <a:cubicBezTo>
                  <a:pt x="3903515" y="661713"/>
                  <a:pt x="3921494" y="670131"/>
                  <a:pt x="3934508" y="683743"/>
                </a:cubicBezTo>
                <a:cubicBezTo>
                  <a:pt x="3947520" y="697351"/>
                  <a:pt x="3955570" y="716153"/>
                  <a:pt x="3955569" y="736921"/>
                </a:cubicBezTo>
                <a:cubicBezTo>
                  <a:pt x="3955569" y="757689"/>
                  <a:pt x="3947521" y="776491"/>
                  <a:pt x="3934507" y="790101"/>
                </a:cubicBezTo>
                <a:cubicBezTo>
                  <a:pt x="3921493" y="803712"/>
                  <a:pt x="3903514" y="812130"/>
                  <a:pt x="3883654" y="812130"/>
                </a:cubicBezTo>
                <a:lnTo>
                  <a:pt x="3832804" y="790102"/>
                </a:lnTo>
                <a:lnTo>
                  <a:pt x="3811741" y="736922"/>
                </a:lnTo>
                <a:lnTo>
                  <a:pt x="3832802" y="683741"/>
                </a:lnTo>
                <a:cubicBezTo>
                  <a:pt x="3845818" y="670133"/>
                  <a:pt x="3863797" y="661715"/>
                  <a:pt x="3883654" y="661715"/>
                </a:cubicBezTo>
                <a:close/>
                <a:moveTo>
                  <a:pt x="1972421" y="532423"/>
                </a:moveTo>
                <a:cubicBezTo>
                  <a:pt x="1992097" y="535097"/>
                  <a:pt x="2008778" y="545860"/>
                  <a:pt x="2019843" y="561097"/>
                </a:cubicBezTo>
                <a:lnTo>
                  <a:pt x="2033550" y="616630"/>
                </a:lnTo>
                <a:lnTo>
                  <a:pt x="2005516" y="666489"/>
                </a:lnTo>
                <a:lnTo>
                  <a:pt x="1952163" y="681467"/>
                </a:lnTo>
                <a:cubicBezTo>
                  <a:pt x="1932484" y="678793"/>
                  <a:pt x="1915802" y="668030"/>
                  <a:pt x="1904740" y="652790"/>
                </a:cubicBezTo>
                <a:cubicBezTo>
                  <a:pt x="1893678" y="637551"/>
                  <a:pt x="1888235" y="617837"/>
                  <a:pt x="1891032" y="597258"/>
                </a:cubicBezTo>
                <a:cubicBezTo>
                  <a:pt x="1893828" y="576679"/>
                  <a:pt x="1904337" y="559133"/>
                  <a:pt x="1919063" y="547401"/>
                </a:cubicBezTo>
                <a:cubicBezTo>
                  <a:pt x="1933792" y="535666"/>
                  <a:pt x="1952741" y="529746"/>
                  <a:pt x="1972421" y="532423"/>
                </a:cubicBezTo>
                <a:close/>
                <a:moveTo>
                  <a:pt x="5353990" y="753453"/>
                </a:moveTo>
                <a:lnTo>
                  <a:pt x="5355383" y="862819"/>
                </a:lnTo>
                <a:lnTo>
                  <a:pt x="5352665" y="858106"/>
                </a:lnTo>
                <a:lnTo>
                  <a:pt x="5339649" y="782744"/>
                </a:lnTo>
                <a:lnTo>
                  <a:pt x="5344622" y="753955"/>
                </a:lnTo>
                <a:close/>
                <a:moveTo>
                  <a:pt x="503126" y="425299"/>
                </a:moveTo>
                <a:lnTo>
                  <a:pt x="512341" y="427058"/>
                </a:lnTo>
                <a:lnTo>
                  <a:pt x="513391" y="456254"/>
                </a:lnTo>
                <a:lnTo>
                  <a:pt x="490344" y="529177"/>
                </a:lnTo>
                <a:lnTo>
                  <a:pt x="487016" y="533481"/>
                </a:lnTo>
                <a:close/>
                <a:moveTo>
                  <a:pt x="3239960" y="593232"/>
                </a:moveTo>
                <a:lnTo>
                  <a:pt x="3259278" y="604795"/>
                </a:lnTo>
                <a:cubicBezTo>
                  <a:pt x="3264222" y="611940"/>
                  <a:pt x="3267281" y="621809"/>
                  <a:pt x="3267281" y="632710"/>
                </a:cubicBezTo>
                <a:cubicBezTo>
                  <a:pt x="3267281" y="643612"/>
                  <a:pt x="3264223" y="653482"/>
                  <a:pt x="3259279" y="660626"/>
                </a:cubicBezTo>
                <a:lnTo>
                  <a:pt x="3239959" y="672189"/>
                </a:lnTo>
                <a:lnTo>
                  <a:pt x="3220639" y="660626"/>
                </a:lnTo>
                <a:lnTo>
                  <a:pt x="3212638" y="632710"/>
                </a:lnTo>
                <a:lnTo>
                  <a:pt x="3220640" y="604795"/>
                </a:lnTo>
                <a:cubicBezTo>
                  <a:pt x="3225584" y="597650"/>
                  <a:pt x="3232415" y="593232"/>
                  <a:pt x="3239960" y="593232"/>
                </a:cubicBezTo>
                <a:close/>
                <a:moveTo>
                  <a:pt x="2619474" y="551257"/>
                </a:moveTo>
                <a:cubicBezTo>
                  <a:pt x="2626950" y="552273"/>
                  <a:pt x="2633124" y="557571"/>
                  <a:pt x="2637060" y="565317"/>
                </a:cubicBezTo>
                <a:lnTo>
                  <a:pt x="2641230" y="594055"/>
                </a:lnTo>
                <a:lnTo>
                  <a:pt x="2629542" y="620639"/>
                </a:lnTo>
                <a:lnTo>
                  <a:pt x="2608840" y="629495"/>
                </a:lnTo>
                <a:lnTo>
                  <a:pt x="2591254" y="615435"/>
                </a:lnTo>
                <a:cubicBezTo>
                  <a:pt x="2587317" y="607690"/>
                  <a:pt x="2585616" y="597498"/>
                  <a:pt x="2587085" y="586696"/>
                </a:cubicBezTo>
                <a:cubicBezTo>
                  <a:pt x="2588553" y="575894"/>
                  <a:pt x="2592913" y="566527"/>
                  <a:pt x="2598774" y="560113"/>
                </a:cubicBezTo>
                <a:close/>
                <a:moveTo>
                  <a:pt x="3051632" y="576089"/>
                </a:moveTo>
                <a:lnTo>
                  <a:pt x="3070950" y="587652"/>
                </a:lnTo>
                <a:cubicBezTo>
                  <a:pt x="3075895" y="594795"/>
                  <a:pt x="3078951" y="604666"/>
                  <a:pt x="3078951" y="615568"/>
                </a:cubicBezTo>
                <a:cubicBezTo>
                  <a:pt x="3078952" y="626469"/>
                  <a:pt x="3075894" y="636339"/>
                  <a:pt x="3070950" y="643483"/>
                </a:cubicBezTo>
                <a:lnTo>
                  <a:pt x="3051631" y="655046"/>
                </a:lnTo>
                <a:lnTo>
                  <a:pt x="3032312" y="643483"/>
                </a:lnTo>
                <a:lnTo>
                  <a:pt x="3024310" y="615568"/>
                </a:lnTo>
                <a:lnTo>
                  <a:pt x="3032311" y="587650"/>
                </a:lnTo>
                <a:cubicBezTo>
                  <a:pt x="3037255" y="580508"/>
                  <a:pt x="3044085" y="576087"/>
                  <a:pt x="3051632" y="576089"/>
                </a:cubicBezTo>
                <a:close/>
                <a:moveTo>
                  <a:pt x="2808394" y="559634"/>
                </a:moveTo>
                <a:cubicBezTo>
                  <a:pt x="2815873" y="560649"/>
                  <a:pt x="2822045" y="565949"/>
                  <a:pt x="2825983" y="573692"/>
                </a:cubicBezTo>
                <a:lnTo>
                  <a:pt x="2830151" y="602433"/>
                </a:lnTo>
                <a:lnTo>
                  <a:pt x="2818462" y="629016"/>
                </a:lnTo>
                <a:lnTo>
                  <a:pt x="2797762" y="637872"/>
                </a:lnTo>
                <a:lnTo>
                  <a:pt x="2780176" y="623813"/>
                </a:lnTo>
                <a:cubicBezTo>
                  <a:pt x="2776239" y="616068"/>
                  <a:pt x="2774538" y="605876"/>
                  <a:pt x="2776007" y="595074"/>
                </a:cubicBezTo>
                <a:cubicBezTo>
                  <a:pt x="2777476" y="584272"/>
                  <a:pt x="2781833" y="574902"/>
                  <a:pt x="2787695" y="568490"/>
                </a:cubicBezTo>
                <a:close/>
                <a:moveTo>
                  <a:pt x="4054237" y="627327"/>
                </a:moveTo>
                <a:lnTo>
                  <a:pt x="4088910" y="634313"/>
                </a:lnTo>
                <a:cubicBezTo>
                  <a:pt x="4099566" y="638812"/>
                  <a:pt x="4109163" y="645319"/>
                  <a:pt x="4117223" y="653363"/>
                </a:cubicBezTo>
                <a:cubicBezTo>
                  <a:pt x="4125282" y="661404"/>
                  <a:pt x="4131805" y="670981"/>
                  <a:pt x="4136313" y="681616"/>
                </a:cubicBezTo>
                <a:cubicBezTo>
                  <a:pt x="4140819" y="692249"/>
                  <a:pt x="4143312" y="703942"/>
                  <a:pt x="4143312" y="716214"/>
                </a:cubicBezTo>
                <a:cubicBezTo>
                  <a:pt x="4143314" y="728486"/>
                  <a:pt x="4140819" y="740179"/>
                  <a:pt x="4136313" y="750812"/>
                </a:cubicBezTo>
                <a:cubicBezTo>
                  <a:pt x="4131805" y="761447"/>
                  <a:pt x="4125283" y="771023"/>
                  <a:pt x="4117224" y="779067"/>
                </a:cubicBezTo>
                <a:cubicBezTo>
                  <a:pt x="4101103" y="795153"/>
                  <a:pt x="4078834" y="805100"/>
                  <a:pt x="4054237" y="805101"/>
                </a:cubicBezTo>
                <a:lnTo>
                  <a:pt x="4019566" y="798114"/>
                </a:lnTo>
                <a:lnTo>
                  <a:pt x="3991252" y="779067"/>
                </a:lnTo>
                <a:lnTo>
                  <a:pt x="3972162" y="750812"/>
                </a:lnTo>
                <a:lnTo>
                  <a:pt x="3965164" y="716214"/>
                </a:lnTo>
                <a:lnTo>
                  <a:pt x="3972163" y="681616"/>
                </a:lnTo>
                <a:lnTo>
                  <a:pt x="3991252" y="653362"/>
                </a:lnTo>
                <a:lnTo>
                  <a:pt x="4019566" y="634313"/>
                </a:lnTo>
                <a:cubicBezTo>
                  <a:pt x="4030223" y="629816"/>
                  <a:pt x="4041939" y="627327"/>
                  <a:pt x="4054237" y="627327"/>
                </a:cubicBezTo>
                <a:close/>
                <a:moveTo>
                  <a:pt x="1808023" y="475374"/>
                </a:moveTo>
                <a:cubicBezTo>
                  <a:pt x="1820209" y="477030"/>
                  <a:pt x="1831483" y="481074"/>
                  <a:pt x="1841438" y="486966"/>
                </a:cubicBezTo>
                <a:lnTo>
                  <a:pt x="1866928" y="509654"/>
                </a:lnTo>
                <a:lnTo>
                  <a:pt x="1882038" y="540222"/>
                </a:lnTo>
                <a:lnTo>
                  <a:pt x="1884314" y="575447"/>
                </a:lnTo>
                <a:lnTo>
                  <a:pt x="1872720" y="608788"/>
                </a:lnTo>
                <a:lnTo>
                  <a:pt x="1849998" y="634214"/>
                </a:lnTo>
                <a:lnTo>
                  <a:pt x="1819377" y="649274"/>
                </a:lnTo>
                <a:lnTo>
                  <a:pt x="1784081" y="651528"/>
                </a:lnTo>
                <a:cubicBezTo>
                  <a:pt x="1759708" y="648214"/>
                  <a:pt x="1738981" y="635359"/>
                  <a:pt x="1725174" y="617248"/>
                </a:cubicBezTo>
                <a:cubicBezTo>
                  <a:pt x="1718272" y="608192"/>
                  <a:pt x="1713099" y="597825"/>
                  <a:pt x="1710064" y="586680"/>
                </a:cubicBezTo>
                <a:cubicBezTo>
                  <a:pt x="1707031" y="575537"/>
                  <a:pt x="1706134" y="563614"/>
                  <a:pt x="1707789" y="551454"/>
                </a:cubicBezTo>
                <a:cubicBezTo>
                  <a:pt x="1709441" y="539294"/>
                  <a:pt x="1713487" y="528043"/>
                  <a:pt x="1719383" y="518114"/>
                </a:cubicBezTo>
                <a:cubicBezTo>
                  <a:pt x="1725283" y="508183"/>
                  <a:pt x="1733036" y="499572"/>
                  <a:pt x="1742105" y="492690"/>
                </a:cubicBezTo>
                <a:cubicBezTo>
                  <a:pt x="1751175" y="485804"/>
                  <a:pt x="1761561" y="480649"/>
                  <a:pt x="1772725" y="477626"/>
                </a:cubicBezTo>
                <a:close/>
                <a:moveTo>
                  <a:pt x="3139388" y="549231"/>
                </a:moveTo>
                <a:lnTo>
                  <a:pt x="3158705" y="560794"/>
                </a:lnTo>
                <a:cubicBezTo>
                  <a:pt x="3163650" y="567939"/>
                  <a:pt x="3166707" y="577808"/>
                  <a:pt x="3166707" y="588709"/>
                </a:cubicBezTo>
                <a:cubicBezTo>
                  <a:pt x="3166707" y="599611"/>
                  <a:pt x="3163649" y="609481"/>
                  <a:pt x="3158705" y="616625"/>
                </a:cubicBezTo>
                <a:lnTo>
                  <a:pt x="3139386" y="628188"/>
                </a:lnTo>
                <a:lnTo>
                  <a:pt x="3120066" y="616625"/>
                </a:lnTo>
                <a:lnTo>
                  <a:pt x="3112066" y="588709"/>
                </a:lnTo>
                <a:lnTo>
                  <a:pt x="3120068" y="560794"/>
                </a:lnTo>
                <a:cubicBezTo>
                  <a:pt x="3125010" y="553649"/>
                  <a:pt x="3131841" y="549231"/>
                  <a:pt x="3139388" y="549231"/>
                </a:cubicBezTo>
                <a:close/>
                <a:moveTo>
                  <a:pt x="2725055" y="521202"/>
                </a:moveTo>
                <a:cubicBezTo>
                  <a:pt x="2732534" y="522218"/>
                  <a:pt x="2738707" y="527516"/>
                  <a:pt x="2742642" y="535262"/>
                </a:cubicBezTo>
                <a:lnTo>
                  <a:pt x="2746811" y="564000"/>
                </a:lnTo>
                <a:lnTo>
                  <a:pt x="2735125" y="590584"/>
                </a:lnTo>
                <a:lnTo>
                  <a:pt x="2714423" y="599440"/>
                </a:lnTo>
                <a:lnTo>
                  <a:pt x="2696838" y="585380"/>
                </a:lnTo>
                <a:cubicBezTo>
                  <a:pt x="2692901" y="577636"/>
                  <a:pt x="2691200" y="567444"/>
                  <a:pt x="2692668" y="556641"/>
                </a:cubicBezTo>
                <a:cubicBezTo>
                  <a:pt x="2694137" y="545839"/>
                  <a:pt x="2698495" y="536472"/>
                  <a:pt x="2704357" y="530058"/>
                </a:cubicBezTo>
                <a:close/>
                <a:moveTo>
                  <a:pt x="3069666" y="507476"/>
                </a:moveTo>
                <a:lnTo>
                  <a:pt x="3088984" y="519039"/>
                </a:lnTo>
                <a:cubicBezTo>
                  <a:pt x="3093928" y="526181"/>
                  <a:pt x="3096987" y="536053"/>
                  <a:pt x="3096987" y="546954"/>
                </a:cubicBezTo>
                <a:cubicBezTo>
                  <a:pt x="3096987" y="557856"/>
                  <a:pt x="3093929" y="567725"/>
                  <a:pt x="3088985" y="574869"/>
                </a:cubicBezTo>
                <a:lnTo>
                  <a:pt x="3069665" y="586433"/>
                </a:lnTo>
                <a:lnTo>
                  <a:pt x="3050346" y="574869"/>
                </a:lnTo>
                <a:lnTo>
                  <a:pt x="3042344" y="546954"/>
                </a:lnTo>
                <a:lnTo>
                  <a:pt x="3050346" y="519039"/>
                </a:lnTo>
                <a:cubicBezTo>
                  <a:pt x="3055290" y="511894"/>
                  <a:pt x="3062120" y="507474"/>
                  <a:pt x="3069666" y="507476"/>
                </a:cubicBezTo>
                <a:close/>
                <a:moveTo>
                  <a:pt x="2799766" y="489218"/>
                </a:moveTo>
                <a:cubicBezTo>
                  <a:pt x="2807243" y="490232"/>
                  <a:pt x="2813416" y="495532"/>
                  <a:pt x="2817352" y="503277"/>
                </a:cubicBezTo>
                <a:lnTo>
                  <a:pt x="2821522" y="532016"/>
                </a:lnTo>
                <a:lnTo>
                  <a:pt x="2809833" y="558599"/>
                </a:lnTo>
                <a:lnTo>
                  <a:pt x="2789133" y="567455"/>
                </a:lnTo>
                <a:lnTo>
                  <a:pt x="2771546" y="553395"/>
                </a:lnTo>
                <a:cubicBezTo>
                  <a:pt x="2767609" y="545650"/>
                  <a:pt x="2765908" y="535459"/>
                  <a:pt x="2767377" y="524656"/>
                </a:cubicBezTo>
                <a:cubicBezTo>
                  <a:pt x="2768845" y="513855"/>
                  <a:pt x="2773206" y="504485"/>
                  <a:pt x="2779066" y="498074"/>
                </a:cubicBezTo>
                <a:close/>
                <a:moveTo>
                  <a:pt x="4261583" y="546063"/>
                </a:moveTo>
                <a:lnTo>
                  <a:pt x="4297321" y="555648"/>
                </a:lnTo>
                <a:cubicBezTo>
                  <a:pt x="4308306" y="561821"/>
                  <a:pt x="4318198" y="570755"/>
                  <a:pt x="4326506" y="581791"/>
                </a:cubicBezTo>
                <a:cubicBezTo>
                  <a:pt x="4334813" y="592830"/>
                  <a:pt x="4341537" y="605972"/>
                  <a:pt x="4346182" y="620566"/>
                </a:cubicBezTo>
                <a:cubicBezTo>
                  <a:pt x="4350829" y="635161"/>
                  <a:pt x="4353399" y="651206"/>
                  <a:pt x="4353399" y="668050"/>
                </a:cubicBezTo>
                <a:cubicBezTo>
                  <a:pt x="4353399" y="684892"/>
                  <a:pt x="4350829" y="700938"/>
                  <a:pt x="4346182" y="715532"/>
                </a:cubicBezTo>
                <a:cubicBezTo>
                  <a:pt x="4341538" y="730127"/>
                  <a:pt x="4334813" y="743270"/>
                  <a:pt x="4326506" y="754309"/>
                </a:cubicBezTo>
                <a:cubicBezTo>
                  <a:pt x="4309891" y="776383"/>
                  <a:pt x="4286936" y="790038"/>
                  <a:pt x="4261583" y="790038"/>
                </a:cubicBezTo>
                <a:lnTo>
                  <a:pt x="4225843" y="780450"/>
                </a:lnTo>
                <a:lnTo>
                  <a:pt x="4196657" y="754307"/>
                </a:lnTo>
                <a:lnTo>
                  <a:pt x="4176981" y="715532"/>
                </a:lnTo>
                <a:lnTo>
                  <a:pt x="4169767" y="668050"/>
                </a:lnTo>
                <a:lnTo>
                  <a:pt x="4176983" y="620566"/>
                </a:lnTo>
                <a:lnTo>
                  <a:pt x="4196659" y="581791"/>
                </a:lnTo>
                <a:lnTo>
                  <a:pt x="4225843" y="555648"/>
                </a:lnTo>
                <a:cubicBezTo>
                  <a:pt x="4236829" y="549476"/>
                  <a:pt x="4248905" y="546063"/>
                  <a:pt x="4261583" y="546063"/>
                </a:cubicBezTo>
                <a:close/>
                <a:moveTo>
                  <a:pt x="1613511" y="366925"/>
                </a:moveTo>
                <a:cubicBezTo>
                  <a:pt x="1626074" y="368632"/>
                  <a:pt x="1637580" y="373640"/>
                  <a:pt x="1647635" y="381236"/>
                </a:cubicBezTo>
                <a:lnTo>
                  <a:pt x="1673032" y="411071"/>
                </a:lnTo>
                <a:lnTo>
                  <a:pt x="1687306" y="452143"/>
                </a:lnTo>
                <a:lnTo>
                  <a:pt x="1688061" y="500166"/>
                </a:lnTo>
                <a:lnTo>
                  <a:pt x="1674518" y="546244"/>
                </a:lnTo>
                <a:lnTo>
                  <a:pt x="1649799" y="582016"/>
                </a:lnTo>
                <a:lnTo>
                  <a:pt x="1617358" y="603990"/>
                </a:lnTo>
                <a:lnTo>
                  <a:pt x="1580653" y="608677"/>
                </a:lnTo>
                <a:cubicBezTo>
                  <a:pt x="1555530" y="605262"/>
                  <a:pt x="1534624" y="588640"/>
                  <a:pt x="1521133" y="564529"/>
                </a:cubicBezTo>
                <a:cubicBezTo>
                  <a:pt x="1514388" y="552472"/>
                  <a:pt x="1509495" y="538543"/>
                  <a:pt x="1506859" y="523456"/>
                </a:cubicBezTo>
                <a:cubicBezTo>
                  <a:pt x="1504220" y="508369"/>
                  <a:pt x="1503834" y="492123"/>
                  <a:pt x="1506103" y="475434"/>
                </a:cubicBezTo>
                <a:cubicBezTo>
                  <a:pt x="1508371" y="458744"/>
                  <a:pt x="1513079" y="443191"/>
                  <a:pt x="1519649" y="429355"/>
                </a:cubicBezTo>
                <a:cubicBezTo>
                  <a:pt x="1526217" y="415520"/>
                  <a:pt x="1534650" y="403403"/>
                  <a:pt x="1544368" y="393583"/>
                </a:cubicBezTo>
                <a:cubicBezTo>
                  <a:pt x="1554087" y="383767"/>
                  <a:pt x="1565092" y="376246"/>
                  <a:pt x="1576808" y="371609"/>
                </a:cubicBezTo>
                <a:close/>
                <a:moveTo>
                  <a:pt x="5212224" y="591114"/>
                </a:moveTo>
                <a:lnTo>
                  <a:pt x="5213617" y="700480"/>
                </a:lnTo>
                <a:lnTo>
                  <a:pt x="5210899" y="695767"/>
                </a:lnTo>
                <a:lnTo>
                  <a:pt x="5197883" y="620405"/>
                </a:lnTo>
                <a:lnTo>
                  <a:pt x="5202856" y="591616"/>
                </a:lnTo>
                <a:close/>
                <a:moveTo>
                  <a:pt x="665464" y="283532"/>
                </a:moveTo>
                <a:lnTo>
                  <a:pt x="674679" y="285291"/>
                </a:lnTo>
                <a:lnTo>
                  <a:pt x="675729" y="314488"/>
                </a:lnTo>
                <a:lnTo>
                  <a:pt x="652682" y="387410"/>
                </a:lnTo>
                <a:lnTo>
                  <a:pt x="649354" y="391714"/>
                </a:lnTo>
                <a:close/>
                <a:moveTo>
                  <a:pt x="2970733" y="417868"/>
                </a:moveTo>
                <a:cubicBezTo>
                  <a:pt x="2978211" y="418882"/>
                  <a:pt x="2984384" y="424183"/>
                  <a:pt x="2988321" y="431925"/>
                </a:cubicBezTo>
                <a:lnTo>
                  <a:pt x="2992489" y="460667"/>
                </a:lnTo>
                <a:lnTo>
                  <a:pt x="2987715" y="471525"/>
                </a:lnTo>
                <a:lnTo>
                  <a:pt x="2999786" y="478751"/>
                </a:lnTo>
                <a:cubicBezTo>
                  <a:pt x="3004731" y="485893"/>
                  <a:pt x="3007788" y="495765"/>
                  <a:pt x="3007788" y="506666"/>
                </a:cubicBezTo>
                <a:cubicBezTo>
                  <a:pt x="3007788" y="517567"/>
                  <a:pt x="3004730" y="527437"/>
                  <a:pt x="2999786" y="534582"/>
                </a:cubicBezTo>
                <a:lnTo>
                  <a:pt x="2980467" y="546145"/>
                </a:lnTo>
                <a:lnTo>
                  <a:pt x="2961147" y="534581"/>
                </a:lnTo>
                <a:lnTo>
                  <a:pt x="2953145" y="506664"/>
                </a:lnTo>
                <a:lnTo>
                  <a:pt x="2956904" y="493551"/>
                </a:lnTo>
                <a:lnTo>
                  <a:pt x="2942514" y="482046"/>
                </a:lnTo>
                <a:cubicBezTo>
                  <a:pt x="2938577" y="474301"/>
                  <a:pt x="2936877" y="464109"/>
                  <a:pt x="2938346" y="453307"/>
                </a:cubicBezTo>
                <a:cubicBezTo>
                  <a:pt x="2939814" y="442505"/>
                  <a:pt x="2944172" y="433135"/>
                  <a:pt x="2950033" y="426723"/>
                </a:cubicBezTo>
                <a:close/>
                <a:moveTo>
                  <a:pt x="2909866" y="413750"/>
                </a:moveTo>
                <a:lnTo>
                  <a:pt x="2929184" y="425313"/>
                </a:lnTo>
                <a:cubicBezTo>
                  <a:pt x="2934129" y="432456"/>
                  <a:pt x="2937185" y="442327"/>
                  <a:pt x="2937185" y="453229"/>
                </a:cubicBezTo>
                <a:cubicBezTo>
                  <a:pt x="2937186" y="464130"/>
                  <a:pt x="2934128" y="474000"/>
                  <a:pt x="2929184" y="481144"/>
                </a:cubicBezTo>
                <a:lnTo>
                  <a:pt x="2913375" y="490606"/>
                </a:lnTo>
                <a:lnTo>
                  <a:pt x="2915334" y="504106"/>
                </a:lnTo>
                <a:lnTo>
                  <a:pt x="2903645" y="530691"/>
                </a:lnTo>
                <a:lnTo>
                  <a:pt x="2882944" y="539548"/>
                </a:lnTo>
                <a:lnTo>
                  <a:pt x="2865358" y="525488"/>
                </a:lnTo>
                <a:cubicBezTo>
                  <a:pt x="2861422" y="517742"/>
                  <a:pt x="2859721" y="507550"/>
                  <a:pt x="2861189" y="496749"/>
                </a:cubicBezTo>
                <a:cubicBezTo>
                  <a:pt x="2862657" y="485947"/>
                  <a:pt x="2867016" y="476577"/>
                  <a:pt x="2872878" y="470166"/>
                </a:cubicBezTo>
                <a:lnTo>
                  <a:pt x="2885812" y="464631"/>
                </a:lnTo>
                <a:lnTo>
                  <a:pt x="2882544" y="453229"/>
                </a:lnTo>
                <a:lnTo>
                  <a:pt x="2890545" y="425311"/>
                </a:lnTo>
                <a:cubicBezTo>
                  <a:pt x="2895489" y="418169"/>
                  <a:pt x="2902319" y="413748"/>
                  <a:pt x="2909866" y="413750"/>
                </a:cubicBezTo>
                <a:close/>
                <a:moveTo>
                  <a:pt x="2952457" y="374651"/>
                </a:moveTo>
                <a:lnTo>
                  <a:pt x="2978074" y="379542"/>
                </a:lnTo>
                <a:lnTo>
                  <a:pt x="2961062" y="383959"/>
                </a:lnTo>
                <a:close/>
                <a:moveTo>
                  <a:pt x="2933796" y="373389"/>
                </a:moveTo>
                <a:lnTo>
                  <a:pt x="2924016" y="381453"/>
                </a:lnTo>
                <a:lnTo>
                  <a:pt x="2907753" y="374785"/>
                </a:lnTo>
                <a:close/>
                <a:moveTo>
                  <a:pt x="4499411" y="453719"/>
                </a:moveTo>
                <a:lnTo>
                  <a:pt x="4544542" y="464227"/>
                </a:lnTo>
                <a:cubicBezTo>
                  <a:pt x="4558414" y="470996"/>
                  <a:pt x="4570906" y="480788"/>
                  <a:pt x="4581398" y="492888"/>
                </a:cubicBezTo>
                <a:cubicBezTo>
                  <a:pt x="4591888" y="504990"/>
                  <a:pt x="4600378" y="519399"/>
                  <a:pt x="4606246" y="535398"/>
                </a:cubicBezTo>
                <a:cubicBezTo>
                  <a:pt x="4612113" y="551400"/>
                  <a:pt x="4615356" y="568989"/>
                  <a:pt x="4615357" y="587456"/>
                </a:cubicBezTo>
                <a:cubicBezTo>
                  <a:pt x="4615357" y="600131"/>
                  <a:pt x="4613828" y="612395"/>
                  <a:pt x="4609041" y="623540"/>
                </a:cubicBezTo>
                <a:lnTo>
                  <a:pt x="4641177" y="616058"/>
                </a:lnTo>
                <a:lnTo>
                  <a:pt x="4686308" y="626566"/>
                </a:lnTo>
                <a:cubicBezTo>
                  <a:pt x="4700180" y="633335"/>
                  <a:pt x="4712672" y="643127"/>
                  <a:pt x="4723164" y="655227"/>
                </a:cubicBezTo>
                <a:cubicBezTo>
                  <a:pt x="4733654" y="667329"/>
                  <a:pt x="4742144" y="681738"/>
                  <a:pt x="4748012" y="697737"/>
                </a:cubicBezTo>
                <a:cubicBezTo>
                  <a:pt x="4753879" y="713739"/>
                  <a:pt x="4757122" y="731328"/>
                  <a:pt x="4757123" y="749795"/>
                </a:cubicBezTo>
                <a:lnTo>
                  <a:pt x="4750807" y="785879"/>
                </a:lnTo>
                <a:lnTo>
                  <a:pt x="4782944" y="778396"/>
                </a:lnTo>
                <a:lnTo>
                  <a:pt x="4828075" y="788904"/>
                </a:lnTo>
                <a:cubicBezTo>
                  <a:pt x="4841947" y="795673"/>
                  <a:pt x="4854439" y="805465"/>
                  <a:pt x="4864931" y="817565"/>
                </a:cubicBezTo>
                <a:cubicBezTo>
                  <a:pt x="4875421" y="829667"/>
                  <a:pt x="4883911" y="844076"/>
                  <a:pt x="4889779" y="860075"/>
                </a:cubicBezTo>
                <a:cubicBezTo>
                  <a:pt x="4895646" y="876077"/>
                  <a:pt x="4898889" y="893666"/>
                  <a:pt x="4898890" y="912133"/>
                </a:cubicBezTo>
                <a:lnTo>
                  <a:pt x="4892574" y="948217"/>
                </a:lnTo>
                <a:lnTo>
                  <a:pt x="4924710" y="940735"/>
                </a:lnTo>
                <a:lnTo>
                  <a:pt x="4969841" y="951243"/>
                </a:lnTo>
                <a:cubicBezTo>
                  <a:pt x="4983713" y="958012"/>
                  <a:pt x="4996205" y="967804"/>
                  <a:pt x="5006697" y="979904"/>
                </a:cubicBezTo>
                <a:cubicBezTo>
                  <a:pt x="5017187" y="992006"/>
                  <a:pt x="5025677" y="1006415"/>
                  <a:pt x="5031545" y="1022414"/>
                </a:cubicBezTo>
                <a:cubicBezTo>
                  <a:pt x="5037412" y="1038416"/>
                  <a:pt x="5040655" y="1056005"/>
                  <a:pt x="5040656" y="1074472"/>
                </a:cubicBezTo>
                <a:lnTo>
                  <a:pt x="5034340" y="1110556"/>
                </a:lnTo>
                <a:lnTo>
                  <a:pt x="5066476" y="1103073"/>
                </a:lnTo>
                <a:lnTo>
                  <a:pt x="5111607" y="1113581"/>
                </a:lnTo>
                <a:cubicBezTo>
                  <a:pt x="5125479" y="1120350"/>
                  <a:pt x="5137972" y="1130142"/>
                  <a:pt x="5148464" y="1142242"/>
                </a:cubicBezTo>
                <a:cubicBezTo>
                  <a:pt x="5158953" y="1154344"/>
                  <a:pt x="5167443" y="1168753"/>
                  <a:pt x="5173311" y="1184752"/>
                </a:cubicBezTo>
                <a:cubicBezTo>
                  <a:pt x="5179178" y="1200754"/>
                  <a:pt x="5182421" y="1218343"/>
                  <a:pt x="5182422" y="1236811"/>
                </a:cubicBezTo>
                <a:lnTo>
                  <a:pt x="5176106" y="1272894"/>
                </a:lnTo>
                <a:lnTo>
                  <a:pt x="5208243" y="1265412"/>
                </a:lnTo>
                <a:lnTo>
                  <a:pt x="5253374" y="1275920"/>
                </a:lnTo>
                <a:cubicBezTo>
                  <a:pt x="5267246" y="1282689"/>
                  <a:pt x="5279738" y="1292481"/>
                  <a:pt x="5290230" y="1304581"/>
                </a:cubicBezTo>
                <a:cubicBezTo>
                  <a:pt x="5300720" y="1316683"/>
                  <a:pt x="5309210" y="1331092"/>
                  <a:pt x="5315078" y="1347091"/>
                </a:cubicBezTo>
                <a:cubicBezTo>
                  <a:pt x="5320945" y="1363093"/>
                  <a:pt x="5324188" y="1380682"/>
                  <a:pt x="5324189" y="1399149"/>
                </a:cubicBezTo>
                <a:lnTo>
                  <a:pt x="5317873" y="1435233"/>
                </a:lnTo>
                <a:lnTo>
                  <a:pt x="5350009" y="1427751"/>
                </a:lnTo>
                <a:lnTo>
                  <a:pt x="5395140" y="1438259"/>
                </a:lnTo>
                <a:cubicBezTo>
                  <a:pt x="5409012" y="1445028"/>
                  <a:pt x="5421504" y="1454820"/>
                  <a:pt x="5431996" y="1466920"/>
                </a:cubicBezTo>
                <a:cubicBezTo>
                  <a:pt x="5442486" y="1479022"/>
                  <a:pt x="5450976" y="1493431"/>
                  <a:pt x="5456844" y="1509430"/>
                </a:cubicBezTo>
                <a:cubicBezTo>
                  <a:pt x="5462711" y="1525432"/>
                  <a:pt x="5465954" y="1543021"/>
                  <a:pt x="5465955" y="1561488"/>
                </a:cubicBezTo>
                <a:cubicBezTo>
                  <a:pt x="5465955" y="1579953"/>
                  <a:pt x="5462709" y="1597544"/>
                  <a:pt x="5456843" y="1613544"/>
                </a:cubicBezTo>
                <a:cubicBezTo>
                  <a:pt x="5450976" y="1629543"/>
                  <a:pt x="5442486" y="1643953"/>
                  <a:pt x="5431996" y="1656054"/>
                </a:cubicBezTo>
                <a:cubicBezTo>
                  <a:pt x="5411013" y="1680256"/>
                  <a:pt x="5382027" y="1695225"/>
                  <a:pt x="5350009" y="1695225"/>
                </a:cubicBezTo>
                <a:lnTo>
                  <a:pt x="5304877" y="1684715"/>
                </a:lnTo>
                <a:lnTo>
                  <a:pt x="5268023" y="1656054"/>
                </a:lnTo>
                <a:lnTo>
                  <a:pt x="5243175" y="1613544"/>
                </a:lnTo>
                <a:lnTo>
                  <a:pt x="5234065" y="1561488"/>
                </a:lnTo>
                <a:lnTo>
                  <a:pt x="5240380" y="1525402"/>
                </a:lnTo>
                <a:cubicBezTo>
                  <a:pt x="5230666" y="1530987"/>
                  <a:pt x="5219647" y="1532886"/>
                  <a:pt x="5208243" y="1532886"/>
                </a:cubicBezTo>
                <a:lnTo>
                  <a:pt x="5163111" y="1522376"/>
                </a:lnTo>
                <a:lnTo>
                  <a:pt x="5126257" y="1493715"/>
                </a:lnTo>
                <a:lnTo>
                  <a:pt x="5101409" y="1451205"/>
                </a:lnTo>
                <a:lnTo>
                  <a:pt x="5092299" y="1399149"/>
                </a:lnTo>
                <a:lnTo>
                  <a:pt x="5098614" y="1363064"/>
                </a:lnTo>
                <a:cubicBezTo>
                  <a:pt x="5088899" y="1368648"/>
                  <a:pt x="5077880" y="1370547"/>
                  <a:pt x="5066477" y="1370547"/>
                </a:cubicBezTo>
                <a:lnTo>
                  <a:pt x="5021344" y="1360037"/>
                </a:lnTo>
                <a:lnTo>
                  <a:pt x="4984490" y="1331376"/>
                </a:lnTo>
                <a:lnTo>
                  <a:pt x="4959642" y="1288866"/>
                </a:lnTo>
                <a:lnTo>
                  <a:pt x="4950532" y="1236811"/>
                </a:lnTo>
                <a:lnTo>
                  <a:pt x="4956847" y="1200725"/>
                </a:lnTo>
                <a:cubicBezTo>
                  <a:pt x="4947133" y="1206310"/>
                  <a:pt x="4936114" y="1208209"/>
                  <a:pt x="4924710" y="1208209"/>
                </a:cubicBezTo>
                <a:lnTo>
                  <a:pt x="4879578" y="1197699"/>
                </a:lnTo>
                <a:lnTo>
                  <a:pt x="4842724" y="1169038"/>
                </a:lnTo>
                <a:lnTo>
                  <a:pt x="4817876" y="1126528"/>
                </a:lnTo>
                <a:lnTo>
                  <a:pt x="4808766" y="1074472"/>
                </a:lnTo>
                <a:lnTo>
                  <a:pt x="4815081" y="1038386"/>
                </a:lnTo>
                <a:cubicBezTo>
                  <a:pt x="4805367" y="1043971"/>
                  <a:pt x="4794348" y="1045870"/>
                  <a:pt x="4782944" y="1045870"/>
                </a:cubicBezTo>
                <a:lnTo>
                  <a:pt x="4737812" y="1035360"/>
                </a:lnTo>
                <a:lnTo>
                  <a:pt x="4700958" y="1006699"/>
                </a:lnTo>
                <a:lnTo>
                  <a:pt x="4676110" y="964189"/>
                </a:lnTo>
                <a:lnTo>
                  <a:pt x="4667000" y="912133"/>
                </a:lnTo>
                <a:lnTo>
                  <a:pt x="4673314" y="876048"/>
                </a:lnTo>
                <a:cubicBezTo>
                  <a:pt x="4663600" y="881633"/>
                  <a:pt x="4652581" y="883532"/>
                  <a:pt x="4641177" y="883532"/>
                </a:cubicBezTo>
                <a:lnTo>
                  <a:pt x="4596045" y="873022"/>
                </a:lnTo>
                <a:lnTo>
                  <a:pt x="4559191" y="844361"/>
                </a:lnTo>
                <a:lnTo>
                  <a:pt x="4534343" y="801851"/>
                </a:lnTo>
                <a:lnTo>
                  <a:pt x="4525233" y="749795"/>
                </a:lnTo>
                <a:lnTo>
                  <a:pt x="4531548" y="713709"/>
                </a:lnTo>
                <a:lnTo>
                  <a:pt x="4499411" y="721193"/>
                </a:lnTo>
                <a:lnTo>
                  <a:pt x="4454279" y="710683"/>
                </a:lnTo>
                <a:lnTo>
                  <a:pt x="4417425" y="682022"/>
                </a:lnTo>
                <a:lnTo>
                  <a:pt x="4392577" y="639512"/>
                </a:lnTo>
                <a:lnTo>
                  <a:pt x="4383467" y="587456"/>
                </a:lnTo>
                <a:lnTo>
                  <a:pt x="4392577" y="535398"/>
                </a:lnTo>
                <a:lnTo>
                  <a:pt x="4417425" y="492888"/>
                </a:lnTo>
                <a:lnTo>
                  <a:pt x="4454279" y="464227"/>
                </a:lnTo>
                <a:cubicBezTo>
                  <a:pt x="4468152" y="457461"/>
                  <a:pt x="4483402" y="453719"/>
                  <a:pt x="4499411" y="453719"/>
                </a:cubicBezTo>
                <a:close/>
                <a:moveTo>
                  <a:pt x="1390287" y="243391"/>
                </a:moveTo>
                <a:cubicBezTo>
                  <a:pt x="1406150" y="245547"/>
                  <a:pt x="1420757" y="251309"/>
                  <a:pt x="1433593" y="259882"/>
                </a:cubicBezTo>
                <a:lnTo>
                  <a:pt x="1466251" y="293245"/>
                </a:lnTo>
                <a:lnTo>
                  <a:pt x="1485147" y="338715"/>
                </a:lnTo>
                <a:lnTo>
                  <a:pt x="1487163" y="391525"/>
                </a:lnTo>
                <a:lnTo>
                  <a:pt x="1471125" y="441880"/>
                </a:lnTo>
                <a:lnTo>
                  <a:pt x="1440778" y="480656"/>
                </a:lnTo>
                <a:lnTo>
                  <a:pt x="1400400" y="504092"/>
                </a:lnTo>
                <a:lnTo>
                  <a:pt x="1354264" y="508428"/>
                </a:lnTo>
                <a:lnTo>
                  <a:pt x="1323427" y="496684"/>
                </a:lnTo>
                <a:lnTo>
                  <a:pt x="1324825" y="533292"/>
                </a:lnTo>
                <a:lnTo>
                  <a:pt x="1308787" y="583647"/>
                </a:lnTo>
                <a:lnTo>
                  <a:pt x="1278440" y="622423"/>
                </a:lnTo>
                <a:lnTo>
                  <a:pt x="1238061" y="645859"/>
                </a:lnTo>
                <a:lnTo>
                  <a:pt x="1191925" y="650195"/>
                </a:lnTo>
                <a:cubicBezTo>
                  <a:pt x="1180625" y="648659"/>
                  <a:pt x="1169962" y="645293"/>
                  <a:pt x="1161089" y="638451"/>
                </a:cubicBezTo>
                <a:lnTo>
                  <a:pt x="1162485" y="675058"/>
                </a:lnTo>
                <a:lnTo>
                  <a:pt x="1146447" y="725412"/>
                </a:lnTo>
                <a:lnTo>
                  <a:pt x="1116101" y="764188"/>
                </a:lnTo>
                <a:lnTo>
                  <a:pt x="1075722" y="787625"/>
                </a:lnTo>
                <a:lnTo>
                  <a:pt x="1029586" y="791961"/>
                </a:lnTo>
                <a:cubicBezTo>
                  <a:pt x="1018286" y="790425"/>
                  <a:pt x="1007623" y="787059"/>
                  <a:pt x="998750" y="780216"/>
                </a:cubicBezTo>
                <a:lnTo>
                  <a:pt x="1000147" y="816824"/>
                </a:lnTo>
                <a:lnTo>
                  <a:pt x="984109" y="867179"/>
                </a:lnTo>
                <a:lnTo>
                  <a:pt x="953762" y="905955"/>
                </a:lnTo>
                <a:lnTo>
                  <a:pt x="913384" y="929392"/>
                </a:lnTo>
                <a:lnTo>
                  <a:pt x="867248" y="933727"/>
                </a:lnTo>
                <a:cubicBezTo>
                  <a:pt x="855948" y="932191"/>
                  <a:pt x="845285" y="928826"/>
                  <a:pt x="836411" y="921983"/>
                </a:cubicBezTo>
                <a:lnTo>
                  <a:pt x="837809" y="958591"/>
                </a:lnTo>
                <a:lnTo>
                  <a:pt x="821771" y="1008945"/>
                </a:lnTo>
                <a:lnTo>
                  <a:pt x="791424" y="1047721"/>
                </a:lnTo>
                <a:lnTo>
                  <a:pt x="751046" y="1071157"/>
                </a:lnTo>
                <a:lnTo>
                  <a:pt x="704908" y="1075493"/>
                </a:lnTo>
                <a:cubicBezTo>
                  <a:pt x="693609" y="1073957"/>
                  <a:pt x="682946" y="1070591"/>
                  <a:pt x="674072" y="1063750"/>
                </a:cubicBezTo>
                <a:lnTo>
                  <a:pt x="675470" y="1100357"/>
                </a:lnTo>
                <a:lnTo>
                  <a:pt x="659432" y="1150711"/>
                </a:lnTo>
                <a:lnTo>
                  <a:pt x="629085" y="1189488"/>
                </a:lnTo>
                <a:lnTo>
                  <a:pt x="588706" y="1212924"/>
                </a:lnTo>
                <a:lnTo>
                  <a:pt x="542570" y="1217260"/>
                </a:lnTo>
                <a:cubicBezTo>
                  <a:pt x="531270" y="1215724"/>
                  <a:pt x="520607" y="1212358"/>
                  <a:pt x="511734" y="1205516"/>
                </a:cubicBezTo>
                <a:lnTo>
                  <a:pt x="513131" y="1242123"/>
                </a:lnTo>
                <a:lnTo>
                  <a:pt x="497093" y="1292478"/>
                </a:lnTo>
                <a:lnTo>
                  <a:pt x="466746" y="1331254"/>
                </a:lnTo>
                <a:lnTo>
                  <a:pt x="426368" y="1354691"/>
                </a:lnTo>
                <a:lnTo>
                  <a:pt x="380232" y="1359027"/>
                </a:lnTo>
                <a:cubicBezTo>
                  <a:pt x="348505" y="1354714"/>
                  <a:pt x="321800" y="1335978"/>
                  <a:pt x="304267" y="1309170"/>
                </a:cubicBezTo>
                <a:cubicBezTo>
                  <a:pt x="295503" y="1295767"/>
                  <a:pt x="289031" y="1280345"/>
                  <a:pt x="285372" y="1263701"/>
                </a:cubicBezTo>
                <a:cubicBezTo>
                  <a:pt x="281714" y="1247057"/>
                  <a:pt x="280867" y="1229189"/>
                  <a:pt x="283354" y="1210892"/>
                </a:cubicBezTo>
                <a:cubicBezTo>
                  <a:pt x="285842" y="1192594"/>
                  <a:pt x="291424" y="1175602"/>
                  <a:pt x="299393" y="1160536"/>
                </a:cubicBezTo>
                <a:cubicBezTo>
                  <a:pt x="307362" y="1145473"/>
                  <a:pt x="317716" y="1132338"/>
                  <a:pt x="329740" y="1121759"/>
                </a:cubicBezTo>
                <a:cubicBezTo>
                  <a:pt x="341766" y="1111183"/>
                  <a:pt x="355463" y="1103162"/>
                  <a:pt x="370120" y="1098323"/>
                </a:cubicBezTo>
                <a:lnTo>
                  <a:pt x="416255" y="1093989"/>
                </a:lnTo>
                <a:lnTo>
                  <a:pt x="447091" y="1105731"/>
                </a:lnTo>
                <a:lnTo>
                  <a:pt x="445692" y="1069126"/>
                </a:lnTo>
                <a:cubicBezTo>
                  <a:pt x="448180" y="1050827"/>
                  <a:pt x="453763" y="1033835"/>
                  <a:pt x="461731" y="1018769"/>
                </a:cubicBezTo>
                <a:cubicBezTo>
                  <a:pt x="469701" y="1003706"/>
                  <a:pt x="480054" y="990572"/>
                  <a:pt x="492078" y="979993"/>
                </a:cubicBezTo>
                <a:cubicBezTo>
                  <a:pt x="504104" y="969416"/>
                  <a:pt x="517801" y="961396"/>
                  <a:pt x="532459" y="956557"/>
                </a:cubicBezTo>
                <a:lnTo>
                  <a:pt x="578594" y="952223"/>
                </a:lnTo>
                <a:lnTo>
                  <a:pt x="609430" y="963965"/>
                </a:lnTo>
                <a:lnTo>
                  <a:pt x="608031" y="927360"/>
                </a:lnTo>
                <a:cubicBezTo>
                  <a:pt x="610520" y="909060"/>
                  <a:pt x="616102" y="892068"/>
                  <a:pt x="624071" y="877002"/>
                </a:cubicBezTo>
                <a:cubicBezTo>
                  <a:pt x="632040" y="861939"/>
                  <a:pt x="642393" y="848805"/>
                  <a:pt x="654417" y="838226"/>
                </a:cubicBezTo>
                <a:cubicBezTo>
                  <a:pt x="666443" y="827649"/>
                  <a:pt x="680141" y="819629"/>
                  <a:pt x="694798" y="814790"/>
                </a:cubicBezTo>
                <a:lnTo>
                  <a:pt x="740933" y="810456"/>
                </a:lnTo>
                <a:lnTo>
                  <a:pt x="771768" y="822199"/>
                </a:lnTo>
                <a:lnTo>
                  <a:pt x="770370" y="785593"/>
                </a:lnTo>
                <a:cubicBezTo>
                  <a:pt x="772858" y="767294"/>
                  <a:pt x="778440" y="750302"/>
                  <a:pt x="786409" y="735236"/>
                </a:cubicBezTo>
                <a:cubicBezTo>
                  <a:pt x="794378" y="720173"/>
                  <a:pt x="804732" y="707039"/>
                  <a:pt x="816756" y="696460"/>
                </a:cubicBezTo>
                <a:cubicBezTo>
                  <a:pt x="828782" y="685884"/>
                  <a:pt x="842479" y="677863"/>
                  <a:pt x="857136" y="673024"/>
                </a:cubicBezTo>
                <a:lnTo>
                  <a:pt x="903271" y="668690"/>
                </a:lnTo>
                <a:lnTo>
                  <a:pt x="934107" y="680432"/>
                </a:lnTo>
                <a:lnTo>
                  <a:pt x="932708" y="643826"/>
                </a:lnTo>
                <a:cubicBezTo>
                  <a:pt x="935196" y="625528"/>
                  <a:pt x="940779" y="608536"/>
                  <a:pt x="948747" y="593470"/>
                </a:cubicBezTo>
                <a:cubicBezTo>
                  <a:pt x="956717" y="578407"/>
                  <a:pt x="967070" y="565272"/>
                  <a:pt x="979094" y="554694"/>
                </a:cubicBezTo>
                <a:cubicBezTo>
                  <a:pt x="991120" y="544117"/>
                  <a:pt x="1004817" y="536097"/>
                  <a:pt x="1019475" y="531257"/>
                </a:cubicBezTo>
                <a:lnTo>
                  <a:pt x="1065610" y="526924"/>
                </a:lnTo>
                <a:lnTo>
                  <a:pt x="1096446" y="538667"/>
                </a:lnTo>
                <a:lnTo>
                  <a:pt x="1095047" y="502061"/>
                </a:lnTo>
                <a:cubicBezTo>
                  <a:pt x="1097536" y="483762"/>
                  <a:pt x="1103118" y="466770"/>
                  <a:pt x="1111087" y="451704"/>
                </a:cubicBezTo>
                <a:cubicBezTo>
                  <a:pt x="1119056" y="436641"/>
                  <a:pt x="1129409" y="423507"/>
                  <a:pt x="1141433" y="412928"/>
                </a:cubicBezTo>
                <a:cubicBezTo>
                  <a:pt x="1153459" y="402351"/>
                  <a:pt x="1167157" y="394331"/>
                  <a:pt x="1181814" y="389492"/>
                </a:cubicBezTo>
                <a:lnTo>
                  <a:pt x="1227949" y="385158"/>
                </a:lnTo>
                <a:lnTo>
                  <a:pt x="1258784" y="396900"/>
                </a:lnTo>
                <a:cubicBezTo>
                  <a:pt x="1255542" y="385212"/>
                  <a:pt x="1255679" y="372853"/>
                  <a:pt x="1257386" y="360294"/>
                </a:cubicBezTo>
                <a:cubicBezTo>
                  <a:pt x="1259874" y="341995"/>
                  <a:pt x="1265456" y="325003"/>
                  <a:pt x="1273425" y="309937"/>
                </a:cubicBezTo>
                <a:cubicBezTo>
                  <a:pt x="1281394" y="294874"/>
                  <a:pt x="1291747" y="281740"/>
                  <a:pt x="1303772" y="271161"/>
                </a:cubicBezTo>
                <a:cubicBezTo>
                  <a:pt x="1315798" y="260584"/>
                  <a:pt x="1329495" y="252564"/>
                  <a:pt x="1344152" y="247725"/>
                </a:cubicBezTo>
                <a:close/>
                <a:moveTo>
                  <a:pt x="5070457" y="428776"/>
                </a:moveTo>
                <a:lnTo>
                  <a:pt x="5071850" y="538142"/>
                </a:lnTo>
                <a:lnTo>
                  <a:pt x="5069132" y="533429"/>
                </a:lnTo>
                <a:lnTo>
                  <a:pt x="5056116" y="458067"/>
                </a:lnTo>
                <a:lnTo>
                  <a:pt x="5061089" y="429278"/>
                </a:lnTo>
                <a:close/>
                <a:moveTo>
                  <a:pt x="827803" y="141766"/>
                </a:moveTo>
                <a:lnTo>
                  <a:pt x="837018" y="143525"/>
                </a:lnTo>
                <a:lnTo>
                  <a:pt x="838069" y="172722"/>
                </a:lnTo>
                <a:lnTo>
                  <a:pt x="815021" y="245644"/>
                </a:lnTo>
                <a:lnTo>
                  <a:pt x="811693" y="249948"/>
                </a:lnTo>
                <a:close/>
                <a:moveTo>
                  <a:pt x="4771023" y="294964"/>
                </a:moveTo>
                <a:lnTo>
                  <a:pt x="4825964" y="307444"/>
                </a:lnTo>
                <a:cubicBezTo>
                  <a:pt x="4842850" y="315479"/>
                  <a:pt x="4858057" y="327110"/>
                  <a:pt x="4870829" y="341478"/>
                </a:cubicBezTo>
                <a:cubicBezTo>
                  <a:pt x="4883600" y="355847"/>
                  <a:pt x="4893935" y="372956"/>
                  <a:pt x="4901078" y="391956"/>
                </a:cubicBezTo>
                <a:cubicBezTo>
                  <a:pt x="4908221" y="410954"/>
                  <a:pt x="4912172" y="431842"/>
                  <a:pt x="4912170" y="453770"/>
                </a:cubicBezTo>
                <a:cubicBezTo>
                  <a:pt x="4912170" y="455055"/>
                  <a:pt x="4912156" y="456336"/>
                  <a:pt x="4911483" y="457599"/>
                </a:cubicBezTo>
                <a:lnTo>
                  <a:pt x="4912789" y="457303"/>
                </a:lnTo>
                <a:lnTo>
                  <a:pt x="4967730" y="469783"/>
                </a:lnTo>
                <a:cubicBezTo>
                  <a:pt x="4984616" y="477818"/>
                  <a:pt x="4999823" y="489449"/>
                  <a:pt x="5012595" y="503817"/>
                </a:cubicBezTo>
                <a:cubicBezTo>
                  <a:pt x="5025366" y="518186"/>
                  <a:pt x="5035701" y="535295"/>
                  <a:pt x="5042844" y="554295"/>
                </a:cubicBezTo>
                <a:cubicBezTo>
                  <a:pt x="5049987" y="573293"/>
                  <a:pt x="5053939" y="594181"/>
                  <a:pt x="5053937" y="616109"/>
                </a:cubicBezTo>
                <a:lnTo>
                  <a:pt x="5053249" y="619938"/>
                </a:lnTo>
                <a:lnTo>
                  <a:pt x="5054556" y="619641"/>
                </a:lnTo>
                <a:lnTo>
                  <a:pt x="5109497" y="632121"/>
                </a:lnTo>
                <a:cubicBezTo>
                  <a:pt x="5126383" y="640156"/>
                  <a:pt x="5141590" y="651787"/>
                  <a:pt x="5154362" y="666155"/>
                </a:cubicBezTo>
                <a:cubicBezTo>
                  <a:pt x="5167133" y="680524"/>
                  <a:pt x="5177468" y="697633"/>
                  <a:pt x="5184611" y="716633"/>
                </a:cubicBezTo>
                <a:cubicBezTo>
                  <a:pt x="5191754" y="735631"/>
                  <a:pt x="5195705" y="756519"/>
                  <a:pt x="5195703" y="778447"/>
                </a:cubicBezTo>
                <a:lnTo>
                  <a:pt x="5195016" y="782277"/>
                </a:lnTo>
                <a:lnTo>
                  <a:pt x="5196322" y="781980"/>
                </a:lnTo>
                <a:lnTo>
                  <a:pt x="5251263" y="794460"/>
                </a:lnTo>
                <a:cubicBezTo>
                  <a:pt x="5268149" y="802495"/>
                  <a:pt x="5283356" y="814126"/>
                  <a:pt x="5296128" y="828494"/>
                </a:cubicBezTo>
                <a:cubicBezTo>
                  <a:pt x="5308899" y="842863"/>
                  <a:pt x="5319234" y="859972"/>
                  <a:pt x="5326377" y="878972"/>
                </a:cubicBezTo>
                <a:cubicBezTo>
                  <a:pt x="5333520" y="897970"/>
                  <a:pt x="5337471" y="918858"/>
                  <a:pt x="5337469" y="940786"/>
                </a:cubicBezTo>
                <a:lnTo>
                  <a:pt x="5336782" y="944615"/>
                </a:lnTo>
                <a:lnTo>
                  <a:pt x="5338088" y="944318"/>
                </a:lnTo>
                <a:lnTo>
                  <a:pt x="5393029" y="956798"/>
                </a:lnTo>
                <a:cubicBezTo>
                  <a:pt x="5409915" y="964833"/>
                  <a:pt x="5425122" y="976464"/>
                  <a:pt x="5437894" y="990832"/>
                </a:cubicBezTo>
                <a:cubicBezTo>
                  <a:pt x="5450665" y="1005201"/>
                  <a:pt x="5461000" y="1022310"/>
                  <a:pt x="5468143" y="1041310"/>
                </a:cubicBezTo>
                <a:cubicBezTo>
                  <a:pt x="5475286" y="1060308"/>
                  <a:pt x="5479238" y="1081197"/>
                  <a:pt x="5479236" y="1103124"/>
                </a:cubicBezTo>
                <a:lnTo>
                  <a:pt x="5478548" y="1106954"/>
                </a:lnTo>
                <a:lnTo>
                  <a:pt x="5479855" y="1106657"/>
                </a:lnTo>
                <a:lnTo>
                  <a:pt x="5534796" y="1119137"/>
                </a:lnTo>
                <a:cubicBezTo>
                  <a:pt x="5551682" y="1127172"/>
                  <a:pt x="5566889" y="1138803"/>
                  <a:pt x="5579661" y="1153171"/>
                </a:cubicBezTo>
                <a:cubicBezTo>
                  <a:pt x="5592432" y="1167540"/>
                  <a:pt x="5602767" y="1184649"/>
                  <a:pt x="5609910" y="1203649"/>
                </a:cubicBezTo>
                <a:cubicBezTo>
                  <a:pt x="5617053" y="1222647"/>
                  <a:pt x="5621004" y="1243535"/>
                  <a:pt x="5621002" y="1265463"/>
                </a:cubicBezTo>
                <a:lnTo>
                  <a:pt x="5620315" y="1269292"/>
                </a:lnTo>
                <a:lnTo>
                  <a:pt x="5621621" y="1268996"/>
                </a:lnTo>
                <a:lnTo>
                  <a:pt x="5676562" y="1281476"/>
                </a:lnTo>
                <a:cubicBezTo>
                  <a:pt x="5693448" y="1289511"/>
                  <a:pt x="5708655" y="1301142"/>
                  <a:pt x="5721427" y="1315510"/>
                </a:cubicBezTo>
                <a:cubicBezTo>
                  <a:pt x="5734198" y="1329879"/>
                  <a:pt x="5744533" y="1346988"/>
                  <a:pt x="5751676" y="1365988"/>
                </a:cubicBezTo>
                <a:cubicBezTo>
                  <a:pt x="5758819" y="1384986"/>
                  <a:pt x="5762770" y="1405874"/>
                  <a:pt x="5762768" y="1427802"/>
                </a:cubicBezTo>
                <a:cubicBezTo>
                  <a:pt x="5762768" y="1449729"/>
                  <a:pt x="5758819" y="1470617"/>
                  <a:pt x="5751676" y="1489617"/>
                </a:cubicBezTo>
                <a:cubicBezTo>
                  <a:pt x="5744533" y="1508615"/>
                  <a:pt x="5734198" y="1525726"/>
                  <a:pt x="5721425" y="1540094"/>
                </a:cubicBezTo>
                <a:cubicBezTo>
                  <a:pt x="5695884" y="1568833"/>
                  <a:pt x="5660597" y="1586607"/>
                  <a:pt x="5621621" y="1586608"/>
                </a:cubicBezTo>
                <a:lnTo>
                  <a:pt x="5566680" y="1574129"/>
                </a:lnTo>
                <a:lnTo>
                  <a:pt x="5521813" y="1540094"/>
                </a:lnTo>
                <a:lnTo>
                  <a:pt x="5491564" y="1489615"/>
                </a:lnTo>
                <a:lnTo>
                  <a:pt x="5480470" y="1427802"/>
                </a:lnTo>
                <a:lnTo>
                  <a:pt x="5481157" y="1423973"/>
                </a:lnTo>
                <a:cubicBezTo>
                  <a:pt x="5480726" y="1424267"/>
                  <a:pt x="5480290" y="1424269"/>
                  <a:pt x="5479855" y="1424269"/>
                </a:cubicBezTo>
                <a:lnTo>
                  <a:pt x="5424914" y="1411790"/>
                </a:lnTo>
                <a:lnTo>
                  <a:pt x="5380047" y="1377755"/>
                </a:lnTo>
                <a:lnTo>
                  <a:pt x="5349798" y="1327276"/>
                </a:lnTo>
                <a:lnTo>
                  <a:pt x="5338704" y="1265463"/>
                </a:lnTo>
                <a:lnTo>
                  <a:pt x="5339391" y="1261634"/>
                </a:lnTo>
                <a:cubicBezTo>
                  <a:pt x="5338959" y="1261928"/>
                  <a:pt x="5338524" y="1261930"/>
                  <a:pt x="5338088" y="1261930"/>
                </a:cubicBezTo>
                <a:lnTo>
                  <a:pt x="5283147" y="1249451"/>
                </a:lnTo>
                <a:lnTo>
                  <a:pt x="5238280" y="1215416"/>
                </a:lnTo>
                <a:lnTo>
                  <a:pt x="5208031" y="1164937"/>
                </a:lnTo>
                <a:lnTo>
                  <a:pt x="5196938" y="1103124"/>
                </a:lnTo>
                <a:lnTo>
                  <a:pt x="5197625" y="1099296"/>
                </a:lnTo>
                <a:cubicBezTo>
                  <a:pt x="5197193" y="1099590"/>
                  <a:pt x="5196758" y="1099592"/>
                  <a:pt x="5196322" y="1099592"/>
                </a:cubicBezTo>
                <a:lnTo>
                  <a:pt x="5141381" y="1087113"/>
                </a:lnTo>
                <a:lnTo>
                  <a:pt x="5096514" y="1053078"/>
                </a:lnTo>
                <a:lnTo>
                  <a:pt x="5066265" y="1002599"/>
                </a:lnTo>
                <a:lnTo>
                  <a:pt x="5055171" y="940786"/>
                </a:lnTo>
                <a:lnTo>
                  <a:pt x="5055858" y="936957"/>
                </a:lnTo>
                <a:cubicBezTo>
                  <a:pt x="5055427" y="937251"/>
                  <a:pt x="5054991" y="937253"/>
                  <a:pt x="5054556" y="937253"/>
                </a:cubicBezTo>
                <a:lnTo>
                  <a:pt x="4999615" y="924774"/>
                </a:lnTo>
                <a:lnTo>
                  <a:pt x="4954748" y="890739"/>
                </a:lnTo>
                <a:lnTo>
                  <a:pt x="4924499" y="840260"/>
                </a:lnTo>
                <a:lnTo>
                  <a:pt x="4913405" y="778447"/>
                </a:lnTo>
                <a:lnTo>
                  <a:pt x="4914092" y="774619"/>
                </a:lnTo>
                <a:cubicBezTo>
                  <a:pt x="4913660" y="774912"/>
                  <a:pt x="4913225" y="774915"/>
                  <a:pt x="4912789" y="774915"/>
                </a:cubicBezTo>
                <a:lnTo>
                  <a:pt x="4857848" y="762436"/>
                </a:lnTo>
                <a:lnTo>
                  <a:pt x="4812981" y="728401"/>
                </a:lnTo>
                <a:lnTo>
                  <a:pt x="4782732" y="677922"/>
                </a:lnTo>
                <a:lnTo>
                  <a:pt x="4771638" y="616109"/>
                </a:lnTo>
                <a:lnTo>
                  <a:pt x="4772326" y="612280"/>
                </a:lnTo>
                <a:lnTo>
                  <a:pt x="4771023" y="612576"/>
                </a:lnTo>
                <a:lnTo>
                  <a:pt x="4716082" y="600097"/>
                </a:lnTo>
                <a:lnTo>
                  <a:pt x="4671215" y="566062"/>
                </a:lnTo>
                <a:lnTo>
                  <a:pt x="4640966" y="515583"/>
                </a:lnTo>
                <a:lnTo>
                  <a:pt x="4629872" y="453770"/>
                </a:lnTo>
                <a:lnTo>
                  <a:pt x="4640966" y="391956"/>
                </a:lnTo>
                <a:lnTo>
                  <a:pt x="4671215" y="341478"/>
                </a:lnTo>
                <a:lnTo>
                  <a:pt x="4716080" y="307444"/>
                </a:lnTo>
                <a:cubicBezTo>
                  <a:pt x="4732968" y="299408"/>
                  <a:pt x="4751533" y="294964"/>
                  <a:pt x="4771023" y="294964"/>
                </a:cubicBezTo>
                <a:close/>
                <a:moveTo>
                  <a:pt x="1142531" y="49502"/>
                </a:moveTo>
                <a:cubicBezTo>
                  <a:pt x="1161843" y="52126"/>
                  <a:pt x="1179641" y="59030"/>
                  <a:pt x="1195293" y="69268"/>
                </a:cubicBezTo>
                <a:lnTo>
                  <a:pt x="1235165" y="109034"/>
                </a:lnTo>
                <a:lnTo>
                  <a:pt x="1258340" y="163126"/>
                </a:lnTo>
                <a:lnTo>
                  <a:pt x="1261008" y="225871"/>
                </a:lnTo>
                <a:lnTo>
                  <a:pt x="1241690" y="285627"/>
                </a:lnTo>
                <a:lnTo>
                  <a:pt x="1204918" y="331572"/>
                </a:lnTo>
                <a:lnTo>
                  <a:pt x="1155876" y="359254"/>
                </a:lnTo>
                <a:lnTo>
                  <a:pt x="1099755" y="364220"/>
                </a:lnTo>
                <a:lnTo>
                  <a:pt x="1098503" y="363751"/>
                </a:lnTo>
                <a:lnTo>
                  <a:pt x="1098669" y="367638"/>
                </a:lnTo>
                <a:lnTo>
                  <a:pt x="1079352" y="427394"/>
                </a:lnTo>
                <a:lnTo>
                  <a:pt x="1042580" y="473339"/>
                </a:lnTo>
                <a:lnTo>
                  <a:pt x="993538" y="501021"/>
                </a:lnTo>
                <a:lnTo>
                  <a:pt x="937416" y="505987"/>
                </a:lnTo>
                <a:cubicBezTo>
                  <a:pt x="936984" y="505928"/>
                  <a:pt x="936554" y="505866"/>
                  <a:pt x="936165" y="505518"/>
                </a:cubicBezTo>
                <a:lnTo>
                  <a:pt x="936330" y="509403"/>
                </a:lnTo>
                <a:lnTo>
                  <a:pt x="917012" y="569159"/>
                </a:lnTo>
                <a:lnTo>
                  <a:pt x="880240" y="615104"/>
                </a:lnTo>
                <a:lnTo>
                  <a:pt x="831198" y="642786"/>
                </a:lnTo>
                <a:lnTo>
                  <a:pt x="775077" y="647752"/>
                </a:lnTo>
                <a:cubicBezTo>
                  <a:pt x="774646" y="647694"/>
                  <a:pt x="774214" y="647633"/>
                  <a:pt x="773827" y="647284"/>
                </a:cubicBezTo>
                <a:lnTo>
                  <a:pt x="773992" y="651170"/>
                </a:lnTo>
                <a:lnTo>
                  <a:pt x="754674" y="710926"/>
                </a:lnTo>
                <a:lnTo>
                  <a:pt x="717902" y="756871"/>
                </a:lnTo>
                <a:lnTo>
                  <a:pt x="668860" y="784553"/>
                </a:lnTo>
                <a:lnTo>
                  <a:pt x="612739" y="789519"/>
                </a:lnTo>
                <a:cubicBezTo>
                  <a:pt x="612307" y="789460"/>
                  <a:pt x="611876" y="789400"/>
                  <a:pt x="611488" y="789050"/>
                </a:cubicBezTo>
                <a:lnTo>
                  <a:pt x="611653" y="792936"/>
                </a:lnTo>
                <a:lnTo>
                  <a:pt x="592336" y="852692"/>
                </a:lnTo>
                <a:lnTo>
                  <a:pt x="555564" y="898637"/>
                </a:lnTo>
                <a:lnTo>
                  <a:pt x="506522" y="926319"/>
                </a:lnTo>
                <a:lnTo>
                  <a:pt x="450401" y="931285"/>
                </a:lnTo>
                <a:cubicBezTo>
                  <a:pt x="449969" y="931226"/>
                  <a:pt x="449538" y="931165"/>
                  <a:pt x="449149" y="930816"/>
                </a:cubicBezTo>
                <a:lnTo>
                  <a:pt x="449314" y="934703"/>
                </a:lnTo>
                <a:lnTo>
                  <a:pt x="429997" y="994458"/>
                </a:lnTo>
                <a:lnTo>
                  <a:pt x="393224" y="1040403"/>
                </a:lnTo>
                <a:lnTo>
                  <a:pt x="344182" y="1068086"/>
                </a:lnTo>
                <a:lnTo>
                  <a:pt x="288061" y="1073051"/>
                </a:lnTo>
                <a:cubicBezTo>
                  <a:pt x="287630" y="1072993"/>
                  <a:pt x="287199" y="1072932"/>
                  <a:pt x="286811" y="1072583"/>
                </a:cubicBezTo>
                <a:lnTo>
                  <a:pt x="286976" y="1076469"/>
                </a:lnTo>
                <a:lnTo>
                  <a:pt x="267658" y="1136225"/>
                </a:lnTo>
                <a:lnTo>
                  <a:pt x="230886" y="1182170"/>
                </a:lnTo>
                <a:lnTo>
                  <a:pt x="181844" y="1209852"/>
                </a:lnTo>
                <a:lnTo>
                  <a:pt x="125723" y="1214818"/>
                </a:lnTo>
                <a:cubicBezTo>
                  <a:pt x="87102" y="1209568"/>
                  <a:pt x="54531" y="1187203"/>
                  <a:pt x="33093" y="1155286"/>
                </a:cubicBezTo>
                <a:cubicBezTo>
                  <a:pt x="22371" y="1139329"/>
                  <a:pt x="14435" y="1120982"/>
                  <a:pt x="9916" y="1101195"/>
                </a:cubicBezTo>
                <a:cubicBezTo>
                  <a:pt x="5397" y="1081406"/>
                  <a:pt x="4297" y="1060176"/>
                  <a:pt x="7250" y="1038449"/>
                </a:cubicBezTo>
                <a:cubicBezTo>
                  <a:pt x="10201" y="1016721"/>
                  <a:pt x="16930" y="996555"/>
                  <a:pt x="26566" y="978692"/>
                </a:cubicBezTo>
                <a:cubicBezTo>
                  <a:pt x="36203" y="960827"/>
                  <a:pt x="48748" y="945266"/>
                  <a:pt x="63338" y="932748"/>
                </a:cubicBezTo>
                <a:cubicBezTo>
                  <a:pt x="77929" y="920231"/>
                  <a:pt x="94564" y="910754"/>
                  <a:pt x="112378" y="905067"/>
                </a:cubicBezTo>
                <a:lnTo>
                  <a:pt x="168499" y="900100"/>
                </a:lnTo>
                <a:lnTo>
                  <a:pt x="169754" y="900569"/>
                </a:lnTo>
                <a:lnTo>
                  <a:pt x="169588" y="896682"/>
                </a:lnTo>
                <a:cubicBezTo>
                  <a:pt x="172540" y="874954"/>
                  <a:pt x="179268" y="854788"/>
                  <a:pt x="188905" y="836926"/>
                </a:cubicBezTo>
                <a:cubicBezTo>
                  <a:pt x="198541" y="819061"/>
                  <a:pt x="211087" y="803500"/>
                  <a:pt x="225676" y="790981"/>
                </a:cubicBezTo>
                <a:cubicBezTo>
                  <a:pt x="240267" y="778464"/>
                  <a:pt x="256902" y="768987"/>
                  <a:pt x="274716" y="763300"/>
                </a:cubicBezTo>
                <a:lnTo>
                  <a:pt x="330838" y="758333"/>
                </a:lnTo>
                <a:lnTo>
                  <a:pt x="332093" y="758803"/>
                </a:lnTo>
                <a:lnTo>
                  <a:pt x="331927" y="754916"/>
                </a:lnTo>
                <a:cubicBezTo>
                  <a:pt x="334878" y="733188"/>
                  <a:pt x="341607" y="713022"/>
                  <a:pt x="351244" y="695159"/>
                </a:cubicBezTo>
                <a:cubicBezTo>
                  <a:pt x="360881" y="677294"/>
                  <a:pt x="373426" y="661733"/>
                  <a:pt x="388016" y="649215"/>
                </a:cubicBezTo>
                <a:cubicBezTo>
                  <a:pt x="402606" y="636698"/>
                  <a:pt x="419241" y="627221"/>
                  <a:pt x="437056" y="621533"/>
                </a:cubicBezTo>
                <a:lnTo>
                  <a:pt x="493177" y="616566"/>
                </a:lnTo>
                <a:lnTo>
                  <a:pt x="494431" y="617037"/>
                </a:lnTo>
                <a:lnTo>
                  <a:pt x="494266" y="613150"/>
                </a:lnTo>
                <a:cubicBezTo>
                  <a:pt x="497217" y="591422"/>
                  <a:pt x="503945" y="571256"/>
                  <a:pt x="513582" y="553393"/>
                </a:cubicBezTo>
                <a:cubicBezTo>
                  <a:pt x="523219" y="535528"/>
                  <a:pt x="535764" y="519967"/>
                  <a:pt x="550354" y="507449"/>
                </a:cubicBezTo>
                <a:cubicBezTo>
                  <a:pt x="564945" y="494932"/>
                  <a:pt x="581580" y="485455"/>
                  <a:pt x="599394" y="479768"/>
                </a:cubicBezTo>
                <a:lnTo>
                  <a:pt x="655515" y="474801"/>
                </a:lnTo>
                <a:lnTo>
                  <a:pt x="656769" y="475271"/>
                </a:lnTo>
                <a:lnTo>
                  <a:pt x="656604" y="471383"/>
                </a:lnTo>
                <a:cubicBezTo>
                  <a:pt x="659556" y="449655"/>
                  <a:pt x="666284" y="429489"/>
                  <a:pt x="675920" y="411626"/>
                </a:cubicBezTo>
                <a:cubicBezTo>
                  <a:pt x="685557" y="393761"/>
                  <a:pt x="698102" y="378200"/>
                  <a:pt x="712692" y="365682"/>
                </a:cubicBezTo>
                <a:cubicBezTo>
                  <a:pt x="727283" y="353165"/>
                  <a:pt x="743918" y="343688"/>
                  <a:pt x="761732" y="338001"/>
                </a:cubicBezTo>
                <a:lnTo>
                  <a:pt x="817854" y="333034"/>
                </a:lnTo>
                <a:lnTo>
                  <a:pt x="819109" y="333504"/>
                </a:lnTo>
                <a:lnTo>
                  <a:pt x="818943" y="329618"/>
                </a:lnTo>
                <a:cubicBezTo>
                  <a:pt x="821894" y="307889"/>
                  <a:pt x="828623" y="287724"/>
                  <a:pt x="838260" y="269861"/>
                </a:cubicBezTo>
                <a:cubicBezTo>
                  <a:pt x="847897" y="251996"/>
                  <a:pt x="860442" y="236435"/>
                  <a:pt x="875031" y="223917"/>
                </a:cubicBezTo>
                <a:cubicBezTo>
                  <a:pt x="889622" y="211400"/>
                  <a:pt x="906257" y="201923"/>
                  <a:pt x="924071" y="196235"/>
                </a:cubicBezTo>
                <a:lnTo>
                  <a:pt x="980193" y="191268"/>
                </a:lnTo>
                <a:lnTo>
                  <a:pt x="981447" y="191738"/>
                </a:lnTo>
                <a:cubicBezTo>
                  <a:pt x="980950" y="190395"/>
                  <a:pt x="981109" y="189124"/>
                  <a:pt x="981282" y="187851"/>
                </a:cubicBezTo>
                <a:cubicBezTo>
                  <a:pt x="984233" y="166122"/>
                  <a:pt x="990961" y="145957"/>
                  <a:pt x="1000598" y="128094"/>
                </a:cubicBezTo>
                <a:cubicBezTo>
                  <a:pt x="1010235" y="110229"/>
                  <a:pt x="1022780" y="94668"/>
                  <a:pt x="1037370" y="82150"/>
                </a:cubicBezTo>
                <a:cubicBezTo>
                  <a:pt x="1051961" y="69633"/>
                  <a:pt x="1068595" y="60156"/>
                  <a:pt x="1086410" y="54468"/>
                </a:cubicBezTo>
                <a:close/>
                <a:moveTo>
                  <a:pt x="4928691" y="266437"/>
                </a:moveTo>
                <a:lnTo>
                  <a:pt x="4930084" y="375803"/>
                </a:lnTo>
                <a:lnTo>
                  <a:pt x="4927366" y="371090"/>
                </a:lnTo>
                <a:lnTo>
                  <a:pt x="4914350" y="295728"/>
                </a:lnTo>
                <a:lnTo>
                  <a:pt x="4919323" y="266939"/>
                </a:lnTo>
                <a:close/>
                <a:moveTo>
                  <a:pt x="990142" y="0"/>
                </a:moveTo>
                <a:lnTo>
                  <a:pt x="999357" y="1759"/>
                </a:lnTo>
                <a:lnTo>
                  <a:pt x="1000407" y="30955"/>
                </a:lnTo>
                <a:lnTo>
                  <a:pt x="977360" y="103878"/>
                </a:lnTo>
                <a:lnTo>
                  <a:pt x="974032" y="108182"/>
                </a:lnTo>
                <a:close/>
              </a:path>
            </a:pathLst>
          </a:custGeom>
          <a:solidFill>
            <a:srgbClr val="007635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flat">
            <a:bevelT w="63500" h="25400"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srgbClr val="FFFFFF"/>
              </a:solidFill>
              <a:latin typeface="Calibri"/>
            </a:endParaRPr>
          </a:p>
        </p:txBody>
      </p:sp>
      <p:pic>
        <p:nvPicPr>
          <p:cNvPr id="6" name="5 Imagen" descr="Diapositiva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995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xit" presetSubtype="6" fill="hold" grpId="2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12" fill="hold" grpId="2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9" fill="hold" grpId="2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3" fill="hold" grpId="2" nodeType="withEffect">
                                  <p:stCondLst>
                                    <p:cond delay="175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-96403" y="699543"/>
            <a:ext cx="4363144" cy="700036"/>
            <a:chOff x="-96403" y="1191127"/>
            <a:chExt cx="4363144" cy="700036"/>
          </a:xfrm>
        </p:grpSpPr>
        <p:sp>
          <p:nvSpPr>
            <p:cNvPr id="3" name="2 Forma libre"/>
            <p:cNvSpPr/>
            <p:nvPr/>
          </p:nvSpPr>
          <p:spPr bwMode="auto">
            <a:xfrm rot="19627796">
              <a:off x="-96403" y="1191127"/>
              <a:ext cx="4363144" cy="700036"/>
            </a:xfrm>
            <a:custGeom>
              <a:avLst/>
              <a:gdLst/>
              <a:ahLst/>
              <a:cxnLst/>
              <a:rect l="l" t="t" r="r" b="b"/>
              <a:pathLst>
                <a:path w="4870663" h="1012487">
                  <a:moveTo>
                    <a:pt x="3699891" y="473207"/>
                  </a:moveTo>
                  <a:cubicBezTo>
                    <a:pt x="3841394" y="482766"/>
                    <a:pt x="3972904" y="507868"/>
                    <a:pt x="4110564" y="543903"/>
                  </a:cubicBezTo>
                  <a:cubicBezTo>
                    <a:pt x="4361052" y="605086"/>
                    <a:pt x="4516526" y="687862"/>
                    <a:pt x="4713029" y="805188"/>
                  </a:cubicBezTo>
                  <a:cubicBezTo>
                    <a:pt x="4806602" y="869969"/>
                    <a:pt x="4869942" y="941228"/>
                    <a:pt x="4870663" y="1012487"/>
                  </a:cubicBezTo>
                  <a:cubicBezTo>
                    <a:pt x="4394881" y="706576"/>
                    <a:pt x="4091850" y="636037"/>
                    <a:pt x="3955089" y="600047"/>
                  </a:cubicBezTo>
                  <a:cubicBezTo>
                    <a:pt x="3557766" y="535266"/>
                    <a:pt x="3432521" y="600047"/>
                    <a:pt x="3190672" y="632438"/>
                  </a:cubicBezTo>
                  <a:cubicBezTo>
                    <a:pt x="3030290" y="685528"/>
                    <a:pt x="2891805" y="718976"/>
                    <a:pt x="2772565" y="739259"/>
                  </a:cubicBezTo>
                  <a:cubicBezTo>
                    <a:pt x="2720377" y="762566"/>
                    <a:pt x="2654783" y="778607"/>
                    <a:pt x="2542004" y="781858"/>
                  </a:cubicBezTo>
                  <a:cubicBezTo>
                    <a:pt x="2504715" y="779438"/>
                    <a:pt x="2462488" y="775658"/>
                    <a:pt x="2415017" y="768871"/>
                  </a:cubicBezTo>
                  <a:cubicBezTo>
                    <a:pt x="2387954" y="768616"/>
                    <a:pt x="2362949" y="767611"/>
                    <a:pt x="2339880" y="766319"/>
                  </a:cubicBezTo>
                  <a:cubicBezTo>
                    <a:pt x="2244260" y="751905"/>
                    <a:pt x="2184180" y="732341"/>
                    <a:pt x="2137827" y="708992"/>
                  </a:cubicBezTo>
                  <a:cubicBezTo>
                    <a:pt x="2016784" y="674639"/>
                    <a:pt x="1876127" y="623065"/>
                    <a:pt x="1713545" y="546432"/>
                  </a:cubicBezTo>
                  <a:cubicBezTo>
                    <a:pt x="1477361" y="485134"/>
                    <a:pt x="1360836" y="405733"/>
                    <a:pt x="958601" y="422164"/>
                  </a:cubicBezTo>
                  <a:cubicBezTo>
                    <a:pt x="818500" y="441413"/>
                    <a:pt x="509176" y="474922"/>
                    <a:pt x="0" y="721272"/>
                  </a:cubicBezTo>
                  <a:cubicBezTo>
                    <a:pt x="9301" y="650619"/>
                    <a:pt x="80767" y="587512"/>
                    <a:pt x="181465" y="534478"/>
                  </a:cubicBezTo>
                  <a:cubicBezTo>
                    <a:pt x="390674" y="441686"/>
                    <a:pt x="554990" y="378248"/>
                    <a:pt x="811024" y="347695"/>
                  </a:cubicBezTo>
                  <a:cubicBezTo>
                    <a:pt x="999023" y="322116"/>
                    <a:pt x="1173827" y="314513"/>
                    <a:pt x="1372103" y="340349"/>
                  </a:cubicBezTo>
                  <a:cubicBezTo>
                    <a:pt x="1438195" y="348960"/>
                    <a:pt x="1506895" y="361288"/>
                    <a:pt x="1579561" y="377903"/>
                  </a:cubicBezTo>
                  <a:cubicBezTo>
                    <a:pt x="1867696" y="459831"/>
                    <a:pt x="1990922" y="571998"/>
                    <a:pt x="2436335" y="662364"/>
                  </a:cubicBezTo>
                  <a:cubicBezTo>
                    <a:pt x="2907763" y="627615"/>
                    <a:pt x="3043161" y="528667"/>
                    <a:pt x="3343987" y="481282"/>
                  </a:cubicBezTo>
                  <a:cubicBezTo>
                    <a:pt x="3418126" y="473544"/>
                    <a:pt x="3487810" y="469585"/>
                    <a:pt x="3554459" y="469000"/>
                  </a:cubicBezTo>
                  <a:cubicBezTo>
                    <a:pt x="3604445" y="468561"/>
                    <a:pt x="3652723" y="470020"/>
                    <a:pt x="3699891" y="473207"/>
                  </a:cubicBezTo>
                  <a:close/>
                  <a:moveTo>
                    <a:pt x="1480564" y="14171"/>
                  </a:moveTo>
                  <a:cubicBezTo>
                    <a:pt x="1600585" y="22138"/>
                    <a:pt x="1724244" y="33528"/>
                    <a:pt x="1819072" y="45548"/>
                  </a:cubicBezTo>
                  <a:cubicBezTo>
                    <a:pt x="1882291" y="53562"/>
                    <a:pt x="1932696" y="61856"/>
                    <a:pt x="1960669" y="69601"/>
                  </a:cubicBezTo>
                  <a:cubicBezTo>
                    <a:pt x="1899233" y="91872"/>
                    <a:pt x="1888727" y="124675"/>
                    <a:pt x="1852756" y="152212"/>
                  </a:cubicBezTo>
                  <a:cubicBezTo>
                    <a:pt x="1606027" y="88185"/>
                    <a:pt x="1417102" y="85554"/>
                    <a:pt x="1207843" y="89157"/>
                  </a:cubicBezTo>
                  <a:cubicBezTo>
                    <a:pt x="1027754" y="85423"/>
                    <a:pt x="859224" y="93969"/>
                    <a:pt x="682963" y="112453"/>
                  </a:cubicBezTo>
                  <a:cubicBezTo>
                    <a:pt x="695557" y="38574"/>
                    <a:pt x="1001629" y="19895"/>
                    <a:pt x="1163880" y="3337"/>
                  </a:cubicBezTo>
                  <a:cubicBezTo>
                    <a:pt x="1244159" y="1662"/>
                    <a:pt x="1360543" y="6204"/>
                    <a:pt x="1480564" y="14171"/>
                  </a:cubicBezTo>
                  <a:close/>
                  <a:moveTo>
                    <a:pt x="3574909" y="137582"/>
                  </a:moveTo>
                  <a:cubicBezTo>
                    <a:pt x="3661954" y="143555"/>
                    <a:pt x="3742156" y="151033"/>
                    <a:pt x="3801774" y="159535"/>
                  </a:cubicBezTo>
                  <a:cubicBezTo>
                    <a:pt x="3960848" y="195524"/>
                    <a:pt x="4262440" y="250949"/>
                    <a:pt x="4266039" y="325807"/>
                  </a:cubicBezTo>
                  <a:cubicBezTo>
                    <a:pt x="4093289" y="286218"/>
                    <a:pt x="3927018" y="257426"/>
                    <a:pt x="3747790" y="239432"/>
                  </a:cubicBezTo>
                  <a:cubicBezTo>
                    <a:pt x="3540490" y="210640"/>
                    <a:pt x="3352625" y="190486"/>
                    <a:pt x="3099980" y="224316"/>
                  </a:cubicBezTo>
                  <a:cubicBezTo>
                    <a:pt x="3067588" y="192645"/>
                    <a:pt x="3061111" y="158815"/>
                    <a:pt x="3002808" y="129303"/>
                  </a:cubicBezTo>
                  <a:cubicBezTo>
                    <a:pt x="3031510" y="124985"/>
                    <a:pt x="3082546" y="122825"/>
                    <a:pt x="3146270" y="122488"/>
                  </a:cubicBezTo>
                  <a:cubicBezTo>
                    <a:pt x="3265753" y="121855"/>
                    <a:pt x="3429835" y="127628"/>
                    <a:pt x="3574909" y="137582"/>
                  </a:cubicBezTo>
                  <a:close/>
                  <a:moveTo>
                    <a:pt x="2373862" y="171"/>
                  </a:moveTo>
                  <a:cubicBezTo>
                    <a:pt x="2403432" y="-709"/>
                    <a:pt x="2432225" y="1767"/>
                    <a:pt x="2459702" y="8365"/>
                  </a:cubicBezTo>
                  <a:cubicBezTo>
                    <a:pt x="2358096" y="56938"/>
                    <a:pt x="2228041" y="89006"/>
                    <a:pt x="2136633" y="143167"/>
                  </a:cubicBezTo>
                  <a:cubicBezTo>
                    <a:pt x="1969347" y="225097"/>
                    <a:pt x="1928473" y="304969"/>
                    <a:pt x="1870971" y="378472"/>
                  </a:cubicBezTo>
                  <a:cubicBezTo>
                    <a:pt x="1626923" y="340147"/>
                    <a:pt x="1425103" y="276496"/>
                    <a:pt x="1138826" y="263498"/>
                  </a:cubicBezTo>
                  <a:cubicBezTo>
                    <a:pt x="973287" y="259356"/>
                    <a:pt x="622479" y="276229"/>
                    <a:pt x="125544" y="475485"/>
                  </a:cubicBezTo>
                  <a:cubicBezTo>
                    <a:pt x="150086" y="422633"/>
                    <a:pt x="242321" y="349720"/>
                    <a:pt x="372619" y="285779"/>
                  </a:cubicBezTo>
                  <a:cubicBezTo>
                    <a:pt x="551313" y="223361"/>
                    <a:pt x="783338" y="169592"/>
                    <a:pt x="1005350" y="162462"/>
                  </a:cubicBezTo>
                  <a:cubicBezTo>
                    <a:pt x="1188278" y="160740"/>
                    <a:pt x="1429741" y="124793"/>
                    <a:pt x="1823637" y="248739"/>
                  </a:cubicBezTo>
                  <a:cubicBezTo>
                    <a:pt x="1921812" y="176910"/>
                    <a:pt x="2166871" y="6331"/>
                    <a:pt x="2373862" y="171"/>
                  </a:cubicBezTo>
                  <a:close/>
                  <a:moveTo>
                    <a:pt x="2600991" y="10589"/>
                  </a:moveTo>
                  <a:cubicBezTo>
                    <a:pt x="2805731" y="41646"/>
                    <a:pt x="3028451" y="240512"/>
                    <a:pt x="3117254" y="323648"/>
                  </a:cubicBezTo>
                  <a:cubicBezTo>
                    <a:pt x="3523215" y="248070"/>
                    <a:pt x="3758588" y="312851"/>
                    <a:pt x="3939975" y="336604"/>
                  </a:cubicBezTo>
                  <a:cubicBezTo>
                    <a:pt x="4159510" y="370434"/>
                    <a:pt x="4383365" y="451771"/>
                    <a:pt x="4553235" y="535267"/>
                  </a:cubicBezTo>
                  <a:cubicBezTo>
                    <a:pt x="4674880" y="614443"/>
                    <a:pt x="4757657" y="697939"/>
                    <a:pt x="4775651" y="753363"/>
                  </a:cubicBezTo>
                  <a:cubicBezTo>
                    <a:pt x="4306348" y="495678"/>
                    <a:pt x="3960129" y="436655"/>
                    <a:pt x="3795297" y="420819"/>
                  </a:cubicBezTo>
                  <a:cubicBezTo>
                    <a:pt x="3509540" y="399226"/>
                    <a:pt x="3301520" y="438094"/>
                    <a:pt x="3054633" y="446732"/>
                  </a:cubicBezTo>
                  <a:cubicBezTo>
                    <a:pt x="3006406" y="366835"/>
                    <a:pt x="2975455" y="282620"/>
                    <a:pt x="2819260" y="181129"/>
                  </a:cubicBezTo>
                  <a:cubicBezTo>
                    <a:pt x="2735045" y="116348"/>
                    <a:pt x="2609803" y="68842"/>
                    <a:pt x="2514789" y="8379"/>
                  </a:cubicBezTo>
                  <a:cubicBezTo>
                    <a:pt x="2542861" y="5140"/>
                    <a:pt x="2571743" y="6152"/>
                    <a:pt x="2600991" y="10589"/>
                  </a:cubicBezTo>
                  <a:close/>
                </a:path>
              </a:pathLst>
            </a:custGeom>
            <a:solidFill>
              <a:srgbClr val="93A299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4" name="3 Elipse"/>
            <p:cNvSpPr/>
            <p:nvPr/>
          </p:nvSpPr>
          <p:spPr bwMode="auto">
            <a:xfrm rot="19733875">
              <a:off x="1568215" y="1230058"/>
              <a:ext cx="1008112" cy="454240"/>
            </a:xfrm>
            <a:prstGeom prst="ellipse">
              <a:avLst/>
            </a:prstGeom>
            <a:solidFill>
              <a:srgbClr val="93A299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5" name="4 Grupo"/>
          <p:cNvGrpSpPr/>
          <p:nvPr/>
        </p:nvGrpSpPr>
        <p:grpSpPr>
          <a:xfrm>
            <a:off x="4842185" y="3651870"/>
            <a:ext cx="4363144" cy="700036"/>
            <a:chOff x="4842185" y="4692730"/>
            <a:chExt cx="4363144" cy="700036"/>
          </a:xfrm>
        </p:grpSpPr>
        <p:sp>
          <p:nvSpPr>
            <p:cNvPr id="6" name="5 Forma libre"/>
            <p:cNvSpPr/>
            <p:nvPr/>
          </p:nvSpPr>
          <p:spPr bwMode="auto">
            <a:xfrm rot="19792346" flipV="1">
              <a:off x="4842185" y="4692730"/>
              <a:ext cx="4363144" cy="700036"/>
            </a:xfrm>
            <a:custGeom>
              <a:avLst/>
              <a:gdLst/>
              <a:ahLst/>
              <a:cxnLst/>
              <a:rect l="l" t="t" r="r" b="b"/>
              <a:pathLst>
                <a:path w="4870663" h="1012487">
                  <a:moveTo>
                    <a:pt x="3699891" y="473207"/>
                  </a:moveTo>
                  <a:cubicBezTo>
                    <a:pt x="3841394" y="482766"/>
                    <a:pt x="3972904" y="507868"/>
                    <a:pt x="4110564" y="543903"/>
                  </a:cubicBezTo>
                  <a:cubicBezTo>
                    <a:pt x="4361052" y="605086"/>
                    <a:pt x="4516526" y="687862"/>
                    <a:pt x="4713029" y="805188"/>
                  </a:cubicBezTo>
                  <a:cubicBezTo>
                    <a:pt x="4806602" y="869969"/>
                    <a:pt x="4869942" y="941228"/>
                    <a:pt x="4870663" y="1012487"/>
                  </a:cubicBezTo>
                  <a:cubicBezTo>
                    <a:pt x="4394881" y="706576"/>
                    <a:pt x="4091850" y="636037"/>
                    <a:pt x="3955089" y="600047"/>
                  </a:cubicBezTo>
                  <a:cubicBezTo>
                    <a:pt x="3557766" y="535266"/>
                    <a:pt x="3432521" y="600047"/>
                    <a:pt x="3190672" y="632438"/>
                  </a:cubicBezTo>
                  <a:cubicBezTo>
                    <a:pt x="3030290" y="685528"/>
                    <a:pt x="2891805" y="718976"/>
                    <a:pt x="2772565" y="739259"/>
                  </a:cubicBezTo>
                  <a:cubicBezTo>
                    <a:pt x="2720377" y="762566"/>
                    <a:pt x="2654783" y="778607"/>
                    <a:pt x="2542004" y="781858"/>
                  </a:cubicBezTo>
                  <a:cubicBezTo>
                    <a:pt x="2504715" y="779438"/>
                    <a:pt x="2462488" y="775658"/>
                    <a:pt x="2415017" y="768871"/>
                  </a:cubicBezTo>
                  <a:cubicBezTo>
                    <a:pt x="2387954" y="768616"/>
                    <a:pt x="2362949" y="767611"/>
                    <a:pt x="2339880" y="766319"/>
                  </a:cubicBezTo>
                  <a:cubicBezTo>
                    <a:pt x="2244260" y="751905"/>
                    <a:pt x="2184180" y="732341"/>
                    <a:pt x="2137827" y="708992"/>
                  </a:cubicBezTo>
                  <a:cubicBezTo>
                    <a:pt x="2016784" y="674639"/>
                    <a:pt x="1876127" y="623065"/>
                    <a:pt x="1713545" y="546432"/>
                  </a:cubicBezTo>
                  <a:cubicBezTo>
                    <a:pt x="1477361" y="485134"/>
                    <a:pt x="1360836" y="405733"/>
                    <a:pt x="958601" y="422164"/>
                  </a:cubicBezTo>
                  <a:cubicBezTo>
                    <a:pt x="818500" y="441413"/>
                    <a:pt x="509176" y="474922"/>
                    <a:pt x="0" y="721272"/>
                  </a:cubicBezTo>
                  <a:cubicBezTo>
                    <a:pt x="9301" y="650619"/>
                    <a:pt x="80767" y="587512"/>
                    <a:pt x="181465" y="534478"/>
                  </a:cubicBezTo>
                  <a:cubicBezTo>
                    <a:pt x="390674" y="441686"/>
                    <a:pt x="554990" y="378248"/>
                    <a:pt x="811024" y="347695"/>
                  </a:cubicBezTo>
                  <a:cubicBezTo>
                    <a:pt x="999023" y="322116"/>
                    <a:pt x="1173827" y="314513"/>
                    <a:pt x="1372103" y="340349"/>
                  </a:cubicBezTo>
                  <a:cubicBezTo>
                    <a:pt x="1438195" y="348960"/>
                    <a:pt x="1506895" y="361288"/>
                    <a:pt x="1579561" y="377903"/>
                  </a:cubicBezTo>
                  <a:cubicBezTo>
                    <a:pt x="1867696" y="459831"/>
                    <a:pt x="1990922" y="571998"/>
                    <a:pt x="2436335" y="662364"/>
                  </a:cubicBezTo>
                  <a:cubicBezTo>
                    <a:pt x="2907763" y="627615"/>
                    <a:pt x="3043161" y="528667"/>
                    <a:pt x="3343987" y="481282"/>
                  </a:cubicBezTo>
                  <a:cubicBezTo>
                    <a:pt x="3418126" y="473544"/>
                    <a:pt x="3487810" y="469585"/>
                    <a:pt x="3554459" y="469000"/>
                  </a:cubicBezTo>
                  <a:cubicBezTo>
                    <a:pt x="3604445" y="468561"/>
                    <a:pt x="3652723" y="470020"/>
                    <a:pt x="3699891" y="473207"/>
                  </a:cubicBezTo>
                  <a:close/>
                  <a:moveTo>
                    <a:pt x="1480564" y="14171"/>
                  </a:moveTo>
                  <a:cubicBezTo>
                    <a:pt x="1600585" y="22138"/>
                    <a:pt x="1724244" y="33528"/>
                    <a:pt x="1819072" y="45548"/>
                  </a:cubicBezTo>
                  <a:cubicBezTo>
                    <a:pt x="1882291" y="53562"/>
                    <a:pt x="1932696" y="61856"/>
                    <a:pt x="1960669" y="69601"/>
                  </a:cubicBezTo>
                  <a:cubicBezTo>
                    <a:pt x="1899233" y="91872"/>
                    <a:pt x="1888727" y="124675"/>
                    <a:pt x="1852756" y="152212"/>
                  </a:cubicBezTo>
                  <a:cubicBezTo>
                    <a:pt x="1606027" y="88185"/>
                    <a:pt x="1417102" y="85554"/>
                    <a:pt x="1207843" y="89157"/>
                  </a:cubicBezTo>
                  <a:cubicBezTo>
                    <a:pt x="1027754" y="85423"/>
                    <a:pt x="859224" y="93969"/>
                    <a:pt x="682963" y="112453"/>
                  </a:cubicBezTo>
                  <a:cubicBezTo>
                    <a:pt x="695557" y="38574"/>
                    <a:pt x="1001629" y="19895"/>
                    <a:pt x="1163880" y="3337"/>
                  </a:cubicBezTo>
                  <a:cubicBezTo>
                    <a:pt x="1244159" y="1662"/>
                    <a:pt x="1360543" y="6204"/>
                    <a:pt x="1480564" y="14171"/>
                  </a:cubicBezTo>
                  <a:close/>
                  <a:moveTo>
                    <a:pt x="3574909" y="137582"/>
                  </a:moveTo>
                  <a:cubicBezTo>
                    <a:pt x="3661954" y="143555"/>
                    <a:pt x="3742156" y="151033"/>
                    <a:pt x="3801774" y="159535"/>
                  </a:cubicBezTo>
                  <a:cubicBezTo>
                    <a:pt x="3960848" y="195524"/>
                    <a:pt x="4262440" y="250949"/>
                    <a:pt x="4266039" y="325807"/>
                  </a:cubicBezTo>
                  <a:cubicBezTo>
                    <a:pt x="4093289" y="286218"/>
                    <a:pt x="3927018" y="257426"/>
                    <a:pt x="3747790" y="239432"/>
                  </a:cubicBezTo>
                  <a:cubicBezTo>
                    <a:pt x="3540490" y="210640"/>
                    <a:pt x="3352625" y="190486"/>
                    <a:pt x="3099980" y="224316"/>
                  </a:cubicBezTo>
                  <a:cubicBezTo>
                    <a:pt x="3067588" y="192645"/>
                    <a:pt x="3061111" y="158815"/>
                    <a:pt x="3002808" y="129303"/>
                  </a:cubicBezTo>
                  <a:cubicBezTo>
                    <a:pt x="3031510" y="124985"/>
                    <a:pt x="3082546" y="122825"/>
                    <a:pt x="3146270" y="122488"/>
                  </a:cubicBezTo>
                  <a:cubicBezTo>
                    <a:pt x="3265753" y="121855"/>
                    <a:pt x="3429835" y="127628"/>
                    <a:pt x="3574909" y="137582"/>
                  </a:cubicBezTo>
                  <a:close/>
                  <a:moveTo>
                    <a:pt x="2373862" y="171"/>
                  </a:moveTo>
                  <a:cubicBezTo>
                    <a:pt x="2403432" y="-709"/>
                    <a:pt x="2432225" y="1767"/>
                    <a:pt x="2459702" y="8365"/>
                  </a:cubicBezTo>
                  <a:cubicBezTo>
                    <a:pt x="2358096" y="56938"/>
                    <a:pt x="2228041" y="89006"/>
                    <a:pt x="2136633" y="143167"/>
                  </a:cubicBezTo>
                  <a:cubicBezTo>
                    <a:pt x="1969347" y="225097"/>
                    <a:pt x="1928473" y="304969"/>
                    <a:pt x="1870971" y="378472"/>
                  </a:cubicBezTo>
                  <a:cubicBezTo>
                    <a:pt x="1626923" y="340147"/>
                    <a:pt x="1425103" y="276496"/>
                    <a:pt x="1138826" y="263498"/>
                  </a:cubicBezTo>
                  <a:cubicBezTo>
                    <a:pt x="973287" y="259356"/>
                    <a:pt x="622479" y="276229"/>
                    <a:pt x="125544" y="475485"/>
                  </a:cubicBezTo>
                  <a:cubicBezTo>
                    <a:pt x="150086" y="422633"/>
                    <a:pt x="242321" y="349720"/>
                    <a:pt x="372619" y="285779"/>
                  </a:cubicBezTo>
                  <a:cubicBezTo>
                    <a:pt x="551313" y="223361"/>
                    <a:pt x="783338" y="169592"/>
                    <a:pt x="1005350" y="162462"/>
                  </a:cubicBezTo>
                  <a:cubicBezTo>
                    <a:pt x="1188278" y="160740"/>
                    <a:pt x="1429741" y="124793"/>
                    <a:pt x="1823637" y="248739"/>
                  </a:cubicBezTo>
                  <a:cubicBezTo>
                    <a:pt x="1921812" y="176910"/>
                    <a:pt x="2166871" y="6331"/>
                    <a:pt x="2373862" y="171"/>
                  </a:cubicBezTo>
                  <a:close/>
                  <a:moveTo>
                    <a:pt x="2600991" y="10589"/>
                  </a:moveTo>
                  <a:cubicBezTo>
                    <a:pt x="2805731" y="41646"/>
                    <a:pt x="3028451" y="240512"/>
                    <a:pt x="3117254" y="323648"/>
                  </a:cubicBezTo>
                  <a:cubicBezTo>
                    <a:pt x="3523215" y="248070"/>
                    <a:pt x="3758588" y="312851"/>
                    <a:pt x="3939975" y="336604"/>
                  </a:cubicBezTo>
                  <a:cubicBezTo>
                    <a:pt x="4159510" y="370434"/>
                    <a:pt x="4383365" y="451771"/>
                    <a:pt x="4553235" y="535267"/>
                  </a:cubicBezTo>
                  <a:cubicBezTo>
                    <a:pt x="4674880" y="614443"/>
                    <a:pt x="4757657" y="697939"/>
                    <a:pt x="4775651" y="753363"/>
                  </a:cubicBezTo>
                  <a:cubicBezTo>
                    <a:pt x="4306348" y="495678"/>
                    <a:pt x="3960129" y="436655"/>
                    <a:pt x="3795297" y="420819"/>
                  </a:cubicBezTo>
                  <a:cubicBezTo>
                    <a:pt x="3509540" y="399226"/>
                    <a:pt x="3301520" y="438094"/>
                    <a:pt x="3054633" y="446732"/>
                  </a:cubicBezTo>
                  <a:cubicBezTo>
                    <a:pt x="3006406" y="366835"/>
                    <a:pt x="2975455" y="282620"/>
                    <a:pt x="2819260" y="181129"/>
                  </a:cubicBezTo>
                  <a:cubicBezTo>
                    <a:pt x="2735045" y="116348"/>
                    <a:pt x="2609803" y="68842"/>
                    <a:pt x="2514789" y="8379"/>
                  </a:cubicBezTo>
                  <a:cubicBezTo>
                    <a:pt x="2542861" y="5140"/>
                    <a:pt x="2571743" y="6152"/>
                    <a:pt x="2600991" y="10589"/>
                  </a:cubicBezTo>
                  <a:close/>
                </a:path>
              </a:pathLst>
            </a:custGeom>
            <a:solidFill>
              <a:srgbClr val="93A299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7" name="6 Elipse"/>
            <p:cNvSpPr/>
            <p:nvPr/>
          </p:nvSpPr>
          <p:spPr bwMode="auto">
            <a:xfrm rot="19733875">
              <a:off x="6566672" y="4930180"/>
              <a:ext cx="1008112" cy="454240"/>
            </a:xfrm>
            <a:prstGeom prst="ellipse">
              <a:avLst/>
            </a:prstGeom>
            <a:solidFill>
              <a:srgbClr val="93A299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8" name="7 Grupo"/>
          <p:cNvGrpSpPr/>
          <p:nvPr/>
        </p:nvGrpSpPr>
        <p:grpSpPr>
          <a:xfrm>
            <a:off x="4889156" y="784059"/>
            <a:ext cx="4363144" cy="700036"/>
            <a:chOff x="4889156" y="1275647"/>
            <a:chExt cx="4363144" cy="700036"/>
          </a:xfrm>
        </p:grpSpPr>
        <p:sp>
          <p:nvSpPr>
            <p:cNvPr id="9" name="8 Forma libre"/>
            <p:cNvSpPr/>
            <p:nvPr/>
          </p:nvSpPr>
          <p:spPr bwMode="auto">
            <a:xfrm rot="1729743">
              <a:off x="4889156" y="1275647"/>
              <a:ext cx="4363144" cy="700036"/>
            </a:xfrm>
            <a:custGeom>
              <a:avLst/>
              <a:gdLst/>
              <a:ahLst/>
              <a:cxnLst/>
              <a:rect l="l" t="t" r="r" b="b"/>
              <a:pathLst>
                <a:path w="4870663" h="1012487">
                  <a:moveTo>
                    <a:pt x="3699891" y="473207"/>
                  </a:moveTo>
                  <a:cubicBezTo>
                    <a:pt x="3841394" y="482766"/>
                    <a:pt x="3972904" y="507868"/>
                    <a:pt x="4110564" y="543903"/>
                  </a:cubicBezTo>
                  <a:cubicBezTo>
                    <a:pt x="4361052" y="605086"/>
                    <a:pt x="4516526" y="687862"/>
                    <a:pt x="4713029" y="805188"/>
                  </a:cubicBezTo>
                  <a:cubicBezTo>
                    <a:pt x="4806602" y="869969"/>
                    <a:pt x="4869942" y="941228"/>
                    <a:pt x="4870663" y="1012487"/>
                  </a:cubicBezTo>
                  <a:cubicBezTo>
                    <a:pt x="4394881" y="706576"/>
                    <a:pt x="4091850" y="636037"/>
                    <a:pt x="3955089" y="600047"/>
                  </a:cubicBezTo>
                  <a:cubicBezTo>
                    <a:pt x="3557766" y="535266"/>
                    <a:pt x="3432521" y="600047"/>
                    <a:pt x="3190672" y="632438"/>
                  </a:cubicBezTo>
                  <a:cubicBezTo>
                    <a:pt x="3030290" y="685528"/>
                    <a:pt x="2891805" y="718976"/>
                    <a:pt x="2772565" y="739259"/>
                  </a:cubicBezTo>
                  <a:cubicBezTo>
                    <a:pt x="2720377" y="762566"/>
                    <a:pt x="2654783" y="778607"/>
                    <a:pt x="2542004" y="781858"/>
                  </a:cubicBezTo>
                  <a:cubicBezTo>
                    <a:pt x="2504715" y="779438"/>
                    <a:pt x="2462488" y="775658"/>
                    <a:pt x="2415017" y="768871"/>
                  </a:cubicBezTo>
                  <a:cubicBezTo>
                    <a:pt x="2387954" y="768616"/>
                    <a:pt x="2362949" y="767611"/>
                    <a:pt x="2339880" y="766319"/>
                  </a:cubicBezTo>
                  <a:cubicBezTo>
                    <a:pt x="2244260" y="751905"/>
                    <a:pt x="2184180" y="732341"/>
                    <a:pt x="2137827" y="708992"/>
                  </a:cubicBezTo>
                  <a:cubicBezTo>
                    <a:pt x="2016784" y="674639"/>
                    <a:pt x="1876127" y="623065"/>
                    <a:pt x="1713545" y="546432"/>
                  </a:cubicBezTo>
                  <a:cubicBezTo>
                    <a:pt x="1477361" y="485134"/>
                    <a:pt x="1360836" y="405733"/>
                    <a:pt x="958601" y="422164"/>
                  </a:cubicBezTo>
                  <a:cubicBezTo>
                    <a:pt x="818500" y="441413"/>
                    <a:pt x="509176" y="474922"/>
                    <a:pt x="0" y="721272"/>
                  </a:cubicBezTo>
                  <a:cubicBezTo>
                    <a:pt x="9301" y="650619"/>
                    <a:pt x="80767" y="587512"/>
                    <a:pt x="181465" y="534478"/>
                  </a:cubicBezTo>
                  <a:cubicBezTo>
                    <a:pt x="390674" y="441686"/>
                    <a:pt x="554990" y="378248"/>
                    <a:pt x="811024" y="347695"/>
                  </a:cubicBezTo>
                  <a:cubicBezTo>
                    <a:pt x="999023" y="322116"/>
                    <a:pt x="1173827" y="314513"/>
                    <a:pt x="1372103" y="340349"/>
                  </a:cubicBezTo>
                  <a:cubicBezTo>
                    <a:pt x="1438195" y="348960"/>
                    <a:pt x="1506895" y="361288"/>
                    <a:pt x="1579561" y="377903"/>
                  </a:cubicBezTo>
                  <a:cubicBezTo>
                    <a:pt x="1867696" y="459831"/>
                    <a:pt x="1990922" y="571998"/>
                    <a:pt x="2436335" y="662364"/>
                  </a:cubicBezTo>
                  <a:cubicBezTo>
                    <a:pt x="2907763" y="627615"/>
                    <a:pt x="3043161" y="528667"/>
                    <a:pt x="3343987" y="481282"/>
                  </a:cubicBezTo>
                  <a:cubicBezTo>
                    <a:pt x="3418126" y="473544"/>
                    <a:pt x="3487810" y="469585"/>
                    <a:pt x="3554459" y="469000"/>
                  </a:cubicBezTo>
                  <a:cubicBezTo>
                    <a:pt x="3604445" y="468561"/>
                    <a:pt x="3652723" y="470020"/>
                    <a:pt x="3699891" y="473207"/>
                  </a:cubicBezTo>
                  <a:close/>
                  <a:moveTo>
                    <a:pt x="1480564" y="14171"/>
                  </a:moveTo>
                  <a:cubicBezTo>
                    <a:pt x="1600585" y="22138"/>
                    <a:pt x="1724244" y="33528"/>
                    <a:pt x="1819072" y="45548"/>
                  </a:cubicBezTo>
                  <a:cubicBezTo>
                    <a:pt x="1882291" y="53562"/>
                    <a:pt x="1932696" y="61856"/>
                    <a:pt x="1960669" y="69601"/>
                  </a:cubicBezTo>
                  <a:cubicBezTo>
                    <a:pt x="1899233" y="91872"/>
                    <a:pt x="1888727" y="124675"/>
                    <a:pt x="1852756" y="152212"/>
                  </a:cubicBezTo>
                  <a:cubicBezTo>
                    <a:pt x="1606027" y="88185"/>
                    <a:pt x="1417102" y="85554"/>
                    <a:pt x="1207843" y="89157"/>
                  </a:cubicBezTo>
                  <a:cubicBezTo>
                    <a:pt x="1027754" y="85423"/>
                    <a:pt x="859224" y="93969"/>
                    <a:pt x="682963" y="112453"/>
                  </a:cubicBezTo>
                  <a:cubicBezTo>
                    <a:pt x="695557" y="38574"/>
                    <a:pt x="1001629" y="19895"/>
                    <a:pt x="1163880" y="3337"/>
                  </a:cubicBezTo>
                  <a:cubicBezTo>
                    <a:pt x="1244159" y="1662"/>
                    <a:pt x="1360543" y="6204"/>
                    <a:pt x="1480564" y="14171"/>
                  </a:cubicBezTo>
                  <a:close/>
                  <a:moveTo>
                    <a:pt x="3574909" y="137582"/>
                  </a:moveTo>
                  <a:cubicBezTo>
                    <a:pt x="3661954" y="143555"/>
                    <a:pt x="3742156" y="151033"/>
                    <a:pt x="3801774" y="159535"/>
                  </a:cubicBezTo>
                  <a:cubicBezTo>
                    <a:pt x="3960848" y="195524"/>
                    <a:pt x="4262440" y="250949"/>
                    <a:pt x="4266039" y="325807"/>
                  </a:cubicBezTo>
                  <a:cubicBezTo>
                    <a:pt x="4093289" y="286218"/>
                    <a:pt x="3927018" y="257426"/>
                    <a:pt x="3747790" y="239432"/>
                  </a:cubicBezTo>
                  <a:cubicBezTo>
                    <a:pt x="3540490" y="210640"/>
                    <a:pt x="3352625" y="190486"/>
                    <a:pt x="3099980" y="224316"/>
                  </a:cubicBezTo>
                  <a:cubicBezTo>
                    <a:pt x="3067588" y="192645"/>
                    <a:pt x="3061111" y="158815"/>
                    <a:pt x="3002808" y="129303"/>
                  </a:cubicBezTo>
                  <a:cubicBezTo>
                    <a:pt x="3031510" y="124985"/>
                    <a:pt x="3082546" y="122825"/>
                    <a:pt x="3146270" y="122488"/>
                  </a:cubicBezTo>
                  <a:cubicBezTo>
                    <a:pt x="3265753" y="121855"/>
                    <a:pt x="3429835" y="127628"/>
                    <a:pt x="3574909" y="137582"/>
                  </a:cubicBezTo>
                  <a:close/>
                  <a:moveTo>
                    <a:pt x="2373862" y="171"/>
                  </a:moveTo>
                  <a:cubicBezTo>
                    <a:pt x="2403432" y="-709"/>
                    <a:pt x="2432225" y="1767"/>
                    <a:pt x="2459702" y="8365"/>
                  </a:cubicBezTo>
                  <a:cubicBezTo>
                    <a:pt x="2358096" y="56938"/>
                    <a:pt x="2228041" y="89006"/>
                    <a:pt x="2136633" y="143167"/>
                  </a:cubicBezTo>
                  <a:cubicBezTo>
                    <a:pt x="1969347" y="225097"/>
                    <a:pt x="1928473" y="304969"/>
                    <a:pt x="1870971" y="378472"/>
                  </a:cubicBezTo>
                  <a:cubicBezTo>
                    <a:pt x="1626923" y="340147"/>
                    <a:pt x="1425103" y="276496"/>
                    <a:pt x="1138826" y="263498"/>
                  </a:cubicBezTo>
                  <a:cubicBezTo>
                    <a:pt x="973287" y="259356"/>
                    <a:pt x="622479" y="276229"/>
                    <a:pt x="125544" y="475485"/>
                  </a:cubicBezTo>
                  <a:cubicBezTo>
                    <a:pt x="150086" y="422633"/>
                    <a:pt x="242321" y="349720"/>
                    <a:pt x="372619" y="285779"/>
                  </a:cubicBezTo>
                  <a:cubicBezTo>
                    <a:pt x="551313" y="223361"/>
                    <a:pt x="783338" y="169592"/>
                    <a:pt x="1005350" y="162462"/>
                  </a:cubicBezTo>
                  <a:cubicBezTo>
                    <a:pt x="1188278" y="160740"/>
                    <a:pt x="1429741" y="124793"/>
                    <a:pt x="1823637" y="248739"/>
                  </a:cubicBezTo>
                  <a:cubicBezTo>
                    <a:pt x="1921812" y="176910"/>
                    <a:pt x="2166871" y="6331"/>
                    <a:pt x="2373862" y="171"/>
                  </a:cubicBezTo>
                  <a:close/>
                  <a:moveTo>
                    <a:pt x="2600991" y="10589"/>
                  </a:moveTo>
                  <a:cubicBezTo>
                    <a:pt x="2805731" y="41646"/>
                    <a:pt x="3028451" y="240512"/>
                    <a:pt x="3117254" y="323648"/>
                  </a:cubicBezTo>
                  <a:cubicBezTo>
                    <a:pt x="3523215" y="248070"/>
                    <a:pt x="3758588" y="312851"/>
                    <a:pt x="3939975" y="336604"/>
                  </a:cubicBezTo>
                  <a:cubicBezTo>
                    <a:pt x="4159510" y="370434"/>
                    <a:pt x="4383365" y="451771"/>
                    <a:pt x="4553235" y="535267"/>
                  </a:cubicBezTo>
                  <a:cubicBezTo>
                    <a:pt x="4674880" y="614443"/>
                    <a:pt x="4757657" y="697939"/>
                    <a:pt x="4775651" y="753363"/>
                  </a:cubicBezTo>
                  <a:cubicBezTo>
                    <a:pt x="4306348" y="495678"/>
                    <a:pt x="3960129" y="436655"/>
                    <a:pt x="3795297" y="420819"/>
                  </a:cubicBezTo>
                  <a:cubicBezTo>
                    <a:pt x="3509540" y="399226"/>
                    <a:pt x="3301520" y="438094"/>
                    <a:pt x="3054633" y="446732"/>
                  </a:cubicBezTo>
                  <a:cubicBezTo>
                    <a:pt x="3006406" y="366835"/>
                    <a:pt x="2975455" y="282620"/>
                    <a:pt x="2819260" y="181129"/>
                  </a:cubicBezTo>
                  <a:cubicBezTo>
                    <a:pt x="2735045" y="116348"/>
                    <a:pt x="2609803" y="68842"/>
                    <a:pt x="2514789" y="8379"/>
                  </a:cubicBezTo>
                  <a:cubicBezTo>
                    <a:pt x="2542861" y="5140"/>
                    <a:pt x="2571743" y="6152"/>
                    <a:pt x="2600991" y="10589"/>
                  </a:cubicBezTo>
                  <a:close/>
                </a:path>
              </a:pathLst>
            </a:custGeom>
            <a:solidFill>
              <a:srgbClr val="93A299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0" name="9 Elipse"/>
            <p:cNvSpPr/>
            <p:nvPr/>
          </p:nvSpPr>
          <p:spPr bwMode="auto">
            <a:xfrm rot="2088203">
              <a:off x="6629156" y="1333137"/>
              <a:ext cx="1008112" cy="416013"/>
            </a:xfrm>
            <a:prstGeom prst="ellipse">
              <a:avLst/>
            </a:prstGeom>
            <a:solidFill>
              <a:srgbClr val="93A299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endParaRPr>
            </a:p>
          </p:txBody>
        </p:sp>
      </p:grpSp>
      <p:grpSp>
        <p:nvGrpSpPr>
          <p:cNvPr id="11" name="10 Grupo"/>
          <p:cNvGrpSpPr/>
          <p:nvPr/>
        </p:nvGrpSpPr>
        <p:grpSpPr>
          <a:xfrm>
            <a:off x="-71755" y="3766422"/>
            <a:ext cx="4363144" cy="700036"/>
            <a:chOff x="-71755" y="4807282"/>
            <a:chExt cx="4363144" cy="700036"/>
          </a:xfrm>
        </p:grpSpPr>
        <p:sp>
          <p:nvSpPr>
            <p:cNvPr id="12" name="11 Forma libre"/>
            <p:cNvSpPr/>
            <p:nvPr/>
          </p:nvSpPr>
          <p:spPr bwMode="auto">
            <a:xfrm rot="12383336">
              <a:off x="-71755" y="4807282"/>
              <a:ext cx="4363144" cy="700036"/>
            </a:xfrm>
            <a:custGeom>
              <a:avLst/>
              <a:gdLst/>
              <a:ahLst/>
              <a:cxnLst/>
              <a:rect l="l" t="t" r="r" b="b"/>
              <a:pathLst>
                <a:path w="4870663" h="1012487">
                  <a:moveTo>
                    <a:pt x="3699891" y="473207"/>
                  </a:moveTo>
                  <a:cubicBezTo>
                    <a:pt x="3841394" y="482766"/>
                    <a:pt x="3972904" y="507868"/>
                    <a:pt x="4110564" y="543903"/>
                  </a:cubicBezTo>
                  <a:cubicBezTo>
                    <a:pt x="4361052" y="605086"/>
                    <a:pt x="4516526" y="687862"/>
                    <a:pt x="4713029" y="805188"/>
                  </a:cubicBezTo>
                  <a:cubicBezTo>
                    <a:pt x="4806602" y="869969"/>
                    <a:pt x="4869942" y="941228"/>
                    <a:pt x="4870663" y="1012487"/>
                  </a:cubicBezTo>
                  <a:cubicBezTo>
                    <a:pt x="4394881" y="706576"/>
                    <a:pt x="4091850" y="636037"/>
                    <a:pt x="3955089" y="600047"/>
                  </a:cubicBezTo>
                  <a:cubicBezTo>
                    <a:pt x="3557766" y="535266"/>
                    <a:pt x="3432521" y="600047"/>
                    <a:pt x="3190672" y="632438"/>
                  </a:cubicBezTo>
                  <a:cubicBezTo>
                    <a:pt x="3030290" y="685528"/>
                    <a:pt x="2891805" y="718976"/>
                    <a:pt x="2772565" y="739259"/>
                  </a:cubicBezTo>
                  <a:cubicBezTo>
                    <a:pt x="2720377" y="762566"/>
                    <a:pt x="2654783" y="778607"/>
                    <a:pt x="2542004" y="781858"/>
                  </a:cubicBezTo>
                  <a:cubicBezTo>
                    <a:pt x="2504715" y="779438"/>
                    <a:pt x="2462488" y="775658"/>
                    <a:pt x="2415017" y="768871"/>
                  </a:cubicBezTo>
                  <a:cubicBezTo>
                    <a:pt x="2387954" y="768616"/>
                    <a:pt x="2362949" y="767611"/>
                    <a:pt x="2339880" y="766319"/>
                  </a:cubicBezTo>
                  <a:cubicBezTo>
                    <a:pt x="2244260" y="751905"/>
                    <a:pt x="2184180" y="732341"/>
                    <a:pt x="2137827" y="708992"/>
                  </a:cubicBezTo>
                  <a:cubicBezTo>
                    <a:pt x="2016784" y="674639"/>
                    <a:pt x="1876127" y="623065"/>
                    <a:pt x="1713545" y="546432"/>
                  </a:cubicBezTo>
                  <a:cubicBezTo>
                    <a:pt x="1477361" y="485134"/>
                    <a:pt x="1360836" y="405733"/>
                    <a:pt x="958601" y="422164"/>
                  </a:cubicBezTo>
                  <a:cubicBezTo>
                    <a:pt x="818500" y="441413"/>
                    <a:pt x="509176" y="474922"/>
                    <a:pt x="0" y="721272"/>
                  </a:cubicBezTo>
                  <a:cubicBezTo>
                    <a:pt x="9301" y="650619"/>
                    <a:pt x="80767" y="587512"/>
                    <a:pt x="181465" y="534478"/>
                  </a:cubicBezTo>
                  <a:cubicBezTo>
                    <a:pt x="390674" y="441686"/>
                    <a:pt x="554990" y="378248"/>
                    <a:pt x="811024" y="347695"/>
                  </a:cubicBezTo>
                  <a:cubicBezTo>
                    <a:pt x="999023" y="322116"/>
                    <a:pt x="1173827" y="314513"/>
                    <a:pt x="1372103" y="340349"/>
                  </a:cubicBezTo>
                  <a:cubicBezTo>
                    <a:pt x="1438195" y="348960"/>
                    <a:pt x="1506895" y="361288"/>
                    <a:pt x="1579561" y="377903"/>
                  </a:cubicBezTo>
                  <a:cubicBezTo>
                    <a:pt x="1867696" y="459831"/>
                    <a:pt x="1990922" y="571998"/>
                    <a:pt x="2436335" y="662364"/>
                  </a:cubicBezTo>
                  <a:cubicBezTo>
                    <a:pt x="2907763" y="627615"/>
                    <a:pt x="3043161" y="528667"/>
                    <a:pt x="3343987" y="481282"/>
                  </a:cubicBezTo>
                  <a:cubicBezTo>
                    <a:pt x="3418126" y="473544"/>
                    <a:pt x="3487810" y="469585"/>
                    <a:pt x="3554459" y="469000"/>
                  </a:cubicBezTo>
                  <a:cubicBezTo>
                    <a:pt x="3604445" y="468561"/>
                    <a:pt x="3652723" y="470020"/>
                    <a:pt x="3699891" y="473207"/>
                  </a:cubicBezTo>
                  <a:close/>
                  <a:moveTo>
                    <a:pt x="1480564" y="14171"/>
                  </a:moveTo>
                  <a:cubicBezTo>
                    <a:pt x="1600585" y="22138"/>
                    <a:pt x="1724244" y="33528"/>
                    <a:pt x="1819072" y="45548"/>
                  </a:cubicBezTo>
                  <a:cubicBezTo>
                    <a:pt x="1882291" y="53562"/>
                    <a:pt x="1932696" y="61856"/>
                    <a:pt x="1960669" y="69601"/>
                  </a:cubicBezTo>
                  <a:cubicBezTo>
                    <a:pt x="1899233" y="91872"/>
                    <a:pt x="1888727" y="124675"/>
                    <a:pt x="1852756" y="152212"/>
                  </a:cubicBezTo>
                  <a:cubicBezTo>
                    <a:pt x="1606027" y="88185"/>
                    <a:pt x="1417102" y="85554"/>
                    <a:pt x="1207843" y="89157"/>
                  </a:cubicBezTo>
                  <a:cubicBezTo>
                    <a:pt x="1027754" y="85423"/>
                    <a:pt x="859224" y="93969"/>
                    <a:pt x="682963" y="112453"/>
                  </a:cubicBezTo>
                  <a:cubicBezTo>
                    <a:pt x="695557" y="38574"/>
                    <a:pt x="1001629" y="19895"/>
                    <a:pt x="1163880" y="3337"/>
                  </a:cubicBezTo>
                  <a:cubicBezTo>
                    <a:pt x="1244159" y="1662"/>
                    <a:pt x="1360543" y="6204"/>
                    <a:pt x="1480564" y="14171"/>
                  </a:cubicBezTo>
                  <a:close/>
                  <a:moveTo>
                    <a:pt x="3574909" y="137582"/>
                  </a:moveTo>
                  <a:cubicBezTo>
                    <a:pt x="3661954" y="143555"/>
                    <a:pt x="3742156" y="151033"/>
                    <a:pt x="3801774" y="159535"/>
                  </a:cubicBezTo>
                  <a:cubicBezTo>
                    <a:pt x="3960848" y="195524"/>
                    <a:pt x="4262440" y="250949"/>
                    <a:pt x="4266039" y="325807"/>
                  </a:cubicBezTo>
                  <a:cubicBezTo>
                    <a:pt x="4093289" y="286218"/>
                    <a:pt x="3927018" y="257426"/>
                    <a:pt x="3747790" y="239432"/>
                  </a:cubicBezTo>
                  <a:cubicBezTo>
                    <a:pt x="3540490" y="210640"/>
                    <a:pt x="3352625" y="190486"/>
                    <a:pt x="3099980" y="224316"/>
                  </a:cubicBezTo>
                  <a:cubicBezTo>
                    <a:pt x="3067588" y="192645"/>
                    <a:pt x="3061111" y="158815"/>
                    <a:pt x="3002808" y="129303"/>
                  </a:cubicBezTo>
                  <a:cubicBezTo>
                    <a:pt x="3031510" y="124985"/>
                    <a:pt x="3082546" y="122825"/>
                    <a:pt x="3146270" y="122488"/>
                  </a:cubicBezTo>
                  <a:cubicBezTo>
                    <a:pt x="3265753" y="121855"/>
                    <a:pt x="3429835" y="127628"/>
                    <a:pt x="3574909" y="137582"/>
                  </a:cubicBezTo>
                  <a:close/>
                  <a:moveTo>
                    <a:pt x="2373862" y="171"/>
                  </a:moveTo>
                  <a:cubicBezTo>
                    <a:pt x="2403432" y="-709"/>
                    <a:pt x="2432225" y="1767"/>
                    <a:pt x="2459702" y="8365"/>
                  </a:cubicBezTo>
                  <a:cubicBezTo>
                    <a:pt x="2358096" y="56938"/>
                    <a:pt x="2228041" y="89006"/>
                    <a:pt x="2136633" y="143167"/>
                  </a:cubicBezTo>
                  <a:cubicBezTo>
                    <a:pt x="1969347" y="225097"/>
                    <a:pt x="1928473" y="304969"/>
                    <a:pt x="1870971" y="378472"/>
                  </a:cubicBezTo>
                  <a:cubicBezTo>
                    <a:pt x="1626923" y="340147"/>
                    <a:pt x="1425103" y="276496"/>
                    <a:pt x="1138826" y="263498"/>
                  </a:cubicBezTo>
                  <a:cubicBezTo>
                    <a:pt x="973287" y="259356"/>
                    <a:pt x="622479" y="276229"/>
                    <a:pt x="125544" y="475485"/>
                  </a:cubicBezTo>
                  <a:cubicBezTo>
                    <a:pt x="150086" y="422633"/>
                    <a:pt x="242321" y="349720"/>
                    <a:pt x="372619" y="285779"/>
                  </a:cubicBezTo>
                  <a:cubicBezTo>
                    <a:pt x="551313" y="223361"/>
                    <a:pt x="783338" y="169592"/>
                    <a:pt x="1005350" y="162462"/>
                  </a:cubicBezTo>
                  <a:cubicBezTo>
                    <a:pt x="1188278" y="160740"/>
                    <a:pt x="1429741" y="124793"/>
                    <a:pt x="1823637" y="248739"/>
                  </a:cubicBezTo>
                  <a:cubicBezTo>
                    <a:pt x="1921812" y="176910"/>
                    <a:pt x="2166871" y="6331"/>
                    <a:pt x="2373862" y="171"/>
                  </a:cubicBezTo>
                  <a:close/>
                  <a:moveTo>
                    <a:pt x="2600991" y="10589"/>
                  </a:moveTo>
                  <a:cubicBezTo>
                    <a:pt x="2805731" y="41646"/>
                    <a:pt x="3028451" y="240512"/>
                    <a:pt x="3117254" y="323648"/>
                  </a:cubicBezTo>
                  <a:cubicBezTo>
                    <a:pt x="3523215" y="248070"/>
                    <a:pt x="3758588" y="312851"/>
                    <a:pt x="3939975" y="336604"/>
                  </a:cubicBezTo>
                  <a:cubicBezTo>
                    <a:pt x="4159510" y="370434"/>
                    <a:pt x="4383365" y="451771"/>
                    <a:pt x="4553235" y="535267"/>
                  </a:cubicBezTo>
                  <a:cubicBezTo>
                    <a:pt x="4674880" y="614443"/>
                    <a:pt x="4757657" y="697939"/>
                    <a:pt x="4775651" y="753363"/>
                  </a:cubicBezTo>
                  <a:cubicBezTo>
                    <a:pt x="4306348" y="495678"/>
                    <a:pt x="3960129" y="436655"/>
                    <a:pt x="3795297" y="420819"/>
                  </a:cubicBezTo>
                  <a:cubicBezTo>
                    <a:pt x="3509540" y="399226"/>
                    <a:pt x="3301520" y="438094"/>
                    <a:pt x="3054633" y="446732"/>
                  </a:cubicBezTo>
                  <a:cubicBezTo>
                    <a:pt x="3006406" y="366835"/>
                    <a:pt x="2975455" y="282620"/>
                    <a:pt x="2819260" y="181129"/>
                  </a:cubicBezTo>
                  <a:cubicBezTo>
                    <a:pt x="2735045" y="116348"/>
                    <a:pt x="2609803" y="68842"/>
                    <a:pt x="2514789" y="8379"/>
                  </a:cubicBezTo>
                  <a:cubicBezTo>
                    <a:pt x="2542861" y="5140"/>
                    <a:pt x="2571743" y="6152"/>
                    <a:pt x="2600991" y="10589"/>
                  </a:cubicBezTo>
                  <a:close/>
                </a:path>
              </a:pathLst>
            </a:custGeom>
            <a:solidFill>
              <a:srgbClr val="93A299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endParaRPr>
            </a:p>
          </p:txBody>
        </p:sp>
        <p:sp>
          <p:nvSpPr>
            <p:cNvPr id="13" name="12 Elipse"/>
            <p:cNvSpPr/>
            <p:nvPr/>
          </p:nvSpPr>
          <p:spPr bwMode="auto">
            <a:xfrm rot="2088203">
              <a:off x="1551905" y="5047640"/>
              <a:ext cx="1008112" cy="416013"/>
            </a:xfrm>
            <a:prstGeom prst="ellipse">
              <a:avLst/>
            </a:prstGeom>
            <a:solidFill>
              <a:srgbClr val="93A299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ES_tradnl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</a:endParaRPr>
            </a:p>
          </p:txBody>
        </p:sp>
      </p:grpSp>
      <p:pic>
        <p:nvPicPr>
          <p:cNvPr id="14" name="13 Imagen" descr="Diapositiva3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9006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1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24 Estrella de 4 puntas"/>
          <p:cNvSpPr/>
          <p:nvPr/>
        </p:nvSpPr>
        <p:spPr bwMode="auto">
          <a:xfrm>
            <a:off x="1619690" y="540144"/>
            <a:ext cx="2982159" cy="681456"/>
          </a:xfrm>
          <a:custGeom>
            <a:avLst/>
            <a:gdLst/>
            <a:ahLst/>
            <a:cxnLst/>
            <a:rect l="l" t="t" r="r" b="b"/>
            <a:pathLst>
              <a:path w="2982159" h="908608">
                <a:moveTo>
                  <a:pt x="79495" y="749618"/>
                </a:moveTo>
                <a:lnTo>
                  <a:pt x="93548" y="815060"/>
                </a:lnTo>
                <a:lnTo>
                  <a:pt x="158990" y="829113"/>
                </a:lnTo>
                <a:lnTo>
                  <a:pt x="93548" y="843166"/>
                </a:lnTo>
                <a:lnTo>
                  <a:pt x="79495" y="908608"/>
                </a:lnTo>
                <a:lnTo>
                  <a:pt x="65442" y="843166"/>
                </a:lnTo>
                <a:lnTo>
                  <a:pt x="0" y="829113"/>
                </a:lnTo>
                <a:lnTo>
                  <a:pt x="65442" y="815060"/>
                </a:lnTo>
                <a:close/>
                <a:moveTo>
                  <a:pt x="196671" y="529175"/>
                </a:moveTo>
                <a:lnTo>
                  <a:pt x="210724" y="594617"/>
                </a:lnTo>
                <a:lnTo>
                  <a:pt x="276166" y="608670"/>
                </a:lnTo>
                <a:lnTo>
                  <a:pt x="210724" y="622723"/>
                </a:lnTo>
                <a:lnTo>
                  <a:pt x="196671" y="688165"/>
                </a:lnTo>
                <a:lnTo>
                  <a:pt x="182618" y="622723"/>
                </a:lnTo>
                <a:lnTo>
                  <a:pt x="117176" y="608670"/>
                </a:lnTo>
                <a:lnTo>
                  <a:pt x="182618" y="594617"/>
                </a:lnTo>
                <a:close/>
                <a:moveTo>
                  <a:pt x="2334041" y="464374"/>
                </a:moveTo>
                <a:lnTo>
                  <a:pt x="2365864" y="612571"/>
                </a:lnTo>
                <a:lnTo>
                  <a:pt x="2514061" y="644394"/>
                </a:lnTo>
                <a:lnTo>
                  <a:pt x="2365864" y="676217"/>
                </a:lnTo>
                <a:lnTo>
                  <a:pt x="2334041" y="824414"/>
                </a:lnTo>
                <a:lnTo>
                  <a:pt x="2302218" y="676217"/>
                </a:lnTo>
                <a:lnTo>
                  <a:pt x="2154021" y="644394"/>
                </a:lnTo>
                <a:lnTo>
                  <a:pt x="2302218" y="612571"/>
                </a:lnTo>
                <a:close/>
                <a:moveTo>
                  <a:pt x="2560950" y="414573"/>
                </a:moveTo>
                <a:lnTo>
                  <a:pt x="2580044" y="503491"/>
                </a:lnTo>
                <a:lnTo>
                  <a:pt x="2668962" y="522585"/>
                </a:lnTo>
                <a:lnTo>
                  <a:pt x="2580044" y="541679"/>
                </a:lnTo>
                <a:lnTo>
                  <a:pt x="2560950" y="630597"/>
                </a:lnTo>
                <a:lnTo>
                  <a:pt x="2541856" y="541679"/>
                </a:lnTo>
                <a:lnTo>
                  <a:pt x="2452938" y="522585"/>
                </a:lnTo>
                <a:lnTo>
                  <a:pt x="2541856" y="503491"/>
                </a:lnTo>
                <a:close/>
                <a:moveTo>
                  <a:pt x="1907436" y="411810"/>
                </a:moveTo>
                <a:lnTo>
                  <a:pt x="1951026" y="614805"/>
                </a:lnTo>
                <a:lnTo>
                  <a:pt x="2154021" y="658396"/>
                </a:lnTo>
                <a:lnTo>
                  <a:pt x="1951026" y="701986"/>
                </a:lnTo>
                <a:lnTo>
                  <a:pt x="1907436" y="904981"/>
                </a:lnTo>
                <a:lnTo>
                  <a:pt x="1863845" y="701986"/>
                </a:lnTo>
                <a:lnTo>
                  <a:pt x="1660850" y="658396"/>
                </a:lnTo>
                <a:lnTo>
                  <a:pt x="1863845" y="614805"/>
                </a:lnTo>
                <a:close/>
                <a:moveTo>
                  <a:pt x="384178" y="313151"/>
                </a:moveTo>
                <a:lnTo>
                  <a:pt x="403272" y="402069"/>
                </a:lnTo>
                <a:lnTo>
                  <a:pt x="492190" y="421163"/>
                </a:lnTo>
                <a:lnTo>
                  <a:pt x="403272" y="440257"/>
                </a:lnTo>
                <a:lnTo>
                  <a:pt x="384178" y="529175"/>
                </a:lnTo>
                <a:lnTo>
                  <a:pt x="365084" y="440257"/>
                </a:lnTo>
                <a:lnTo>
                  <a:pt x="276166" y="421163"/>
                </a:lnTo>
                <a:lnTo>
                  <a:pt x="365084" y="402069"/>
                </a:lnTo>
                <a:close/>
                <a:moveTo>
                  <a:pt x="2748457" y="235697"/>
                </a:moveTo>
                <a:lnTo>
                  <a:pt x="2762510" y="301139"/>
                </a:lnTo>
                <a:lnTo>
                  <a:pt x="2827952" y="315192"/>
                </a:lnTo>
                <a:lnTo>
                  <a:pt x="2762510" y="329245"/>
                </a:lnTo>
                <a:lnTo>
                  <a:pt x="2748457" y="394687"/>
                </a:lnTo>
                <a:lnTo>
                  <a:pt x="2734404" y="329245"/>
                </a:lnTo>
                <a:lnTo>
                  <a:pt x="2668962" y="315192"/>
                </a:lnTo>
                <a:lnTo>
                  <a:pt x="2734404" y="301139"/>
                </a:lnTo>
                <a:close/>
                <a:moveTo>
                  <a:pt x="672210" y="133131"/>
                </a:moveTo>
                <a:lnTo>
                  <a:pt x="704033" y="281328"/>
                </a:lnTo>
                <a:lnTo>
                  <a:pt x="852230" y="313151"/>
                </a:lnTo>
                <a:lnTo>
                  <a:pt x="704033" y="344974"/>
                </a:lnTo>
                <a:lnTo>
                  <a:pt x="672210" y="493171"/>
                </a:lnTo>
                <a:lnTo>
                  <a:pt x="640387" y="344974"/>
                </a:lnTo>
                <a:lnTo>
                  <a:pt x="492190" y="313151"/>
                </a:lnTo>
                <a:lnTo>
                  <a:pt x="640387" y="281328"/>
                </a:lnTo>
                <a:close/>
                <a:moveTo>
                  <a:pt x="1495156" y="124449"/>
                </a:moveTo>
                <a:lnTo>
                  <a:pt x="1546876" y="365305"/>
                </a:lnTo>
                <a:lnTo>
                  <a:pt x="1787732" y="417026"/>
                </a:lnTo>
                <a:lnTo>
                  <a:pt x="1546876" y="468746"/>
                </a:lnTo>
                <a:lnTo>
                  <a:pt x="1495156" y="709602"/>
                </a:lnTo>
                <a:lnTo>
                  <a:pt x="1443435" y="468746"/>
                </a:lnTo>
                <a:lnTo>
                  <a:pt x="1202579" y="417026"/>
                </a:lnTo>
                <a:lnTo>
                  <a:pt x="1443435" y="365305"/>
                </a:lnTo>
                <a:close/>
                <a:moveTo>
                  <a:pt x="2902664" y="44954"/>
                </a:moveTo>
                <a:lnTo>
                  <a:pt x="2916717" y="110396"/>
                </a:lnTo>
                <a:lnTo>
                  <a:pt x="2982159" y="124449"/>
                </a:lnTo>
                <a:lnTo>
                  <a:pt x="2916717" y="138502"/>
                </a:lnTo>
                <a:lnTo>
                  <a:pt x="2902664" y="203944"/>
                </a:lnTo>
                <a:lnTo>
                  <a:pt x="2888611" y="138502"/>
                </a:lnTo>
                <a:lnTo>
                  <a:pt x="2823169" y="124449"/>
                </a:lnTo>
                <a:lnTo>
                  <a:pt x="2888611" y="110396"/>
                </a:lnTo>
                <a:close/>
                <a:moveTo>
                  <a:pt x="1114040" y="0"/>
                </a:moveTo>
                <a:lnTo>
                  <a:pt x="1157630" y="202995"/>
                </a:lnTo>
                <a:lnTo>
                  <a:pt x="1360625" y="246586"/>
                </a:lnTo>
                <a:lnTo>
                  <a:pt x="1157630" y="290176"/>
                </a:lnTo>
                <a:lnTo>
                  <a:pt x="1114040" y="493171"/>
                </a:lnTo>
                <a:lnTo>
                  <a:pt x="1070449" y="290176"/>
                </a:lnTo>
                <a:lnTo>
                  <a:pt x="867454" y="246586"/>
                </a:lnTo>
                <a:lnTo>
                  <a:pt x="1070449" y="202995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6" name="24 Estrella de 4 puntas"/>
          <p:cNvSpPr/>
          <p:nvPr/>
        </p:nvSpPr>
        <p:spPr bwMode="auto">
          <a:xfrm flipH="1">
            <a:off x="4601852" y="540144"/>
            <a:ext cx="2982159" cy="681456"/>
          </a:xfrm>
          <a:custGeom>
            <a:avLst/>
            <a:gdLst/>
            <a:ahLst/>
            <a:cxnLst/>
            <a:rect l="l" t="t" r="r" b="b"/>
            <a:pathLst>
              <a:path w="2982159" h="908608">
                <a:moveTo>
                  <a:pt x="79495" y="749618"/>
                </a:moveTo>
                <a:lnTo>
                  <a:pt x="93548" y="815060"/>
                </a:lnTo>
                <a:lnTo>
                  <a:pt x="158990" y="829113"/>
                </a:lnTo>
                <a:lnTo>
                  <a:pt x="93548" y="843166"/>
                </a:lnTo>
                <a:lnTo>
                  <a:pt x="79495" y="908608"/>
                </a:lnTo>
                <a:lnTo>
                  <a:pt x="65442" y="843166"/>
                </a:lnTo>
                <a:lnTo>
                  <a:pt x="0" y="829113"/>
                </a:lnTo>
                <a:lnTo>
                  <a:pt x="65442" y="815060"/>
                </a:lnTo>
                <a:close/>
                <a:moveTo>
                  <a:pt x="196671" y="529175"/>
                </a:moveTo>
                <a:lnTo>
                  <a:pt x="210724" y="594617"/>
                </a:lnTo>
                <a:lnTo>
                  <a:pt x="276166" y="608670"/>
                </a:lnTo>
                <a:lnTo>
                  <a:pt x="210724" y="622723"/>
                </a:lnTo>
                <a:lnTo>
                  <a:pt x="196671" y="688165"/>
                </a:lnTo>
                <a:lnTo>
                  <a:pt x="182618" y="622723"/>
                </a:lnTo>
                <a:lnTo>
                  <a:pt x="117176" y="608670"/>
                </a:lnTo>
                <a:lnTo>
                  <a:pt x="182618" y="594617"/>
                </a:lnTo>
                <a:close/>
                <a:moveTo>
                  <a:pt x="2334041" y="464374"/>
                </a:moveTo>
                <a:lnTo>
                  <a:pt x="2365864" y="612571"/>
                </a:lnTo>
                <a:lnTo>
                  <a:pt x="2514061" y="644394"/>
                </a:lnTo>
                <a:lnTo>
                  <a:pt x="2365864" y="676217"/>
                </a:lnTo>
                <a:lnTo>
                  <a:pt x="2334041" y="824414"/>
                </a:lnTo>
                <a:lnTo>
                  <a:pt x="2302218" y="676217"/>
                </a:lnTo>
                <a:lnTo>
                  <a:pt x="2154021" y="644394"/>
                </a:lnTo>
                <a:lnTo>
                  <a:pt x="2302218" y="612571"/>
                </a:lnTo>
                <a:close/>
                <a:moveTo>
                  <a:pt x="2560950" y="414573"/>
                </a:moveTo>
                <a:lnTo>
                  <a:pt x="2580044" y="503491"/>
                </a:lnTo>
                <a:lnTo>
                  <a:pt x="2668962" y="522585"/>
                </a:lnTo>
                <a:lnTo>
                  <a:pt x="2580044" y="541679"/>
                </a:lnTo>
                <a:lnTo>
                  <a:pt x="2560950" y="630597"/>
                </a:lnTo>
                <a:lnTo>
                  <a:pt x="2541856" y="541679"/>
                </a:lnTo>
                <a:lnTo>
                  <a:pt x="2452938" y="522585"/>
                </a:lnTo>
                <a:lnTo>
                  <a:pt x="2541856" y="503491"/>
                </a:lnTo>
                <a:close/>
                <a:moveTo>
                  <a:pt x="1907436" y="411810"/>
                </a:moveTo>
                <a:lnTo>
                  <a:pt x="1951026" y="614805"/>
                </a:lnTo>
                <a:lnTo>
                  <a:pt x="2154021" y="658396"/>
                </a:lnTo>
                <a:lnTo>
                  <a:pt x="1951026" y="701986"/>
                </a:lnTo>
                <a:lnTo>
                  <a:pt x="1907436" y="904981"/>
                </a:lnTo>
                <a:lnTo>
                  <a:pt x="1863845" y="701986"/>
                </a:lnTo>
                <a:lnTo>
                  <a:pt x="1660850" y="658396"/>
                </a:lnTo>
                <a:lnTo>
                  <a:pt x="1863845" y="614805"/>
                </a:lnTo>
                <a:close/>
                <a:moveTo>
                  <a:pt x="384178" y="313151"/>
                </a:moveTo>
                <a:lnTo>
                  <a:pt x="403272" y="402069"/>
                </a:lnTo>
                <a:lnTo>
                  <a:pt x="492190" y="421163"/>
                </a:lnTo>
                <a:lnTo>
                  <a:pt x="403272" y="440257"/>
                </a:lnTo>
                <a:lnTo>
                  <a:pt x="384178" y="529175"/>
                </a:lnTo>
                <a:lnTo>
                  <a:pt x="365084" y="440257"/>
                </a:lnTo>
                <a:lnTo>
                  <a:pt x="276166" y="421163"/>
                </a:lnTo>
                <a:lnTo>
                  <a:pt x="365084" y="402069"/>
                </a:lnTo>
                <a:close/>
                <a:moveTo>
                  <a:pt x="2748457" y="235697"/>
                </a:moveTo>
                <a:lnTo>
                  <a:pt x="2762510" y="301139"/>
                </a:lnTo>
                <a:lnTo>
                  <a:pt x="2827952" y="315192"/>
                </a:lnTo>
                <a:lnTo>
                  <a:pt x="2762510" y="329245"/>
                </a:lnTo>
                <a:lnTo>
                  <a:pt x="2748457" y="394687"/>
                </a:lnTo>
                <a:lnTo>
                  <a:pt x="2734404" y="329245"/>
                </a:lnTo>
                <a:lnTo>
                  <a:pt x="2668962" y="315192"/>
                </a:lnTo>
                <a:lnTo>
                  <a:pt x="2734404" y="301139"/>
                </a:lnTo>
                <a:close/>
                <a:moveTo>
                  <a:pt x="672210" y="133131"/>
                </a:moveTo>
                <a:lnTo>
                  <a:pt x="704033" y="281328"/>
                </a:lnTo>
                <a:lnTo>
                  <a:pt x="852230" y="313151"/>
                </a:lnTo>
                <a:lnTo>
                  <a:pt x="704033" y="344974"/>
                </a:lnTo>
                <a:lnTo>
                  <a:pt x="672210" y="493171"/>
                </a:lnTo>
                <a:lnTo>
                  <a:pt x="640387" y="344974"/>
                </a:lnTo>
                <a:lnTo>
                  <a:pt x="492190" y="313151"/>
                </a:lnTo>
                <a:lnTo>
                  <a:pt x="640387" y="281328"/>
                </a:lnTo>
                <a:close/>
                <a:moveTo>
                  <a:pt x="1495156" y="124449"/>
                </a:moveTo>
                <a:lnTo>
                  <a:pt x="1546876" y="365305"/>
                </a:lnTo>
                <a:lnTo>
                  <a:pt x="1787732" y="417026"/>
                </a:lnTo>
                <a:lnTo>
                  <a:pt x="1546876" y="468746"/>
                </a:lnTo>
                <a:lnTo>
                  <a:pt x="1495156" y="709602"/>
                </a:lnTo>
                <a:lnTo>
                  <a:pt x="1443435" y="468746"/>
                </a:lnTo>
                <a:lnTo>
                  <a:pt x="1202579" y="417026"/>
                </a:lnTo>
                <a:lnTo>
                  <a:pt x="1443435" y="365305"/>
                </a:lnTo>
                <a:close/>
                <a:moveTo>
                  <a:pt x="2902664" y="44954"/>
                </a:moveTo>
                <a:lnTo>
                  <a:pt x="2916717" y="110396"/>
                </a:lnTo>
                <a:lnTo>
                  <a:pt x="2982159" y="124449"/>
                </a:lnTo>
                <a:lnTo>
                  <a:pt x="2916717" y="138502"/>
                </a:lnTo>
                <a:lnTo>
                  <a:pt x="2902664" y="203944"/>
                </a:lnTo>
                <a:lnTo>
                  <a:pt x="2888611" y="138502"/>
                </a:lnTo>
                <a:lnTo>
                  <a:pt x="2823169" y="124449"/>
                </a:lnTo>
                <a:lnTo>
                  <a:pt x="2888611" y="110396"/>
                </a:lnTo>
                <a:close/>
                <a:moveTo>
                  <a:pt x="1114040" y="0"/>
                </a:moveTo>
                <a:lnTo>
                  <a:pt x="1157630" y="202995"/>
                </a:lnTo>
                <a:lnTo>
                  <a:pt x="1360625" y="246586"/>
                </a:lnTo>
                <a:lnTo>
                  <a:pt x="1157630" y="290176"/>
                </a:lnTo>
                <a:lnTo>
                  <a:pt x="1114040" y="493171"/>
                </a:lnTo>
                <a:lnTo>
                  <a:pt x="1070449" y="290176"/>
                </a:lnTo>
                <a:lnTo>
                  <a:pt x="867454" y="246586"/>
                </a:lnTo>
                <a:lnTo>
                  <a:pt x="1070449" y="202995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7" name="24 Estrella de 4 puntas"/>
          <p:cNvSpPr/>
          <p:nvPr/>
        </p:nvSpPr>
        <p:spPr bwMode="auto">
          <a:xfrm flipV="1">
            <a:off x="1580470" y="1599642"/>
            <a:ext cx="2982159" cy="681456"/>
          </a:xfrm>
          <a:custGeom>
            <a:avLst/>
            <a:gdLst/>
            <a:ahLst/>
            <a:cxnLst/>
            <a:rect l="l" t="t" r="r" b="b"/>
            <a:pathLst>
              <a:path w="2982159" h="908608">
                <a:moveTo>
                  <a:pt x="79495" y="749618"/>
                </a:moveTo>
                <a:lnTo>
                  <a:pt x="93548" y="815060"/>
                </a:lnTo>
                <a:lnTo>
                  <a:pt x="158990" y="829113"/>
                </a:lnTo>
                <a:lnTo>
                  <a:pt x="93548" y="843166"/>
                </a:lnTo>
                <a:lnTo>
                  <a:pt x="79495" y="908608"/>
                </a:lnTo>
                <a:lnTo>
                  <a:pt x="65442" y="843166"/>
                </a:lnTo>
                <a:lnTo>
                  <a:pt x="0" y="829113"/>
                </a:lnTo>
                <a:lnTo>
                  <a:pt x="65442" y="815060"/>
                </a:lnTo>
                <a:close/>
                <a:moveTo>
                  <a:pt x="196671" y="529175"/>
                </a:moveTo>
                <a:lnTo>
                  <a:pt x="210724" y="594617"/>
                </a:lnTo>
                <a:lnTo>
                  <a:pt x="276166" y="608670"/>
                </a:lnTo>
                <a:lnTo>
                  <a:pt x="210724" y="622723"/>
                </a:lnTo>
                <a:lnTo>
                  <a:pt x="196671" y="688165"/>
                </a:lnTo>
                <a:lnTo>
                  <a:pt x="182618" y="622723"/>
                </a:lnTo>
                <a:lnTo>
                  <a:pt x="117176" y="608670"/>
                </a:lnTo>
                <a:lnTo>
                  <a:pt x="182618" y="594617"/>
                </a:lnTo>
                <a:close/>
                <a:moveTo>
                  <a:pt x="2334041" y="464374"/>
                </a:moveTo>
                <a:lnTo>
                  <a:pt x="2365864" y="612571"/>
                </a:lnTo>
                <a:lnTo>
                  <a:pt x="2514061" y="644394"/>
                </a:lnTo>
                <a:lnTo>
                  <a:pt x="2365864" y="676217"/>
                </a:lnTo>
                <a:lnTo>
                  <a:pt x="2334041" y="824414"/>
                </a:lnTo>
                <a:lnTo>
                  <a:pt x="2302218" y="676217"/>
                </a:lnTo>
                <a:lnTo>
                  <a:pt x="2154021" y="644394"/>
                </a:lnTo>
                <a:lnTo>
                  <a:pt x="2302218" y="612571"/>
                </a:lnTo>
                <a:close/>
                <a:moveTo>
                  <a:pt x="2560950" y="414573"/>
                </a:moveTo>
                <a:lnTo>
                  <a:pt x="2580044" y="503491"/>
                </a:lnTo>
                <a:lnTo>
                  <a:pt x="2668962" y="522585"/>
                </a:lnTo>
                <a:lnTo>
                  <a:pt x="2580044" y="541679"/>
                </a:lnTo>
                <a:lnTo>
                  <a:pt x="2560950" y="630597"/>
                </a:lnTo>
                <a:lnTo>
                  <a:pt x="2541856" y="541679"/>
                </a:lnTo>
                <a:lnTo>
                  <a:pt x="2452938" y="522585"/>
                </a:lnTo>
                <a:lnTo>
                  <a:pt x="2541856" y="503491"/>
                </a:lnTo>
                <a:close/>
                <a:moveTo>
                  <a:pt x="1907436" y="411810"/>
                </a:moveTo>
                <a:lnTo>
                  <a:pt x="1951026" y="614805"/>
                </a:lnTo>
                <a:lnTo>
                  <a:pt x="2154021" y="658396"/>
                </a:lnTo>
                <a:lnTo>
                  <a:pt x="1951026" y="701986"/>
                </a:lnTo>
                <a:lnTo>
                  <a:pt x="1907436" y="904981"/>
                </a:lnTo>
                <a:lnTo>
                  <a:pt x="1863845" y="701986"/>
                </a:lnTo>
                <a:lnTo>
                  <a:pt x="1660850" y="658396"/>
                </a:lnTo>
                <a:lnTo>
                  <a:pt x="1863845" y="614805"/>
                </a:lnTo>
                <a:close/>
                <a:moveTo>
                  <a:pt x="384178" y="313151"/>
                </a:moveTo>
                <a:lnTo>
                  <a:pt x="403272" y="402069"/>
                </a:lnTo>
                <a:lnTo>
                  <a:pt x="492190" y="421163"/>
                </a:lnTo>
                <a:lnTo>
                  <a:pt x="403272" y="440257"/>
                </a:lnTo>
                <a:lnTo>
                  <a:pt x="384178" y="529175"/>
                </a:lnTo>
                <a:lnTo>
                  <a:pt x="365084" y="440257"/>
                </a:lnTo>
                <a:lnTo>
                  <a:pt x="276166" y="421163"/>
                </a:lnTo>
                <a:lnTo>
                  <a:pt x="365084" y="402069"/>
                </a:lnTo>
                <a:close/>
                <a:moveTo>
                  <a:pt x="2748457" y="235697"/>
                </a:moveTo>
                <a:lnTo>
                  <a:pt x="2762510" y="301139"/>
                </a:lnTo>
                <a:lnTo>
                  <a:pt x="2827952" y="315192"/>
                </a:lnTo>
                <a:lnTo>
                  <a:pt x="2762510" y="329245"/>
                </a:lnTo>
                <a:lnTo>
                  <a:pt x="2748457" y="394687"/>
                </a:lnTo>
                <a:lnTo>
                  <a:pt x="2734404" y="329245"/>
                </a:lnTo>
                <a:lnTo>
                  <a:pt x="2668962" y="315192"/>
                </a:lnTo>
                <a:lnTo>
                  <a:pt x="2734404" y="301139"/>
                </a:lnTo>
                <a:close/>
                <a:moveTo>
                  <a:pt x="672210" y="133131"/>
                </a:moveTo>
                <a:lnTo>
                  <a:pt x="704033" y="281328"/>
                </a:lnTo>
                <a:lnTo>
                  <a:pt x="852230" y="313151"/>
                </a:lnTo>
                <a:lnTo>
                  <a:pt x="704033" y="344974"/>
                </a:lnTo>
                <a:lnTo>
                  <a:pt x="672210" y="493171"/>
                </a:lnTo>
                <a:lnTo>
                  <a:pt x="640387" y="344974"/>
                </a:lnTo>
                <a:lnTo>
                  <a:pt x="492190" y="313151"/>
                </a:lnTo>
                <a:lnTo>
                  <a:pt x="640387" y="281328"/>
                </a:lnTo>
                <a:close/>
                <a:moveTo>
                  <a:pt x="1495156" y="124449"/>
                </a:moveTo>
                <a:lnTo>
                  <a:pt x="1546876" y="365305"/>
                </a:lnTo>
                <a:lnTo>
                  <a:pt x="1787732" y="417026"/>
                </a:lnTo>
                <a:lnTo>
                  <a:pt x="1546876" y="468746"/>
                </a:lnTo>
                <a:lnTo>
                  <a:pt x="1495156" y="709602"/>
                </a:lnTo>
                <a:lnTo>
                  <a:pt x="1443435" y="468746"/>
                </a:lnTo>
                <a:lnTo>
                  <a:pt x="1202579" y="417026"/>
                </a:lnTo>
                <a:lnTo>
                  <a:pt x="1443435" y="365305"/>
                </a:lnTo>
                <a:close/>
                <a:moveTo>
                  <a:pt x="2902664" y="44954"/>
                </a:moveTo>
                <a:lnTo>
                  <a:pt x="2916717" y="110396"/>
                </a:lnTo>
                <a:lnTo>
                  <a:pt x="2982159" y="124449"/>
                </a:lnTo>
                <a:lnTo>
                  <a:pt x="2916717" y="138502"/>
                </a:lnTo>
                <a:lnTo>
                  <a:pt x="2902664" y="203944"/>
                </a:lnTo>
                <a:lnTo>
                  <a:pt x="2888611" y="138502"/>
                </a:lnTo>
                <a:lnTo>
                  <a:pt x="2823169" y="124449"/>
                </a:lnTo>
                <a:lnTo>
                  <a:pt x="2888611" y="110396"/>
                </a:lnTo>
                <a:close/>
                <a:moveTo>
                  <a:pt x="1114040" y="0"/>
                </a:moveTo>
                <a:lnTo>
                  <a:pt x="1157630" y="202995"/>
                </a:lnTo>
                <a:lnTo>
                  <a:pt x="1360625" y="246586"/>
                </a:lnTo>
                <a:lnTo>
                  <a:pt x="1157630" y="290176"/>
                </a:lnTo>
                <a:lnTo>
                  <a:pt x="1114040" y="493171"/>
                </a:lnTo>
                <a:lnTo>
                  <a:pt x="1070449" y="290176"/>
                </a:lnTo>
                <a:lnTo>
                  <a:pt x="867454" y="246586"/>
                </a:lnTo>
                <a:lnTo>
                  <a:pt x="1070449" y="202995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8" name="24 Estrella de 4 puntas"/>
          <p:cNvSpPr/>
          <p:nvPr/>
        </p:nvSpPr>
        <p:spPr bwMode="auto">
          <a:xfrm flipH="1" flipV="1">
            <a:off x="4562619" y="1599642"/>
            <a:ext cx="2982159" cy="681456"/>
          </a:xfrm>
          <a:custGeom>
            <a:avLst/>
            <a:gdLst/>
            <a:ahLst/>
            <a:cxnLst/>
            <a:rect l="l" t="t" r="r" b="b"/>
            <a:pathLst>
              <a:path w="2982159" h="908608">
                <a:moveTo>
                  <a:pt x="79495" y="749618"/>
                </a:moveTo>
                <a:lnTo>
                  <a:pt x="93548" y="815060"/>
                </a:lnTo>
                <a:lnTo>
                  <a:pt x="158990" y="829113"/>
                </a:lnTo>
                <a:lnTo>
                  <a:pt x="93548" y="843166"/>
                </a:lnTo>
                <a:lnTo>
                  <a:pt x="79495" y="908608"/>
                </a:lnTo>
                <a:lnTo>
                  <a:pt x="65442" y="843166"/>
                </a:lnTo>
                <a:lnTo>
                  <a:pt x="0" y="829113"/>
                </a:lnTo>
                <a:lnTo>
                  <a:pt x="65442" y="815060"/>
                </a:lnTo>
                <a:close/>
                <a:moveTo>
                  <a:pt x="196671" y="529175"/>
                </a:moveTo>
                <a:lnTo>
                  <a:pt x="210724" y="594617"/>
                </a:lnTo>
                <a:lnTo>
                  <a:pt x="276166" y="608670"/>
                </a:lnTo>
                <a:lnTo>
                  <a:pt x="210724" y="622723"/>
                </a:lnTo>
                <a:lnTo>
                  <a:pt x="196671" y="688165"/>
                </a:lnTo>
                <a:lnTo>
                  <a:pt x="182618" y="622723"/>
                </a:lnTo>
                <a:lnTo>
                  <a:pt x="117176" y="608670"/>
                </a:lnTo>
                <a:lnTo>
                  <a:pt x="182618" y="594617"/>
                </a:lnTo>
                <a:close/>
                <a:moveTo>
                  <a:pt x="2334041" y="464374"/>
                </a:moveTo>
                <a:lnTo>
                  <a:pt x="2365864" y="612571"/>
                </a:lnTo>
                <a:lnTo>
                  <a:pt x="2514061" y="644394"/>
                </a:lnTo>
                <a:lnTo>
                  <a:pt x="2365864" y="676217"/>
                </a:lnTo>
                <a:lnTo>
                  <a:pt x="2334041" y="824414"/>
                </a:lnTo>
                <a:lnTo>
                  <a:pt x="2302218" y="676217"/>
                </a:lnTo>
                <a:lnTo>
                  <a:pt x="2154021" y="644394"/>
                </a:lnTo>
                <a:lnTo>
                  <a:pt x="2302218" y="612571"/>
                </a:lnTo>
                <a:close/>
                <a:moveTo>
                  <a:pt x="2560950" y="414573"/>
                </a:moveTo>
                <a:lnTo>
                  <a:pt x="2580044" y="503491"/>
                </a:lnTo>
                <a:lnTo>
                  <a:pt x="2668962" y="522585"/>
                </a:lnTo>
                <a:lnTo>
                  <a:pt x="2580044" y="541679"/>
                </a:lnTo>
                <a:lnTo>
                  <a:pt x="2560950" y="630597"/>
                </a:lnTo>
                <a:lnTo>
                  <a:pt x="2541856" y="541679"/>
                </a:lnTo>
                <a:lnTo>
                  <a:pt x="2452938" y="522585"/>
                </a:lnTo>
                <a:lnTo>
                  <a:pt x="2541856" y="503491"/>
                </a:lnTo>
                <a:close/>
                <a:moveTo>
                  <a:pt x="1907436" y="411810"/>
                </a:moveTo>
                <a:lnTo>
                  <a:pt x="1951026" y="614805"/>
                </a:lnTo>
                <a:lnTo>
                  <a:pt x="2154021" y="658396"/>
                </a:lnTo>
                <a:lnTo>
                  <a:pt x="1951026" y="701986"/>
                </a:lnTo>
                <a:lnTo>
                  <a:pt x="1907436" y="904981"/>
                </a:lnTo>
                <a:lnTo>
                  <a:pt x="1863845" y="701986"/>
                </a:lnTo>
                <a:lnTo>
                  <a:pt x="1660850" y="658396"/>
                </a:lnTo>
                <a:lnTo>
                  <a:pt x="1863845" y="614805"/>
                </a:lnTo>
                <a:close/>
                <a:moveTo>
                  <a:pt x="384178" y="313151"/>
                </a:moveTo>
                <a:lnTo>
                  <a:pt x="403272" y="402069"/>
                </a:lnTo>
                <a:lnTo>
                  <a:pt x="492190" y="421163"/>
                </a:lnTo>
                <a:lnTo>
                  <a:pt x="403272" y="440257"/>
                </a:lnTo>
                <a:lnTo>
                  <a:pt x="384178" y="529175"/>
                </a:lnTo>
                <a:lnTo>
                  <a:pt x="365084" y="440257"/>
                </a:lnTo>
                <a:lnTo>
                  <a:pt x="276166" y="421163"/>
                </a:lnTo>
                <a:lnTo>
                  <a:pt x="365084" y="402069"/>
                </a:lnTo>
                <a:close/>
                <a:moveTo>
                  <a:pt x="2748457" y="235697"/>
                </a:moveTo>
                <a:lnTo>
                  <a:pt x="2762510" y="301139"/>
                </a:lnTo>
                <a:lnTo>
                  <a:pt x="2827952" y="315192"/>
                </a:lnTo>
                <a:lnTo>
                  <a:pt x="2762510" y="329245"/>
                </a:lnTo>
                <a:lnTo>
                  <a:pt x="2748457" y="394687"/>
                </a:lnTo>
                <a:lnTo>
                  <a:pt x="2734404" y="329245"/>
                </a:lnTo>
                <a:lnTo>
                  <a:pt x="2668962" y="315192"/>
                </a:lnTo>
                <a:lnTo>
                  <a:pt x="2734404" y="301139"/>
                </a:lnTo>
                <a:close/>
                <a:moveTo>
                  <a:pt x="672210" y="133131"/>
                </a:moveTo>
                <a:lnTo>
                  <a:pt x="704033" y="281328"/>
                </a:lnTo>
                <a:lnTo>
                  <a:pt x="852230" y="313151"/>
                </a:lnTo>
                <a:lnTo>
                  <a:pt x="704033" y="344974"/>
                </a:lnTo>
                <a:lnTo>
                  <a:pt x="672210" y="493171"/>
                </a:lnTo>
                <a:lnTo>
                  <a:pt x="640387" y="344974"/>
                </a:lnTo>
                <a:lnTo>
                  <a:pt x="492190" y="313151"/>
                </a:lnTo>
                <a:lnTo>
                  <a:pt x="640387" y="281328"/>
                </a:lnTo>
                <a:close/>
                <a:moveTo>
                  <a:pt x="1495156" y="124449"/>
                </a:moveTo>
                <a:lnTo>
                  <a:pt x="1546876" y="365305"/>
                </a:lnTo>
                <a:lnTo>
                  <a:pt x="1787732" y="417026"/>
                </a:lnTo>
                <a:lnTo>
                  <a:pt x="1546876" y="468746"/>
                </a:lnTo>
                <a:lnTo>
                  <a:pt x="1495156" y="709602"/>
                </a:lnTo>
                <a:lnTo>
                  <a:pt x="1443435" y="468746"/>
                </a:lnTo>
                <a:lnTo>
                  <a:pt x="1202579" y="417026"/>
                </a:lnTo>
                <a:lnTo>
                  <a:pt x="1443435" y="365305"/>
                </a:lnTo>
                <a:close/>
                <a:moveTo>
                  <a:pt x="2902664" y="44954"/>
                </a:moveTo>
                <a:lnTo>
                  <a:pt x="2916717" y="110396"/>
                </a:lnTo>
                <a:lnTo>
                  <a:pt x="2982159" y="124449"/>
                </a:lnTo>
                <a:lnTo>
                  <a:pt x="2916717" y="138502"/>
                </a:lnTo>
                <a:lnTo>
                  <a:pt x="2902664" y="203944"/>
                </a:lnTo>
                <a:lnTo>
                  <a:pt x="2888611" y="138502"/>
                </a:lnTo>
                <a:lnTo>
                  <a:pt x="2823169" y="124449"/>
                </a:lnTo>
                <a:lnTo>
                  <a:pt x="2888611" y="110396"/>
                </a:lnTo>
                <a:close/>
                <a:moveTo>
                  <a:pt x="1114040" y="0"/>
                </a:moveTo>
                <a:lnTo>
                  <a:pt x="1157630" y="202995"/>
                </a:lnTo>
                <a:lnTo>
                  <a:pt x="1360625" y="246586"/>
                </a:lnTo>
                <a:lnTo>
                  <a:pt x="1157630" y="290176"/>
                </a:lnTo>
                <a:lnTo>
                  <a:pt x="1114040" y="493171"/>
                </a:lnTo>
                <a:lnTo>
                  <a:pt x="1070449" y="290176"/>
                </a:lnTo>
                <a:lnTo>
                  <a:pt x="867454" y="246586"/>
                </a:lnTo>
                <a:lnTo>
                  <a:pt x="1070449" y="202995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39" name="24 Estrella de 4 puntas"/>
          <p:cNvSpPr/>
          <p:nvPr/>
        </p:nvSpPr>
        <p:spPr bwMode="auto">
          <a:xfrm>
            <a:off x="1580470" y="2841780"/>
            <a:ext cx="2982159" cy="681456"/>
          </a:xfrm>
          <a:custGeom>
            <a:avLst/>
            <a:gdLst/>
            <a:ahLst/>
            <a:cxnLst/>
            <a:rect l="l" t="t" r="r" b="b"/>
            <a:pathLst>
              <a:path w="2982159" h="908608">
                <a:moveTo>
                  <a:pt x="79495" y="749618"/>
                </a:moveTo>
                <a:lnTo>
                  <a:pt x="93548" y="815060"/>
                </a:lnTo>
                <a:lnTo>
                  <a:pt x="158990" y="829113"/>
                </a:lnTo>
                <a:lnTo>
                  <a:pt x="93548" y="843166"/>
                </a:lnTo>
                <a:lnTo>
                  <a:pt x="79495" y="908608"/>
                </a:lnTo>
                <a:lnTo>
                  <a:pt x="65442" y="843166"/>
                </a:lnTo>
                <a:lnTo>
                  <a:pt x="0" y="829113"/>
                </a:lnTo>
                <a:lnTo>
                  <a:pt x="65442" y="815060"/>
                </a:lnTo>
                <a:close/>
                <a:moveTo>
                  <a:pt x="196671" y="529175"/>
                </a:moveTo>
                <a:lnTo>
                  <a:pt x="210724" y="594617"/>
                </a:lnTo>
                <a:lnTo>
                  <a:pt x="276166" y="608670"/>
                </a:lnTo>
                <a:lnTo>
                  <a:pt x="210724" y="622723"/>
                </a:lnTo>
                <a:lnTo>
                  <a:pt x="196671" y="688165"/>
                </a:lnTo>
                <a:lnTo>
                  <a:pt x="182618" y="622723"/>
                </a:lnTo>
                <a:lnTo>
                  <a:pt x="117176" y="608670"/>
                </a:lnTo>
                <a:lnTo>
                  <a:pt x="182618" y="594617"/>
                </a:lnTo>
                <a:close/>
                <a:moveTo>
                  <a:pt x="2334041" y="464374"/>
                </a:moveTo>
                <a:lnTo>
                  <a:pt x="2365864" y="612571"/>
                </a:lnTo>
                <a:lnTo>
                  <a:pt x="2514061" y="644394"/>
                </a:lnTo>
                <a:lnTo>
                  <a:pt x="2365864" y="676217"/>
                </a:lnTo>
                <a:lnTo>
                  <a:pt x="2334041" y="824414"/>
                </a:lnTo>
                <a:lnTo>
                  <a:pt x="2302218" y="676217"/>
                </a:lnTo>
                <a:lnTo>
                  <a:pt x="2154021" y="644394"/>
                </a:lnTo>
                <a:lnTo>
                  <a:pt x="2302218" y="612571"/>
                </a:lnTo>
                <a:close/>
                <a:moveTo>
                  <a:pt x="2560950" y="414573"/>
                </a:moveTo>
                <a:lnTo>
                  <a:pt x="2580044" y="503491"/>
                </a:lnTo>
                <a:lnTo>
                  <a:pt x="2668962" y="522585"/>
                </a:lnTo>
                <a:lnTo>
                  <a:pt x="2580044" y="541679"/>
                </a:lnTo>
                <a:lnTo>
                  <a:pt x="2560950" y="630597"/>
                </a:lnTo>
                <a:lnTo>
                  <a:pt x="2541856" y="541679"/>
                </a:lnTo>
                <a:lnTo>
                  <a:pt x="2452938" y="522585"/>
                </a:lnTo>
                <a:lnTo>
                  <a:pt x="2541856" y="503491"/>
                </a:lnTo>
                <a:close/>
                <a:moveTo>
                  <a:pt x="1907436" y="411810"/>
                </a:moveTo>
                <a:lnTo>
                  <a:pt x="1951026" y="614805"/>
                </a:lnTo>
                <a:lnTo>
                  <a:pt x="2154021" y="658396"/>
                </a:lnTo>
                <a:lnTo>
                  <a:pt x="1951026" y="701986"/>
                </a:lnTo>
                <a:lnTo>
                  <a:pt x="1907436" y="904981"/>
                </a:lnTo>
                <a:lnTo>
                  <a:pt x="1863845" y="701986"/>
                </a:lnTo>
                <a:lnTo>
                  <a:pt x="1660850" y="658396"/>
                </a:lnTo>
                <a:lnTo>
                  <a:pt x="1863845" y="614805"/>
                </a:lnTo>
                <a:close/>
                <a:moveTo>
                  <a:pt x="384178" y="313151"/>
                </a:moveTo>
                <a:lnTo>
                  <a:pt x="403272" y="402069"/>
                </a:lnTo>
                <a:lnTo>
                  <a:pt x="492190" y="421163"/>
                </a:lnTo>
                <a:lnTo>
                  <a:pt x="403272" y="440257"/>
                </a:lnTo>
                <a:lnTo>
                  <a:pt x="384178" y="529175"/>
                </a:lnTo>
                <a:lnTo>
                  <a:pt x="365084" y="440257"/>
                </a:lnTo>
                <a:lnTo>
                  <a:pt x="276166" y="421163"/>
                </a:lnTo>
                <a:lnTo>
                  <a:pt x="365084" y="402069"/>
                </a:lnTo>
                <a:close/>
                <a:moveTo>
                  <a:pt x="2748457" y="235697"/>
                </a:moveTo>
                <a:lnTo>
                  <a:pt x="2762510" y="301139"/>
                </a:lnTo>
                <a:lnTo>
                  <a:pt x="2827952" y="315192"/>
                </a:lnTo>
                <a:lnTo>
                  <a:pt x="2762510" y="329245"/>
                </a:lnTo>
                <a:lnTo>
                  <a:pt x="2748457" y="394687"/>
                </a:lnTo>
                <a:lnTo>
                  <a:pt x="2734404" y="329245"/>
                </a:lnTo>
                <a:lnTo>
                  <a:pt x="2668962" y="315192"/>
                </a:lnTo>
                <a:lnTo>
                  <a:pt x="2734404" y="301139"/>
                </a:lnTo>
                <a:close/>
                <a:moveTo>
                  <a:pt x="672210" y="133131"/>
                </a:moveTo>
                <a:lnTo>
                  <a:pt x="704033" y="281328"/>
                </a:lnTo>
                <a:lnTo>
                  <a:pt x="852230" y="313151"/>
                </a:lnTo>
                <a:lnTo>
                  <a:pt x="704033" y="344974"/>
                </a:lnTo>
                <a:lnTo>
                  <a:pt x="672210" y="493171"/>
                </a:lnTo>
                <a:lnTo>
                  <a:pt x="640387" y="344974"/>
                </a:lnTo>
                <a:lnTo>
                  <a:pt x="492190" y="313151"/>
                </a:lnTo>
                <a:lnTo>
                  <a:pt x="640387" y="281328"/>
                </a:lnTo>
                <a:close/>
                <a:moveTo>
                  <a:pt x="1495156" y="124449"/>
                </a:moveTo>
                <a:lnTo>
                  <a:pt x="1546876" y="365305"/>
                </a:lnTo>
                <a:lnTo>
                  <a:pt x="1787732" y="417026"/>
                </a:lnTo>
                <a:lnTo>
                  <a:pt x="1546876" y="468746"/>
                </a:lnTo>
                <a:lnTo>
                  <a:pt x="1495156" y="709602"/>
                </a:lnTo>
                <a:lnTo>
                  <a:pt x="1443435" y="468746"/>
                </a:lnTo>
                <a:lnTo>
                  <a:pt x="1202579" y="417026"/>
                </a:lnTo>
                <a:lnTo>
                  <a:pt x="1443435" y="365305"/>
                </a:lnTo>
                <a:close/>
                <a:moveTo>
                  <a:pt x="2902664" y="44954"/>
                </a:moveTo>
                <a:lnTo>
                  <a:pt x="2916717" y="110396"/>
                </a:lnTo>
                <a:lnTo>
                  <a:pt x="2982159" y="124449"/>
                </a:lnTo>
                <a:lnTo>
                  <a:pt x="2916717" y="138502"/>
                </a:lnTo>
                <a:lnTo>
                  <a:pt x="2902664" y="203944"/>
                </a:lnTo>
                <a:lnTo>
                  <a:pt x="2888611" y="138502"/>
                </a:lnTo>
                <a:lnTo>
                  <a:pt x="2823169" y="124449"/>
                </a:lnTo>
                <a:lnTo>
                  <a:pt x="2888611" y="110396"/>
                </a:lnTo>
                <a:close/>
                <a:moveTo>
                  <a:pt x="1114040" y="0"/>
                </a:moveTo>
                <a:lnTo>
                  <a:pt x="1157630" y="202995"/>
                </a:lnTo>
                <a:lnTo>
                  <a:pt x="1360625" y="246586"/>
                </a:lnTo>
                <a:lnTo>
                  <a:pt x="1157630" y="290176"/>
                </a:lnTo>
                <a:lnTo>
                  <a:pt x="1114040" y="493171"/>
                </a:lnTo>
                <a:lnTo>
                  <a:pt x="1070449" y="290176"/>
                </a:lnTo>
                <a:lnTo>
                  <a:pt x="867454" y="246586"/>
                </a:lnTo>
                <a:lnTo>
                  <a:pt x="1070449" y="202995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0" name="24 Estrella de 4 puntas"/>
          <p:cNvSpPr/>
          <p:nvPr/>
        </p:nvSpPr>
        <p:spPr bwMode="auto">
          <a:xfrm flipH="1">
            <a:off x="4562619" y="2841780"/>
            <a:ext cx="2982159" cy="681456"/>
          </a:xfrm>
          <a:custGeom>
            <a:avLst/>
            <a:gdLst/>
            <a:ahLst/>
            <a:cxnLst/>
            <a:rect l="l" t="t" r="r" b="b"/>
            <a:pathLst>
              <a:path w="2982159" h="908608">
                <a:moveTo>
                  <a:pt x="79495" y="749618"/>
                </a:moveTo>
                <a:lnTo>
                  <a:pt x="93548" y="815060"/>
                </a:lnTo>
                <a:lnTo>
                  <a:pt x="158990" y="829113"/>
                </a:lnTo>
                <a:lnTo>
                  <a:pt x="93548" y="843166"/>
                </a:lnTo>
                <a:lnTo>
                  <a:pt x="79495" y="908608"/>
                </a:lnTo>
                <a:lnTo>
                  <a:pt x="65442" y="843166"/>
                </a:lnTo>
                <a:lnTo>
                  <a:pt x="0" y="829113"/>
                </a:lnTo>
                <a:lnTo>
                  <a:pt x="65442" y="815060"/>
                </a:lnTo>
                <a:close/>
                <a:moveTo>
                  <a:pt x="196671" y="529175"/>
                </a:moveTo>
                <a:lnTo>
                  <a:pt x="210724" y="594617"/>
                </a:lnTo>
                <a:lnTo>
                  <a:pt x="276166" y="608670"/>
                </a:lnTo>
                <a:lnTo>
                  <a:pt x="210724" y="622723"/>
                </a:lnTo>
                <a:lnTo>
                  <a:pt x="196671" y="688165"/>
                </a:lnTo>
                <a:lnTo>
                  <a:pt x="182618" y="622723"/>
                </a:lnTo>
                <a:lnTo>
                  <a:pt x="117176" y="608670"/>
                </a:lnTo>
                <a:lnTo>
                  <a:pt x="182618" y="594617"/>
                </a:lnTo>
                <a:close/>
                <a:moveTo>
                  <a:pt x="2334041" y="464374"/>
                </a:moveTo>
                <a:lnTo>
                  <a:pt x="2365864" y="612571"/>
                </a:lnTo>
                <a:lnTo>
                  <a:pt x="2514061" y="644394"/>
                </a:lnTo>
                <a:lnTo>
                  <a:pt x="2365864" y="676217"/>
                </a:lnTo>
                <a:lnTo>
                  <a:pt x="2334041" y="824414"/>
                </a:lnTo>
                <a:lnTo>
                  <a:pt x="2302218" y="676217"/>
                </a:lnTo>
                <a:lnTo>
                  <a:pt x="2154021" y="644394"/>
                </a:lnTo>
                <a:lnTo>
                  <a:pt x="2302218" y="612571"/>
                </a:lnTo>
                <a:close/>
                <a:moveTo>
                  <a:pt x="2560950" y="414573"/>
                </a:moveTo>
                <a:lnTo>
                  <a:pt x="2580044" y="503491"/>
                </a:lnTo>
                <a:lnTo>
                  <a:pt x="2668962" y="522585"/>
                </a:lnTo>
                <a:lnTo>
                  <a:pt x="2580044" y="541679"/>
                </a:lnTo>
                <a:lnTo>
                  <a:pt x="2560950" y="630597"/>
                </a:lnTo>
                <a:lnTo>
                  <a:pt x="2541856" y="541679"/>
                </a:lnTo>
                <a:lnTo>
                  <a:pt x="2452938" y="522585"/>
                </a:lnTo>
                <a:lnTo>
                  <a:pt x="2541856" y="503491"/>
                </a:lnTo>
                <a:close/>
                <a:moveTo>
                  <a:pt x="1907436" y="411810"/>
                </a:moveTo>
                <a:lnTo>
                  <a:pt x="1951026" y="614805"/>
                </a:lnTo>
                <a:lnTo>
                  <a:pt x="2154021" y="658396"/>
                </a:lnTo>
                <a:lnTo>
                  <a:pt x="1951026" y="701986"/>
                </a:lnTo>
                <a:lnTo>
                  <a:pt x="1907436" y="904981"/>
                </a:lnTo>
                <a:lnTo>
                  <a:pt x="1863845" y="701986"/>
                </a:lnTo>
                <a:lnTo>
                  <a:pt x="1660850" y="658396"/>
                </a:lnTo>
                <a:lnTo>
                  <a:pt x="1863845" y="614805"/>
                </a:lnTo>
                <a:close/>
                <a:moveTo>
                  <a:pt x="384178" y="313151"/>
                </a:moveTo>
                <a:lnTo>
                  <a:pt x="403272" y="402069"/>
                </a:lnTo>
                <a:lnTo>
                  <a:pt x="492190" y="421163"/>
                </a:lnTo>
                <a:lnTo>
                  <a:pt x="403272" y="440257"/>
                </a:lnTo>
                <a:lnTo>
                  <a:pt x="384178" y="529175"/>
                </a:lnTo>
                <a:lnTo>
                  <a:pt x="365084" y="440257"/>
                </a:lnTo>
                <a:lnTo>
                  <a:pt x="276166" y="421163"/>
                </a:lnTo>
                <a:lnTo>
                  <a:pt x="365084" y="402069"/>
                </a:lnTo>
                <a:close/>
                <a:moveTo>
                  <a:pt x="2748457" y="235697"/>
                </a:moveTo>
                <a:lnTo>
                  <a:pt x="2762510" y="301139"/>
                </a:lnTo>
                <a:lnTo>
                  <a:pt x="2827952" y="315192"/>
                </a:lnTo>
                <a:lnTo>
                  <a:pt x="2762510" y="329245"/>
                </a:lnTo>
                <a:lnTo>
                  <a:pt x="2748457" y="394687"/>
                </a:lnTo>
                <a:lnTo>
                  <a:pt x="2734404" y="329245"/>
                </a:lnTo>
                <a:lnTo>
                  <a:pt x="2668962" y="315192"/>
                </a:lnTo>
                <a:lnTo>
                  <a:pt x="2734404" y="301139"/>
                </a:lnTo>
                <a:close/>
                <a:moveTo>
                  <a:pt x="672210" y="133131"/>
                </a:moveTo>
                <a:lnTo>
                  <a:pt x="704033" y="281328"/>
                </a:lnTo>
                <a:lnTo>
                  <a:pt x="852230" y="313151"/>
                </a:lnTo>
                <a:lnTo>
                  <a:pt x="704033" y="344974"/>
                </a:lnTo>
                <a:lnTo>
                  <a:pt x="672210" y="493171"/>
                </a:lnTo>
                <a:lnTo>
                  <a:pt x="640387" y="344974"/>
                </a:lnTo>
                <a:lnTo>
                  <a:pt x="492190" y="313151"/>
                </a:lnTo>
                <a:lnTo>
                  <a:pt x="640387" y="281328"/>
                </a:lnTo>
                <a:close/>
                <a:moveTo>
                  <a:pt x="1495156" y="124449"/>
                </a:moveTo>
                <a:lnTo>
                  <a:pt x="1546876" y="365305"/>
                </a:lnTo>
                <a:lnTo>
                  <a:pt x="1787732" y="417026"/>
                </a:lnTo>
                <a:lnTo>
                  <a:pt x="1546876" y="468746"/>
                </a:lnTo>
                <a:lnTo>
                  <a:pt x="1495156" y="709602"/>
                </a:lnTo>
                <a:lnTo>
                  <a:pt x="1443435" y="468746"/>
                </a:lnTo>
                <a:lnTo>
                  <a:pt x="1202579" y="417026"/>
                </a:lnTo>
                <a:lnTo>
                  <a:pt x="1443435" y="365305"/>
                </a:lnTo>
                <a:close/>
                <a:moveTo>
                  <a:pt x="2902664" y="44954"/>
                </a:moveTo>
                <a:lnTo>
                  <a:pt x="2916717" y="110396"/>
                </a:lnTo>
                <a:lnTo>
                  <a:pt x="2982159" y="124449"/>
                </a:lnTo>
                <a:lnTo>
                  <a:pt x="2916717" y="138502"/>
                </a:lnTo>
                <a:lnTo>
                  <a:pt x="2902664" y="203944"/>
                </a:lnTo>
                <a:lnTo>
                  <a:pt x="2888611" y="138502"/>
                </a:lnTo>
                <a:lnTo>
                  <a:pt x="2823169" y="124449"/>
                </a:lnTo>
                <a:lnTo>
                  <a:pt x="2888611" y="110396"/>
                </a:lnTo>
                <a:close/>
                <a:moveTo>
                  <a:pt x="1114040" y="0"/>
                </a:moveTo>
                <a:lnTo>
                  <a:pt x="1157630" y="202995"/>
                </a:lnTo>
                <a:lnTo>
                  <a:pt x="1360625" y="246586"/>
                </a:lnTo>
                <a:lnTo>
                  <a:pt x="1157630" y="290176"/>
                </a:lnTo>
                <a:lnTo>
                  <a:pt x="1114040" y="493171"/>
                </a:lnTo>
                <a:lnTo>
                  <a:pt x="1070449" y="290176"/>
                </a:lnTo>
                <a:lnTo>
                  <a:pt x="867454" y="246586"/>
                </a:lnTo>
                <a:lnTo>
                  <a:pt x="1070449" y="202995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1" name="24 Estrella de 4 puntas"/>
          <p:cNvSpPr/>
          <p:nvPr/>
        </p:nvSpPr>
        <p:spPr bwMode="auto">
          <a:xfrm flipV="1">
            <a:off x="1541250" y="3901283"/>
            <a:ext cx="2982159" cy="681456"/>
          </a:xfrm>
          <a:custGeom>
            <a:avLst/>
            <a:gdLst/>
            <a:ahLst/>
            <a:cxnLst/>
            <a:rect l="l" t="t" r="r" b="b"/>
            <a:pathLst>
              <a:path w="2982159" h="908608">
                <a:moveTo>
                  <a:pt x="79495" y="749618"/>
                </a:moveTo>
                <a:lnTo>
                  <a:pt x="93548" y="815060"/>
                </a:lnTo>
                <a:lnTo>
                  <a:pt x="158990" y="829113"/>
                </a:lnTo>
                <a:lnTo>
                  <a:pt x="93548" y="843166"/>
                </a:lnTo>
                <a:lnTo>
                  <a:pt x="79495" y="908608"/>
                </a:lnTo>
                <a:lnTo>
                  <a:pt x="65442" y="843166"/>
                </a:lnTo>
                <a:lnTo>
                  <a:pt x="0" y="829113"/>
                </a:lnTo>
                <a:lnTo>
                  <a:pt x="65442" y="815060"/>
                </a:lnTo>
                <a:close/>
                <a:moveTo>
                  <a:pt x="196671" y="529175"/>
                </a:moveTo>
                <a:lnTo>
                  <a:pt x="210724" y="594617"/>
                </a:lnTo>
                <a:lnTo>
                  <a:pt x="276166" y="608670"/>
                </a:lnTo>
                <a:lnTo>
                  <a:pt x="210724" y="622723"/>
                </a:lnTo>
                <a:lnTo>
                  <a:pt x="196671" y="688165"/>
                </a:lnTo>
                <a:lnTo>
                  <a:pt x="182618" y="622723"/>
                </a:lnTo>
                <a:lnTo>
                  <a:pt x="117176" y="608670"/>
                </a:lnTo>
                <a:lnTo>
                  <a:pt x="182618" y="594617"/>
                </a:lnTo>
                <a:close/>
                <a:moveTo>
                  <a:pt x="2334041" y="464374"/>
                </a:moveTo>
                <a:lnTo>
                  <a:pt x="2365864" y="612571"/>
                </a:lnTo>
                <a:lnTo>
                  <a:pt x="2514061" y="644394"/>
                </a:lnTo>
                <a:lnTo>
                  <a:pt x="2365864" y="676217"/>
                </a:lnTo>
                <a:lnTo>
                  <a:pt x="2334041" y="824414"/>
                </a:lnTo>
                <a:lnTo>
                  <a:pt x="2302218" y="676217"/>
                </a:lnTo>
                <a:lnTo>
                  <a:pt x="2154021" y="644394"/>
                </a:lnTo>
                <a:lnTo>
                  <a:pt x="2302218" y="612571"/>
                </a:lnTo>
                <a:close/>
                <a:moveTo>
                  <a:pt x="2560950" y="414573"/>
                </a:moveTo>
                <a:lnTo>
                  <a:pt x="2580044" y="503491"/>
                </a:lnTo>
                <a:lnTo>
                  <a:pt x="2668962" y="522585"/>
                </a:lnTo>
                <a:lnTo>
                  <a:pt x="2580044" y="541679"/>
                </a:lnTo>
                <a:lnTo>
                  <a:pt x="2560950" y="630597"/>
                </a:lnTo>
                <a:lnTo>
                  <a:pt x="2541856" y="541679"/>
                </a:lnTo>
                <a:lnTo>
                  <a:pt x="2452938" y="522585"/>
                </a:lnTo>
                <a:lnTo>
                  <a:pt x="2541856" y="503491"/>
                </a:lnTo>
                <a:close/>
                <a:moveTo>
                  <a:pt x="1907436" y="411810"/>
                </a:moveTo>
                <a:lnTo>
                  <a:pt x="1951026" y="614805"/>
                </a:lnTo>
                <a:lnTo>
                  <a:pt x="2154021" y="658396"/>
                </a:lnTo>
                <a:lnTo>
                  <a:pt x="1951026" y="701986"/>
                </a:lnTo>
                <a:lnTo>
                  <a:pt x="1907436" y="904981"/>
                </a:lnTo>
                <a:lnTo>
                  <a:pt x="1863845" y="701986"/>
                </a:lnTo>
                <a:lnTo>
                  <a:pt x="1660850" y="658396"/>
                </a:lnTo>
                <a:lnTo>
                  <a:pt x="1863845" y="614805"/>
                </a:lnTo>
                <a:close/>
                <a:moveTo>
                  <a:pt x="384178" y="313151"/>
                </a:moveTo>
                <a:lnTo>
                  <a:pt x="403272" y="402069"/>
                </a:lnTo>
                <a:lnTo>
                  <a:pt x="492190" y="421163"/>
                </a:lnTo>
                <a:lnTo>
                  <a:pt x="403272" y="440257"/>
                </a:lnTo>
                <a:lnTo>
                  <a:pt x="384178" y="529175"/>
                </a:lnTo>
                <a:lnTo>
                  <a:pt x="365084" y="440257"/>
                </a:lnTo>
                <a:lnTo>
                  <a:pt x="276166" y="421163"/>
                </a:lnTo>
                <a:lnTo>
                  <a:pt x="365084" y="402069"/>
                </a:lnTo>
                <a:close/>
                <a:moveTo>
                  <a:pt x="2748457" y="235697"/>
                </a:moveTo>
                <a:lnTo>
                  <a:pt x="2762510" y="301139"/>
                </a:lnTo>
                <a:lnTo>
                  <a:pt x="2827952" y="315192"/>
                </a:lnTo>
                <a:lnTo>
                  <a:pt x="2762510" y="329245"/>
                </a:lnTo>
                <a:lnTo>
                  <a:pt x="2748457" y="394687"/>
                </a:lnTo>
                <a:lnTo>
                  <a:pt x="2734404" y="329245"/>
                </a:lnTo>
                <a:lnTo>
                  <a:pt x="2668962" y="315192"/>
                </a:lnTo>
                <a:lnTo>
                  <a:pt x="2734404" y="301139"/>
                </a:lnTo>
                <a:close/>
                <a:moveTo>
                  <a:pt x="672210" y="133131"/>
                </a:moveTo>
                <a:lnTo>
                  <a:pt x="704033" y="281328"/>
                </a:lnTo>
                <a:lnTo>
                  <a:pt x="852230" y="313151"/>
                </a:lnTo>
                <a:lnTo>
                  <a:pt x="704033" y="344974"/>
                </a:lnTo>
                <a:lnTo>
                  <a:pt x="672210" y="493171"/>
                </a:lnTo>
                <a:lnTo>
                  <a:pt x="640387" y="344974"/>
                </a:lnTo>
                <a:lnTo>
                  <a:pt x="492190" y="313151"/>
                </a:lnTo>
                <a:lnTo>
                  <a:pt x="640387" y="281328"/>
                </a:lnTo>
                <a:close/>
                <a:moveTo>
                  <a:pt x="1495156" y="124449"/>
                </a:moveTo>
                <a:lnTo>
                  <a:pt x="1546876" y="365305"/>
                </a:lnTo>
                <a:lnTo>
                  <a:pt x="1787732" y="417026"/>
                </a:lnTo>
                <a:lnTo>
                  <a:pt x="1546876" y="468746"/>
                </a:lnTo>
                <a:lnTo>
                  <a:pt x="1495156" y="709602"/>
                </a:lnTo>
                <a:lnTo>
                  <a:pt x="1443435" y="468746"/>
                </a:lnTo>
                <a:lnTo>
                  <a:pt x="1202579" y="417026"/>
                </a:lnTo>
                <a:lnTo>
                  <a:pt x="1443435" y="365305"/>
                </a:lnTo>
                <a:close/>
                <a:moveTo>
                  <a:pt x="2902664" y="44954"/>
                </a:moveTo>
                <a:lnTo>
                  <a:pt x="2916717" y="110396"/>
                </a:lnTo>
                <a:lnTo>
                  <a:pt x="2982159" y="124449"/>
                </a:lnTo>
                <a:lnTo>
                  <a:pt x="2916717" y="138502"/>
                </a:lnTo>
                <a:lnTo>
                  <a:pt x="2902664" y="203944"/>
                </a:lnTo>
                <a:lnTo>
                  <a:pt x="2888611" y="138502"/>
                </a:lnTo>
                <a:lnTo>
                  <a:pt x="2823169" y="124449"/>
                </a:lnTo>
                <a:lnTo>
                  <a:pt x="2888611" y="110396"/>
                </a:lnTo>
                <a:close/>
                <a:moveTo>
                  <a:pt x="1114040" y="0"/>
                </a:moveTo>
                <a:lnTo>
                  <a:pt x="1157630" y="202995"/>
                </a:lnTo>
                <a:lnTo>
                  <a:pt x="1360625" y="246586"/>
                </a:lnTo>
                <a:lnTo>
                  <a:pt x="1157630" y="290176"/>
                </a:lnTo>
                <a:lnTo>
                  <a:pt x="1114040" y="493171"/>
                </a:lnTo>
                <a:lnTo>
                  <a:pt x="1070449" y="290176"/>
                </a:lnTo>
                <a:lnTo>
                  <a:pt x="867454" y="246586"/>
                </a:lnTo>
                <a:lnTo>
                  <a:pt x="1070449" y="202995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42" name="24 Estrella de 4 puntas"/>
          <p:cNvSpPr/>
          <p:nvPr/>
        </p:nvSpPr>
        <p:spPr bwMode="auto">
          <a:xfrm flipH="1" flipV="1">
            <a:off x="4523412" y="3901283"/>
            <a:ext cx="2982159" cy="681456"/>
          </a:xfrm>
          <a:custGeom>
            <a:avLst/>
            <a:gdLst/>
            <a:ahLst/>
            <a:cxnLst/>
            <a:rect l="l" t="t" r="r" b="b"/>
            <a:pathLst>
              <a:path w="2982159" h="908608">
                <a:moveTo>
                  <a:pt x="79495" y="749618"/>
                </a:moveTo>
                <a:lnTo>
                  <a:pt x="93548" y="815060"/>
                </a:lnTo>
                <a:lnTo>
                  <a:pt x="158990" y="829113"/>
                </a:lnTo>
                <a:lnTo>
                  <a:pt x="93548" y="843166"/>
                </a:lnTo>
                <a:lnTo>
                  <a:pt x="79495" y="908608"/>
                </a:lnTo>
                <a:lnTo>
                  <a:pt x="65442" y="843166"/>
                </a:lnTo>
                <a:lnTo>
                  <a:pt x="0" y="829113"/>
                </a:lnTo>
                <a:lnTo>
                  <a:pt x="65442" y="815060"/>
                </a:lnTo>
                <a:close/>
                <a:moveTo>
                  <a:pt x="196671" y="529175"/>
                </a:moveTo>
                <a:lnTo>
                  <a:pt x="210724" y="594617"/>
                </a:lnTo>
                <a:lnTo>
                  <a:pt x="276166" y="608670"/>
                </a:lnTo>
                <a:lnTo>
                  <a:pt x="210724" y="622723"/>
                </a:lnTo>
                <a:lnTo>
                  <a:pt x="196671" y="688165"/>
                </a:lnTo>
                <a:lnTo>
                  <a:pt x="182618" y="622723"/>
                </a:lnTo>
                <a:lnTo>
                  <a:pt x="117176" y="608670"/>
                </a:lnTo>
                <a:lnTo>
                  <a:pt x="182618" y="594617"/>
                </a:lnTo>
                <a:close/>
                <a:moveTo>
                  <a:pt x="2334041" y="464374"/>
                </a:moveTo>
                <a:lnTo>
                  <a:pt x="2365864" y="612571"/>
                </a:lnTo>
                <a:lnTo>
                  <a:pt x="2514061" y="644394"/>
                </a:lnTo>
                <a:lnTo>
                  <a:pt x="2365864" y="676217"/>
                </a:lnTo>
                <a:lnTo>
                  <a:pt x="2334041" y="824414"/>
                </a:lnTo>
                <a:lnTo>
                  <a:pt x="2302218" y="676217"/>
                </a:lnTo>
                <a:lnTo>
                  <a:pt x="2154021" y="644394"/>
                </a:lnTo>
                <a:lnTo>
                  <a:pt x="2302218" y="612571"/>
                </a:lnTo>
                <a:close/>
                <a:moveTo>
                  <a:pt x="2560950" y="414573"/>
                </a:moveTo>
                <a:lnTo>
                  <a:pt x="2580044" y="503491"/>
                </a:lnTo>
                <a:lnTo>
                  <a:pt x="2668962" y="522585"/>
                </a:lnTo>
                <a:lnTo>
                  <a:pt x="2580044" y="541679"/>
                </a:lnTo>
                <a:lnTo>
                  <a:pt x="2560950" y="630597"/>
                </a:lnTo>
                <a:lnTo>
                  <a:pt x="2541856" y="541679"/>
                </a:lnTo>
                <a:lnTo>
                  <a:pt x="2452938" y="522585"/>
                </a:lnTo>
                <a:lnTo>
                  <a:pt x="2541856" y="503491"/>
                </a:lnTo>
                <a:close/>
                <a:moveTo>
                  <a:pt x="1907436" y="411810"/>
                </a:moveTo>
                <a:lnTo>
                  <a:pt x="1951026" y="614805"/>
                </a:lnTo>
                <a:lnTo>
                  <a:pt x="2154021" y="658396"/>
                </a:lnTo>
                <a:lnTo>
                  <a:pt x="1951026" y="701986"/>
                </a:lnTo>
                <a:lnTo>
                  <a:pt x="1907436" y="904981"/>
                </a:lnTo>
                <a:lnTo>
                  <a:pt x="1863845" y="701986"/>
                </a:lnTo>
                <a:lnTo>
                  <a:pt x="1660850" y="658396"/>
                </a:lnTo>
                <a:lnTo>
                  <a:pt x="1863845" y="614805"/>
                </a:lnTo>
                <a:close/>
                <a:moveTo>
                  <a:pt x="384178" y="313151"/>
                </a:moveTo>
                <a:lnTo>
                  <a:pt x="403272" y="402069"/>
                </a:lnTo>
                <a:lnTo>
                  <a:pt x="492190" y="421163"/>
                </a:lnTo>
                <a:lnTo>
                  <a:pt x="403272" y="440257"/>
                </a:lnTo>
                <a:lnTo>
                  <a:pt x="384178" y="529175"/>
                </a:lnTo>
                <a:lnTo>
                  <a:pt x="365084" y="440257"/>
                </a:lnTo>
                <a:lnTo>
                  <a:pt x="276166" y="421163"/>
                </a:lnTo>
                <a:lnTo>
                  <a:pt x="365084" y="402069"/>
                </a:lnTo>
                <a:close/>
                <a:moveTo>
                  <a:pt x="2748457" y="235697"/>
                </a:moveTo>
                <a:lnTo>
                  <a:pt x="2762510" y="301139"/>
                </a:lnTo>
                <a:lnTo>
                  <a:pt x="2827952" y="315192"/>
                </a:lnTo>
                <a:lnTo>
                  <a:pt x="2762510" y="329245"/>
                </a:lnTo>
                <a:lnTo>
                  <a:pt x="2748457" y="394687"/>
                </a:lnTo>
                <a:lnTo>
                  <a:pt x="2734404" y="329245"/>
                </a:lnTo>
                <a:lnTo>
                  <a:pt x="2668962" y="315192"/>
                </a:lnTo>
                <a:lnTo>
                  <a:pt x="2734404" y="301139"/>
                </a:lnTo>
                <a:close/>
                <a:moveTo>
                  <a:pt x="672210" y="133131"/>
                </a:moveTo>
                <a:lnTo>
                  <a:pt x="704033" y="281328"/>
                </a:lnTo>
                <a:lnTo>
                  <a:pt x="852230" y="313151"/>
                </a:lnTo>
                <a:lnTo>
                  <a:pt x="704033" y="344974"/>
                </a:lnTo>
                <a:lnTo>
                  <a:pt x="672210" y="493171"/>
                </a:lnTo>
                <a:lnTo>
                  <a:pt x="640387" y="344974"/>
                </a:lnTo>
                <a:lnTo>
                  <a:pt x="492190" y="313151"/>
                </a:lnTo>
                <a:lnTo>
                  <a:pt x="640387" y="281328"/>
                </a:lnTo>
                <a:close/>
                <a:moveTo>
                  <a:pt x="1495156" y="124449"/>
                </a:moveTo>
                <a:lnTo>
                  <a:pt x="1546876" y="365305"/>
                </a:lnTo>
                <a:lnTo>
                  <a:pt x="1787732" y="417026"/>
                </a:lnTo>
                <a:lnTo>
                  <a:pt x="1546876" y="468746"/>
                </a:lnTo>
                <a:lnTo>
                  <a:pt x="1495156" y="709602"/>
                </a:lnTo>
                <a:lnTo>
                  <a:pt x="1443435" y="468746"/>
                </a:lnTo>
                <a:lnTo>
                  <a:pt x="1202579" y="417026"/>
                </a:lnTo>
                <a:lnTo>
                  <a:pt x="1443435" y="365305"/>
                </a:lnTo>
                <a:close/>
                <a:moveTo>
                  <a:pt x="2902664" y="44954"/>
                </a:moveTo>
                <a:lnTo>
                  <a:pt x="2916717" y="110396"/>
                </a:lnTo>
                <a:lnTo>
                  <a:pt x="2982159" y="124449"/>
                </a:lnTo>
                <a:lnTo>
                  <a:pt x="2916717" y="138502"/>
                </a:lnTo>
                <a:lnTo>
                  <a:pt x="2902664" y="203944"/>
                </a:lnTo>
                <a:lnTo>
                  <a:pt x="2888611" y="138502"/>
                </a:lnTo>
                <a:lnTo>
                  <a:pt x="2823169" y="124449"/>
                </a:lnTo>
                <a:lnTo>
                  <a:pt x="2888611" y="110396"/>
                </a:lnTo>
                <a:close/>
                <a:moveTo>
                  <a:pt x="1114040" y="0"/>
                </a:moveTo>
                <a:lnTo>
                  <a:pt x="1157630" y="202995"/>
                </a:lnTo>
                <a:lnTo>
                  <a:pt x="1360625" y="246586"/>
                </a:lnTo>
                <a:lnTo>
                  <a:pt x="1157630" y="290176"/>
                </a:lnTo>
                <a:lnTo>
                  <a:pt x="1114040" y="493171"/>
                </a:lnTo>
                <a:lnTo>
                  <a:pt x="1070449" y="290176"/>
                </a:lnTo>
                <a:lnTo>
                  <a:pt x="867454" y="246586"/>
                </a:lnTo>
                <a:lnTo>
                  <a:pt x="1070449" y="202995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glow" dir="t"/>
          </a:scene3d>
          <a:sp3d>
            <a:bevelT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10" name="9 Imagen" descr="Diapositiva3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273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2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11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Forma libre"/>
          <p:cNvSpPr/>
          <p:nvPr/>
        </p:nvSpPr>
        <p:spPr>
          <a:xfrm rot="8832384">
            <a:off x="7176538" y="374551"/>
            <a:ext cx="2663403" cy="1287019"/>
          </a:xfrm>
          <a:custGeom>
            <a:avLst/>
            <a:gdLst/>
            <a:ahLst/>
            <a:cxnLst/>
            <a:rect l="l" t="t" r="r" b="b"/>
            <a:pathLst>
              <a:path w="3737299" h="2614730">
                <a:moveTo>
                  <a:pt x="2260463" y="325562"/>
                </a:moveTo>
                <a:cubicBezTo>
                  <a:pt x="2240683" y="335040"/>
                  <a:pt x="2084927" y="365566"/>
                  <a:pt x="1552222" y="1050013"/>
                </a:cubicBezTo>
                <a:cubicBezTo>
                  <a:pt x="1460117" y="1192054"/>
                  <a:pt x="1349148" y="1424536"/>
                  <a:pt x="1219313" y="1609300"/>
                </a:cubicBezTo>
                <a:cubicBezTo>
                  <a:pt x="1089479" y="1794065"/>
                  <a:pt x="922469" y="2012120"/>
                  <a:pt x="773215" y="2158600"/>
                </a:cubicBezTo>
                <a:cubicBezTo>
                  <a:pt x="623961" y="2305080"/>
                  <a:pt x="452513" y="2412166"/>
                  <a:pt x="323789" y="2488179"/>
                </a:cubicBezTo>
                <a:cubicBezTo>
                  <a:pt x="195064" y="2564194"/>
                  <a:pt x="14183" y="2613020"/>
                  <a:pt x="867" y="2614685"/>
                </a:cubicBezTo>
                <a:cubicBezTo>
                  <a:pt x="-12449" y="2616350"/>
                  <a:pt x="130147" y="2572516"/>
                  <a:pt x="243890" y="2498166"/>
                </a:cubicBezTo>
                <a:cubicBezTo>
                  <a:pt x="357634" y="2423817"/>
                  <a:pt x="538515" y="2317841"/>
                  <a:pt x="683330" y="2168587"/>
                </a:cubicBezTo>
                <a:cubicBezTo>
                  <a:pt x="828145" y="2019333"/>
                  <a:pt x="974625" y="1801278"/>
                  <a:pt x="1112782" y="1602642"/>
                </a:cubicBezTo>
                <a:cubicBezTo>
                  <a:pt x="1250939" y="1404006"/>
                  <a:pt x="1377445" y="1155435"/>
                  <a:pt x="1512273" y="976773"/>
                </a:cubicBezTo>
                <a:cubicBezTo>
                  <a:pt x="1647101" y="798112"/>
                  <a:pt x="1796910" y="639981"/>
                  <a:pt x="1921751" y="530676"/>
                </a:cubicBezTo>
                <a:cubicBezTo>
                  <a:pt x="2046592" y="421371"/>
                  <a:pt x="2245144" y="302223"/>
                  <a:pt x="2261318" y="320943"/>
                </a:cubicBezTo>
                <a:cubicBezTo>
                  <a:pt x="2263339" y="323283"/>
                  <a:pt x="2263289" y="324208"/>
                  <a:pt x="2260463" y="325562"/>
                </a:cubicBezTo>
                <a:close/>
                <a:moveTo>
                  <a:pt x="2471117" y="279992"/>
                </a:moveTo>
                <a:cubicBezTo>
                  <a:pt x="2451336" y="289470"/>
                  <a:pt x="2295580" y="319997"/>
                  <a:pt x="1762876" y="1004444"/>
                </a:cubicBezTo>
                <a:cubicBezTo>
                  <a:pt x="1670771" y="1146485"/>
                  <a:pt x="1559801" y="1378966"/>
                  <a:pt x="1429967" y="1563731"/>
                </a:cubicBezTo>
                <a:cubicBezTo>
                  <a:pt x="1300132" y="1748495"/>
                  <a:pt x="1133123" y="1966550"/>
                  <a:pt x="983869" y="2113030"/>
                </a:cubicBezTo>
                <a:cubicBezTo>
                  <a:pt x="834615" y="2259510"/>
                  <a:pt x="663166" y="2366596"/>
                  <a:pt x="534442" y="2442610"/>
                </a:cubicBezTo>
                <a:cubicBezTo>
                  <a:pt x="405718" y="2518624"/>
                  <a:pt x="224837" y="2567450"/>
                  <a:pt x="211521" y="2569116"/>
                </a:cubicBezTo>
                <a:cubicBezTo>
                  <a:pt x="221208" y="2563448"/>
                  <a:pt x="350051" y="2520900"/>
                  <a:pt x="454544" y="2452597"/>
                </a:cubicBezTo>
                <a:cubicBezTo>
                  <a:pt x="568287" y="2378248"/>
                  <a:pt x="749168" y="2272271"/>
                  <a:pt x="893984" y="2123017"/>
                </a:cubicBezTo>
                <a:cubicBezTo>
                  <a:pt x="1038799" y="1973763"/>
                  <a:pt x="1185279" y="1755708"/>
                  <a:pt x="1323436" y="1557072"/>
                </a:cubicBezTo>
                <a:cubicBezTo>
                  <a:pt x="1461593" y="1358437"/>
                  <a:pt x="1588098" y="1109865"/>
                  <a:pt x="1722927" y="931204"/>
                </a:cubicBezTo>
                <a:cubicBezTo>
                  <a:pt x="1857755" y="752543"/>
                  <a:pt x="2007564" y="594411"/>
                  <a:pt x="2132405" y="485106"/>
                </a:cubicBezTo>
                <a:cubicBezTo>
                  <a:pt x="2257245" y="375802"/>
                  <a:pt x="2455797" y="256653"/>
                  <a:pt x="2471971" y="275373"/>
                </a:cubicBezTo>
                <a:cubicBezTo>
                  <a:pt x="2473993" y="277713"/>
                  <a:pt x="2473942" y="278638"/>
                  <a:pt x="2471117" y="279992"/>
                </a:cubicBezTo>
                <a:close/>
                <a:moveTo>
                  <a:pt x="2681770" y="234423"/>
                </a:moveTo>
                <a:cubicBezTo>
                  <a:pt x="2661990" y="243901"/>
                  <a:pt x="2506234" y="274427"/>
                  <a:pt x="1973529" y="958874"/>
                </a:cubicBezTo>
                <a:cubicBezTo>
                  <a:pt x="1881424" y="1100915"/>
                  <a:pt x="1770455" y="1333397"/>
                  <a:pt x="1640620" y="1518161"/>
                </a:cubicBezTo>
                <a:cubicBezTo>
                  <a:pt x="1510786" y="1702926"/>
                  <a:pt x="1343776" y="1920981"/>
                  <a:pt x="1194522" y="2067461"/>
                </a:cubicBezTo>
                <a:cubicBezTo>
                  <a:pt x="1045268" y="2213941"/>
                  <a:pt x="873820" y="2321027"/>
                  <a:pt x="745096" y="2397040"/>
                </a:cubicBezTo>
                <a:cubicBezTo>
                  <a:pt x="616371" y="2473054"/>
                  <a:pt x="435491" y="2521881"/>
                  <a:pt x="422174" y="2523546"/>
                </a:cubicBezTo>
                <a:cubicBezTo>
                  <a:pt x="431862" y="2517879"/>
                  <a:pt x="560705" y="2475330"/>
                  <a:pt x="665197" y="2407027"/>
                </a:cubicBezTo>
                <a:cubicBezTo>
                  <a:pt x="778941" y="2332678"/>
                  <a:pt x="959822" y="2226702"/>
                  <a:pt x="1104637" y="2077448"/>
                </a:cubicBezTo>
                <a:cubicBezTo>
                  <a:pt x="1249452" y="1928194"/>
                  <a:pt x="1395933" y="1710139"/>
                  <a:pt x="1534090" y="1511503"/>
                </a:cubicBezTo>
                <a:cubicBezTo>
                  <a:pt x="1672247" y="1312867"/>
                  <a:pt x="1798752" y="1064295"/>
                  <a:pt x="1933580" y="885634"/>
                </a:cubicBezTo>
                <a:cubicBezTo>
                  <a:pt x="2068408" y="706973"/>
                  <a:pt x="2218218" y="548842"/>
                  <a:pt x="2343058" y="439537"/>
                </a:cubicBezTo>
                <a:cubicBezTo>
                  <a:pt x="2467899" y="330232"/>
                  <a:pt x="2666451" y="211084"/>
                  <a:pt x="2682625" y="229804"/>
                </a:cubicBezTo>
                <a:cubicBezTo>
                  <a:pt x="2684647" y="232144"/>
                  <a:pt x="2684596" y="233069"/>
                  <a:pt x="2681770" y="234423"/>
                </a:cubicBezTo>
                <a:close/>
                <a:moveTo>
                  <a:pt x="2892424" y="188853"/>
                </a:moveTo>
                <a:cubicBezTo>
                  <a:pt x="2872644" y="198331"/>
                  <a:pt x="2716888" y="228858"/>
                  <a:pt x="2184183" y="913305"/>
                </a:cubicBezTo>
                <a:cubicBezTo>
                  <a:pt x="2092078" y="1055346"/>
                  <a:pt x="1981108" y="1287827"/>
                  <a:pt x="1851274" y="1472592"/>
                </a:cubicBezTo>
                <a:cubicBezTo>
                  <a:pt x="1721439" y="1657356"/>
                  <a:pt x="1554430" y="1875411"/>
                  <a:pt x="1405176" y="2021891"/>
                </a:cubicBezTo>
                <a:cubicBezTo>
                  <a:pt x="1255922" y="2168371"/>
                  <a:pt x="1084474" y="2275457"/>
                  <a:pt x="955749" y="2351471"/>
                </a:cubicBezTo>
                <a:cubicBezTo>
                  <a:pt x="827025" y="2427485"/>
                  <a:pt x="646144" y="2476311"/>
                  <a:pt x="632828" y="2477976"/>
                </a:cubicBezTo>
                <a:cubicBezTo>
                  <a:pt x="642515" y="2472309"/>
                  <a:pt x="771358" y="2429761"/>
                  <a:pt x="875851" y="2361458"/>
                </a:cubicBezTo>
                <a:cubicBezTo>
                  <a:pt x="989595" y="2287109"/>
                  <a:pt x="1170475" y="2181132"/>
                  <a:pt x="1315291" y="2031878"/>
                </a:cubicBezTo>
                <a:cubicBezTo>
                  <a:pt x="1460106" y="1882624"/>
                  <a:pt x="1606586" y="1664569"/>
                  <a:pt x="1744743" y="1465933"/>
                </a:cubicBezTo>
                <a:cubicBezTo>
                  <a:pt x="1882900" y="1267297"/>
                  <a:pt x="2009405" y="1018726"/>
                  <a:pt x="2144234" y="840065"/>
                </a:cubicBezTo>
                <a:cubicBezTo>
                  <a:pt x="2279062" y="661404"/>
                  <a:pt x="2428871" y="503272"/>
                  <a:pt x="2553712" y="393967"/>
                </a:cubicBezTo>
                <a:cubicBezTo>
                  <a:pt x="2678552" y="284663"/>
                  <a:pt x="2877105" y="165514"/>
                  <a:pt x="2893279" y="184234"/>
                </a:cubicBezTo>
                <a:cubicBezTo>
                  <a:pt x="2895300" y="186574"/>
                  <a:pt x="2895249" y="187499"/>
                  <a:pt x="2892424" y="188853"/>
                </a:cubicBezTo>
                <a:close/>
                <a:moveTo>
                  <a:pt x="3103077" y="143283"/>
                </a:moveTo>
                <a:cubicBezTo>
                  <a:pt x="3083297" y="152762"/>
                  <a:pt x="2927541" y="183288"/>
                  <a:pt x="2394837" y="867735"/>
                </a:cubicBezTo>
                <a:cubicBezTo>
                  <a:pt x="2302732" y="1009776"/>
                  <a:pt x="2191762" y="1242258"/>
                  <a:pt x="2061928" y="1427022"/>
                </a:cubicBezTo>
                <a:cubicBezTo>
                  <a:pt x="1932093" y="1611787"/>
                  <a:pt x="1765084" y="1829842"/>
                  <a:pt x="1615830" y="1976321"/>
                </a:cubicBezTo>
                <a:cubicBezTo>
                  <a:pt x="1466575" y="2122802"/>
                  <a:pt x="1295127" y="2229887"/>
                  <a:pt x="1166403" y="2305901"/>
                </a:cubicBezTo>
                <a:cubicBezTo>
                  <a:pt x="1037679" y="2381915"/>
                  <a:pt x="856798" y="2430742"/>
                  <a:pt x="843481" y="2432407"/>
                </a:cubicBezTo>
                <a:cubicBezTo>
                  <a:pt x="853169" y="2426740"/>
                  <a:pt x="982012" y="2384191"/>
                  <a:pt x="1086505" y="2315888"/>
                </a:cubicBezTo>
                <a:cubicBezTo>
                  <a:pt x="1200248" y="2241539"/>
                  <a:pt x="1381129" y="2135562"/>
                  <a:pt x="1525944" y="1986308"/>
                </a:cubicBezTo>
                <a:cubicBezTo>
                  <a:pt x="1670760" y="1837054"/>
                  <a:pt x="1817240" y="1619000"/>
                  <a:pt x="1955397" y="1420364"/>
                </a:cubicBezTo>
                <a:cubicBezTo>
                  <a:pt x="2093554" y="1221728"/>
                  <a:pt x="2220059" y="973156"/>
                  <a:pt x="2354887" y="794495"/>
                </a:cubicBezTo>
                <a:cubicBezTo>
                  <a:pt x="2489715" y="615834"/>
                  <a:pt x="2639525" y="457703"/>
                  <a:pt x="2764365" y="348398"/>
                </a:cubicBezTo>
                <a:cubicBezTo>
                  <a:pt x="2889206" y="239093"/>
                  <a:pt x="3087758" y="119945"/>
                  <a:pt x="3103932" y="138665"/>
                </a:cubicBezTo>
                <a:cubicBezTo>
                  <a:pt x="3105954" y="141005"/>
                  <a:pt x="3105903" y="141930"/>
                  <a:pt x="3103077" y="143283"/>
                </a:cubicBezTo>
                <a:close/>
                <a:moveTo>
                  <a:pt x="3313731" y="97714"/>
                </a:moveTo>
                <a:cubicBezTo>
                  <a:pt x="3293951" y="107192"/>
                  <a:pt x="3138195" y="137719"/>
                  <a:pt x="2605490" y="822165"/>
                </a:cubicBezTo>
                <a:cubicBezTo>
                  <a:pt x="2513385" y="964207"/>
                  <a:pt x="2402416" y="1196688"/>
                  <a:pt x="2272581" y="1381452"/>
                </a:cubicBezTo>
                <a:cubicBezTo>
                  <a:pt x="2142747" y="1566217"/>
                  <a:pt x="1975737" y="1784272"/>
                  <a:pt x="1826483" y="1930752"/>
                </a:cubicBezTo>
                <a:cubicBezTo>
                  <a:pt x="1677229" y="2077232"/>
                  <a:pt x="1505781" y="2184318"/>
                  <a:pt x="1377057" y="2260332"/>
                </a:cubicBezTo>
                <a:cubicBezTo>
                  <a:pt x="1248332" y="2336346"/>
                  <a:pt x="1067452" y="2385172"/>
                  <a:pt x="1054135" y="2386837"/>
                </a:cubicBezTo>
                <a:cubicBezTo>
                  <a:pt x="1063823" y="2381170"/>
                  <a:pt x="1192665" y="2338621"/>
                  <a:pt x="1297158" y="2270319"/>
                </a:cubicBezTo>
                <a:cubicBezTo>
                  <a:pt x="1410902" y="2195970"/>
                  <a:pt x="1591783" y="2089993"/>
                  <a:pt x="1736598" y="1940739"/>
                </a:cubicBezTo>
                <a:cubicBezTo>
                  <a:pt x="1881413" y="1791485"/>
                  <a:pt x="2027893" y="1573430"/>
                  <a:pt x="2166050" y="1374794"/>
                </a:cubicBezTo>
                <a:cubicBezTo>
                  <a:pt x="2304207" y="1176158"/>
                  <a:pt x="2430713" y="927587"/>
                  <a:pt x="2565541" y="748925"/>
                </a:cubicBezTo>
                <a:cubicBezTo>
                  <a:pt x="2700369" y="570265"/>
                  <a:pt x="2850178" y="412133"/>
                  <a:pt x="2975019" y="302828"/>
                </a:cubicBezTo>
                <a:cubicBezTo>
                  <a:pt x="3099860" y="193523"/>
                  <a:pt x="3298412" y="74375"/>
                  <a:pt x="3314586" y="93095"/>
                </a:cubicBezTo>
                <a:cubicBezTo>
                  <a:pt x="3316608" y="95435"/>
                  <a:pt x="3316557" y="96360"/>
                  <a:pt x="3313731" y="97714"/>
                </a:cubicBezTo>
                <a:close/>
                <a:moveTo>
                  <a:pt x="3524384" y="52144"/>
                </a:moveTo>
                <a:cubicBezTo>
                  <a:pt x="3504604" y="61623"/>
                  <a:pt x="3348848" y="92149"/>
                  <a:pt x="2816144" y="776596"/>
                </a:cubicBezTo>
                <a:cubicBezTo>
                  <a:pt x="2724039" y="918637"/>
                  <a:pt x="2613069" y="1151119"/>
                  <a:pt x="2483235" y="1335883"/>
                </a:cubicBezTo>
                <a:cubicBezTo>
                  <a:pt x="2353400" y="1520648"/>
                  <a:pt x="2186391" y="1738703"/>
                  <a:pt x="2037137" y="1885182"/>
                </a:cubicBezTo>
                <a:cubicBezTo>
                  <a:pt x="1887883" y="2031663"/>
                  <a:pt x="1716434" y="2138748"/>
                  <a:pt x="1587710" y="2214762"/>
                </a:cubicBezTo>
                <a:cubicBezTo>
                  <a:pt x="1458986" y="2290776"/>
                  <a:pt x="1278105" y="2339603"/>
                  <a:pt x="1264789" y="2341268"/>
                </a:cubicBezTo>
                <a:cubicBezTo>
                  <a:pt x="1274476" y="2335601"/>
                  <a:pt x="1403319" y="2293052"/>
                  <a:pt x="1507812" y="2224749"/>
                </a:cubicBezTo>
                <a:cubicBezTo>
                  <a:pt x="1621555" y="2150400"/>
                  <a:pt x="1802436" y="2044423"/>
                  <a:pt x="1947252" y="1895169"/>
                </a:cubicBezTo>
                <a:cubicBezTo>
                  <a:pt x="2092067" y="1745915"/>
                  <a:pt x="2238547" y="1527861"/>
                  <a:pt x="2376704" y="1329225"/>
                </a:cubicBezTo>
                <a:cubicBezTo>
                  <a:pt x="2514861" y="1130589"/>
                  <a:pt x="2641366" y="882017"/>
                  <a:pt x="2776195" y="703356"/>
                </a:cubicBezTo>
                <a:cubicBezTo>
                  <a:pt x="2911023" y="524695"/>
                  <a:pt x="3060832" y="366563"/>
                  <a:pt x="3185673" y="257259"/>
                </a:cubicBezTo>
                <a:cubicBezTo>
                  <a:pt x="3310513" y="147954"/>
                  <a:pt x="3509066" y="28805"/>
                  <a:pt x="3525239" y="47526"/>
                </a:cubicBezTo>
                <a:cubicBezTo>
                  <a:pt x="3527261" y="49866"/>
                  <a:pt x="3527210" y="50790"/>
                  <a:pt x="3524384" y="52144"/>
                </a:cubicBezTo>
                <a:close/>
                <a:moveTo>
                  <a:pt x="3735038" y="6575"/>
                </a:moveTo>
                <a:cubicBezTo>
                  <a:pt x="3715258" y="16053"/>
                  <a:pt x="3559502" y="46579"/>
                  <a:pt x="3026797" y="731026"/>
                </a:cubicBezTo>
                <a:cubicBezTo>
                  <a:pt x="2934692" y="873067"/>
                  <a:pt x="2823723" y="1105549"/>
                  <a:pt x="2693888" y="1290313"/>
                </a:cubicBezTo>
                <a:cubicBezTo>
                  <a:pt x="2564054" y="1475078"/>
                  <a:pt x="2397044" y="1693133"/>
                  <a:pt x="2247790" y="1839613"/>
                </a:cubicBezTo>
                <a:cubicBezTo>
                  <a:pt x="2098536" y="1986093"/>
                  <a:pt x="1927088" y="2093179"/>
                  <a:pt x="1798364" y="2169193"/>
                </a:cubicBezTo>
                <a:cubicBezTo>
                  <a:pt x="1669639" y="2245207"/>
                  <a:pt x="1488759" y="2294033"/>
                  <a:pt x="1475442" y="2295698"/>
                </a:cubicBezTo>
                <a:cubicBezTo>
                  <a:pt x="1485130" y="2290031"/>
                  <a:pt x="1613973" y="2247482"/>
                  <a:pt x="1718465" y="2179180"/>
                </a:cubicBezTo>
                <a:cubicBezTo>
                  <a:pt x="1832209" y="2104830"/>
                  <a:pt x="2013090" y="1998854"/>
                  <a:pt x="2157905" y="1849600"/>
                </a:cubicBezTo>
                <a:cubicBezTo>
                  <a:pt x="2302720" y="1700346"/>
                  <a:pt x="2449201" y="1482291"/>
                  <a:pt x="2587358" y="1283655"/>
                </a:cubicBezTo>
                <a:cubicBezTo>
                  <a:pt x="2725515" y="1085019"/>
                  <a:pt x="2852020" y="836448"/>
                  <a:pt x="2986848" y="657786"/>
                </a:cubicBezTo>
                <a:cubicBezTo>
                  <a:pt x="3121676" y="479125"/>
                  <a:pt x="3271485" y="320994"/>
                  <a:pt x="3396326" y="211689"/>
                </a:cubicBezTo>
                <a:cubicBezTo>
                  <a:pt x="3521167" y="102384"/>
                  <a:pt x="3719719" y="-16764"/>
                  <a:pt x="3735893" y="1956"/>
                </a:cubicBezTo>
                <a:cubicBezTo>
                  <a:pt x="3737915" y="4296"/>
                  <a:pt x="3737864" y="5221"/>
                  <a:pt x="3735038" y="6575"/>
                </a:cubicBezTo>
                <a:close/>
              </a:path>
            </a:pathLst>
          </a:custGeom>
          <a:gradFill>
            <a:gsLst>
              <a:gs pos="5000">
                <a:schemeClr val="accent1">
                  <a:tint val="66000"/>
                  <a:satMod val="160000"/>
                </a:schemeClr>
              </a:gs>
              <a:gs pos="75000">
                <a:schemeClr val="accent1">
                  <a:tint val="66000"/>
                  <a:satMod val="160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51000">
                <a:srgbClr val="EECFCF"/>
              </a:gs>
              <a:gs pos="27000">
                <a:srgbClr val="DC8F8F"/>
              </a:gs>
              <a:gs pos="37917">
                <a:schemeClr val="accent1">
                  <a:tint val="66000"/>
                  <a:satMod val="160000"/>
                </a:schemeClr>
              </a:gs>
              <a:gs pos="62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freezing" dir="t"/>
          </a:scene3d>
          <a:sp3d prstMaterial="matte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2" name="21 Forma libre"/>
          <p:cNvSpPr/>
          <p:nvPr/>
        </p:nvSpPr>
        <p:spPr>
          <a:xfrm rot="8832384">
            <a:off x="1296090" y="2336282"/>
            <a:ext cx="2663403" cy="1287019"/>
          </a:xfrm>
          <a:custGeom>
            <a:avLst/>
            <a:gdLst/>
            <a:ahLst/>
            <a:cxnLst/>
            <a:rect l="l" t="t" r="r" b="b"/>
            <a:pathLst>
              <a:path w="3737299" h="2614730">
                <a:moveTo>
                  <a:pt x="2260463" y="325562"/>
                </a:moveTo>
                <a:cubicBezTo>
                  <a:pt x="2240683" y="335040"/>
                  <a:pt x="2084927" y="365566"/>
                  <a:pt x="1552222" y="1050013"/>
                </a:cubicBezTo>
                <a:cubicBezTo>
                  <a:pt x="1460117" y="1192054"/>
                  <a:pt x="1349148" y="1424536"/>
                  <a:pt x="1219313" y="1609300"/>
                </a:cubicBezTo>
                <a:cubicBezTo>
                  <a:pt x="1089479" y="1794065"/>
                  <a:pt x="922469" y="2012120"/>
                  <a:pt x="773215" y="2158600"/>
                </a:cubicBezTo>
                <a:cubicBezTo>
                  <a:pt x="623961" y="2305080"/>
                  <a:pt x="452513" y="2412166"/>
                  <a:pt x="323789" y="2488179"/>
                </a:cubicBezTo>
                <a:cubicBezTo>
                  <a:pt x="195064" y="2564194"/>
                  <a:pt x="14183" y="2613020"/>
                  <a:pt x="867" y="2614685"/>
                </a:cubicBezTo>
                <a:cubicBezTo>
                  <a:pt x="-12449" y="2616350"/>
                  <a:pt x="130147" y="2572516"/>
                  <a:pt x="243890" y="2498166"/>
                </a:cubicBezTo>
                <a:cubicBezTo>
                  <a:pt x="357634" y="2423817"/>
                  <a:pt x="538515" y="2317841"/>
                  <a:pt x="683330" y="2168587"/>
                </a:cubicBezTo>
                <a:cubicBezTo>
                  <a:pt x="828145" y="2019333"/>
                  <a:pt x="974625" y="1801278"/>
                  <a:pt x="1112782" y="1602642"/>
                </a:cubicBezTo>
                <a:cubicBezTo>
                  <a:pt x="1250939" y="1404006"/>
                  <a:pt x="1377445" y="1155435"/>
                  <a:pt x="1512273" y="976773"/>
                </a:cubicBezTo>
                <a:cubicBezTo>
                  <a:pt x="1647101" y="798112"/>
                  <a:pt x="1796910" y="639981"/>
                  <a:pt x="1921751" y="530676"/>
                </a:cubicBezTo>
                <a:cubicBezTo>
                  <a:pt x="2046592" y="421371"/>
                  <a:pt x="2245144" y="302223"/>
                  <a:pt x="2261318" y="320943"/>
                </a:cubicBezTo>
                <a:cubicBezTo>
                  <a:pt x="2263339" y="323283"/>
                  <a:pt x="2263289" y="324208"/>
                  <a:pt x="2260463" y="325562"/>
                </a:cubicBezTo>
                <a:close/>
                <a:moveTo>
                  <a:pt x="2471117" y="279992"/>
                </a:moveTo>
                <a:cubicBezTo>
                  <a:pt x="2451336" y="289470"/>
                  <a:pt x="2295580" y="319997"/>
                  <a:pt x="1762876" y="1004444"/>
                </a:cubicBezTo>
                <a:cubicBezTo>
                  <a:pt x="1670771" y="1146485"/>
                  <a:pt x="1559801" y="1378966"/>
                  <a:pt x="1429967" y="1563731"/>
                </a:cubicBezTo>
                <a:cubicBezTo>
                  <a:pt x="1300132" y="1748495"/>
                  <a:pt x="1133123" y="1966550"/>
                  <a:pt x="983869" y="2113030"/>
                </a:cubicBezTo>
                <a:cubicBezTo>
                  <a:pt x="834615" y="2259510"/>
                  <a:pt x="663166" y="2366596"/>
                  <a:pt x="534442" y="2442610"/>
                </a:cubicBezTo>
                <a:cubicBezTo>
                  <a:pt x="405718" y="2518624"/>
                  <a:pt x="224837" y="2567450"/>
                  <a:pt x="211521" y="2569116"/>
                </a:cubicBezTo>
                <a:cubicBezTo>
                  <a:pt x="221208" y="2563448"/>
                  <a:pt x="350051" y="2520900"/>
                  <a:pt x="454544" y="2452597"/>
                </a:cubicBezTo>
                <a:cubicBezTo>
                  <a:pt x="568287" y="2378248"/>
                  <a:pt x="749168" y="2272271"/>
                  <a:pt x="893984" y="2123017"/>
                </a:cubicBezTo>
                <a:cubicBezTo>
                  <a:pt x="1038799" y="1973763"/>
                  <a:pt x="1185279" y="1755708"/>
                  <a:pt x="1323436" y="1557072"/>
                </a:cubicBezTo>
                <a:cubicBezTo>
                  <a:pt x="1461593" y="1358437"/>
                  <a:pt x="1588098" y="1109865"/>
                  <a:pt x="1722927" y="931204"/>
                </a:cubicBezTo>
                <a:cubicBezTo>
                  <a:pt x="1857755" y="752543"/>
                  <a:pt x="2007564" y="594411"/>
                  <a:pt x="2132405" y="485106"/>
                </a:cubicBezTo>
                <a:cubicBezTo>
                  <a:pt x="2257245" y="375802"/>
                  <a:pt x="2455797" y="256653"/>
                  <a:pt x="2471971" y="275373"/>
                </a:cubicBezTo>
                <a:cubicBezTo>
                  <a:pt x="2473993" y="277713"/>
                  <a:pt x="2473942" y="278638"/>
                  <a:pt x="2471117" y="279992"/>
                </a:cubicBezTo>
                <a:close/>
                <a:moveTo>
                  <a:pt x="2681770" y="234423"/>
                </a:moveTo>
                <a:cubicBezTo>
                  <a:pt x="2661990" y="243901"/>
                  <a:pt x="2506234" y="274427"/>
                  <a:pt x="1973529" y="958874"/>
                </a:cubicBezTo>
                <a:cubicBezTo>
                  <a:pt x="1881424" y="1100915"/>
                  <a:pt x="1770455" y="1333397"/>
                  <a:pt x="1640620" y="1518161"/>
                </a:cubicBezTo>
                <a:cubicBezTo>
                  <a:pt x="1510786" y="1702926"/>
                  <a:pt x="1343776" y="1920981"/>
                  <a:pt x="1194522" y="2067461"/>
                </a:cubicBezTo>
                <a:cubicBezTo>
                  <a:pt x="1045268" y="2213941"/>
                  <a:pt x="873820" y="2321027"/>
                  <a:pt x="745096" y="2397040"/>
                </a:cubicBezTo>
                <a:cubicBezTo>
                  <a:pt x="616371" y="2473054"/>
                  <a:pt x="435491" y="2521881"/>
                  <a:pt x="422174" y="2523546"/>
                </a:cubicBezTo>
                <a:cubicBezTo>
                  <a:pt x="431862" y="2517879"/>
                  <a:pt x="560705" y="2475330"/>
                  <a:pt x="665197" y="2407027"/>
                </a:cubicBezTo>
                <a:cubicBezTo>
                  <a:pt x="778941" y="2332678"/>
                  <a:pt x="959822" y="2226702"/>
                  <a:pt x="1104637" y="2077448"/>
                </a:cubicBezTo>
                <a:cubicBezTo>
                  <a:pt x="1249452" y="1928194"/>
                  <a:pt x="1395933" y="1710139"/>
                  <a:pt x="1534090" y="1511503"/>
                </a:cubicBezTo>
                <a:cubicBezTo>
                  <a:pt x="1672247" y="1312867"/>
                  <a:pt x="1798752" y="1064295"/>
                  <a:pt x="1933580" y="885634"/>
                </a:cubicBezTo>
                <a:cubicBezTo>
                  <a:pt x="2068408" y="706973"/>
                  <a:pt x="2218218" y="548842"/>
                  <a:pt x="2343058" y="439537"/>
                </a:cubicBezTo>
                <a:cubicBezTo>
                  <a:pt x="2467899" y="330232"/>
                  <a:pt x="2666451" y="211084"/>
                  <a:pt x="2682625" y="229804"/>
                </a:cubicBezTo>
                <a:cubicBezTo>
                  <a:pt x="2684647" y="232144"/>
                  <a:pt x="2684596" y="233069"/>
                  <a:pt x="2681770" y="234423"/>
                </a:cubicBezTo>
                <a:close/>
                <a:moveTo>
                  <a:pt x="2892424" y="188853"/>
                </a:moveTo>
                <a:cubicBezTo>
                  <a:pt x="2872644" y="198331"/>
                  <a:pt x="2716888" y="228858"/>
                  <a:pt x="2184183" y="913305"/>
                </a:cubicBezTo>
                <a:cubicBezTo>
                  <a:pt x="2092078" y="1055346"/>
                  <a:pt x="1981108" y="1287827"/>
                  <a:pt x="1851274" y="1472592"/>
                </a:cubicBezTo>
                <a:cubicBezTo>
                  <a:pt x="1721439" y="1657356"/>
                  <a:pt x="1554430" y="1875411"/>
                  <a:pt x="1405176" y="2021891"/>
                </a:cubicBezTo>
                <a:cubicBezTo>
                  <a:pt x="1255922" y="2168371"/>
                  <a:pt x="1084474" y="2275457"/>
                  <a:pt x="955749" y="2351471"/>
                </a:cubicBezTo>
                <a:cubicBezTo>
                  <a:pt x="827025" y="2427485"/>
                  <a:pt x="646144" y="2476311"/>
                  <a:pt x="632828" y="2477976"/>
                </a:cubicBezTo>
                <a:cubicBezTo>
                  <a:pt x="642515" y="2472309"/>
                  <a:pt x="771358" y="2429761"/>
                  <a:pt x="875851" y="2361458"/>
                </a:cubicBezTo>
                <a:cubicBezTo>
                  <a:pt x="989595" y="2287109"/>
                  <a:pt x="1170475" y="2181132"/>
                  <a:pt x="1315291" y="2031878"/>
                </a:cubicBezTo>
                <a:cubicBezTo>
                  <a:pt x="1460106" y="1882624"/>
                  <a:pt x="1606586" y="1664569"/>
                  <a:pt x="1744743" y="1465933"/>
                </a:cubicBezTo>
                <a:cubicBezTo>
                  <a:pt x="1882900" y="1267297"/>
                  <a:pt x="2009405" y="1018726"/>
                  <a:pt x="2144234" y="840065"/>
                </a:cubicBezTo>
                <a:cubicBezTo>
                  <a:pt x="2279062" y="661404"/>
                  <a:pt x="2428871" y="503272"/>
                  <a:pt x="2553712" y="393967"/>
                </a:cubicBezTo>
                <a:cubicBezTo>
                  <a:pt x="2678552" y="284663"/>
                  <a:pt x="2877105" y="165514"/>
                  <a:pt x="2893279" y="184234"/>
                </a:cubicBezTo>
                <a:cubicBezTo>
                  <a:pt x="2895300" y="186574"/>
                  <a:pt x="2895249" y="187499"/>
                  <a:pt x="2892424" y="188853"/>
                </a:cubicBezTo>
                <a:close/>
                <a:moveTo>
                  <a:pt x="3103077" y="143283"/>
                </a:moveTo>
                <a:cubicBezTo>
                  <a:pt x="3083297" y="152762"/>
                  <a:pt x="2927541" y="183288"/>
                  <a:pt x="2394837" y="867735"/>
                </a:cubicBezTo>
                <a:cubicBezTo>
                  <a:pt x="2302732" y="1009776"/>
                  <a:pt x="2191762" y="1242258"/>
                  <a:pt x="2061928" y="1427022"/>
                </a:cubicBezTo>
                <a:cubicBezTo>
                  <a:pt x="1932093" y="1611787"/>
                  <a:pt x="1765084" y="1829842"/>
                  <a:pt x="1615830" y="1976321"/>
                </a:cubicBezTo>
                <a:cubicBezTo>
                  <a:pt x="1466575" y="2122802"/>
                  <a:pt x="1295127" y="2229887"/>
                  <a:pt x="1166403" y="2305901"/>
                </a:cubicBezTo>
                <a:cubicBezTo>
                  <a:pt x="1037679" y="2381915"/>
                  <a:pt x="856798" y="2430742"/>
                  <a:pt x="843481" y="2432407"/>
                </a:cubicBezTo>
                <a:cubicBezTo>
                  <a:pt x="853169" y="2426740"/>
                  <a:pt x="982012" y="2384191"/>
                  <a:pt x="1086505" y="2315888"/>
                </a:cubicBezTo>
                <a:cubicBezTo>
                  <a:pt x="1200248" y="2241539"/>
                  <a:pt x="1381129" y="2135562"/>
                  <a:pt x="1525944" y="1986308"/>
                </a:cubicBezTo>
                <a:cubicBezTo>
                  <a:pt x="1670760" y="1837054"/>
                  <a:pt x="1817240" y="1619000"/>
                  <a:pt x="1955397" y="1420364"/>
                </a:cubicBezTo>
                <a:cubicBezTo>
                  <a:pt x="2093554" y="1221728"/>
                  <a:pt x="2220059" y="973156"/>
                  <a:pt x="2354887" y="794495"/>
                </a:cubicBezTo>
                <a:cubicBezTo>
                  <a:pt x="2489715" y="615834"/>
                  <a:pt x="2639525" y="457703"/>
                  <a:pt x="2764365" y="348398"/>
                </a:cubicBezTo>
                <a:cubicBezTo>
                  <a:pt x="2889206" y="239093"/>
                  <a:pt x="3087758" y="119945"/>
                  <a:pt x="3103932" y="138665"/>
                </a:cubicBezTo>
                <a:cubicBezTo>
                  <a:pt x="3105954" y="141005"/>
                  <a:pt x="3105903" y="141930"/>
                  <a:pt x="3103077" y="143283"/>
                </a:cubicBezTo>
                <a:close/>
                <a:moveTo>
                  <a:pt x="3313731" y="97714"/>
                </a:moveTo>
                <a:cubicBezTo>
                  <a:pt x="3293951" y="107192"/>
                  <a:pt x="3138195" y="137719"/>
                  <a:pt x="2605490" y="822165"/>
                </a:cubicBezTo>
                <a:cubicBezTo>
                  <a:pt x="2513385" y="964207"/>
                  <a:pt x="2402416" y="1196688"/>
                  <a:pt x="2272581" y="1381452"/>
                </a:cubicBezTo>
                <a:cubicBezTo>
                  <a:pt x="2142747" y="1566217"/>
                  <a:pt x="1975737" y="1784272"/>
                  <a:pt x="1826483" y="1930752"/>
                </a:cubicBezTo>
                <a:cubicBezTo>
                  <a:pt x="1677229" y="2077232"/>
                  <a:pt x="1505781" y="2184318"/>
                  <a:pt x="1377057" y="2260332"/>
                </a:cubicBezTo>
                <a:cubicBezTo>
                  <a:pt x="1248332" y="2336346"/>
                  <a:pt x="1067452" y="2385172"/>
                  <a:pt x="1054135" y="2386837"/>
                </a:cubicBezTo>
                <a:cubicBezTo>
                  <a:pt x="1063823" y="2381170"/>
                  <a:pt x="1192665" y="2338621"/>
                  <a:pt x="1297158" y="2270319"/>
                </a:cubicBezTo>
                <a:cubicBezTo>
                  <a:pt x="1410902" y="2195970"/>
                  <a:pt x="1591783" y="2089993"/>
                  <a:pt x="1736598" y="1940739"/>
                </a:cubicBezTo>
                <a:cubicBezTo>
                  <a:pt x="1881413" y="1791485"/>
                  <a:pt x="2027893" y="1573430"/>
                  <a:pt x="2166050" y="1374794"/>
                </a:cubicBezTo>
                <a:cubicBezTo>
                  <a:pt x="2304207" y="1176158"/>
                  <a:pt x="2430713" y="927587"/>
                  <a:pt x="2565541" y="748925"/>
                </a:cubicBezTo>
                <a:cubicBezTo>
                  <a:pt x="2700369" y="570265"/>
                  <a:pt x="2850178" y="412133"/>
                  <a:pt x="2975019" y="302828"/>
                </a:cubicBezTo>
                <a:cubicBezTo>
                  <a:pt x="3099860" y="193523"/>
                  <a:pt x="3298412" y="74375"/>
                  <a:pt x="3314586" y="93095"/>
                </a:cubicBezTo>
                <a:cubicBezTo>
                  <a:pt x="3316608" y="95435"/>
                  <a:pt x="3316557" y="96360"/>
                  <a:pt x="3313731" y="97714"/>
                </a:cubicBezTo>
                <a:close/>
                <a:moveTo>
                  <a:pt x="3524384" y="52144"/>
                </a:moveTo>
                <a:cubicBezTo>
                  <a:pt x="3504604" y="61623"/>
                  <a:pt x="3348848" y="92149"/>
                  <a:pt x="2816144" y="776596"/>
                </a:cubicBezTo>
                <a:cubicBezTo>
                  <a:pt x="2724039" y="918637"/>
                  <a:pt x="2613069" y="1151119"/>
                  <a:pt x="2483235" y="1335883"/>
                </a:cubicBezTo>
                <a:cubicBezTo>
                  <a:pt x="2353400" y="1520648"/>
                  <a:pt x="2186391" y="1738703"/>
                  <a:pt x="2037137" y="1885182"/>
                </a:cubicBezTo>
                <a:cubicBezTo>
                  <a:pt x="1887883" y="2031663"/>
                  <a:pt x="1716434" y="2138748"/>
                  <a:pt x="1587710" y="2214762"/>
                </a:cubicBezTo>
                <a:cubicBezTo>
                  <a:pt x="1458986" y="2290776"/>
                  <a:pt x="1278105" y="2339603"/>
                  <a:pt x="1264789" y="2341268"/>
                </a:cubicBezTo>
                <a:cubicBezTo>
                  <a:pt x="1274476" y="2335601"/>
                  <a:pt x="1403319" y="2293052"/>
                  <a:pt x="1507812" y="2224749"/>
                </a:cubicBezTo>
                <a:cubicBezTo>
                  <a:pt x="1621555" y="2150400"/>
                  <a:pt x="1802436" y="2044423"/>
                  <a:pt x="1947252" y="1895169"/>
                </a:cubicBezTo>
                <a:cubicBezTo>
                  <a:pt x="2092067" y="1745915"/>
                  <a:pt x="2238547" y="1527861"/>
                  <a:pt x="2376704" y="1329225"/>
                </a:cubicBezTo>
                <a:cubicBezTo>
                  <a:pt x="2514861" y="1130589"/>
                  <a:pt x="2641366" y="882017"/>
                  <a:pt x="2776195" y="703356"/>
                </a:cubicBezTo>
                <a:cubicBezTo>
                  <a:pt x="2911023" y="524695"/>
                  <a:pt x="3060832" y="366563"/>
                  <a:pt x="3185673" y="257259"/>
                </a:cubicBezTo>
                <a:cubicBezTo>
                  <a:pt x="3310513" y="147954"/>
                  <a:pt x="3509066" y="28805"/>
                  <a:pt x="3525239" y="47526"/>
                </a:cubicBezTo>
                <a:cubicBezTo>
                  <a:pt x="3527261" y="49866"/>
                  <a:pt x="3527210" y="50790"/>
                  <a:pt x="3524384" y="52144"/>
                </a:cubicBezTo>
                <a:close/>
                <a:moveTo>
                  <a:pt x="3735038" y="6575"/>
                </a:moveTo>
                <a:cubicBezTo>
                  <a:pt x="3715258" y="16053"/>
                  <a:pt x="3559502" y="46579"/>
                  <a:pt x="3026797" y="731026"/>
                </a:cubicBezTo>
                <a:cubicBezTo>
                  <a:pt x="2934692" y="873067"/>
                  <a:pt x="2823723" y="1105549"/>
                  <a:pt x="2693888" y="1290313"/>
                </a:cubicBezTo>
                <a:cubicBezTo>
                  <a:pt x="2564054" y="1475078"/>
                  <a:pt x="2397044" y="1693133"/>
                  <a:pt x="2247790" y="1839613"/>
                </a:cubicBezTo>
                <a:cubicBezTo>
                  <a:pt x="2098536" y="1986093"/>
                  <a:pt x="1927088" y="2093179"/>
                  <a:pt x="1798364" y="2169193"/>
                </a:cubicBezTo>
                <a:cubicBezTo>
                  <a:pt x="1669639" y="2245207"/>
                  <a:pt x="1488759" y="2294033"/>
                  <a:pt x="1475442" y="2295698"/>
                </a:cubicBezTo>
                <a:cubicBezTo>
                  <a:pt x="1485130" y="2290031"/>
                  <a:pt x="1613973" y="2247482"/>
                  <a:pt x="1718465" y="2179180"/>
                </a:cubicBezTo>
                <a:cubicBezTo>
                  <a:pt x="1832209" y="2104830"/>
                  <a:pt x="2013090" y="1998854"/>
                  <a:pt x="2157905" y="1849600"/>
                </a:cubicBezTo>
                <a:cubicBezTo>
                  <a:pt x="2302720" y="1700346"/>
                  <a:pt x="2449201" y="1482291"/>
                  <a:pt x="2587358" y="1283655"/>
                </a:cubicBezTo>
                <a:cubicBezTo>
                  <a:pt x="2725515" y="1085019"/>
                  <a:pt x="2852020" y="836448"/>
                  <a:pt x="2986848" y="657786"/>
                </a:cubicBezTo>
                <a:cubicBezTo>
                  <a:pt x="3121676" y="479125"/>
                  <a:pt x="3271485" y="320994"/>
                  <a:pt x="3396326" y="211689"/>
                </a:cubicBezTo>
                <a:cubicBezTo>
                  <a:pt x="3521167" y="102384"/>
                  <a:pt x="3719719" y="-16764"/>
                  <a:pt x="3735893" y="1956"/>
                </a:cubicBezTo>
                <a:cubicBezTo>
                  <a:pt x="3737915" y="4296"/>
                  <a:pt x="3737864" y="5221"/>
                  <a:pt x="3735038" y="6575"/>
                </a:cubicBezTo>
                <a:close/>
              </a:path>
            </a:pathLst>
          </a:custGeom>
          <a:gradFill>
            <a:gsLst>
              <a:gs pos="5000">
                <a:schemeClr val="accent1">
                  <a:tint val="66000"/>
                  <a:satMod val="160000"/>
                </a:schemeClr>
              </a:gs>
              <a:gs pos="75000">
                <a:schemeClr val="accent1">
                  <a:tint val="66000"/>
                  <a:satMod val="160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51000">
                <a:srgbClr val="EECFCF"/>
              </a:gs>
              <a:gs pos="27000">
                <a:srgbClr val="DC8F8F"/>
              </a:gs>
              <a:gs pos="37917">
                <a:schemeClr val="accent1">
                  <a:tint val="66000"/>
                  <a:satMod val="160000"/>
                </a:schemeClr>
              </a:gs>
              <a:gs pos="62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freezing" dir="t"/>
          </a:scene3d>
          <a:sp3d prstMaterial="matte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3" name="22 Forma libre"/>
          <p:cNvSpPr/>
          <p:nvPr/>
        </p:nvSpPr>
        <p:spPr>
          <a:xfrm rot="12767616" flipH="1">
            <a:off x="6978531" y="3418202"/>
            <a:ext cx="2663403" cy="1287019"/>
          </a:xfrm>
          <a:custGeom>
            <a:avLst/>
            <a:gdLst/>
            <a:ahLst/>
            <a:cxnLst/>
            <a:rect l="l" t="t" r="r" b="b"/>
            <a:pathLst>
              <a:path w="3737299" h="2614730">
                <a:moveTo>
                  <a:pt x="2260463" y="325562"/>
                </a:moveTo>
                <a:cubicBezTo>
                  <a:pt x="2240683" y="335040"/>
                  <a:pt x="2084927" y="365566"/>
                  <a:pt x="1552222" y="1050013"/>
                </a:cubicBezTo>
                <a:cubicBezTo>
                  <a:pt x="1460117" y="1192054"/>
                  <a:pt x="1349148" y="1424536"/>
                  <a:pt x="1219313" y="1609300"/>
                </a:cubicBezTo>
                <a:cubicBezTo>
                  <a:pt x="1089479" y="1794065"/>
                  <a:pt x="922469" y="2012120"/>
                  <a:pt x="773215" y="2158600"/>
                </a:cubicBezTo>
                <a:cubicBezTo>
                  <a:pt x="623961" y="2305080"/>
                  <a:pt x="452513" y="2412166"/>
                  <a:pt x="323789" y="2488179"/>
                </a:cubicBezTo>
                <a:cubicBezTo>
                  <a:pt x="195064" y="2564194"/>
                  <a:pt x="14183" y="2613020"/>
                  <a:pt x="867" y="2614685"/>
                </a:cubicBezTo>
                <a:cubicBezTo>
                  <a:pt x="-12449" y="2616350"/>
                  <a:pt x="130147" y="2572516"/>
                  <a:pt x="243890" y="2498166"/>
                </a:cubicBezTo>
                <a:cubicBezTo>
                  <a:pt x="357634" y="2423817"/>
                  <a:pt x="538515" y="2317841"/>
                  <a:pt x="683330" y="2168587"/>
                </a:cubicBezTo>
                <a:cubicBezTo>
                  <a:pt x="828145" y="2019333"/>
                  <a:pt x="974625" y="1801278"/>
                  <a:pt x="1112782" y="1602642"/>
                </a:cubicBezTo>
                <a:cubicBezTo>
                  <a:pt x="1250939" y="1404006"/>
                  <a:pt x="1377445" y="1155435"/>
                  <a:pt x="1512273" y="976773"/>
                </a:cubicBezTo>
                <a:cubicBezTo>
                  <a:pt x="1647101" y="798112"/>
                  <a:pt x="1796910" y="639981"/>
                  <a:pt x="1921751" y="530676"/>
                </a:cubicBezTo>
                <a:cubicBezTo>
                  <a:pt x="2046592" y="421371"/>
                  <a:pt x="2245144" y="302223"/>
                  <a:pt x="2261318" y="320943"/>
                </a:cubicBezTo>
                <a:cubicBezTo>
                  <a:pt x="2263339" y="323283"/>
                  <a:pt x="2263289" y="324208"/>
                  <a:pt x="2260463" y="325562"/>
                </a:cubicBezTo>
                <a:close/>
                <a:moveTo>
                  <a:pt x="2471117" y="279992"/>
                </a:moveTo>
                <a:cubicBezTo>
                  <a:pt x="2451336" y="289470"/>
                  <a:pt x="2295580" y="319997"/>
                  <a:pt x="1762876" y="1004444"/>
                </a:cubicBezTo>
                <a:cubicBezTo>
                  <a:pt x="1670771" y="1146485"/>
                  <a:pt x="1559801" y="1378966"/>
                  <a:pt x="1429967" y="1563731"/>
                </a:cubicBezTo>
                <a:cubicBezTo>
                  <a:pt x="1300132" y="1748495"/>
                  <a:pt x="1133123" y="1966550"/>
                  <a:pt x="983869" y="2113030"/>
                </a:cubicBezTo>
                <a:cubicBezTo>
                  <a:pt x="834615" y="2259510"/>
                  <a:pt x="663166" y="2366596"/>
                  <a:pt x="534442" y="2442610"/>
                </a:cubicBezTo>
                <a:cubicBezTo>
                  <a:pt x="405718" y="2518624"/>
                  <a:pt x="224837" y="2567450"/>
                  <a:pt x="211521" y="2569116"/>
                </a:cubicBezTo>
                <a:cubicBezTo>
                  <a:pt x="221208" y="2563448"/>
                  <a:pt x="350051" y="2520900"/>
                  <a:pt x="454544" y="2452597"/>
                </a:cubicBezTo>
                <a:cubicBezTo>
                  <a:pt x="568287" y="2378248"/>
                  <a:pt x="749168" y="2272271"/>
                  <a:pt x="893984" y="2123017"/>
                </a:cubicBezTo>
                <a:cubicBezTo>
                  <a:pt x="1038799" y="1973763"/>
                  <a:pt x="1185279" y="1755708"/>
                  <a:pt x="1323436" y="1557072"/>
                </a:cubicBezTo>
                <a:cubicBezTo>
                  <a:pt x="1461593" y="1358437"/>
                  <a:pt x="1588098" y="1109865"/>
                  <a:pt x="1722927" y="931204"/>
                </a:cubicBezTo>
                <a:cubicBezTo>
                  <a:pt x="1857755" y="752543"/>
                  <a:pt x="2007564" y="594411"/>
                  <a:pt x="2132405" y="485106"/>
                </a:cubicBezTo>
                <a:cubicBezTo>
                  <a:pt x="2257245" y="375802"/>
                  <a:pt x="2455797" y="256653"/>
                  <a:pt x="2471971" y="275373"/>
                </a:cubicBezTo>
                <a:cubicBezTo>
                  <a:pt x="2473993" y="277713"/>
                  <a:pt x="2473942" y="278638"/>
                  <a:pt x="2471117" y="279992"/>
                </a:cubicBezTo>
                <a:close/>
                <a:moveTo>
                  <a:pt x="2681770" y="234423"/>
                </a:moveTo>
                <a:cubicBezTo>
                  <a:pt x="2661990" y="243901"/>
                  <a:pt x="2506234" y="274427"/>
                  <a:pt x="1973529" y="958874"/>
                </a:cubicBezTo>
                <a:cubicBezTo>
                  <a:pt x="1881424" y="1100915"/>
                  <a:pt x="1770455" y="1333397"/>
                  <a:pt x="1640620" y="1518161"/>
                </a:cubicBezTo>
                <a:cubicBezTo>
                  <a:pt x="1510786" y="1702926"/>
                  <a:pt x="1343776" y="1920981"/>
                  <a:pt x="1194522" y="2067461"/>
                </a:cubicBezTo>
                <a:cubicBezTo>
                  <a:pt x="1045268" y="2213941"/>
                  <a:pt x="873820" y="2321027"/>
                  <a:pt x="745096" y="2397040"/>
                </a:cubicBezTo>
                <a:cubicBezTo>
                  <a:pt x="616371" y="2473054"/>
                  <a:pt x="435491" y="2521881"/>
                  <a:pt x="422174" y="2523546"/>
                </a:cubicBezTo>
                <a:cubicBezTo>
                  <a:pt x="431862" y="2517879"/>
                  <a:pt x="560705" y="2475330"/>
                  <a:pt x="665197" y="2407027"/>
                </a:cubicBezTo>
                <a:cubicBezTo>
                  <a:pt x="778941" y="2332678"/>
                  <a:pt x="959822" y="2226702"/>
                  <a:pt x="1104637" y="2077448"/>
                </a:cubicBezTo>
                <a:cubicBezTo>
                  <a:pt x="1249452" y="1928194"/>
                  <a:pt x="1395933" y="1710139"/>
                  <a:pt x="1534090" y="1511503"/>
                </a:cubicBezTo>
                <a:cubicBezTo>
                  <a:pt x="1672247" y="1312867"/>
                  <a:pt x="1798752" y="1064295"/>
                  <a:pt x="1933580" y="885634"/>
                </a:cubicBezTo>
                <a:cubicBezTo>
                  <a:pt x="2068408" y="706973"/>
                  <a:pt x="2218218" y="548842"/>
                  <a:pt x="2343058" y="439537"/>
                </a:cubicBezTo>
                <a:cubicBezTo>
                  <a:pt x="2467899" y="330232"/>
                  <a:pt x="2666451" y="211084"/>
                  <a:pt x="2682625" y="229804"/>
                </a:cubicBezTo>
                <a:cubicBezTo>
                  <a:pt x="2684647" y="232144"/>
                  <a:pt x="2684596" y="233069"/>
                  <a:pt x="2681770" y="234423"/>
                </a:cubicBezTo>
                <a:close/>
                <a:moveTo>
                  <a:pt x="2892424" y="188853"/>
                </a:moveTo>
                <a:cubicBezTo>
                  <a:pt x="2872644" y="198331"/>
                  <a:pt x="2716888" y="228858"/>
                  <a:pt x="2184183" y="913305"/>
                </a:cubicBezTo>
                <a:cubicBezTo>
                  <a:pt x="2092078" y="1055346"/>
                  <a:pt x="1981108" y="1287827"/>
                  <a:pt x="1851274" y="1472592"/>
                </a:cubicBezTo>
                <a:cubicBezTo>
                  <a:pt x="1721439" y="1657356"/>
                  <a:pt x="1554430" y="1875411"/>
                  <a:pt x="1405176" y="2021891"/>
                </a:cubicBezTo>
                <a:cubicBezTo>
                  <a:pt x="1255922" y="2168371"/>
                  <a:pt x="1084474" y="2275457"/>
                  <a:pt x="955749" y="2351471"/>
                </a:cubicBezTo>
                <a:cubicBezTo>
                  <a:pt x="827025" y="2427485"/>
                  <a:pt x="646144" y="2476311"/>
                  <a:pt x="632828" y="2477976"/>
                </a:cubicBezTo>
                <a:cubicBezTo>
                  <a:pt x="642515" y="2472309"/>
                  <a:pt x="771358" y="2429761"/>
                  <a:pt x="875851" y="2361458"/>
                </a:cubicBezTo>
                <a:cubicBezTo>
                  <a:pt x="989595" y="2287109"/>
                  <a:pt x="1170475" y="2181132"/>
                  <a:pt x="1315291" y="2031878"/>
                </a:cubicBezTo>
                <a:cubicBezTo>
                  <a:pt x="1460106" y="1882624"/>
                  <a:pt x="1606586" y="1664569"/>
                  <a:pt x="1744743" y="1465933"/>
                </a:cubicBezTo>
                <a:cubicBezTo>
                  <a:pt x="1882900" y="1267297"/>
                  <a:pt x="2009405" y="1018726"/>
                  <a:pt x="2144234" y="840065"/>
                </a:cubicBezTo>
                <a:cubicBezTo>
                  <a:pt x="2279062" y="661404"/>
                  <a:pt x="2428871" y="503272"/>
                  <a:pt x="2553712" y="393967"/>
                </a:cubicBezTo>
                <a:cubicBezTo>
                  <a:pt x="2678552" y="284663"/>
                  <a:pt x="2877105" y="165514"/>
                  <a:pt x="2893279" y="184234"/>
                </a:cubicBezTo>
                <a:cubicBezTo>
                  <a:pt x="2895300" y="186574"/>
                  <a:pt x="2895249" y="187499"/>
                  <a:pt x="2892424" y="188853"/>
                </a:cubicBezTo>
                <a:close/>
                <a:moveTo>
                  <a:pt x="3103077" y="143283"/>
                </a:moveTo>
                <a:cubicBezTo>
                  <a:pt x="3083297" y="152762"/>
                  <a:pt x="2927541" y="183288"/>
                  <a:pt x="2394837" y="867735"/>
                </a:cubicBezTo>
                <a:cubicBezTo>
                  <a:pt x="2302732" y="1009776"/>
                  <a:pt x="2191762" y="1242258"/>
                  <a:pt x="2061928" y="1427022"/>
                </a:cubicBezTo>
                <a:cubicBezTo>
                  <a:pt x="1932093" y="1611787"/>
                  <a:pt x="1765084" y="1829842"/>
                  <a:pt x="1615830" y="1976321"/>
                </a:cubicBezTo>
                <a:cubicBezTo>
                  <a:pt x="1466575" y="2122802"/>
                  <a:pt x="1295127" y="2229887"/>
                  <a:pt x="1166403" y="2305901"/>
                </a:cubicBezTo>
                <a:cubicBezTo>
                  <a:pt x="1037679" y="2381915"/>
                  <a:pt x="856798" y="2430742"/>
                  <a:pt x="843481" y="2432407"/>
                </a:cubicBezTo>
                <a:cubicBezTo>
                  <a:pt x="853169" y="2426740"/>
                  <a:pt x="982012" y="2384191"/>
                  <a:pt x="1086505" y="2315888"/>
                </a:cubicBezTo>
                <a:cubicBezTo>
                  <a:pt x="1200248" y="2241539"/>
                  <a:pt x="1381129" y="2135562"/>
                  <a:pt x="1525944" y="1986308"/>
                </a:cubicBezTo>
                <a:cubicBezTo>
                  <a:pt x="1670760" y="1837054"/>
                  <a:pt x="1817240" y="1619000"/>
                  <a:pt x="1955397" y="1420364"/>
                </a:cubicBezTo>
                <a:cubicBezTo>
                  <a:pt x="2093554" y="1221728"/>
                  <a:pt x="2220059" y="973156"/>
                  <a:pt x="2354887" y="794495"/>
                </a:cubicBezTo>
                <a:cubicBezTo>
                  <a:pt x="2489715" y="615834"/>
                  <a:pt x="2639525" y="457703"/>
                  <a:pt x="2764365" y="348398"/>
                </a:cubicBezTo>
                <a:cubicBezTo>
                  <a:pt x="2889206" y="239093"/>
                  <a:pt x="3087758" y="119945"/>
                  <a:pt x="3103932" y="138665"/>
                </a:cubicBezTo>
                <a:cubicBezTo>
                  <a:pt x="3105954" y="141005"/>
                  <a:pt x="3105903" y="141930"/>
                  <a:pt x="3103077" y="143283"/>
                </a:cubicBezTo>
                <a:close/>
                <a:moveTo>
                  <a:pt x="3313731" y="97714"/>
                </a:moveTo>
                <a:cubicBezTo>
                  <a:pt x="3293951" y="107192"/>
                  <a:pt x="3138195" y="137719"/>
                  <a:pt x="2605490" y="822165"/>
                </a:cubicBezTo>
                <a:cubicBezTo>
                  <a:pt x="2513385" y="964207"/>
                  <a:pt x="2402416" y="1196688"/>
                  <a:pt x="2272581" y="1381452"/>
                </a:cubicBezTo>
                <a:cubicBezTo>
                  <a:pt x="2142747" y="1566217"/>
                  <a:pt x="1975737" y="1784272"/>
                  <a:pt x="1826483" y="1930752"/>
                </a:cubicBezTo>
                <a:cubicBezTo>
                  <a:pt x="1677229" y="2077232"/>
                  <a:pt x="1505781" y="2184318"/>
                  <a:pt x="1377057" y="2260332"/>
                </a:cubicBezTo>
                <a:cubicBezTo>
                  <a:pt x="1248332" y="2336346"/>
                  <a:pt x="1067452" y="2385172"/>
                  <a:pt x="1054135" y="2386837"/>
                </a:cubicBezTo>
                <a:cubicBezTo>
                  <a:pt x="1063823" y="2381170"/>
                  <a:pt x="1192665" y="2338621"/>
                  <a:pt x="1297158" y="2270319"/>
                </a:cubicBezTo>
                <a:cubicBezTo>
                  <a:pt x="1410902" y="2195970"/>
                  <a:pt x="1591783" y="2089993"/>
                  <a:pt x="1736598" y="1940739"/>
                </a:cubicBezTo>
                <a:cubicBezTo>
                  <a:pt x="1881413" y="1791485"/>
                  <a:pt x="2027893" y="1573430"/>
                  <a:pt x="2166050" y="1374794"/>
                </a:cubicBezTo>
                <a:cubicBezTo>
                  <a:pt x="2304207" y="1176158"/>
                  <a:pt x="2430713" y="927587"/>
                  <a:pt x="2565541" y="748925"/>
                </a:cubicBezTo>
                <a:cubicBezTo>
                  <a:pt x="2700369" y="570265"/>
                  <a:pt x="2850178" y="412133"/>
                  <a:pt x="2975019" y="302828"/>
                </a:cubicBezTo>
                <a:cubicBezTo>
                  <a:pt x="3099860" y="193523"/>
                  <a:pt x="3298412" y="74375"/>
                  <a:pt x="3314586" y="93095"/>
                </a:cubicBezTo>
                <a:cubicBezTo>
                  <a:pt x="3316608" y="95435"/>
                  <a:pt x="3316557" y="96360"/>
                  <a:pt x="3313731" y="97714"/>
                </a:cubicBezTo>
                <a:close/>
                <a:moveTo>
                  <a:pt x="3524384" y="52144"/>
                </a:moveTo>
                <a:cubicBezTo>
                  <a:pt x="3504604" y="61623"/>
                  <a:pt x="3348848" y="92149"/>
                  <a:pt x="2816144" y="776596"/>
                </a:cubicBezTo>
                <a:cubicBezTo>
                  <a:pt x="2724039" y="918637"/>
                  <a:pt x="2613069" y="1151119"/>
                  <a:pt x="2483235" y="1335883"/>
                </a:cubicBezTo>
                <a:cubicBezTo>
                  <a:pt x="2353400" y="1520648"/>
                  <a:pt x="2186391" y="1738703"/>
                  <a:pt x="2037137" y="1885182"/>
                </a:cubicBezTo>
                <a:cubicBezTo>
                  <a:pt x="1887883" y="2031663"/>
                  <a:pt x="1716434" y="2138748"/>
                  <a:pt x="1587710" y="2214762"/>
                </a:cubicBezTo>
                <a:cubicBezTo>
                  <a:pt x="1458986" y="2290776"/>
                  <a:pt x="1278105" y="2339603"/>
                  <a:pt x="1264789" y="2341268"/>
                </a:cubicBezTo>
                <a:cubicBezTo>
                  <a:pt x="1274476" y="2335601"/>
                  <a:pt x="1403319" y="2293052"/>
                  <a:pt x="1507812" y="2224749"/>
                </a:cubicBezTo>
                <a:cubicBezTo>
                  <a:pt x="1621555" y="2150400"/>
                  <a:pt x="1802436" y="2044423"/>
                  <a:pt x="1947252" y="1895169"/>
                </a:cubicBezTo>
                <a:cubicBezTo>
                  <a:pt x="2092067" y="1745915"/>
                  <a:pt x="2238547" y="1527861"/>
                  <a:pt x="2376704" y="1329225"/>
                </a:cubicBezTo>
                <a:cubicBezTo>
                  <a:pt x="2514861" y="1130589"/>
                  <a:pt x="2641366" y="882017"/>
                  <a:pt x="2776195" y="703356"/>
                </a:cubicBezTo>
                <a:cubicBezTo>
                  <a:pt x="2911023" y="524695"/>
                  <a:pt x="3060832" y="366563"/>
                  <a:pt x="3185673" y="257259"/>
                </a:cubicBezTo>
                <a:cubicBezTo>
                  <a:pt x="3310513" y="147954"/>
                  <a:pt x="3509066" y="28805"/>
                  <a:pt x="3525239" y="47526"/>
                </a:cubicBezTo>
                <a:cubicBezTo>
                  <a:pt x="3527261" y="49866"/>
                  <a:pt x="3527210" y="50790"/>
                  <a:pt x="3524384" y="52144"/>
                </a:cubicBezTo>
                <a:close/>
                <a:moveTo>
                  <a:pt x="3735038" y="6575"/>
                </a:moveTo>
                <a:cubicBezTo>
                  <a:pt x="3715258" y="16053"/>
                  <a:pt x="3559502" y="46579"/>
                  <a:pt x="3026797" y="731026"/>
                </a:cubicBezTo>
                <a:cubicBezTo>
                  <a:pt x="2934692" y="873067"/>
                  <a:pt x="2823723" y="1105549"/>
                  <a:pt x="2693888" y="1290313"/>
                </a:cubicBezTo>
                <a:cubicBezTo>
                  <a:pt x="2564054" y="1475078"/>
                  <a:pt x="2397044" y="1693133"/>
                  <a:pt x="2247790" y="1839613"/>
                </a:cubicBezTo>
                <a:cubicBezTo>
                  <a:pt x="2098536" y="1986093"/>
                  <a:pt x="1927088" y="2093179"/>
                  <a:pt x="1798364" y="2169193"/>
                </a:cubicBezTo>
                <a:cubicBezTo>
                  <a:pt x="1669639" y="2245207"/>
                  <a:pt x="1488759" y="2294033"/>
                  <a:pt x="1475442" y="2295698"/>
                </a:cubicBezTo>
                <a:cubicBezTo>
                  <a:pt x="1485130" y="2290031"/>
                  <a:pt x="1613973" y="2247482"/>
                  <a:pt x="1718465" y="2179180"/>
                </a:cubicBezTo>
                <a:cubicBezTo>
                  <a:pt x="1832209" y="2104830"/>
                  <a:pt x="2013090" y="1998854"/>
                  <a:pt x="2157905" y="1849600"/>
                </a:cubicBezTo>
                <a:cubicBezTo>
                  <a:pt x="2302720" y="1700346"/>
                  <a:pt x="2449201" y="1482291"/>
                  <a:pt x="2587358" y="1283655"/>
                </a:cubicBezTo>
                <a:cubicBezTo>
                  <a:pt x="2725515" y="1085019"/>
                  <a:pt x="2852020" y="836448"/>
                  <a:pt x="2986848" y="657786"/>
                </a:cubicBezTo>
                <a:cubicBezTo>
                  <a:pt x="3121676" y="479125"/>
                  <a:pt x="3271485" y="320994"/>
                  <a:pt x="3396326" y="211689"/>
                </a:cubicBezTo>
                <a:cubicBezTo>
                  <a:pt x="3521167" y="102384"/>
                  <a:pt x="3719719" y="-16764"/>
                  <a:pt x="3735893" y="1956"/>
                </a:cubicBezTo>
                <a:cubicBezTo>
                  <a:pt x="3737915" y="4296"/>
                  <a:pt x="3737864" y="5221"/>
                  <a:pt x="3735038" y="6575"/>
                </a:cubicBezTo>
                <a:close/>
              </a:path>
            </a:pathLst>
          </a:custGeom>
          <a:gradFill>
            <a:gsLst>
              <a:gs pos="5000">
                <a:schemeClr val="accent1">
                  <a:tint val="66000"/>
                  <a:satMod val="160000"/>
                </a:schemeClr>
              </a:gs>
              <a:gs pos="75000">
                <a:schemeClr val="accent1">
                  <a:tint val="66000"/>
                  <a:satMod val="160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51000">
                <a:srgbClr val="EECFCF"/>
              </a:gs>
              <a:gs pos="27000">
                <a:srgbClr val="DC8F8F"/>
              </a:gs>
              <a:gs pos="37917">
                <a:schemeClr val="accent1">
                  <a:tint val="66000"/>
                  <a:satMod val="160000"/>
                </a:schemeClr>
              </a:gs>
              <a:gs pos="62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freezing" dir="t"/>
          </a:scene3d>
          <a:sp3d prstMaterial="translucentPowder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4" name="23 Forma libre"/>
          <p:cNvSpPr/>
          <p:nvPr/>
        </p:nvSpPr>
        <p:spPr>
          <a:xfrm rot="8832384">
            <a:off x="-423726" y="3532503"/>
            <a:ext cx="2663403" cy="1287019"/>
          </a:xfrm>
          <a:custGeom>
            <a:avLst/>
            <a:gdLst/>
            <a:ahLst/>
            <a:cxnLst/>
            <a:rect l="l" t="t" r="r" b="b"/>
            <a:pathLst>
              <a:path w="3737299" h="2614730">
                <a:moveTo>
                  <a:pt x="2260463" y="325562"/>
                </a:moveTo>
                <a:cubicBezTo>
                  <a:pt x="2240683" y="335040"/>
                  <a:pt x="2084927" y="365566"/>
                  <a:pt x="1552222" y="1050013"/>
                </a:cubicBezTo>
                <a:cubicBezTo>
                  <a:pt x="1460117" y="1192054"/>
                  <a:pt x="1349148" y="1424536"/>
                  <a:pt x="1219313" y="1609300"/>
                </a:cubicBezTo>
                <a:cubicBezTo>
                  <a:pt x="1089479" y="1794065"/>
                  <a:pt x="922469" y="2012120"/>
                  <a:pt x="773215" y="2158600"/>
                </a:cubicBezTo>
                <a:cubicBezTo>
                  <a:pt x="623961" y="2305080"/>
                  <a:pt x="452513" y="2412166"/>
                  <a:pt x="323789" y="2488179"/>
                </a:cubicBezTo>
                <a:cubicBezTo>
                  <a:pt x="195064" y="2564194"/>
                  <a:pt x="14183" y="2613020"/>
                  <a:pt x="867" y="2614685"/>
                </a:cubicBezTo>
                <a:cubicBezTo>
                  <a:pt x="-12449" y="2616350"/>
                  <a:pt x="130147" y="2572516"/>
                  <a:pt x="243890" y="2498166"/>
                </a:cubicBezTo>
                <a:cubicBezTo>
                  <a:pt x="357634" y="2423817"/>
                  <a:pt x="538515" y="2317841"/>
                  <a:pt x="683330" y="2168587"/>
                </a:cubicBezTo>
                <a:cubicBezTo>
                  <a:pt x="828145" y="2019333"/>
                  <a:pt x="974625" y="1801278"/>
                  <a:pt x="1112782" y="1602642"/>
                </a:cubicBezTo>
                <a:cubicBezTo>
                  <a:pt x="1250939" y="1404006"/>
                  <a:pt x="1377445" y="1155435"/>
                  <a:pt x="1512273" y="976773"/>
                </a:cubicBezTo>
                <a:cubicBezTo>
                  <a:pt x="1647101" y="798112"/>
                  <a:pt x="1796910" y="639981"/>
                  <a:pt x="1921751" y="530676"/>
                </a:cubicBezTo>
                <a:cubicBezTo>
                  <a:pt x="2046592" y="421371"/>
                  <a:pt x="2245144" y="302223"/>
                  <a:pt x="2261318" y="320943"/>
                </a:cubicBezTo>
                <a:cubicBezTo>
                  <a:pt x="2263339" y="323283"/>
                  <a:pt x="2263289" y="324208"/>
                  <a:pt x="2260463" y="325562"/>
                </a:cubicBezTo>
                <a:close/>
                <a:moveTo>
                  <a:pt x="2471117" y="279992"/>
                </a:moveTo>
                <a:cubicBezTo>
                  <a:pt x="2451336" y="289470"/>
                  <a:pt x="2295580" y="319997"/>
                  <a:pt x="1762876" y="1004444"/>
                </a:cubicBezTo>
                <a:cubicBezTo>
                  <a:pt x="1670771" y="1146485"/>
                  <a:pt x="1559801" y="1378966"/>
                  <a:pt x="1429967" y="1563731"/>
                </a:cubicBezTo>
                <a:cubicBezTo>
                  <a:pt x="1300132" y="1748495"/>
                  <a:pt x="1133123" y="1966550"/>
                  <a:pt x="983869" y="2113030"/>
                </a:cubicBezTo>
                <a:cubicBezTo>
                  <a:pt x="834615" y="2259510"/>
                  <a:pt x="663166" y="2366596"/>
                  <a:pt x="534442" y="2442610"/>
                </a:cubicBezTo>
                <a:cubicBezTo>
                  <a:pt x="405718" y="2518624"/>
                  <a:pt x="224837" y="2567450"/>
                  <a:pt x="211521" y="2569116"/>
                </a:cubicBezTo>
                <a:cubicBezTo>
                  <a:pt x="221208" y="2563448"/>
                  <a:pt x="350051" y="2520900"/>
                  <a:pt x="454544" y="2452597"/>
                </a:cubicBezTo>
                <a:cubicBezTo>
                  <a:pt x="568287" y="2378248"/>
                  <a:pt x="749168" y="2272271"/>
                  <a:pt x="893984" y="2123017"/>
                </a:cubicBezTo>
                <a:cubicBezTo>
                  <a:pt x="1038799" y="1973763"/>
                  <a:pt x="1185279" y="1755708"/>
                  <a:pt x="1323436" y="1557072"/>
                </a:cubicBezTo>
                <a:cubicBezTo>
                  <a:pt x="1461593" y="1358437"/>
                  <a:pt x="1588098" y="1109865"/>
                  <a:pt x="1722927" y="931204"/>
                </a:cubicBezTo>
                <a:cubicBezTo>
                  <a:pt x="1857755" y="752543"/>
                  <a:pt x="2007564" y="594411"/>
                  <a:pt x="2132405" y="485106"/>
                </a:cubicBezTo>
                <a:cubicBezTo>
                  <a:pt x="2257245" y="375802"/>
                  <a:pt x="2455797" y="256653"/>
                  <a:pt x="2471971" y="275373"/>
                </a:cubicBezTo>
                <a:cubicBezTo>
                  <a:pt x="2473993" y="277713"/>
                  <a:pt x="2473942" y="278638"/>
                  <a:pt x="2471117" y="279992"/>
                </a:cubicBezTo>
                <a:close/>
                <a:moveTo>
                  <a:pt x="2681770" y="234423"/>
                </a:moveTo>
                <a:cubicBezTo>
                  <a:pt x="2661990" y="243901"/>
                  <a:pt x="2506234" y="274427"/>
                  <a:pt x="1973529" y="958874"/>
                </a:cubicBezTo>
                <a:cubicBezTo>
                  <a:pt x="1881424" y="1100915"/>
                  <a:pt x="1770455" y="1333397"/>
                  <a:pt x="1640620" y="1518161"/>
                </a:cubicBezTo>
                <a:cubicBezTo>
                  <a:pt x="1510786" y="1702926"/>
                  <a:pt x="1343776" y="1920981"/>
                  <a:pt x="1194522" y="2067461"/>
                </a:cubicBezTo>
                <a:cubicBezTo>
                  <a:pt x="1045268" y="2213941"/>
                  <a:pt x="873820" y="2321027"/>
                  <a:pt x="745096" y="2397040"/>
                </a:cubicBezTo>
                <a:cubicBezTo>
                  <a:pt x="616371" y="2473054"/>
                  <a:pt x="435491" y="2521881"/>
                  <a:pt x="422174" y="2523546"/>
                </a:cubicBezTo>
                <a:cubicBezTo>
                  <a:pt x="431862" y="2517879"/>
                  <a:pt x="560705" y="2475330"/>
                  <a:pt x="665197" y="2407027"/>
                </a:cubicBezTo>
                <a:cubicBezTo>
                  <a:pt x="778941" y="2332678"/>
                  <a:pt x="959822" y="2226702"/>
                  <a:pt x="1104637" y="2077448"/>
                </a:cubicBezTo>
                <a:cubicBezTo>
                  <a:pt x="1249452" y="1928194"/>
                  <a:pt x="1395933" y="1710139"/>
                  <a:pt x="1534090" y="1511503"/>
                </a:cubicBezTo>
                <a:cubicBezTo>
                  <a:pt x="1672247" y="1312867"/>
                  <a:pt x="1798752" y="1064295"/>
                  <a:pt x="1933580" y="885634"/>
                </a:cubicBezTo>
                <a:cubicBezTo>
                  <a:pt x="2068408" y="706973"/>
                  <a:pt x="2218218" y="548842"/>
                  <a:pt x="2343058" y="439537"/>
                </a:cubicBezTo>
                <a:cubicBezTo>
                  <a:pt x="2467899" y="330232"/>
                  <a:pt x="2666451" y="211084"/>
                  <a:pt x="2682625" y="229804"/>
                </a:cubicBezTo>
                <a:cubicBezTo>
                  <a:pt x="2684647" y="232144"/>
                  <a:pt x="2684596" y="233069"/>
                  <a:pt x="2681770" y="234423"/>
                </a:cubicBezTo>
                <a:close/>
                <a:moveTo>
                  <a:pt x="2892424" y="188853"/>
                </a:moveTo>
                <a:cubicBezTo>
                  <a:pt x="2872644" y="198331"/>
                  <a:pt x="2716888" y="228858"/>
                  <a:pt x="2184183" y="913305"/>
                </a:cubicBezTo>
                <a:cubicBezTo>
                  <a:pt x="2092078" y="1055346"/>
                  <a:pt x="1981108" y="1287827"/>
                  <a:pt x="1851274" y="1472592"/>
                </a:cubicBezTo>
                <a:cubicBezTo>
                  <a:pt x="1721439" y="1657356"/>
                  <a:pt x="1554430" y="1875411"/>
                  <a:pt x="1405176" y="2021891"/>
                </a:cubicBezTo>
                <a:cubicBezTo>
                  <a:pt x="1255922" y="2168371"/>
                  <a:pt x="1084474" y="2275457"/>
                  <a:pt x="955749" y="2351471"/>
                </a:cubicBezTo>
                <a:cubicBezTo>
                  <a:pt x="827025" y="2427485"/>
                  <a:pt x="646144" y="2476311"/>
                  <a:pt x="632828" y="2477976"/>
                </a:cubicBezTo>
                <a:cubicBezTo>
                  <a:pt x="642515" y="2472309"/>
                  <a:pt x="771358" y="2429761"/>
                  <a:pt x="875851" y="2361458"/>
                </a:cubicBezTo>
                <a:cubicBezTo>
                  <a:pt x="989595" y="2287109"/>
                  <a:pt x="1170475" y="2181132"/>
                  <a:pt x="1315291" y="2031878"/>
                </a:cubicBezTo>
                <a:cubicBezTo>
                  <a:pt x="1460106" y="1882624"/>
                  <a:pt x="1606586" y="1664569"/>
                  <a:pt x="1744743" y="1465933"/>
                </a:cubicBezTo>
                <a:cubicBezTo>
                  <a:pt x="1882900" y="1267297"/>
                  <a:pt x="2009405" y="1018726"/>
                  <a:pt x="2144234" y="840065"/>
                </a:cubicBezTo>
                <a:cubicBezTo>
                  <a:pt x="2279062" y="661404"/>
                  <a:pt x="2428871" y="503272"/>
                  <a:pt x="2553712" y="393967"/>
                </a:cubicBezTo>
                <a:cubicBezTo>
                  <a:pt x="2678552" y="284663"/>
                  <a:pt x="2877105" y="165514"/>
                  <a:pt x="2893279" y="184234"/>
                </a:cubicBezTo>
                <a:cubicBezTo>
                  <a:pt x="2895300" y="186574"/>
                  <a:pt x="2895249" y="187499"/>
                  <a:pt x="2892424" y="188853"/>
                </a:cubicBezTo>
                <a:close/>
                <a:moveTo>
                  <a:pt x="3103077" y="143283"/>
                </a:moveTo>
                <a:cubicBezTo>
                  <a:pt x="3083297" y="152762"/>
                  <a:pt x="2927541" y="183288"/>
                  <a:pt x="2394837" y="867735"/>
                </a:cubicBezTo>
                <a:cubicBezTo>
                  <a:pt x="2302732" y="1009776"/>
                  <a:pt x="2191762" y="1242258"/>
                  <a:pt x="2061928" y="1427022"/>
                </a:cubicBezTo>
                <a:cubicBezTo>
                  <a:pt x="1932093" y="1611787"/>
                  <a:pt x="1765084" y="1829842"/>
                  <a:pt x="1615830" y="1976321"/>
                </a:cubicBezTo>
                <a:cubicBezTo>
                  <a:pt x="1466575" y="2122802"/>
                  <a:pt x="1295127" y="2229887"/>
                  <a:pt x="1166403" y="2305901"/>
                </a:cubicBezTo>
                <a:cubicBezTo>
                  <a:pt x="1037679" y="2381915"/>
                  <a:pt x="856798" y="2430742"/>
                  <a:pt x="843481" y="2432407"/>
                </a:cubicBezTo>
                <a:cubicBezTo>
                  <a:pt x="853169" y="2426740"/>
                  <a:pt x="982012" y="2384191"/>
                  <a:pt x="1086505" y="2315888"/>
                </a:cubicBezTo>
                <a:cubicBezTo>
                  <a:pt x="1200248" y="2241539"/>
                  <a:pt x="1381129" y="2135562"/>
                  <a:pt x="1525944" y="1986308"/>
                </a:cubicBezTo>
                <a:cubicBezTo>
                  <a:pt x="1670760" y="1837054"/>
                  <a:pt x="1817240" y="1619000"/>
                  <a:pt x="1955397" y="1420364"/>
                </a:cubicBezTo>
                <a:cubicBezTo>
                  <a:pt x="2093554" y="1221728"/>
                  <a:pt x="2220059" y="973156"/>
                  <a:pt x="2354887" y="794495"/>
                </a:cubicBezTo>
                <a:cubicBezTo>
                  <a:pt x="2489715" y="615834"/>
                  <a:pt x="2639525" y="457703"/>
                  <a:pt x="2764365" y="348398"/>
                </a:cubicBezTo>
                <a:cubicBezTo>
                  <a:pt x="2889206" y="239093"/>
                  <a:pt x="3087758" y="119945"/>
                  <a:pt x="3103932" y="138665"/>
                </a:cubicBezTo>
                <a:cubicBezTo>
                  <a:pt x="3105954" y="141005"/>
                  <a:pt x="3105903" y="141930"/>
                  <a:pt x="3103077" y="143283"/>
                </a:cubicBezTo>
                <a:close/>
                <a:moveTo>
                  <a:pt x="3313731" y="97714"/>
                </a:moveTo>
                <a:cubicBezTo>
                  <a:pt x="3293951" y="107192"/>
                  <a:pt x="3138195" y="137719"/>
                  <a:pt x="2605490" y="822165"/>
                </a:cubicBezTo>
                <a:cubicBezTo>
                  <a:pt x="2513385" y="964207"/>
                  <a:pt x="2402416" y="1196688"/>
                  <a:pt x="2272581" y="1381452"/>
                </a:cubicBezTo>
                <a:cubicBezTo>
                  <a:pt x="2142747" y="1566217"/>
                  <a:pt x="1975737" y="1784272"/>
                  <a:pt x="1826483" y="1930752"/>
                </a:cubicBezTo>
                <a:cubicBezTo>
                  <a:pt x="1677229" y="2077232"/>
                  <a:pt x="1505781" y="2184318"/>
                  <a:pt x="1377057" y="2260332"/>
                </a:cubicBezTo>
                <a:cubicBezTo>
                  <a:pt x="1248332" y="2336346"/>
                  <a:pt x="1067452" y="2385172"/>
                  <a:pt x="1054135" y="2386837"/>
                </a:cubicBezTo>
                <a:cubicBezTo>
                  <a:pt x="1063823" y="2381170"/>
                  <a:pt x="1192665" y="2338621"/>
                  <a:pt x="1297158" y="2270319"/>
                </a:cubicBezTo>
                <a:cubicBezTo>
                  <a:pt x="1410902" y="2195970"/>
                  <a:pt x="1591783" y="2089993"/>
                  <a:pt x="1736598" y="1940739"/>
                </a:cubicBezTo>
                <a:cubicBezTo>
                  <a:pt x="1881413" y="1791485"/>
                  <a:pt x="2027893" y="1573430"/>
                  <a:pt x="2166050" y="1374794"/>
                </a:cubicBezTo>
                <a:cubicBezTo>
                  <a:pt x="2304207" y="1176158"/>
                  <a:pt x="2430713" y="927587"/>
                  <a:pt x="2565541" y="748925"/>
                </a:cubicBezTo>
                <a:cubicBezTo>
                  <a:pt x="2700369" y="570265"/>
                  <a:pt x="2850178" y="412133"/>
                  <a:pt x="2975019" y="302828"/>
                </a:cubicBezTo>
                <a:cubicBezTo>
                  <a:pt x="3099860" y="193523"/>
                  <a:pt x="3298412" y="74375"/>
                  <a:pt x="3314586" y="93095"/>
                </a:cubicBezTo>
                <a:cubicBezTo>
                  <a:pt x="3316608" y="95435"/>
                  <a:pt x="3316557" y="96360"/>
                  <a:pt x="3313731" y="97714"/>
                </a:cubicBezTo>
                <a:close/>
                <a:moveTo>
                  <a:pt x="3524384" y="52144"/>
                </a:moveTo>
                <a:cubicBezTo>
                  <a:pt x="3504604" y="61623"/>
                  <a:pt x="3348848" y="92149"/>
                  <a:pt x="2816144" y="776596"/>
                </a:cubicBezTo>
                <a:cubicBezTo>
                  <a:pt x="2724039" y="918637"/>
                  <a:pt x="2613069" y="1151119"/>
                  <a:pt x="2483235" y="1335883"/>
                </a:cubicBezTo>
                <a:cubicBezTo>
                  <a:pt x="2353400" y="1520648"/>
                  <a:pt x="2186391" y="1738703"/>
                  <a:pt x="2037137" y="1885182"/>
                </a:cubicBezTo>
                <a:cubicBezTo>
                  <a:pt x="1887883" y="2031663"/>
                  <a:pt x="1716434" y="2138748"/>
                  <a:pt x="1587710" y="2214762"/>
                </a:cubicBezTo>
                <a:cubicBezTo>
                  <a:pt x="1458986" y="2290776"/>
                  <a:pt x="1278105" y="2339603"/>
                  <a:pt x="1264789" y="2341268"/>
                </a:cubicBezTo>
                <a:cubicBezTo>
                  <a:pt x="1274476" y="2335601"/>
                  <a:pt x="1403319" y="2293052"/>
                  <a:pt x="1507812" y="2224749"/>
                </a:cubicBezTo>
                <a:cubicBezTo>
                  <a:pt x="1621555" y="2150400"/>
                  <a:pt x="1802436" y="2044423"/>
                  <a:pt x="1947252" y="1895169"/>
                </a:cubicBezTo>
                <a:cubicBezTo>
                  <a:pt x="2092067" y="1745915"/>
                  <a:pt x="2238547" y="1527861"/>
                  <a:pt x="2376704" y="1329225"/>
                </a:cubicBezTo>
                <a:cubicBezTo>
                  <a:pt x="2514861" y="1130589"/>
                  <a:pt x="2641366" y="882017"/>
                  <a:pt x="2776195" y="703356"/>
                </a:cubicBezTo>
                <a:cubicBezTo>
                  <a:pt x="2911023" y="524695"/>
                  <a:pt x="3060832" y="366563"/>
                  <a:pt x="3185673" y="257259"/>
                </a:cubicBezTo>
                <a:cubicBezTo>
                  <a:pt x="3310513" y="147954"/>
                  <a:pt x="3509066" y="28805"/>
                  <a:pt x="3525239" y="47526"/>
                </a:cubicBezTo>
                <a:cubicBezTo>
                  <a:pt x="3527261" y="49866"/>
                  <a:pt x="3527210" y="50790"/>
                  <a:pt x="3524384" y="52144"/>
                </a:cubicBezTo>
                <a:close/>
                <a:moveTo>
                  <a:pt x="3735038" y="6575"/>
                </a:moveTo>
                <a:cubicBezTo>
                  <a:pt x="3715258" y="16053"/>
                  <a:pt x="3559502" y="46579"/>
                  <a:pt x="3026797" y="731026"/>
                </a:cubicBezTo>
                <a:cubicBezTo>
                  <a:pt x="2934692" y="873067"/>
                  <a:pt x="2823723" y="1105549"/>
                  <a:pt x="2693888" y="1290313"/>
                </a:cubicBezTo>
                <a:cubicBezTo>
                  <a:pt x="2564054" y="1475078"/>
                  <a:pt x="2397044" y="1693133"/>
                  <a:pt x="2247790" y="1839613"/>
                </a:cubicBezTo>
                <a:cubicBezTo>
                  <a:pt x="2098536" y="1986093"/>
                  <a:pt x="1927088" y="2093179"/>
                  <a:pt x="1798364" y="2169193"/>
                </a:cubicBezTo>
                <a:cubicBezTo>
                  <a:pt x="1669639" y="2245207"/>
                  <a:pt x="1488759" y="2294033"/>
                  <a:pt x="1475442" y="2295698"/>
                </a:cubicBezTo>
                <a:cubicBezTo>
                  <a:pt x="1485130" y="2290031"/>
                  <a:pt x="1613973" y="2247482"/>
                  <a:pt x="1718465" y="2179180"/>
                </a:cubicBezTo>
                <a:cubicBezTo>
                  <a:pt x="1832209" y="2104830"/>
                  <a:pt x="2013090" y="1998854"/>
                  <a:pt x="2157905" y="1849600"/>
                </a:cubicBezTo>
                <a:cubicBezTo>
                  <a:pt x="2302720" y="1700346"/>
                  <a:pt x="2449201" y="1482291"/>
                  <a:pt x="2587358" y="1283655"/>
                </a:cubicBezTo>
                <a:cubicBezTo>
                  <a:pt x="2725515" y="1085019"/>
                  <a:pt x="2852020" y="836448"/>
                  <a:pt x="2986848" y="657786"/>
                </a:cubicBezTo>
                <a:cubicBezTo>
                  <a:pt x="3121676" y="479125"/>
                  <a:pt x="3271485" y="320994"/>
                  <a:pt x="3396326" y="211689"/>
                </a:cubicBezTo>
                <a:cubicBezTo>
                  <a:pt x="3521167" y="102384"/>
                  <a:pt x="3719719" y="-16764"/>
                  <a:pt x="3735893" y="1956"/>
                </a:cubicBezTo>
                <a:cubicBezTo>
                  <a:pt x="3737915" y="4296"/>
                  <a:pt x="3737864" y="5221"/>
                  <a:pt x="3735038" y="6575"/>
                </a:cubicBezTo>
                <a:close/>
              </a:path>
            </a:pathLst>
          </a:custGeom>
          <a:gradFill>
            <a:gsLst>
              <a:gs pos="5000">
                <a:schemeClr val="accent1">
                  <a:tint val="66000"/>
                  <a:satMod val="160000"/>
                </a:schemeClr>
              </a:gs>
              <a:gs pos="75000">
                <a:schemeClr val="accent1">
                  <a:tint val="66000"/>
                  <a:satMod val="160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51000">
                <a:srgbClr val="EECFCF"/>
              </a:gs>
              <a:gs pos="27000">
                <a:srgbClr val="DC8F8F"/>
              </a:gs>
              <a:gs pos="37917">
                <a:schemeClr val="accent1">
                  <a:tint val="66000"/>
                  <a:satMod val="160000"/>
                </a:schemeClr>
              </a:gs>
              <a:gs pos="62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freezing" dir="t"/>
          </a:scene3d>
          <a:sp3d prstMaterial="matte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5" name="24 Forma libre"/>
          <p:cNvSpPr/>
          <p:nvPr/>
        </p:nvSpPr>
        <p:spPr>
          <a:xfrm rot="12767616" flipH="1">
            <a:off x="-567741" y="478264"/>
            <a:ext cx="2663403" cy="1287019"/>
          </a:xfrm>
          <a:custGeom>
            <a:avLst/>
            <a:gdLst/>
            <a:ahLst/>
            <a:cxnLst/>
            <a:rect l="l" t="t" r="r" b="b"/>
            <a:pathLst>
              <a:path w="3737299" h="2614730">
                <a:moveTo>
                  <a:pt x="2260463" y="325562"/>
                </a:moveTo>
                <a:cubicBezTo>
                  <a:pt x="2240683" y="335040"/>
                  <a:pt x="2084927" y="365566"/>
                  <a:pt x="1552222" y="1050013"/>
                </a:cubicBezTo>
                <a:cubicBezTo>
                  <a:pt x="1460117" y="1192054"/>
                  <a:pt x="1349148" y="1424536"/>
                  <a:pt x="1219313" y="1609300"/>
                </a:cubicBezTo>
                <a:cubicBezTo>
                  <a:pt x="1089479" y="1794065"/>
                  <a:pt x="922469" y="2012120"/>
                  <a:pt x="773215" y="2158600"/>
                </a:cubicBezTo>
                <a:cubicBezTo>
                  <a:pt x="623961" y="2305080"/>
                  <a:pt x="452513" y="2412166"/>
                  <a:pt x="323789" y="2488179"/>
                </a:cubicBezTo>
                <a:cubicBezTo>
                  <a:pt x="195064" y="2564194"/>
                  <a:pt x="14183" y="2613020"/>
                  <a:pt x="867" y="2614685"/>
                </a:cubicBezTo>
                <a:cubicBezTo>
                  <a:pt x="-12449" y="2616350"/>
                  <a:pt x="130147" y="2572516"/>
                  <a:pt x="243890" y="2498166"/>
                </a:cubicBezTo>
                <a:cubicBezTo>
                  <a:pt x="357634" y="2423817"/>
                  <a:pt x="538515" y="2317841"/>
                  <a:pt x="683330" y="2168587"/>
                </a:cubicBezTo>
                <a:cubicBezTo>
                  <a:pt x="828145" y="2019333"/>
                  <a:pt x="974625" y="1801278"/>
                  <a:pt x="1112782" y="1602642"/>
                </a:cubicBezTo>
                <a:cubicBezTo>
                  <a:pt x="1250939" y="1404006"/>
                  <a:pt x="1377445" y="1155435"/>
                  <a:pt x="1512273" y="976773"/>
                </a:cubicBezTo>
                <a:cubicBezTo>
                  <a:pt x="1647101" y="798112"/>
                  <a:pt x="1796910" y="639981"/>
                  <a:pt x="1921751" y="530676"/>
                </a:cubicBezTo>
                <a:cubicBezTo>
                  <a:pt x="2046592" y="421371"/>
                  <a:pt x="2245144" y="302223"/>
                  <a:pt x="2261318" y="320943"/>
                </a:cubicBezTo>
                <a:cubicBezTo>
                  <a:pt x="2263339" y="323283"/>
                  <a:pt x="2263289" y="324208"/>
                  <a:pt x="2260463" y="325562"/>
                </a:cubicBezTo>
                <a:close/>
                <a:moveTo>
                  <a:pt x="2471117" y="279992"/>
                </a:moveTo>
                <a:cubicBezTo>
                  <a:pt x="2451336" y="289470"/>
                  <a:pt x="2295580" y="319997"/>
                  <a:pt x="1762876" y="1004444"/>
                </a:cubicBezTo>
                <a:cubicBezTo>
                  <a:pt x="1670771" y="1146485"/>
                  <a:pt x="1559801" y="1378966"/>
                  <a:pt x="1429967" y="1563731"/>
                </a:cubicBezTo>
                <a:cubicBezTo>
                  <a:pt x="1300132" y="1748495"/>
                  <a:pt x="1133123" y="1966550"/>
                  <a:pt x="983869" y="2113030"/>
                </a:cubicBezTo>
                <a:cubicBezTo>
                  <a:pt x="834615" y="2259510"/>
                  <a:pt x="663166" y="2366596"/>
                  <a:pt x="534442" y="2442610"/>
                </a:cubicBezTo>
                <a:cubicBezTo>
                  <a:pt x="405718" y="2518624"/>
                  <a:pt x="224837" y="2567450"/>
                  <a:pt x="211521" y="2569116"/>
                </a:cubicBezTo>
                <a:cubicBezTo>
                  <a:pt x="221208" y="2563448"/>
                  <a:pt x="350051" y="2520900"/>
                  <a:pt x="454544" y="2452597"/>
                </a:cubicBezTo>
                <a:cubicBezTo>
                  <a:pt x="568287" y="2378248"/>
                  <a:pt x="749168" y="2272271"/>
                  <a:pt x="893984" y="2123017"/>
                </a:cubicBezTo>
                <a:cubicBezTo>
                  <a:pt x="1038799" y="1973763"/>
                  <a:pt x="1185279" y="1755708"/>
                  <a:pt x="1323436" y="1557072"/>
                </a:cubicBezTo>
                <a:cubicBezTo>
                  <a:pt x="1461593" y="1358437"/>
                  <a:pt x="1588098" y="1109865"/>
                  <a:pt x="1722927" y="931204"/>
                </a:cubicBezTo>
                <a:cubicBezTo>
                  <a:pt x="1857755" y="752543"/>
                  <a:pt x="2007564" y="594411"/>
                  <a:pt x="2132405" y="485106"/>
                </a:cubicBezTo>
                <a:cubicBezTo>
                  <a:pt x="2257245" y="375802"/>
                  <a:pt x="2455797" y="256653"/>
                  <a:pt x="2471971" y="275373"/>
                </a:cubicBezTo>
                <a:cubicBezTo>
                  <a:pt x="2473993" y="277713"/>
                  <a:pt x="2473942" y="278638"/>
                  <a:pt x="2471117" y="279992"/>
                </a:cubicBezTo>
                <a:close/>
                <a:moveTo>
                  <a:pt x="2681770" y="234423"/>
                </a:moveTo>
                <a:cubicBezTo>
                  <a:pt x="2661990" y="243901"/>
                  <a:pt x="2506234" y="274427"/>
                  <a:pt x="1973529" y="958874"/>
                </a:cubicBezTo>
                <a:cubicBezTo>
                  <a:pt x="1881424" y="1100915"/>
                  <a:pt x="1770455" y="1333397"/>
                  <a:pt x="1640620" y="1518161"/>
                </a:cubicBezTo>
                <a:cubicBezTo>
                  <a:pt x="1510786" y="1702926"/>
                  <a:pt x="1343776" y="1920981"/>
                  <a:pt x="1194522" y="2067461"/>
                </a:cubicBezTo>
                <a:cubicBezTo>
                  <a:pt x="1045268" y="2213941"/>
                  <a:pt x="873820" y="2321027"/>
                  <a:pt x="745096" y="2397040"/>
                </a:cubicBezTo>
                <a:cubicBezTo>
                  <a:pt x="616371" y="2473054"/>
                  <a:pt x="435491" y="2521881"/>
                  <a:pt x="422174" y="2523546"/>
                </a:cubicBezTo>
                <a:cubicBezTo>
                  <a:pt x="431862" y="2517879"/>
                  <a:pt x="560705" y="2475330"/>
                  <a:pt x="665197" y="2407027"/>
                </a:cubicBezTo>
                <a:cubicBezTo>
                  <a:pt x="778941" y="2332678"/>
                  <a:pt x="959822" y="2226702"/>
                  <a:pt x="1104637" y="2077448"/>
                </a:cubicBezTo>
                <a:cubicBezTo>
                  <a:pt x="1249452" y="1928194"/>
                  <a:pt x="1395933" y="1710139"/>
                  <a:pt x="1534090" y="1511503"/>
                </a:cubicBezTo>
                <a:cubicBezTo>
                  <a:pt x="1672247" y="1312867"/>
                  <a:pt x="1798752" y="1064295"/>
                  <a:pt x="1933580" y="885634"/>
                </a:cubicBezTo>
                <a:cubicBezTo>
                  <a:pt x="2068408" y="706973"/>
                  <a:pt x="2218218" y="548842"/>
                  <a:pt x="2343058" y="439537"/>
                </a:cubicBezTo>
                <a:cubicBezTo>
                  <a:pt x="2467899" y="330232"/>
                  <a:pt x="2666451" y="211084"/>
                  <a:pt x="2682625" y="229804"/>
                </a:cubicBezTo>
                <a:cubicBezTo>
                  <a:pt x="2684647" y="232144"/>
                  <a:pt x="2684596" y="233069"/>
                  <a:pt x="2681770" y="234423"/>
                </a:cubicBezTo>
                <a:close/>
                <a:moveTo>
                  <a:pt x="2892424" y="188853"/>
                </a:moveTo>
                <a:cubicBezTo>
                  <a:pt x="2872644" y="198331"/>
                  <a:pt x="2716888" y="228858"/>
                  <a:pt x="2184183" y="913305"/>
                </a:cubicBezTo>
                <a:cubicBezTo>
                  <a:pt x="2092078" y="1055346"/>
                  <a:pt x="1981108" y="1287827"/>
                  <a:pt x="1851274" y="1472592"/>
                </a:cubicBezTo>
                <a:cubicBezTo>
                  <a:pt x="1721439" y="1657356"/>
                  <a:pt x="1554430" y="1875411"/>
                  <a:pt x="1405176" y="2021891"/>
                </a:cubicBezTo>
                <a:cubicBezTo>
                  <a:pt x="1255922" y="2168371"/>
                  <a:pt x="1084474" y="2275457"/>
                  <a:pt x="955749" y="2351471"/>
                </a:cubicBezTo>
                <a:cubicBezTo>
                  <a:pt x="827025" y="2427485"/>
                  <a:pt x="646144" y="2476311"/>
                  <a:pt x="632828" y="2477976"/>
                </a:cubicBezTo>
                <a:cubicBezTo>
                  <a:pt x="642515" y="2472309"/>
                  <a:pt x="771358" y="2429761"/>
                  <a:pt x="875851" y="2361458"/>
                </a:cubicBezTo>
                <a:cubicBezTo>
                  <a:pt x="989595" y="2287109"/>
                  <a:pt x="1170475" y="2181132"/>
                  <a:pt x="1315291" y="2031878"/>
                </a:cubicBezTo>
                <a:cubicBezTo>
                  <a:pt x="1460106" y="1882624"/>
                  <a:pt x="1606586" y="1664569"/>
                  <a:pt x="1744743" y="1465933"/>
                </a:cubicBezTo>
                <a:cubicBezTo>
                  <a:pt x="1882900" y="1267297"/>
                  <a:pt x="2009405" y="1018726"/>
                  <a:pt x="2144234" y="840065"/>
                </a:cubicBezTo>
                <a:cubicBezTo>
                  <a:pt x="2279062" y="661404"/>
                  <a:pt x="2428871" y="503272"/>
                  <a:pt x="2553712" y="393967"/>
                </a:cubicBezTo>
                <a:cubicBezTo>
                  <a:pt x="2678552" y="284663"/>
                  <a:pt x="2877105" y="165514"/>
                  <a:pt x="2893279" y="184234"/>
                </a:cubicBezTo>
                <a:cubicBezTo>
                  <a:pt x="2895300" y="186574"/>
                  <a:pt x="2895249" y="187499"/>
                  <a:pt x="2892424" y="188853"/>
                </a:cubicBezTo>
                <a:close/>
                <a:moveTo>
                  <a:pt x="3103077" y="143283"/>
                </a:moveTo>
                <a:cubicBezTo>
                  <a:pt x="3083297" y="152762"/>
                  <a:pt x="2927541" y="183288"/>
                  <a:pt x="2394837" y="867735"/>
                </a:cubicBezTo>
                <a:cubicBezTo>
                  <a:pt x="2302732" y="1009776"/>
                  <a:pt x="2191762" y="1242258"/>
                  <a:pt x="2061928" y="1427022"/>
                </a:cubicBezTo>
                <a:cubicBezTo>
                  <a:pt x="1932093" y="1611787"/>
                  <a:pt x="1765084" y="1829842"/>
                  <a:pt x="1615830" y="1976321"/>
                </a:cubicBezTo>
                <a:cubicBezTo>
                  <a:pt x="1466575" y="2122802"/>
                  <a:pt x="1295127" y="2229887"/>
                  <a:pt x="1166403" y="2305901"/>
                </a:cubicBezTo>
                <a:cubicBezTo>
                  <a:pt x="1037679" y="2381915"/>
                  <a:pt x="856798" y="2430742"/>
                  <a:pt x="843481" y="2432407"/>
                </a:cubicBezTo>
                <a:cubicBezTo>
                  <a:pt x="853169" y="2426740"/>
                  <a:pt x="982012" y="2384191"/>
                  <a:pt x="1086505" y="2315888"/>
                </a:cubicBezTo>
                <a:cubicBezTo>
                  <a:pt x="1200248" y="2241539"/>
                  <a:pt x="1381129" y="2135562"/>
                  <a:pt x="1525944" y="1986308"/>
                </a:cubicBezTo>
                <a:cubicBezTo>
                  <a:pt x="1670760" y="1837054"/>
                  <a:pt x="1817240" y="1619000"/>
                  <a:pt x="1955397" y="1420364"/>
                </a:cubicBezTo>
                <a:cubicBezTo>
                  <a:pt x="2093554" y="1221728"/>
                  <a:pt x="2220059" y="973156"/>
                  <a:pt x="2354887" y="794495"/>
                </a:cubicBezTo>
                <a:cubicBezTo>
                  <a:pt x="2489715" y="615834"/>
                  <a:pt x="2639525" y="457703"/>
                  <a:pt x="2764365" y="348398"/>
                </a:cubicBezTo>
                <a:cubicBezTo>
                  <a:pt x="2889206" y="239093"/>
                  <a:pt x="3087758" y="119945"/>
                  <a:pt x="3103932" y="138665"/>
                </a:cubicBezTo>
                <a:cubicBezTo>
                  <a:pt x="3105954" y="141005"/>
                  <a:pt x="3105903" y="141930"/>
                  <a:pt x="3103077" y="143283"/>
                </a:cubicBezTo>
                <a:close/>
                <a:moveTo>
                  <a:pt x="3313731" y="97714"/>
                </a:moveTo>
                <a:cubicBezTo>
                  <a:pt x="3293951" y="107192"/>
                  <a:pt x="3138195" y="137719"/>
                  <a:pt x="2605490" y="822165"/>
                </a:cubicBezTo>
                <a:cubicBezTo>
                  <a:pt x="2513385" y="964207"/>
                  <a:pt x="2402416" y="1196688"/>
                  <a:pt x="2272581" y="1381452"/>
                </a:cubicBezTo>
                <a:cubicBezTo>
                  <a:pt x="2142747" y="1566217"/>
                  <a:pt x="1975737" y="1784272"/>
                  <a:pt x="1826483" y="1930752"/>
                </a:cubicBezTo>
                <a:cubicBezTo>
                  <a:pt x="1677229" y="2077232"/>
                  <a:pt x="1505781" y="2184318"/>
                  <a:pt x="1377057" y="2260332"/>
                </a:cubicBezTo>
                <a:cubicBezTo>
                  <a:pt x="1248332" y="2336346"/>
                  <a:pt x="1067452" y="2385172"/>
                  <a:pt x="1054135" y="2386837"/>
                </a:cubicBezTo>
                <a:cubicBezTo>
                  <a:pt x="1063823" y="2381170"/>
                  <a:pt x="1192665" y="2338621"/>
                  <a:pt x="1297158" y="2270319"/>
                </a:cubicBezTo>
                <a:cubicBezTo>
                  <a:pt x="1410902" y="2195970"/>
                  <a:pt x="1591783" y="2089993"/>
                  <a:pt x="1736598" y="1940739"/>
                </a:cubicBezTo>
                <a:cubicBezTo>
                  <a:pt x="1881413" y="1791485"/>
                  <a:pt x="2027893" y="1573430"/>
                  <a:pt x="2166050" y="1374794"/>
                </a:cubicBezTo>
                <a:cubicBezTo>
                  <a:pt x="2304207" y="1176158"/>
                  <a:pt x="2430713" y="927587"/>
                  <a:pt x="2565541" y="748925"/>
                </a:cubicBezTo>
                <a:cubicBezTo>
                  <a:pt x="2700369" y="570265"/>
                  <a:pt x="2850178" y="412133"/>
                  <a:pt x="2975019" y="302828"/>
                </a:cubicBezTo>
                <a:cubicBezTo>
                  <a:pt x="3099860" y="193523"/>
                  <a:pt x="3298412" y="74375"/>
                  <a:pt x="3314586" y="93095"/>
                </a:cubicBezTo>
                <a:cubicBezTo>
                  <a:pt x="3316608" y="95435"/>
                  <a:pt x="3316557" y="96360"/>
                  <a:pt x="3313731" y="97714"/>
                </a:cubicBezTo>
                <a:close/>
                <a:moveTo>
                  <a:pt x="3524384" y="52144"/>
                </a:moveTo>
                <a:cubicBezTo>
                  <a:pt x="3504604" y="61623"/>
                  <a:pt x="3348848" y="92149"/>
                  <a:pt x="2816144" y="776596"/>
                </a:cubicBezTo>
                <a:cubicBezTo>
                  <a:pt x="2724039" y="918637"/>
                  <a:pt x="2613069" y="1151119"/>
                  <a:pt x="2483235" y="1335883"/>
                </a:cubicBezTo>
                <a:cubicBezTo>
                  <a:pt x="2353400" y="1520648"/>
                  <a:pt x="2186391" y="1738703"/>
                  <a:pt x="2037137" y="1885182"/>
                </a:cubicBezTo>
                <a:cubicBezTo>
                  <a:pt x="1887883" y="2031663"/>
                  <a:pt x="1716434" y="2138748"/>
                  <a:pt x="1587710" y="2214762"/>
                </a:cubicBezTo>
                <a:cubicBezTo>
                  <a:pt x="1458986" y="2290776"/>
                  <a:pt x="1278105" y="2339603"/>
                  <a:pt x="1264789" y="2341268"/>
                </a:cubicBezTo>
                <a:cubicBezTo>
                  <a:pt x="1274476" y="2335601"/>
                  <a:pt x="1403319" y="2293052"/>
                  <a:pt x="1507812" y="2224749"/>
                </a:cubicBezTo>
                <a:cubicBezTo>
                  <a:pt x="1621555" y="2150400"/>
                  <a:pt x="1802436" y="2044423"/>
                  <a:pt x="1947252" y="1895169"/>
                </a:cubicBezTo>
                <a:cubicBezTo>
                  <a:pt x="2092067" y="1745915"/>
                  <a:pt x="2238547" y="1527861"/>
                  <a:pt x="2376704" y="1329225"/>
                </a:cubicBezTo>
                <a:cubicBezTo>
                  <a:pt x="2514861" y="1130589"/>
                  <a:pt x="2641366" y="882017"/>
                  <a:pt x="2776195" y="703356"/>
                </a:cubicBezTo>
                <a:cubicBezTo>
                  <a:pt x="2911023" y="524695"/>
                  <a:pt x="3060832" y="366563"/>
                  <a:pt x="3185673" y="257259"/>
                </a:cubicBezTo>
                <a:cubicBezTo>
                  <a:pt x="3310513" y="147954"/>
                  <a:pt x="3509066" y="28805"/>
                  <a:pt x="3525239" y="47526"/>
                </a:cubicBezTo>
                <a:cubicBezTo>
                  <a:pt x="3527261" y="49866"/>
                  <a:pt x="3527210" y="50790"/>
                  <a:pt x="3524384" y="52144"/>
                </a:cubicBezTo>
                <a:close/>
                <a:moveTo>
                  <a:pt x="3735038" y="6575"/>
                </a:moveTo>
                <a:cubicBezTo>
                  <a:pt x="3715258" y="16053"/>
                  <a:pt x="3559502" y="46579"/>
                  <a:pt x="3026797" y="731026"/>
                </a:cubicBezTo>
                <a:cubicBezTo>
                  <a:pt x="2934692" y="873067"/>
                  <a:pt x="2823723" y="1105549"/>
                  <a:pt x="2693888" y="1290313"/>
                </a:cubicBezTo>
                <a:cubicBezTo>
                  <a:pt x="2564054" y="1475078"/>
                  <a:pt x="2397044" y="1693133"/>
                  <a:pt x="2247790" y="1839613"/>
                </a:cubicBezTo>
                <a:cubicBezTo>
                  <a:pt x="2098536" y="1986093"/>
                  <a:pt x="1927088" y="2093179"/>
                  <a:pt x="1798364" y="2169193"/>
                </a:cubicBezTo>
                <a:cubicBezTo>
                  <a:pt x="1669639" y="2245207"/>
                  <a:pt x="1488759" y="2294033"/>
                  <a:pt x="1475442" y="2295698"/>
                </a:cubicBezTo>
                <a:cubicBezTo>
                  <a:pt x="1485130" y="2290031"/>
                  <a:pt x="1613973" y="2247482"/>
                  <a:pt x="1718465" y="2179180"/>
                </a:cubicBezTo>
                <a:cubicBezTo>
                  <a:pt x="1832209" y="2104830"/>
                  <a:pt x="2013090" y="1998854"/>
                  <a:pt x="2157905" y="1849600"/>
                </a:cubicBezTo>
                <a:cubicBezTo>
                  <a:pt x="2302720" y="1700346"/>
                  <a:pt x="2449201" y="1482291"/>
                  <a:pt x="2587358" y="1283655"/>
                </a:cubicBezTo>
                <a:cubicBezTo>
                  <a:pt x="2725515" y="1085019"/>
                  <a:pt x="2852020" y="836448"/>
                  <a:pt x="2986848" y="657786"/>
                </a:cubicBezTo>
                <a:cubicBezTo>
                  <a:pt x="3121676" y="479125"/>
                  <a:pt x="3271485" y="320994"/>
                  <a:pt x="3396326" y="211689"/>
                </a:cubicBezTo>
                <a:cubicBezTo>
                  <a:pt x="3521167" y="102384"/>
                  <a:pt x="3719719" y="-16764"/>
                  <a:pt x="3735893" y="1956"/>
                </a:cubicBezTo>
                <a:cubicBezTo>
                  <a:pt x="3737915" y="4296"/>
                  <a:pt x="3737864" y="5221"/>
                  <a:pt x="3735038" y="6575"/>
                </a:cubicBezTo>
                <a:close/>
              </a:path>
            </a:pathLst>
          </a:custGeom>
          <a:gradFill>
            <a:gsLst>
              <a:gs pos="5000">
                <a:schemeClr val="accent1">
                  <a:tint val="66000"/>
                  <a:satMod val="160000"/>
                </a:schemeClr>
              </a:gs>
              <a:gs pos="75000">
                <a:schemeClr val="accent1">
                  <a:tint val="66000"/>
                  <a:satMod val="160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51000">
                <a:srgbClr val="EECFCF"/>
              </a:gs>
              <a:gs pos="27000">
                <a:srgbClr val="DC8F8F"/>
              </a:gs>
              <a:gs pos="37917">
                <a:schemeClr val="accent1">
                  <a:tint val="66000"/>
                  <a:satMod val="160000"/>
                </a:schemeClr>
              </a:gs>
              <a:gs pos="62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freezing" dir="t"/>
          </a:scene3d>
          <a:sp3d prstMaterial="translucentPowder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6" name="25 Forma libre"/>
          <p:cNvSpPr/>
          <p:nvPr/>
        </p:nvSpPr>
        <p:spPr>
          <a:xfrm rot="8832384">
            <a:off x="6336666" y="904008"/>
            <a:ext cx="2663403" cy="1287019"/>
          </a:xfrm>
          <a:custGeom>
            <a:avLst/>
            <a:gdLst/>
            <a:ahLst/>
            <a:cxnLst/>
            <a:rect l="l" t="t" r="r" b="b"/>
            <a:pathLst>
              <a:path w="3737299" h="2614730">
                <a:moveTo>
                  <a:pt x="2260463" y="325562"/>
                </a:moveTo>
                <a:cubicBezTo>
                  <a:pt x="2240683" y="335040"/>
                  <a:pt x="2084927" y="365566"/>
                  <a:pt x="1552222" y="1050013"/>
                </a:cubicBezTo>
                <a:cubicBezTo>
                  <a:pt x="1460117" y="1192054"/>
                  <a:pt x="1349148" y="1424536"/>
                  <a:pt x="1219313" y="1609300"/>
                </a:cubicBezTo>
                <a:cubicBezTo>
                  <a:pt x="1089479" y="1794065"/>
                  <a:pt x="922469" y="2012120"/>
                  <a:pt x="773215" y="2158600"/>
                </a:cubicBezTo>
                <a:cubicBezTo>
                  <a:pt x="623961" y="2305080"/>
                  <a:pt x="452513" y="2412166"/>
                  <a:pt x="323789" y="2488179"/>
                </a:cubicBezTo>
                <a:cubicBezTo>
                  <a:pt x="195064" y="2564194"/>
                  <a:pt x="14183" y="2613020"/>
                  <a:pt x="867" y="2614685"/>
                </a:cubicBezTo>
                <a:cubicBezTo>
                  <a:pt x="-12449" y="2616350"/>
                  <a:pt x="130147" y="2572516"/>
                  <a:pt x="243890" y="2498166"/>
                </a:cubicBezTo>
                <a:cubicBezTo>
                  <a:pt x="357634" y="2423817"/>
                  <a:pt x="538515" y="2317841"/>
                  <a:pt x="683330" y="2168587"/>
                </a:cubicBezTo>
                <a:cubicBezTo>
                  <a:pt x="828145" y="2019333"/>
                  <a:pt x="974625" y="1801278"/>
                  <a:pt x="1112782" y="1602642"/>
                </a:cubicBezTo>
                <a:cubicBezTo>
                  <a:pt x="1250939" y="1404006"/>
                  <a:pt x="1377445" y="1155435"/>
                  <a:pt x="1512273" y="976773"/>
                </a:cubicBezTo>
                <a:cubicBezTo>
                  <a:pt x="1647101" y="798112"/>
                  <a:pt x="1796910" y="639981"/>
                  <a:pt x="1921751" y="530676"/>
                </a:cubicBezTo>
                <a:cubicBezTo>
                  <a:pt x="2046592" y="421371"/>
                  <a:pt x="2245144" y="302223"/>
                  <a:pt x="2261318" y="320943"/>
                </a:cubicBezTo>
                <a:cubicBezTo>
                  <a:pt x="2263339" y="323283"/>
                  <a:pt x="2263289" y="324208"/>
                  <a:pt x="2260463" y="325562"/>
                </a:cubicBezTo>
                <a:close/>
                <a:moveTo>
                  <a:pt x="2471117" y="279992"/>
                </a:moveTo>
                <a:cubicBezTo>
                  <a:pt x="2451336" y="289470"/>
                  <a:pt x="2295580" y="319997"/>
                  <a:pt x="1762876" y="1004444"/>
                </a:cubicBezTo>
                <a:cubicBezTo>
                  <a:pt x="1670771" y="1146485"/>
                  <a:pt x="1559801" y="1378966"/>
                  <a:pt x="1429967" y="1563731"/>
                </a:cubicBezTo>
                <a:cubicBezTo>
                  <a:pt x="1300132" y="1748495"/>
                  <a:pt x="1133123" y="1966550"/>
                  <a:pt x="983869" y="2113030"/>
                </a:cubicBezTo>
                <a:cubicBezTo>
                  <a:pt x="834615" y="2259510"/>
                  <a:pt x="663166" y="2366596"/>
                  <a:pt x="534442" y="2442610"/>
                </a:cubicBezTo>
                <a:cubicBezTo>
                  <a:pt x="405718" y="2518624"/>
                  <a:pt x="224837" y="2567450"/>
                  <a:pt x="211521" y="2569116"/>
                </a:cubicBezTo>
                <a:cubicBezTo>
                  <a:pt x="221208" y="2563448"/>
                  <a:pt x="350051" y="2520900"/>
                  <a:pt x="454544" y="2452597"/>
                </a:cubicBezTo>
                <a:cubicBezTo>
                  <a:pt x="568287" y="2378248"/>
                  <a:pt x="749168" y="2272271"/>
                  <a:pt x="893984" y="2123017"/>
                </a:cubicBezTo>
                <a:cubicBezTo>
                  <a:pt x="1038799" y="1973763"/>
                  <a:pt x="1185279" y="1755708"/>
                  <a:pt x="1323436" y="1557072"/>
                </a:cubicBezTo>
                <a:cubicBezTo>
                  <a:pt x="1461593" y="1358437"/>
                  <a:pt x="1588098" y="1109865"/>
                  <a:pt x="1722927" y="931204"/>
                </a:cubicBezTo>
                <a:cubicBezTo>
                  <a:pt x="1857755" y="752543"/>
                  <a:pt x="2007564" y="594411"/>
                  <a:pt x="2132405" y="485106"/>
                </a:cubicBezTo>
                <a:cubicBezTo>
                  <a:pt x="2257245" y="375802"/>
                  <a:pt x="2455797" y="256653"/>
                  <a:pt x="2471971" y="275373"/>
                </a:cubicBezTo>
                <a:cubicBezTo>
                  <a:pt x="2473993" y="277713"/>
                  <a:pt x="2473942" y="278638"/>
                  <a:pt x="2471117" y="279992"/>
                </a:cubicBezTo>
                <a:close/>
                <a:moveTo>
                  <a:pt x="2681770" y="234423"/>
                </a:moveTo>
                <a:cubicBezTo>
                  <a:pt x="2661990" y="243901"/>
                  <a:pt x="2506234" y="274427"/>
                  <a:pt x="1973529" y="958874"/>
                </a:cubicBezTo>
                <a:cubicBezTo>
                  <a:pt x="1881424" y="1100915"/>
                  <a:pt x="1770455" y="1333397"/>
                  <a:pt x="1640620" y="1518161"/>
                </a:cubicBezTo>
                <a:cubicBezTo>
                  <a:pt x="1510786" y="1702926"/>
                  <a:pt x="1343776" y="1920981"/>
                  <a:pt x="1194522" y="2067461"/>
                </a:cubicBezTo>
                <a:cubicBezTo>
                  <a:pt x="1045268" y="2213941"/>
                  <a:pt x="873820" y="2321027"/>
                  <a:pt x="745096" y="2397040"/>
                </a:cubicBezTo>
                <a:cubicBezTo>
                  <a:pt x="616371" y="2473054"/>
                  <a:pt x="435491" y="2521881"/>
                  <a:pt x="422174" y="2523546"/>
                </a:cubicBezTo>
                <a:cubicBezTo>
                  <a:pt x="431862" y="2517879"/>
                  <a:pt x="560705" y="2475330"/>
                  <a:pt x="665197" y="2407027"/>
                </a:cubicBezTo>
                <a:cubicBezTo>
                  <a:pt x="778941" y="2332678"/>
                  <a:pt x="959822" y="2226702"/>
                  <a:pt x="1104637" y="2077448"/>
                </a:cubicBezTo>
                <a:cubicBezTo>
                  <a:pt x="1249452" y="1928194"/>
                  <a:pt x="1395933" y="1710139"/>
                  <a:pt x="1534090" y="1511503"/>
                </a:cubicBezTo>
                <a:cubicBezTo>
                  <a:pt x="1672247" y="1312867"/>
                  <a:pt x="1798752" y="1064295"/>
                  <a:pt x="1933580" y="885634"/>
                </a:cubicBezTo>
                <a:cubicBezTo>
                  <a:pt x="2068408" y="706973"/>
                  <a:pt x="2218218" y="548842"/>
                  <a:pt x="2343058" y="439537"/>
                </a:cubicBezTo>
                <a:cubicBezTo>
                  <a:pt x="2467899" y="330232"/>
                  <a:pt x="2666451" y="211084"/>
                  <a:pt x="2682625" y="229804"/>
                </a:cubicBezTo>
                <a:cubicBezTo>
                  <a:pt x="2684647" y="232144"/>
                  <a:pt x="2684596" y="233069"/>
                  <a:pt x="2681770" y="234423"/>
                </a:cubicBezTo>
                <a:close/>
                <a:moveTo>
                  <a:pt x="2892424" y="188853"/>
                </a:moveTo>
                <a:cubicBezTo>
                  <a:pt x="2872644" y="198331"/>
                  <a:pt x="2716888" y="228858"/>
                  <a:pt x="2184183" y="913305"/>
                </a:cubicBezTo>
                <a:cubicBezTo>
                  <a:pt x="2092078" y="1055346"/>
                  <a:pt x="1981108" y="1287827"/>
                  <a:pt x="1851274" y="1472592"/>
                </a:cubicBezTo>
                <a:cubicBezTo>
                  <a:pt x="1721439" y="1657356"/>
                  <a:pt x="1554430" y="1875411"/>
                  <a:pt x="1405176" y="2021891"/>
                </a:cubicBezTo>
                <a:cubicBezTo>
                  <a:pt x="1255922" y="2168371"/>
                  <a:pt x="1084474" y="2275457"/>
                  <a:pt x="955749" y="2351471"/>
                </a:cubicBezTo>
                <a:cubicBezTo>
                  <a:pt x="827025" y="2427485"/>
                  <a:pt x="646144" y="2476311"/>
                  <a:pt x="632828" y="2477976"/>
                </a:cubicBezTo>
                <a:cubicBezTo>
                  <a:pt x="642515" y="2472309"/>
                  <a:pt x="771358" y="2429761"/>
                  <a:pt x="875851" y="2361458"/>
                </a:cubicBezTo>
                <a:cubicBezTo>
                  <a:pt x="989595" y="2287109"/>
                  <a:pt x="1170475" y="2181132"/>
                  <a:pt x="1315291" y="2031878"/>
                </a:cubicBezTo>
                <a:cubicBezTo>
                  <a:pt x="1460106" y="1882624"/>
                  <a:pt x="1606586" y="1664569"/>
                  <a:pt x="1744743" y="1465933"/>
                </a:cubicBezTo>
                <a:cubicBezTo>
                  <a:pt x="1882900" y="1267297"/>
                  <a:pt x="2009405" y="1018726"/>
                  <a:pt x="2144234" y="840065"/>
                </a:cubicBezTo>
                <a:cubicBezTo>
                  <a:pt x="2279062" y="661404"/>
                  <a:pt x="2428871" y="503272"/>
                  <a:pt x="2553712" y="393967"/>
                </a:cubicBezTo>
                <a:cubicBezTo>
                  <a:pt x="2678552" y="284663"/>
                  <a:pt x="2877105" y="165514"/>
                  <a:pt x="2893279" y="184234"/>
                </a:cubicBezTo>
                <a:cubicBezTo>
                  <a:pt x="2895300" y="186574"/>
                  <a:pt x="2895249" y="187499"/>
                  <a:pt x="2892424" y="188853"/>
                </a:cubicBezTo>
                <a:close/>
                <a:moveTo>
                  <a:pt x="3103077" y="143283"/>
                </a:moveTo>
                <a:cubicBezTo>
                  <a:pt x="3083297" y="152762"/>
                  <a:pt x="2927541" y="183288"/>
                  <a:pt x="2394837" y="867735"/>
                </a:cubicBezTo>
                <a:cubicBezTo>
                  <a:pt x="2302732" y="1009776"/>
                  <a:pt x="2191762" y="1242258"/>
                  <a:pt x="2061928" y="1427022"/>
                </a:cubicBezTo>
                <a:cubicBezTo>
                  <a:pt x="1932093" y="1611787"/>
                  <a:pt x="1765084" y="1829842"/>
                  <a:pt x="1615830" y="1976321"/>
                </a:cubicBezTo>
                <a:cubicBezTo>
                  <a:pt x="1466575" y="2122802"/>
                  <a:pt x="1295127" y="2229887"/>
                  <a:pt x="1166403" y="2305901"/>
                </a:cubicBezTo>
                <a:cubicBezTo>
                  <a:pt x="1037679" y="2381915"/>
                  <a:pt x="856798" y="2430742"/>
                  <a:pt x="843481" y="2432407"/>
                </a:cubicBezTo>
                <a:cubicBezTo>
                  <a:pt x="853169" y="2426740"/>
                  <a:pt x="982012" y="2384191"/>
                  <a:pt x="1086505" y="2315888"/>
                </a:cubicBezTo>
                <a:cubicBezTo>
                  <a:pt x="1200248" y="2241539"/>
                  <a:pt x="1381129" y="2135562"/>
                  <a:pt x="1525944" y="1986308"/>
                </a:cubicBezTo>
                <a:cubicBezTo>
                  <a:pt x="1670760" y="1837054"/>
                  <a:pt x="1817240" y="1619000"/>
                  <a:pt x="1955397" y="1420364"/>
                </a:cubicBezTo>
                <a:cubicBezTo>
                  <a:pt x="2093554" y="1221728"/>
                  <a:pt x="2220059" y="973156"/>
                  <a:pt x="2354887" y="794495"/>
                </a:cubicBezTo>
                <a:cubicBezTo>
                  <a:pt x="2489715" y="615834"/>
                  <a:pt x="2639525" y="457703"/>
                  <a:pt x="2764365" y="348398"/>
                </a:cubicBezTo>
                <a:cubicBezTo>
                  <a:pt x="2889206" y="239093"/>
                  <a:pt x="3087758" y="119945"/>
                  <a:pt x="3103932" y="138665"/>
                </a:cubicBezTo>
                <a:cubicBezTo>
                  <a:pt x="3105954" y="141005"/>
                  <a:pt x="3105903" y="141930"/>
                  <a:pt x="3103077" y="143283"/>
                </a:cubicBezTo>
                <a:close/>
                <a:moveTo>
                  <a:pt x="3313731" y="97714"/>
                </a:moveTo>
                <a:cubicBezTo>
                  <a:pt x="3293951" y="107192"/>
                  <a:pt x="3138195" y="137719"/>
                  <a:pt x="2605490" y="822165"/>
                </a:cubicBezTo>
                <a:cubicBezTo>
                  <a:pt x="2513385" y="964207"/>
                  <a:pt x="2402416" y="1196688"/>
                  <a:pt x="2272581" y="1381452"/>
                </a:cubicBezTo>
                <a:cubicBezTo>
                  <a:pt x="2142747" y="1566217"/>
                  <a:pt x="1975737" y="1784272"/>
                  <a:pt x="1826483" y="1930752"/>
                </a:cubicBezTo>
                <a:cubicBezTo>
                  <a:pt x="1677229" y="2077232"/>
                  <a:pt x="1505781" y="2184318"/>
                  <a:pt x="1377057" y="2260332"/>
                </a:cubicBezTo>
                <a:cubicBezTo>
                  <a:pt x="1248332" y="2336346"/>
                  <a:pt x="1067452" y="2385172"/>
                  <a:pt x="1054135" y="2386837"/>
                </a:cubicBezTo>
                <a:cubicBezTo>
                  <a:pt x="1063823" y="2381170"/>
                  <a:pt x="1192665" y="2338621"/>
                  <a:pt x="1297158" y="2270319"/>
                </a:cubicBezTo>
                <a:cubicBezTo>
                  <a:pt x="1410902" y="2195970"/>
                  <a:pt x="1591783" y="2089993"/>
                  <a:pt x="1736598" y="1940739"/>
                </a:cubicBezTo>
                <a:cubicBezTo>
                  <a:pt x="1881413" y="1791485"/>
                  <a:pt x="2027893" y="1573430"/>
                  <a:pt x="2166050" y="1374794"/>
                </a:cubicBezTo>
                <a:cubicBezTo>
                  <a:pt x="2304207" y="1176158"/>
                  <a:pt x="2430713" y="927587"/>
                  <a:pt x="2565541" y="748925"/>
                </a:cubicBezTo>
                <a:cubicBezTo>
                  <a:pt x="2700369" y="570265"/>
                  <a:pt x="2850178" y="412133"/>
                  <a:pt x="2975019" y="302828"/>
                </a:cubicBezTo>
                <a:cubicBezTo>
                  <a:pt x="3099860" y="193523"/>
                  <a:pt x="3298412" y="74375"/>
                  <a:pt x="3314586" y="93095"/>
                </a:cubicBezTo>
                <a:cubicBezTo>
                  <a:pt x="3316608" y="95435"/>
                  <a:pt x="3316557" y="96360"/>
                  <a:pt x="3313731" y="97714"/>
                </a:cubicBezTo>
                <a:close/>
                <a:moveTo>
                  <a:pt x="3524384" y="52144"/>
                </a:moveTo>
                <a:cubicBezTo>
                  <a:pt x="3504604" y="61623"/>
                  <a:pt x="3348848" y="92149"/>
                  <a:pt x="2816144" y="776596"/>
                </a:cubicBezTo>
                <a:cubicBezTo>
                  <a:pt x="2724039" y="918637"/>
                  <a:pt x="2613069" y="1151119"/>
                  <a:pt x="2483235" y="1335883"/>
                </a:cubicBezTo>
                <a:cubicBezTo>
                  <a:pt x="2353400" y="1520648"/>
                  <a:pt x="2186391" y="1738703"/>
                  <a:pt x="2037137" y="1885182"/>
                </a:cubicBezTo>
                <a:cubicBezTo>
                  <a:pt x="1887883" y="2031663"/>
                  <a:pt x="1716434" y="2138748"/>
                  <a:pt x="1587710" y="2214762"/>
                </a:cubicBezTo>
                <a:cubicBezTo>
                  <a:pt x="1458986" y="2290776"/>
                  <a:pt x="1278105" y="2339603"/>
                  <a:pt x="1264789" y="2341268"/>
                </a:cubicBezTo>
                <a:cubicBezTo>
                  <a:pt x="1274476" y="2335601"/>
                  <a:pt x="1403319" y="2293052"/>
                  <a:pt x="1507812" y="2224749"/>
                </a:cubicBezTo>
                <a:cubicBezTo>
                  <a:pt x="1621555" y="2150400"/>
                  <a:pt x="1802436" y="2044423"/>
                  <a:pt x="1947252" y="1895169"/>
                </a:cubicBezTo>
                <a:cubicBezTo>
                  <a:pt x="2092067" y="1745915"/>
                  <a:pt x="2238547" y="1527861"/>
                  <a:pt x="2376704" y="1329225"/>
                </a:cubicBezTo>
                <a:cubicBezTo>
                  <a:pt x="2514861" y="1130589"/>
                  <a:pt x="2641366" y="882017"/>
                  <a:pt x="2776195" y="703356"/>
                </a:cubicBezTo>
                <a:cubicBezTo>
                  <a:pt x="2911023" y="524695"/>
                  <a:pt x="3060832" y="366563"/>
                  <a:pt x="3185673" y="257259"/>
                </a:cubicBezTo>
                <a:cubicBezTo>
                  <a:pt x="3310513" y="147954"/>
                  <a:pt x="3509066" y="28805"/>
                  <a:pt x="3525239" y="47526"/>
                </a:cubicBezTo>
                <a:cubicBezTo>
                  <a:pt x="3527261" y="49866"/>
                  <a:pt x="3527210" y="50790"/>
                  <a:pt x="3524384" y="52144"/>
                </a:cubicBezTo>
                <a:close/>
                <a:moveTo>
                  <a:pt x="3735038" y="6575"/>
                </a:moveTo>
                <a:cubicBezTo>
                  <a:pt x="3715258" y="16053"/>
                  <a:pt x="3559502" y="46579"/>
                  <a:pt x="3026797" y="731026"/>
                </a:cubicBezTo>
                <a:cubicBezTo>
                  <a:pt x="2934692" y="873067"/>
                  <a:pt x="2823723" y="1105549"/>
                  <a:pt x="2693888" y="1290313"/>
                </a:cubicBezTo>
                <a:cubicBezTo>
                  <a:pt x="2564054" y="1475078"/>
                  <a:pt x="2397044" y="1693133"/>
                  <a:pt x="2247790" y="1839613"/>
                </a:cubicBezTo>
                <a:cubicBezTo>
                  <a:pt x="2098536" y="1986093"/>
                  <a:pt x="1927088" y="2093179"/>
                  <a:pt x="1798364" y="2169193"/>
                </a:cubicBezTo>
                <a:cubicBezTo>
                  <a:pt x="1669639" y="2245207"/>
                  <a:pt x="1488759" y="2294033"/>
                  <a:pt x="1475442" y="2295698"/>
                </a:cubicBezTo>
                <a:cubicBezTo>
                  <a:pt x="1485130" y="2290031"/>
                  <a:pt x="1613973" y="2247482"/>
                  <a:pt x="1718465" y="2179180"/>
                </a:cubicBezTo>
                <a:cubicBezTo>
                  <a:pt x="1832209" y="2104830"/>
                  <a:pt x="2013090" y="1998854"/>
                  <a:pt x="2157905" y="1849600"/>
                </a:cubicBezTo>
                <a:cubicBezTo>
                  <a:pt x="2302720" y="1700346"/>
                  <a:pt x="2449201" y="1482291"/>
                  <a:pt x="2587358" y="1283655"/>
                </a:cubicBezTo>
                <a:cubicBezTo>
                  <a:pt x="2725515" y="1085019"/>
                  <a:pt x="2852020" y="836448"/>
                  <a:pt x="2986848" y="657786"/>
                </a:cubicBezTo>
                <a:cubicBezTo>
                  <a:pt x="3121676" y="479125"/>
                  <a:pt x="3271485" y="320994"/>
                  <a:pt x="3396326" y="211689"/>
                </a:cubicBezTo>
                <a:cubicBezTo>
                  <a:pt x="3521167" y="102384"/>
                  <a:pt x="3719719" y="-16764"/>
                  <a:pt x="3735893" y="1956"/>
                </a:cubicBezTo>
                <a:cubicBezTo>
                  <a:pt x="3737915" y="4296"/>
                  <a:pt x="3737864" y="5221"/>
                  <a:pt x="3735038" y="6575"/>
                </a:cubicBezTo>
                <a:close/>
              </a:path>
            </a:pathLst>
          </a:custGeom>
          <a:gradFill>
            <a:gsLst>
              <a:gs pos="5000">
                <a:schemeClr val="accent1">
                  <a:tint val="66000"/>
                  <a:satMod val="160000"/>
                </a:schemeClr>
              </a:gs>
              <a:gs pos="75000">
                <a:schemeClr val="accent1">
                  <a:tint val="66000"/>
                  <a:satMod val="160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51000">
                <a:srgbClr val="EECFCF"/>
              </a:gs>
              <a:gs pos="27000">
                <a:srgbClr val="DC8F8F"/>
              </a:gs>
              <a:gs pos="37917">
                <a:schemeClr val="accent1">
                  <a:tint val="66000"/>
                  <a:satMod val="160000"/>
                </a:schemeClr>
              </a:gs>
              <a:gs pos="62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freezing" dir="t"/>
          </a:scene3d>
          <a:sp3d prstMaterial="matte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7" name="26 Forma libre"/>
          <p:cNvSpPr/>
          <p:nvPr/>
        </p:nvSpPr>
        <p:spPr>
          <a:xfrm rot="12767616" flipH="1">
            <a:off x="6077909" y="2848241"/>
            <a:ext cx="2663403" cy="1287019"/>
          </a:xfrm>
          <a:custGeom>
            <a:avLst/>
            <a:gdLst/>
            <a:ahLst/>
            <a:cxnLst/>
            <a:rect l="l" t="t" r="r" b="b"/>
            <a:pathLst>
              <a:path w="3737299" h="2614730">
                <a:moveTo>
                  <a:pt x="2260463" y="325562"/>
                </a:moveTo>
                <a:cubicBezTo>
                  <a:pt x="2240683" y="335040"/>
                  <a:pt x="2084927" y="365566"/>
                  <a:pt x="1552222" y="1050013"/>
                </a:cubicBezTo>
                <a:cubicBezTo>
                  <a:pt x="1460117" y="1192054"/>
                  <a:pt x="1349148" y="1424536"/>
                  <a:pt x="1219313" y="1609300"/>
                </a:cubicBezTo>
                <a:cubicBezTo>
                  <a:pt x="1089479" y="1794065"/>
                  <a:pt x="922469" y="2012120"/>
                  <a:pt x="773215" y="2158600"/>
                </a:cubicBezTo>
                <a:cubicBezTo>
                  <a:pt x="623961" y="2305080"/>
                  <a:pt x="452513" y="2412166"/>
                  <a:pt x="323789" y="2488179"/>
                </a:cubicBezTo>
                <a:cubicBezTo>
                  <a:pt x="195064" y="2564194"/>
                  <a:pt x="14183" y="2613020"/>
                  <a:pt x="867" y="2614685"/>
                </a:cubicBezTo>
                <a:cubicBezTo>
                  <a:pt x="-12449" y="2616350"/>
                  <a:pt x="130147" y="2572516"/>
                  <a:pt x="243890" y="2498166"/>
                </a:cubicBezTo>
                <a:cubicBezTo>
                  <a:pt x="357634" y="2423817"/>
                  <a:pt x="538515" y="2317841"/>
                  <a:pt x="683330" y="2168587"/>
                </a:cubicBezTo>
                <a:cubicBezTo>
                  <a:pt x="828145" y="2019333"/>
                  <a:pt x="974625" y="1801278"/>
                  <a:pt x="1112782" y="1602642"/>
                </a:cubicBezTo>
                <a:cubicBezTo>
                  <a:pt x="1250939" y="1404006"/>
                  <a:pt x="1377445" y="1155435"/>
                  <a:pt x="1512273" y="976773"/>
                </a:cubicBezTo>
                <a:cubicBezTo>
                  <a:pt x="1647101" y="798112"/>
                  <a:pt x="1796910" y="639981"/>
                  <a:pt x="1921751" y="530676"/>
                </a:cubicBezTo>
                <a:cubicBezTo>
                  <a:pt x="2046592" y="421371"/>
                  <a:pt x="2245144" y="302223"/>
                  <a:pt x="2261318" y="320943"/>
                </a:cubicBezTo>
                <a:cubicBezTo>
                  <a:pt x="2263339" y="323283"/>
                  <a:pt x="2263289" y="324208"/>
                  <a:pt x="2260463" y="325562"/>
                </a:cubicBezTo>
                <a:close/>
                <a:moveTo>
                  <a:pt x="2471117" y="279992"/>
                </a:moveTo>
                <a:cubicBezTo>
                  <a:pt x="2451336" y="289470"/>
                  <a:pt x="2295580" y="319997"/>
                  <a:pt x="1762876" y="1004444"/>
                </a:cubicBezTo>
                <a:cubicBezTo>
                  <a:pt x="1670771" y="1146485"/>
                  <a:pt x="1559801" y="1378966"/>
                  <a:pt x="1429967" y="1563731"/>
                </a:cubicBezTo>
                <a:cubicBezTo>
                  <a:pt x="1300132" y="1748495"/>
                  <a:pt x="1133123" y="1966550"/>
                  <a:pt x="983869" y="2113030"/>
                </a:cubicBezTo>
                <a:cubicBezTo>
                  <a:pt x="834615" y="2259510"/>
                  <a:pt x="663166" y="2366596"/>
                  <a:pt x="534442" y="2442610"/>
                </a:cubicBezTo>
                <a:cubicBezTo>
                  <a:pt x="405718" y="2518624"/>
                  <a:pt x="224837" y="2567450"/>
                  <a:pt x="211521" y="2569116"/>
                </a:cubicBezTo>
                <a:cubicBezTo>
                  <a:pt x="221208" y="2563448"/>
                  <a:pt x="350051" y="2520900"/>
                  <a:pt x="454544" y="2452597"/>
                </a:cubicBezTo>
                <a:cubicBezTo>
                  <a:pt x="568287" y="2378248"/>
                  <a:pt x="749168" y="2272271"/>
                  <a:pt x="893984" y="2123017"/>
                </a:cubicBezTo>
                <a:cubicBezTo>
                  <a:pt x="1038799" y="1973763"/>
                  <a:pt x="1185279" y="1755708"/>
                  <a:pt x="1323436" y="1557072"/>
                </a:cubicBezTo>
                <a:cubicBezTo>
                  <a:pt x="1461593" y="1358437"/>
                  <a:pt x="1588098" y="1109865"/>
                  <a:pt x="1722927" y="931204"/>
                </a:cubicBezTo>
                <a:cubicBezTo>
                  <a:pt x="1857755" y="752543"/>
                  <a:pt x="2007564" y="594411"/>
                  <a:pt x="2132405" y="485106"/>
                </a:cubicBezTo>
                <a:cubicBezTo>
                  <a:pt x="2257245" y="375802"/>
                  <a:pt x="2455797" y="256653"/>
                  <a:pt x="2471971" y="275373"/>
                </a:cubicBezTo>
                <a:cubicBezTo>
                  <a:pt x="2473993" y="277713"/>
                  <a:pt x="2473942" y="278638"/>
                  <a:pt x="2471117" y="279992"/>
                </a:cubicBezTo>
                <a:close/>
                <a:moveTo>
                  <a:pt x="2681770" y="234423"/>
                </a:moveTo>
                <a:cubicBezTo>
                  <a:pt x="2661990" y="243901"/>
                  <a:pt x="2506234" y="274427"/>
                  <a:pt x="1973529" y="958874"/>
                </a:cubicBezTo>
                <a:cubicBezTo>
                  <a:pt x="1881424" y="1100915"/>
                  <a:pt x="1770455" y="1333397"/>
                  <a:pt x="1640620" y="1518161"/>
                </a:cubicBezTo>
                <a:cubicBezTo>
                  <a:pt x="1510786" y="1702926"/>
                  <a:pt x="1343776" y="1920981"/>
                  <a:pt x="1194522" y="2067461"/>
                </a:cubicBezTo>
                <a:cubicBezTo>
                  <a:pt x="1045268" y="2213941"/>
                  <a:pt x="873820" y="2321027"/>
                  <a:pt x="745096" y="2397040"/>
                </a:cubicBezTo>
                <a:cubicBezTo>
                  <a:pt x="616371" y="2473054"/>
                  <a:pt x="435491" y="2521881"/>
                  <a:pt x="422174" y="2523546"/>
                </a:cubicBezTo>
                <a:cubicBezTo>
                  <a:pt x="431862" y="2517879"/>
                  <a:pt x="560705" y="2475330"/>
                  <a:pt x="665197" y="2407027"/>
                </a:cubicBezTo>
                <a:cubicBezTo>
                  <a:pt x="778941" y="2332678"/>
                  <a:pt x="959822" y="2226702"/>
                  <a:pt x="1104637" y="2077448"/>
                </a:cubicBezTo>
                <a:cubicBezTo>
                  <a:pt x="1249452" y="1928194"/>
                  <a:pt x="1395933" y="1710139"/>
                  <a:pt x="1534090" y="1511503"/>
                </a:cubicBezTo>
                <a:cubicBezTo>
                  <a:pt x="1672247" y="1312867"/>
                  <a:pt x="1798752" y="1064295"/>
                  <a:pt x="1933580" y="885634"/>
                </a:cubicBezTo>
                <a:cubicBezTo>
                  <a:pt x="2068408" y="706973"/>
                  <a:pt x="2218218" y="548842"/>
                  <a:pt x="2343058" y="439537"/>
                </a:cubicBezTo>
                <a:cubicBezTo>
                  <a:pt x="2467899" y="330232"/>
                  <a:pt x="2666451" y="211084"/>
                  <a:pt x="2682625" y="229804"/>
                </a:cubicBezTo>
                <a:cubicBezTo>
                  <a:pt x="2684647" y="232144"/>
                  <a:pt x="2684596" y="233069"/>
                  <a:pt x="2681770" y="234423"/>
                </a:cubicBezTo>
                <a:close/>
                <a:moveTo>
                  <a:pt x="2892424" y="188853"/>
                </a:moveTo>
                <a:cubicBezTo>
                  <a:pt x="2872644" y="198331"/>
                  <a:pt x="2716888" y="228858"/>
                  <a:pt x="2184183" y="913305"/>
                </a:cubicBezTo>
                <a:cubicBezTo>
                  <a:pt x="2092078" y="1055346"/>
                  <a:pt x="1981108" y="1287827"/>
                  <a:pt x="1851274" y="1472592"/>
                </a:cubicBezTo>
                <a:cubicBezTo>
                  <a:pt x="1721439" y="1657356"/>
                  <a:pt x="1554430" y="1875411"/>
                  <a:pt x="1405176" y="2021891"/>
                </a:cubicBezTo>
                <a:cubicBezTo>
                  <a:pt x="1255922" y="2168371"/>
                  <a:pt x="1084474" y="2275457"/>
                  <a:pt x="955749" y="2351471"/>
                </a:cubicBezTo>
                <a:cubicBezTo>
                  <a:pt x="827025" y="2427485"/>
                  <a:pt x="646144" y="2476311"/>
                  <a:pt x="632828" y="2477976"/>
                </a:cubicBezTo>
                <a:cubicBezTo>
                  <a:pt x="642515" y="2472309"/>
                  <a:pt x="771358" y="2429761"/>
                  <a:pt x="875851" y="2361458"/>
                </a:cubicBezTo>
                <a:cubicBezTo>
                  <a:pt x="989595" y="2287109"/>
                  <a:pt x="1170475" y="2181132"/>
                  <a:pt x="1315291" y="2031878"/>
                </a:cubicBezTo>
                <a:cubicBezTo>
                  <a:pt x="1460106" y="1882624"/>
                  <a:pt x="1606586" y="1664569"/>
                  <a:pt x="1744743" y="1465933"/>
                </a:cubicBezTo>
                <a:cubicBezTo>
                  <a:pt x="1882900" y="1267297"/>
                  <a:pt x="2009405" y="1018726"/>
                  <a:pt x="2144234" y="840065"/>
                </a:cubicBezTo>
                <a:cubicBezTo>
                  <a:pt x="2279062" y="661404"/>
                  <a:pt x="2428871" y="503272"/>
                  <a:pt x="2553712" y="393967"/>
                </a:cubicBezTo>
                <a:cubicBezTo>
                  <a:pt x="2678552" y="284663"/>
                  <a:pt x="2877105" y="165514"/>
                  <a:pt x="2893279" y="184234"/>
                </a:cubicBezTo>
                <a:cubicBezTo>
                  <a:pt x="2895300" y="186574"/>
                  <a:pt x="2895249" y="187499"/>
                  <a:pt x="2892424" y="188853"/>
                </a:cubicBezTo>
                <a:close/>
                <a:moveTo>
                  <a:pt x="3103077" y="143283"/>
                </a:moveTo>
                <a:cubicBezTo>
                  <a:pt x="3083297" y="152762"/>
                  <a:pt x="2927541" y="183288"/>
                  <a:pt x="2394837" y="867735"/>
                </a:cubicBezTo>
                <a:cubicBezTo>
                  <a:pt x="2302732" y="1009776"/>
                  <a:pt x="2191762" y="1242258"/>
                  <a:pt x="2061928" y="1427022"/>
                </a:cubicBezTo>
                <a:cubicBezTo>
                  <a:pt x="1932093" y="1611787"/>
                  <a:pt x="1765084" y="1829842"/>
                  <a:pt x="1615830" y="1976321"/>
                </a:cubicBezTo>
                <a:cubicBezTo>
                  <a:pt x="1466575" y="2122802"/>
                  <a:pt x="1295127" y="2229887"/>
                  <a:pt x="1166403" y="2305901"/>
                </a:cubicBezTo>
                <a:cubicBezTo>
                  <a:pt x="1037679" y="2381915"/>
                  <a:pt x="856798" y="2430742"/>
                  <a:pt x="843481" y="2432407"/>
                </a:cubicBezTo>
                <a:cubicBezTo>
                  <a:pt x="853169" y="2426740"/>
                  <a:pt x="982012" y="2384191"/>
                  <a:pt x="1086505" y="2315888"/>
                </a:cubicBezTo>
                <a:cubicBezTo>
                  <a:pt x="1200248" y="2241539"/>
                  <a:pt x="1381129" y="2135562"/>
                  <a:pt x="1525944" y="1986308"/>
                </a:cubicBezTo>
                <a:cubicBezTo>
                  <a:pt x="1670760" y="1837054"/>
                  <a:pt x="1817240" y="1619000"/>
                  <a:pt x="1955397" y="1420364"/>
                </a:cubicBezTo>
                <a:cubicBezTo>
                  <a:pt x="2093554" y="1221728"/>
                  <a:pt x="2220059" y="973156"/>
                  <a:pt x="2354887" y="794495"/>
                </a:cubicBezTo>
                <a:cubicBezTo>
                  <a:pt x="2489715" y="615834"/>
                  <a:pt x="2639525" y="457703"/>
                  <a:pt x="2764365" y="348398"/>
                </a:cubicBezTo>
                <a:cubicBezTo>
                  <a:pt x="2889206" y="239093"/>
                  <a:pt x="3087758" y="119945"/>
                  <a:pt x="3103932" y="138665"/>
                </a:cubicBezTo>
                <a:cubicBezTo>
                  <a:pt x="3105954" y="141005"/>
                  <a:pt x="3105903" y="141930"/>
                  <a:pt x="3103077" y="143283"/>
                </a:cubicBezTo>
                <a:close/>
                <a:moveTo>
                  <a:pt x="3313731" y="97714"/>
                </a:moveTo>
                <a:cubicBezTo>
                  <a:pt x="3293951" y="107192"/>
                  <a:pt x="3138195" y="137719"/>
                  <a:pt x="2605490" y="822165"/>
                </a:cubicBezTo>
                <a:cubicBezTo>
                  <a:pt x="2513385" y="964207"/>
                  <a:pt x="2402416" y="1196688"/>
                  <a:pt x="2272581" y="1381452"/>
                </a:cubicBezTo>
                <a:cubicBezTo>
                  <a:pt x="2142747" y="1566217"/>
                  <a:pt x="1975737" y="1784272"/>
                  <a:pt x="1826483" y="1930752"/>
                </a:cubicBezTo>
                <a:cubicBezTo>
                  <a:pt x="1677229" y="2077232"/>
                  <a:pt x="1505781" y="2184318"/>
                  <a:pt x="1377057" y="2260332"/>
                </a:cubicBezTo>
                <a:cubicBezTo>
                  <a:pt x="1248332" y="2336346"/>
                  <a:pt x="1067452" y="2385172"/>
                  <a:pt x="1054135" y="2386837"/>
                </a:cubicBezTo>
                <a:cubicBezTo>
                  <a:pt x="1063823" y="2381170"/>
                  <a:pt x="1192665" y="2338621"/>
                  <a:pt x="1297158" y="2270319"/>
                </a:cubicBezTo>
                <a:cubicBezTo>
                  <a:pt x="1410902" y="2195970"/>
                  <a:pt x="1591783" y="2089993"/>
                  <a:pt x="1736598" y="1940739"/>
                </a:cubicBezTo>
                <a:cubicBezTo>
                  <a:pt x="1881413" y="1791485"/>
                  <a:pt x="2027893" y="1573430"/>
                  <a:pt x="2166050" y="1374794"/>
                </a:cubicBezTo>
                <a:cubicBezTo>
                  <a:pt x="2304207" y="1176158"/>
                  <a:pt x="2430713" y="927587"/>
                  <a:pt x="2565541" y="748925"/>
                </a:cubicBezTo>
                <a:cubicBezTo>
                  <a:pt x="2700369" y="570265"/>
                  <a:pt x="2850178" y="412133"/>
                  <a:pt x="2975019" y="302828"/>
                </a:cubicBezTo>
                <a:cubicBezTo>
                  <a:pt x="3099860" y="193523"/>
                  <a:pt x="3298412" y="74375"/>
                  <a:pt x="3314586" y="93095"/>
                </a:cubicBezTo>
                <a:cubicBezTo>
                  <a:pt x="3316608" y="95435"/>
                  <a:pt x="3316557" y="96360"/>
                  <a:pt x="3313731" y="97714"/>
                </a:cubicBezTo>
                <a:close/>
                <a:moveTo>
                  <a:pt x="3524384" y="52144"/>
                </a:moveTo>
                <a:cubicBezTo>
                  <a:pt x="3504604" y="61623"/>
                  <a:pt x="3348848" y="92149"/>
                  <a:pt x="2816144" y="776596"/>
                </a:cubicBezTo>
                <a:cubicBezTo>
                  <a:pt x="2724039" y="918637"/>
                  <a:pt x="2613069" y="1151119"/>
                  <a:pt x="2483235" y="1335883"/>
                </a:cubicBezTo>
                <a:cubicBezTo>
                  <a:pt x="2353400" y="1520648"/>
                  <a:pt x="2186391" y="1738703"/>
                  <a:pt x="2037137" y="1885182"/>
                </a:cubicBezTo>
                <a:cubicBezTo>
                  <a:pt x="1887883" y="2031663"/>
                  <a:pt x="1716434" y="2138748"/>
                  <a:pt x="1587710" y="2214762"/>
                </a:cubicBezTo>
                <a:cubicBezTo>
                  <a:pt x="1458986" y="2290776"/>
                  <a:pt x="1278105" y="2339603"/>
                  <a:pt x="1264789" y="2341268"/>
                </a:cubicBezTo>
                <a:cubicBezTo>
                  <a:pt x="1274476" y="2335601"/>
                  <a:pt x="1403319" y="2293052"/>
                  <a:pt x="1507812" y="2224749"/>
                </a:cubicBezTo>
                <a:cubicBezTo>
                  <a:pt x="1621555" y="2150400"/>
                  <a:pt x="1802436" y="2044423"/>
                  <a:pt x="1947252" y="1895169"/>
                </a:cubicBezTo>
                <a:cubicBezTo>
                  <a:pt x="2092067" y="1745915"/>
                  <a:pt x="2238547" y="1527861"/>
                  <a:pt x="2376704" y="1329225"/>
                </a:cubicBezTo>
                <a:cubicBezTo>
                  <a:pt x="2514861" y="1130589"/>
                  <a:pt x="2641366" y="882017"/>
                  <a:pt x="2776195" y="703356"/>
                </a:cubicBezTo>
                <a:cubicBezTo>
                  <a:pt x="2911023" y="524695"/>
                  <a:pt x="3060832" y="366563"/>
                  <a:pt x="3185673" y="257259"/>
                </a:cubicBezTo>
                <a:cubicBezTo>
                  <a:pt x="3310513" y="147954"/>
                  <a:pt x="3509066" y="28805"/>
                  <a:pt x="3525239" y="47526"/>
                </a:cubicBezTo>
                <a:cubicBezTo>
                  <a:pt x="3527261" y="49866"/>
                  <a:pt x="3527210" y="50790"/>
                  <a:pt x="3524384" y="52144"/>
                </a:cubicBezTo>
                <a:close/>
                <a:moveTo>
                  <a:pt x="3735038" y="6575"/>
                </a:moveTo>
                <a:cubicBezTo>
                  <a:pt x="3715258" y="16053"/>
                  <a:pt x="3559502" y="46579"/>
                  <a:pt x="3026797" y="731026"/>
                </a:cubicBezTo>
                <a:cubicBezTo>
                  <a:pt x="2934692" y="873067"/>
                  <a:pt x="2823723" y="1105549"/>
                  <a:pt x="2693888" y="1290313"/>
                </a:cubicBezTo>
                <a:cubicBezTo>
                  <a:pt x="2564054" y="1475078"/>
                  <a:pt x="2397044" y="1693133"/>
                  <a:pt x="2247790" y="1839613"/>
                </a:cubicBezTo>
                <a:cubicBezTo>
                  <a:pt x="2098536" y="1986093"/>
                  <a:pt x="1927088" y="2093179"/>
                  <a:pt x="1798364" y="2169193"/>
                </a:cubicBezTo>
                <a:cubicBezTo>
                  <a:pt x="1669639" y="2245207"/>
                  <a:pt x="1488759" y="2294033"/>
                  <a:pt x="1475442" y="2295698"/>
                </a:cubicBezTo>
                <a:cubicBezTo>
                  <a:pt x="1485130" y="2290031"/>
                  <a:pt x="1613973" y="2247482"/>
                  <a:pt x="1718465" y="2179180"/>
                </a:cubicBezTo>
                <a:cubicBezTo>
                  <a:pt x="1832209" y="2104830"/>
                  <a:pt x="2013090" y="1998854"/>
                  <a:pt x="2157905" y="1849600"/>
                </a:cubicBezTo>
                <a:cubicBezTo>
                  <a:pt x="2302720" y="1700346"/>
                  <a:pt x="2449201" y="1482291"/>
                  <a:pt x="2587358" y="1283655"/>
                </a:cubicBezTo>
                <a:cubicBezTo>
                  <a:pt x="2725515" y="1085019"/>
                  <a:pt x="2852020" y="836448"/>
                  <a:pt x="2986848" y="657786"/>
                </a:cubicBezTo>
                <a:cubicBezTo>
                  <a:pt x="3121676" y="479125"/>
                  <a:pt x="3271485" y="320994"/>
                  <a:pt x="3396326" y="211689"/>
                </a:cubicBezTo>
                <a:cubicBezTo>
                  <a:pt x="3521167" y="102384"/>
                  <a:pt x="3719719" y="-16764"/>
                  <a:pt x="3735893" y="1956"/>
                </a:cubicBezTo>
                <a:cubicBezTo>
                  <a:pt x="3737915" y="4296"/>
                  <a:pt x="3737864" y="5221"/>
                  <a:pt x="3735038" y="6575"/>
                </a:cubicBezTo>
                <a:close/>
              </a:path>
            </a:pathLst>
          </a:custGeom>
          <a:gradFill>
            <a:gsLst>
              <a:gs pos="5000">
                <a:schemeClr val="accent1">
                  <a:tint val="66000"/>
                  <a:satMod val="160000"/>
                </a:schemeClr>
              </a:gs>
              <a:gs pos="75000">
                <a:schemeClr val="accent1">
                  <a:tint val="66000"/>
                  <a:satMod val="160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51000">
                <a:srgbClr val="EECFCF"/>
              </a:gs>
              <a:gs pos="27000">
                <a:srgbClr val="DC8F8F"/>
              </a:gs>
              <a:gs pos="37917">
                <a:schemeClr val="accent1">
                  <a:tint val="66000"/>
                  <a:satMod val="160000"/>
                </a:schemeClr>
              </a:gs>
              <a:gs pos="62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freezing" dir="t"/>
          </a:scene3d>
          <a:sp3d prstMaterial="translucentPowder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0" name="9 Forma libre"/>
          <p:cNvSpPr/>
          <p:nvPr/>
        </p:nvSpPr>
        <p:spPr>
          <a:xfrm rot="12767616" flipH="1">
            <a:off x="1126583" y="1570597"/>
            <a:ext cx="2663403" cy="1287019"/>
          </a:xfrm>
          <a:custGeom>
            <a:avLst/>
            <a:gdLst/>
            <a:ahLst/>
            <a:cxnLst/>
            <a:rect l="l" t="t" r="r" b="b"/>
            <a:pathLst>
              <a:path w="3737299" h="2614730">
                <a:moveTo>
                  <a:pt x="2260463" y="325562"/>
                </a:moveTo>
                <a:cubicBezTo>
                  <a:pt x="2240683" y="335040"/>
                  <a:pt x="2084927" y="365566"/>
                  <a:pt x="1552222" y="1050013"/>
                </a:cubicBezTo>
                <a:cubicBezTo>
                  <a:pt x="1460117" y="1192054"/>
                  <a:pt x="1349148" y="1424536"/>
                  <a:pt x="1219313" y="1609300"/>
                </a:cubicBezTo>
                <a:cubicBezTo>
                  <a:pt x="1089479" y="1794065"/>
                  <a:pt x="922469" y="2012120"/>
                  <a:pt x="773215" y="2158600"/>
                </a:cubicBezTo>
                <a:cubicBezTo>
                  <a:pt x="623961" y="2305080"/>
                  <a:pt x="452513" y="2412166"/>
                  <a:pt x="323789" y="2488179"/>
                </a:cubicBezTo>
                <a:cubicBezTo>
                  <a:pt x="195064" y="2564194"/>
                  <a:pt x="14183" y="2613020"/>
                  <a:pt x="867" y="2614685"/>
                </a:cubicBezTo>
                <a:cubicBezTo>
                  <a:pt x="-12449" y="2616350"/>
                  <a:pt x="130147" y="2572516"/>
                  <a:pt x="243890" y="2498166"/>
                </a:cubicBezTo>
                <a:cubicBezTo>
                  <a:pt x="357634" y="2423817"/>
                  <a:pt x="538515" y="2317841"/>
                  <a:pt x="683330" y="2168587"/>
                </a:cubicBezTo>
                <a:cubicBezTo>
                  <a:pt x="828145" y="2019333"/>
                  <a:pt x="974625" y="1801278"/>
                  <a:pt x="1112782" y="1602642"/>
                </a:cubicBezTo>
                <a:cubicBezTo>
                  <a:pt x="1250939" y="1404006"/>
                  <a:pt x="1377445" y="1155435"/>
                  <a:pt x="1512273" y="976773"/>
                </a:cubicBezTo>
                <a:cubicBezTo>
                  <a:pt x="1647101" y="798112"/>
                  <a:pt x="1796910" y="639981"/>
                  <a:pt x="1921751" y="530676"/>
                </a:cubicBezTo>
                <a:cubicBezTo>
                  <a:pt x="2046592" y="421371"/>
                  <a:pt x="2245144" y="302223"/>
                  <a:pt x="2261318" y="320943"/>
                </a:cubicBezTo>
                <a:cubicBezTo>
                  <a:pt x="2263339" y="323283"/>
                  <a:pt x="2263289" y="324208"/>
                  <a:pt x="2260463" y="325562"/>
                </a:cubicBezTo>
                <a:close/>
                <a:moveTo>
                  <a:pt x="2471117" y="279992"/>
                </a:moveTo>
                <a:cubicBezTo>
                  <a:pt x="2451336" y="289470"/>
                  <a:pt x="2295580" y="319997"/>
                  <a:pt x="1762876" y="1004444"/>
                </a:cubicBezTo>
                <a:cubicBezTo>
                  <a:pt x="1670771" y="1146485"/>
                  <a:pt x="1559801" y="1378966"/>
                  <a:pt x="1429967" y="1563731"/>
                </a:cubicBezTo>
                <a:cubicBezTo>
                  <a:pt x="1300132" y="1748495"/>
                  <a:pt x="1133123" y="1966550"/>
                  <a:pt x="983869" y="2113030"/>
                </a:cubicBezTo>
                <a:cubicBezTo>
                  <a:pt x="834615" y="2259510"/>
                  <a:pt x="663166" y="2366596"/>
                  <a:pt x="534442" y="2442610"/>
                </a:cubicBezTo>
                <a:cubicBezTo>
                  <a:pt x="405718" y="2518624"/>
                  <a:pt x="224837" y="2567450"/>
                  <a:pt x="211521" y="2569116"/>
                </a:cubicBezTo>
                <a:cubicBezTo>
                  <a:pt x="221208" y="2563448"/>
                  <a:pt x="350051" y="2520900"/>
                  <a:pt x="454544" y="2452597"/>
                </a:cubicBezTo>
                <a:cubicBezTo>
                  <a:pt x="568287" y="2378248"/>
                  <a:pt x="749168" y="2272271"/>
                  <a:pt x="893984" y="2123017"/>
                </a:cubicBezTo>
                <a:cubicBezTo>
                  <a:pt x="1038799" y="1973763"/>
                  <a:pt x="1185279" y="1755708"/>
                  <a:pt x="1323436" y="1557072"/>
                </a:cubicBezTo>
                <a:cubicBezTo>
                  <a:pt x="1461593" y="1358437"/>
                  <a:pt x="1588098" y="1109865"/>
                  <a:pt x="1722927" y="931204"/>
                </a:cubicBezTo>
                <a:cubicBezTo>
                  <a:pt x="1857755" y="752543"/>
                  <a:pt x="2007564" y="594411"/>
                  <a:pt x="2132405" y="485106"/>
                </a:cubicBezTo>
                <a:cubicBezTo>
                  <a:pt x="2257245" y="375802"/>
                  <a:pt x="2455797" y="256653"/>
                  <a:pt x="2471971" y="275373"/>
                </a:cubicBezTo>
                <a:cubicBezTo>
                  <a:pt x="2473993" y="277713"/>
                  <a:pt x="2473942" y="278638"/>
                  <a:pt x="2471117" y="279992"/>
                </a:cubicBezTo>
                <a:close/>
                <a:moveTo>
                  <a:pt x="2681770" y="234423"/>
                </a:moveTo>
                <a:cubicBezTo>
                  <a:pt x="2661990" y="243901"/>
                  <a:pt x="2506234" y="274427"/>
                  <a:pt x="1973529" y="958874"/>
                </a:cubicBezTo>
                <a:cubicBezTo>
                  <a:pt x="1881424" y="1100915"/>
                  <a:pt x="1770455" y="1333397"/>
                  <a:pt x="1640620" y="1518161"/>
                </a:cubicBezTo>
                <a:cubicBezTo>
                  <a:pt x="1510786" y="1702926"/>
                  <a:pt x="1343776" y="1920981"/>
                  <a:pt x="1194522" y="2067461"/>
                </a:cubicBezTo>
                <a:cubicBezTo>
                  <a:pt x="1045268" y="2213941"/>
                  <a:pt x="873820" y="2321027"/>
                  <a:pt x="745096" y="2397040"/>
                </a:cubicBezTo>
                <a:cubicBezTo>
                  <a:pt x="616371" y="2473054"/>
                  <a:pt x="435491" y="2521881"/>
                  <a:pt x="422174" y="2523546"/>
                </a:cubicBezTo>
                <a:cubicBezTo>
                  <a:pt x="431862" y="2517879"/>
                  <a:pt x="560705" y="2475330"/>
                  <a:pt x="665197" y="2407027"/>
                </a:cubicBezTo>
                <a:cubicBezTo>
                  <a:pt x="778941" y="2332678"/>
                  <a:pt x="959822" y="2226702"/>
                  <a:pt x="1104637" y="2077448"/>
                </a:cubicBezTo>
                <a:cubicBezTo>
                  <a:pt x="1249452" y="1928194"/>
                  <a:pt x="1395933" y="1710139"/>
                  <a:pt x="1534090" y="1511503"/>
                </a:cubicBezTo>
                <a:cubicBezTo>
                  <a:pt x="1672247" y="1312867"/>
                  <a:pt x="1798752" y="1064295"/>
                  <a:pt x="1933580" y="885634"/>
                </a:cubicBezTo>
                <a:cubicBezTo>
                  <a:pt x="2068408" y="706973"/>
                  <a:pt x="2218218" y="548842"/>
                  <a:pt x="2343058" y="439537"/>
                </a:cubicBezTo>
                <a:cubicBezTo>
                  <a:pt x="2467899" y="330232"/>
                  <a:pt x="2666451" y="211084"/>
                  <a:pt x="2682625" y="229804"/>
                </a:cubicBezTo>
                <a:cubicBezTo>
                  <a:pt x="2684647" y="232144"/>
                  <a:pt x="2684596" y="233069"/>
                  <a:pt x="2681770" y="234423"/>
                </a:cubicBezTo>
                <a:close/>
                <a:moveTo>
                  <a:pt x="2892424" y="188853"/>
                </a:moveTo>
                <a:cubicBezTo>
                  <a:pt x="2872644" y="198331"/>
                  <a:pt x="2716888" y="228858"/>
                  <a:pt x="2184183" y="913305"/>
                </a:cubicBezTo>
                <a:cubicBezTo>
                  <a:pt x="2092078" y="1055346"/>
                  <a:pt x="1981108" y="1287827"/>
                  <a:pt x="1851274" y="1472592"/>
                </a:cubicBezTo>
                <a:cubicBezTo>
                  <a:pt x="1721439" y="1657356"/>
                  <a:pt x="1554430" y="1875411"/>
                  <a:pt x="1405176" y="2021891"/>
                </a:cubicBezTo>
                <a:cubicBezTo>
                  <a:pt x="1255922" y="2168371"/>
                  <a:pt x="1084474" y="2275457"/>
                  <a:pt x="955749" y="2351471"/>
                </a:cubicBezTo>
                <a:cubicBezTo>
                  <a:pt x="827025" y="2427485"/>
                  <a:pt x="646144" y="2476311"/>
                  <a:pt x="632828" y="2477976"/>
                </a:cubicBezTo>
                <a:cubicBezTo>
                  <a:pt x="642515" y="2472309"/>
                  <a:pt x="771358" y="2429761"/>
                  <a:pt x="875851" y="2361458"/>
                </a:cubicBezTo>
                <a:cubicBezTo>
                  <a:pt x="989595" y="2287109"/>
                  <a:pt x="1170475" y="2181132"/>
                  <a:pt x="1315291" y="2031878"/>
                </a:cubicBezTo>
                <a:cubicBezTo>
                  <a:pt x="1460106" y="1882624"/>
                  <a:pt x="1606586" y="1664569"/>
                  <a:pt x="1744743" y="1465933"/>
                </a:cubicBezTo>
                <a:cubicBezTo>
                  <a:pt x="1882900" y="1267297"/>
                  <a:pt x="2009405" y="1018726"/>
                  <a:pt x="2144234" y="840065"/>
                </a:cubicBezTo>
                <a:cubicBezTo>
                  <a:pt x="2279062" y="661404"/>
                  <a:pt x="2428871" y="503272"/>
                  <a:pt x="2553712" y="393967"/>
                </a:cubicBezTo>
                <a:cubicBezTo>
                  <a:pt x="2678552" y="284663"/>
                  <a:pt x="2877105" y="165514"/>
                  <a:pt x="2893279" y="184234"/>
                </a:cubicBezTo>
                <a:cubicBezTo>
                  <a:pt x="2895300" y="186574"/>
                  <a:pt x="2895249" y="187499"/>
                  <a:pt x="2892424" y="188853"/>
                </a:cubicBezTo>
                <a:close/>
                <a:moveTo>
                  <a:pt x="3103077" y="143283"/>
                </a:moveTo>
                <a:cubicBezTo>
                  <a:pt x="3083297" y="152762"/>
                  <a:pt x="2927541" y="183288"/>
                  <a:pt x="2394837" y="867735"/>
                </a:cubicBezTo>
                <a:cubicBezTo>
                  <a:pt x="2302732" y="1009776"/>
                  <a:pt x="2191762" y="1242258"/>
                  <a:pt x="2061928" y="1427022"/>
                </a:cubicBezTo>
                <a:cubicBezTo>
                  <a:pt x="1932093" y="1611787"/>
                  <a:pt x="1765084" y="1829842"/>
                  <a:pt x="1615830" y="1976321"/>
                </a:cubicBezTo>
                <a:cubicBezTo>
                  <a:pt x="1466575" y="2122802"/>
                  <a:pt x="1295127" y="2229887"/>
                  <a:pt x="1166403" y="2305901"/>
                </a:cubicBezTo>
                <a:cubicBezTo>
                  <a:pt x="1037679" y="2381915"/>
                  <a:pt x="856798" y="2430742"/>
                  <a:pt x="843481" y="2432407"/>
                </a:cubicBezTo>
                <a:cubicBezTo>
                  <a:pt x="853169" y="2426740"/>
                  <a:pt x="982012" y="2384191"/>
                  <a:pt x="1086505" y="2315888"/>
                </a:cubicBezTo>
                <a:cubicBezTo>
                  <a:pt x="1200248" y="2241539"/>
                  <a:pt x="1381129" y="2135562"/>
                  <a:pt x="1525944" y="1986308"/>
                </a:cubicBezTo>
                <a:cubicBezTo>
                  <a:pt x="1670760" y="1837054"/>
                  <a:pt x="1817240" y="1619000"/>
                  <a:pt x="1955397" y="1420364"/>
                </a:cubicBezTo>
                <a:cubicBezTo>
                  <a:pt x="2093554" y="1221728"/>
                  <a:pt x="2220059" y="973156"/>
                  <a:pt x="2354887" y="794495"/>
                </a:cubicBezTo>
                <a:cubicBezTo>
                  <a:pt x="2489715" y="615834"/>
                  <a:pt x="2639525" y="457703"/>
                  <a:pt x="2764365" y="348398"/>
                </a:cubicBezTo>
                <a:cubicBezTo>
                  <a:pt x="2889206" y="239093"/>
                  <a:pt x="3087758" y="119945"/>
                  <a:pt x="3103932" y="138665"/>
                </a:cubicBezTo>
                <a:cubicBezTo>
                  <a:pt x="3105954" y="141005"/>
                  <a:pt x="3105903" y="141930"/>
                  <a:pt x="3103077" y="143283"/>
                </a:cubicBezTo>
                <a:close/>
                <a:moveTo>
                  <a:pt x="3313731" y="97714"/>
                </a:moveTo>
                <a:cubicBezTo>
                  <a:pt x="3293951" y="107192"/>
                  <a:pt x="3138195" y="137719"/>
                  <a:pt x="2605490" y="822165"/>
                </a:cubicBezTo>
                <a:cubicBezTo>
                  <a:pt x="2513385" y="964207"/>
                  <a:pt x="2402416" y="1196688"/>
                  <a:pt x="2272581" y="1381452"/>
                </a:cubicBezTo>
                <a:cubicBezTo>
                  <a:pt x="2142747" y="1566217"/>
                  <a:pt x="1975737" y="1784272"/>
                  <a:pt x="1826483" y="1930752"/>
                </a:cubicBezTo>
                <a:cubicBezTo>
                  <a:pt x="1677229" y="2077232"/>
                  <a:pt x="1505781" y="2184318"/>
                  <a:pt x="1377057" y="2260332"/>
                </a:cubicBezTo>
                <a:cubicBezTo>
                  <a:pt x="1248332" y="2336346"/>
                  <a:pt x="1067452" y="2385172"/>
                  <a:pt x="1054135" y="2386837"/>
                </a:cubicBezTo>
                <a:cubicBezTo>
                  <a:pt x="1063823" y="2381170"/>
                  <a:pt x="1192665" y="2338621"/>
                  <a:pt x="1297158" y="2270319"/>
                </a:cubicBezTo>
                <a:cubicBezTo>
                  <a:pt x="1410902" y="2195970"/>
                  <a:pt x="1591783" y="2089993"/>
                  <a:pt x="1736598" y="1940739"/>
                </a:cubicBezTo>
                <a:cubicBezTo>
                  <a:pt x="1881413" y="1791485"/>
                  <a:pt x="2027893" y="1573430"/>
                  <a:pt x="2166050" y="1374794"/>
                </a:cubicBezTo>
                <a:cubicBezTo>
                  <a:pt x="2304207" y="1176158"/>
                  <a:pt x="2430713" y="927587"/>
                  <a:pt x="2565541" y="748925"/>
                </a:cubicBezTo>
                <a:cubicBezTo>
                  <a:pt x="2700369" y="570265"/>
                  <a:pt x="2850178" y="412133"/>
                  <a:pt x="2975019" y="302828"/>
                </a:cubicBezTo>
                <a:cubicBezTo>
                  <a:pt x="3099860" y="193523"/>
                  <a:pt x="3298412" y="74375"/>
                  <a:pt x="3314586" y="93095"/>
                </a:cubicBezTo>
                <a:cubicBezTo>
                  <a:pt x="3316608" y="95435"/>
                  <a:pt x="3316557" y="96360"/>
                  <a:pt x="3313731" y="97714"/>
                </a:cubicBezTo>
                <a:close/>
                <a:moveTo>
                  <a:pt x="3524384" y="52144"/>
                </a:moveTo>
                <a:cubicBezTo>
                  <a:pt x="3504604" y="61623"/>
                  <a:pt x="3348848" y="92149"/>
                  <a:pt x="2816144" y="776596"/>
                </a:cubicBezTo>
                <a:cubicBezTo>
                  <a:pt x="2724039" y="918637"/>
                  <a:pt x="2613069" y="1151119"/>
                  <a:pt x="2483235" y="1335883"/>
                </a:cubicBezTo>
                <a:cubicBezTo>
                  <a:pt x="2353400" y="1520648"/>
                  <a:pt x="2186391" y="1738703"/>
                  <a:pt x="2037137" y="1885182"/>
                </a:cubicBezTo>
                <a:cubicBezTo>
                  <a:pt x="1887883" y="2031663"/>
                  <a:pt x="1716434" y="2138748"/>
                  <a:pt x="1587710" y="2214762"/>
                </a:cubicBezTo>
                <a:cubicBezTo>
                  <a:pt x="1458986" y="2290776"/>
                  <a:pt x="1278105" y="2339603"/>
                  <a:pt x="1264789" y="2341268"/>
                </a:cubicBezTo>
                <a:cubicBezTo>
                  <a:pt x="1274476" y="2335601"/>
                  <a:pt x="1403319" y="2293052"/>
                  <a:pt x="1507812" y="2224749"/>
                </a:cubicBezTo>
                <a:cubicBezTo>
                  <a:pt x="1621555" y="2150400"/>
                  <a:pt x="1802436" y="2044423"/>
                  <a:pt x="1947252" y="1895169"/>
                </a:cubicBezTo>
                <a:cubicBezTo>
                  <a:pt x="2092067" y="1745915"/>
                  <a:pt x="2238547" y="1527861"/>
                  <a:pt x="2376704" y="1329225"/>
                </a:cubicBezTo>
                <a:cubicBezTo>
                  <a:pt x="2514861" y="1130589"/>
                  <a:pt x="2641366" y="882017"/>
                  <a:pt x="2776195" y="703356"/>
                </a:cubicBezTo>
                <a:cubicBezTo>
                  <a:pt x="2911023" y="524695"/>
                  <a:pt x="3060832" y="366563"/>
                  <a:pt x="3185673" y="257259"/>
                </a:cubicBezTo>
                <a:cubicBezTo>
                  <a:pt x="3310513" y="147954"/>
                  <a:pt x="3509066" y="28805"/>
                  <a:pt x="3525239" y="47526"/>
                </a:cubicBezTo>
                <a:cubicBezTo>
                  <a:pt x="3527261" y="49866"/>
                  <a:pt x="3527210" y="50790"/>
                  <a:pt x="3524384" y="52144"/>
                </a:cubicBezTo>
                <a:close/>
                <a:moveTo>
                  <a:pt x="3735038" y="6575"/>
                </a:moveTo>
                <a:cubicBezTo>
                  <a:pt x="3715258" y="16053"/>
                  <a:pt x="3559502" y="46579"/>
                  <a:pt x="3026797" y="731026"/>
                </a:cubicBezTo>
                <a:cubicBezTo>
                  <a:pt x="2934692" y="873067"/>
                  <a:pt x="2823723" y="1105549"/>
                  <a:pt x="2693888" y="1290313"/>
                </a:cubicBezTo>
                <a:cubicBezTo>
                  <a:pt x="2564054" y="1475078"/>
                  <a:pt x="2397044" y="1693133"/>
                  <a:pt x="2247790" y="1839613"/>
                </a:cubicBezTo>
                <a:cubicBezTo>
                  <a:pt x="2098536" y="1986093"/>
                  <a:pt x="1927088" y="2093179"/>
                  <a:pt x="1798364" y="2169193"/>
                </a:cubicBezTo>
                <a:cubicBezTo>
                  <a:pt x="1669639" y="2245207"/>
                  <a:pt x="1488759" y="2294033"/>
                  <a:pt x="1475442" y="2295698"/>
                </a:cubicBezTo>
                <a:cubicBezTo>
                  <a:pt x="1485130" y="2290031"/>
                  <a:pt x="1613973" y="2247482"/>
                  <a:pt x="1718465" y="2179180"/>
                </a:cubicBezTo>
                <a:cubicBezTo>
                  <a:pt x="1832209" y="2104830"/>
                  <a:pt x="2013090" y="1998854"/>
                  <a:pt x="2157905" y="1849600"/>
                </a:cubicBezTo>
                <a:cubicBezTo>
                  <a:pt x="2302720" y="1700346"/>
                  <a:pt x="2449201" y="1482291"/>
                  <a:pt x="2587358" y="1283655"/>
                </a:cubicBezTo>
                <a:cubicBezTo>
                  <a:pt x="2725515" y="1085019"/>
                  <a:pt x="2852020" y="836448"/>
                  <a:pt x="2986848" y="657786"/>
                </a:cubicBezTo>
                <a:cubicBezTo>
                  <a:pt x="3121676" y="479125"/>
                  <a:pt x="3271485" y="320994"/>
                  <a:pt x="3396326" y="211689"/>
                </a:cubicBezTo>
                <a:cubicBezTo>
                  <a:pt x="3521167" y="102384"/>
                  <a:pt x="3719719" y="-16764"/>
                  <a:pt x="3735893" y="1956"/>
                </a:cubicBezTo>
                <a:cubicBezTo>
                  <a:pt x="3737915" y="4296"/>
                  <a:pt x="3737864" y="5221"/>
                  <a:pt x="3735038" y="6575"/>
                </a:cubicBezTo>
                <a:close/>
              </a:path>
            </a:pathLst>
          </a:custGeom>
          <a:gradFill>
            <a:gsLst>
              <a:gs pos="5000">
                <a:schemeClr val="accent1">
                  <a:tint val="66000"/>
                  <a:satMod val="160000"/>
                </a:schemeClr>
              </a:gs>
              <a:gs pos="75000">
                <a:schemeClr val="accent1">
                  <a:tint val="66000"/>
                  <a:satMod val="160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51000">
                <a:srgbClr val="EECFCF"/>
              </a:gs>
              <a:gs pos="27000">
                <a:srgbClr val="DC8F8F"/>
              </a:gs>
              <a:gs pos="37917">
                <a:schemeClr val="accent1">
                  <a:tint val="66000"/>
                  <a:satMod val="160000"/>
                </a:schemeClr>
              </a:gs>
              <a:gs pos="62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freezing" dir="t"/>
          </a:scene3d>
          <a:sp3d prstMaterial="translucentPowder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1" name="10 Forma libre"/>
          <p:cNvSpPr/>
          <p:nvPr/>
        </p:nvSpPr>
        <p:spPr>
          <a:xfrm rot="12767616" flipH="1">
            <a:off x="294458" y="1041749"/>
            <a:ext cx="2663403" cy="1287019"/>
          </a:xfrm>
          <a:custGeom>
            <a:avLst/>
            <a:gdLst/>
            <a:ahLst/>
            <a:cxnLst/>
            <a:rect l="l" t="t" r="r" b="b"/>
            <a:pathLst>
              <a:path w="3737299" h="2614730">
                <a:moveTo>
                  <a:pt x="2260463" y="325562"/>
                </a:moveTo>
                <a:cubicBezTo>
                  <a:pt x="2240683" y="335040"/>
                  <a:pt x="2084927" y="365566"/>
                  <a:pt x="1552222" y="1050013"/>
                </a:cubicBezTo>
                <a:cubicBezTo>
                  <a:pt x="1460117" y="1192054"/>
                  <a:pt x="1349148" y="1424536"/>
                  <a:pt x="1219313" y="1609300"/>
                </a:cubicBezTo>
                <a:cubicBezTo>
                  <a:pt x="1089479" y="1794065"/>
                  <a:pt x="922469" y="2012120"/>
                  <a:pt x="773215" y="2158600"/>
                </a:cubicBezTo>
                <a:cubicBezTo>
                  <a:pt x="623961" y="2305080"/>
                  <a:pt x="452513" y="2412166"/>
                  <a:pt x="323789" y="2488179"/>
                </a:cubicBezTo>
                <a:cubicBezTo>
                  <a:pt x="195064" y="2564194"/>
                  <a:pt x="14183" y="2613020"/>
                  <a:pt x="867" y="2614685"/>
                </a:cubicBezTo>
                <a:cubicBezTo>
                  <a:pt x="-12449" y="2616350"/>
                  <a:pt x="130147" y="2572516"/>
                  <a:pt x="243890" y="2498166"/>
                </a:cubicBezTo>
                <a:cubicBezTo>
                  <a:pt x="357634" y="2423817"/>
                  <a:pt x="538515" y="2317841"/>
                  <a:pt x="683330" y="2168587"/>
                </a:cubicBezTo>
                <a:cubicBezTo>
                  <a:pt x="828145" y="2019333"/>
                  <a:pt x="974625" y="1801278"/>
                  <a:pt x="1112782" y="1602642"/>
                </a:cubicBezTo>
                <a:cubicBezTo>
                  <a:pt x="1250939" y="1404006"/>
                  <a:pt x="1377445" y="1155435"/>
                  <a:pt x="1512273" y="976773"/>
                </a:cubicBezTo>
                <a:cubicBezTo>
                  <a:pt x="1647101" y="798112"/>
                  <a:pt x="1796910" y="639981"/>
                  <a:pt x="1921751" y="530676"/>
                </a:cubicBezTo>
                <a:cubicBezTo>
                  <a:pt x="2046592" y="421371"/>
                  <a:pt x="2245144" y="302223"/>
                  <a:pt x="2261318" y="320943"/>
                </a:cubicBezTo>
                <a:cubicBezTo>
                  <a:pt x="2263339" y="323283"/>
                  <a:pt x="2263289" y="324208"/>
                  <a:pt x="2260463" y="325562"/>
                </a:cubicBezTo>
                <a:close/>
                <a:moveTo>
                  <a:pt x="2471117" y="279992"/>
                </a:moveTo>
                <a:cubicBezTo>
                  <a:pt x="2451336" y="289470"/>
                  <a:pt x="2295580" y="319997"/>
                  <a:pt x="1762876" y="1004444"/>
                </a:cubicBezTo>
                <a:cubicBezTo>
                  <a:pt x="1670771" y="1146485"/>
                  <a:pt x="1559801" y="1378966"/>
                  <a:pt x="1429967" y="1563731"/>
                </a:cubicBezTo>
                <a:cubicBezTo>
                  <a:pt x="1300132" y="1748495"/>
                  <a:pt x="1133123" y="1966550"/>
                  <a:pt x="983869" y="2113030"/>
                </a:cubicBezTo>
                <a:cubicBezTo>
                  <a:pt x="834615" y="2259510"/>
                  <a:pt x="663166" y="2366596"/>
                  <a:pt x="534442" y="2442610"/>
                </a:cubicBezTo>
                <a:cubicBezTo>
                  <a:pt x="405718" y="2518624"/>
                  <a:pt x="224837" y="2567450"/>
                  <a:pt x="211521" y="2569116"/>
                </a:cubicBezTo>
                <a:cubicBezTo>
                  <a:pt x="221208" y="2563448"/>
                  <a:pt x="350051" y="2520900"/>
                  <a:pt x="454544" y="2452597"/>
                </a:cubicBezTo>
                <a:cubicBezTo>
                  <a:pt x="568287" y="2378248"/>
                  <a:pt x="749168" y="2272271"/>
                  <a:pt x="893984" y="2123017"/>
                </a:cubicBezTo>
                <a:cubicBezTo>
                  <a:pt x="1038799" y="1973763"/>
                  <a:pt x="1185279" y="1755708"/>
                  <a:pt x="1323436" y="1557072"/>
                </a:cubicBezTo>
                <a:cubicBezTo>
                  <a:pt x="1461593" y="1358437"/>
                  <a:pt x="1588098" y="1109865"/>
                  <a:pt x="1722927" y="931204"/>
                </a:cubicBezTo>
                <a:cubicBezTo>
                  <a:pt x="1857755" y="752543"/>
                  <a:pt x="2007564" y="594411"/>
                  <a:pt x="2132405" y="485106"/>
                </a:cubicBezTo>
                <a:cubicBezTo>
                  <a:pt x="2257245" y="375802"/>
                  <a:pt x="2455797" y="256653"/>
                  <a:pt x="2471971" y="275373"/>
                </a:cubicBezTo>
                <a:cubicBezTo>
                  <a:pt x="2473993" y="277713"/>
                  <a:pt x="2473942" y="278638"/>
                  <a:pt x="2471117" y="279992"/>
                </a:cubicBezTo>
                <a:close/>
                <a:moveTo>
                  <a:pt x="2681770" y="234423"/>
                </a:moveTo>
                <a:cubicBezTo>
                  <a:pt x="2661990" y="243901"/>
                  <a:pt x="2506234" y="274427"/>
                  <a:pt x="1973529" y="958874"/>
                </a:cubicBezTo>
                <a:cubicBezTo>
                  <a:pt x="1881424" y="1100915"/>
                  <a:pt x="1770455" y="1333397"/>
                  <a:pt x="1640620" y="1518161"/>
                </a:cubicBezTo>
                <a:cubicBezTo>
                  <a:pt x="1510786" y="1702926"/>
                  <a:pt x="1343776" y="1920981"/>
                  <a:pt x="1194522" y="2067461"/>
                </a:cubicBezTo>
                <a:cubicBezTo>
                  <a:pt x="1045268" y="2213941"/>
                  <a:pt x="873820" y="2321027"/>
                  <a:pt x="745096" y="2397040"/>
                </a:cubicBezTo>
                <a:cubicBezTo>
                  <a:pt x="616371" y="2473054"/>
                  <a:pt x="435491" y="2521881"/>
                  <a:pt x="422174" y="2523546"/>
                </a:cubicBezTo>
                <a:cubicBezTo>
                  <a:pt x="431862" y="2517879"/>
                  <a:pt x="560705" y="2475330"/>
                  <a:pt x="665197" y="2407027"/>
                </a:cubicBezTo>
                <a:cubicBezTo>
                  <a:pt x="778941" y="2332678"/>
                  <a:pt x="959822" y="2226702"/>
                  <a:pt x="1104637" y="2077448"/>
                </a:cubicBezTo>
                <a:cubicBezTo>
                  <a:pt x="1249452" y="1928194"/>
                  <a:pt x="1395933" y="1710139"/>
                  <a:pt x="1534090" y="1511503"/>
                </a:cubicBezTo>
                <a:cubicBezTo>
                  <a:pt x="1672247" y="1312867"/>
                  <a:pt x="1798752" y="1064295"/>
                  <a:pt x="1933580" y="885634"/>
                </a:cubicBezTo>
                <a:cubicBezTo>
                  <a:pt x="2068408" y="706973"/>
                  <a:pt x="2218218" y="548842"/>
                  <a:pt x="2343058" y="439537"/>
                </a:cubicBezTo>
                <a:cubicBezTo>
                  <a:pt x="2467899" y="330232"/>
                  <a:pt x="2666451" y="211084"/>
                  <a:pt x="2682625" y="229804"/>
                </a:cubicBezTo>
                <a:cubicBezTo>
                  <a:pt x="2684647" y="232144"/>
                  <a:pt x="2684596" y="233069"/>
                  <a:pt x="2681770" y="234423"/>
                </a:cubicBezTo>
                <a:close/>
                <a:moveTo>
                  <a:pt x="2892424" y="188853"/>
                </a:moveTo>
                <a:cubicBezTo>
                  <a:pt x="2872644" y="198331"/>
                  <a:pt x="2716888" y="228858"/>
                  <a:pt x="2184183" y="913305"/>
                </a:cubicBezTo>
                <a:cubicBezTo>
                  <a:pt x="2092078" y="1055346"/>
                  <a:pt x="1981108" y="1287827"/>
                  <a:pt x="1851274" y="1472592"/>
                </a:cubicBezTo>
                <a:cubicBezTo>
                  <a:pt x="1721439" y="1657356"/>
                  <a:pt x="1554430" y="1875411"/>
                  <a:pt x="1405176" y="2021891"/>
                </a:cubicBezTo>
                <a:cubicBezTo>
                  <a:pt x="1255922" y="2168371"/>
                  <a:pt x="1084474" y="2275457"/>
                  <a:pt x="955749" y="2351471"/>
                </a:cubicBezTo>
                <a:cubicBezTo>
                  <a:pt x="827025" y="2427485"/>
                  <a:pt x="646144" y="2476311"/>
                  <a:pt x="632828" y="2477976"/>
                </a:cubicBezTo>
                <a:cubicBezTo>
                  <a:pt x="642515" y="2472309"/>
                  <a:pt x="771358" y="2429761"/>
                  <a:pt x="875851" y="2361458"/>
                </a:cubicBezTo>
                <a:cubicBezTo>
                  <a:pt x="989595" y="2287109"/>
                  <a:pt x="1170475" y="2181132"/>
                  <a:pt x="1315291" y="2031878"/>
                </a:cubicBezTo>
                <a:cubicBezTo>
                  <a:pt x="1460106" y="1882624"/>
                  <a:pt x="1606586" y="1664569"/>
                  <a:pt x="1744743" y="1465933"/>
                </a:cubicBezTo>
                <a:cubicBezTo>
                  <a:pt x="1882900" y="1267297"/>
                  <a:pt x="2009405" y="1018726"/>
                  <a:pt x="2144234" y="840065"/>
                </a:cubicBezTo>
                <a:cubicBezTo>
                  <a:pt x="2279062" y="661404"/>
                  <a:pt x="2428871" y="503272"/>
                  <a:pt x="2553712" y="393967"/>
                </a:cubicBezTo>
                <a:cubicBezTo>
                  <a:pt x="2678552" y="284663"/>
                  <a:pt x="2877105" y="165514"/>
                  <a:pt x="2893279" y="184234"/>
                </a:cubicBezTo>
                <a:cubicBezTo>
                  <a:pt x="2895300" y="186574"/>
                  <a:pt x="2895249" y="187499"/>
                  <a:pt x="2892424" y="188853"/>
                </a:cubicBezTo>
                <a:close/>
                <a:moveTo>
                  <a:pt x="3103077" y="143283"/>
                </a:moveTo>
                <a:cubicBezTo>
                  <a:pt x="3083297" y="152762"/>
                  <a:pt x="2927541" y="183288"/>
                  <a:pt x="2394837" y="867735"/>
                </a:cubicBezTo>
                <a:cubicBezTo>
                  <a:pt x="2302732" y="1009776"/>
                  <a:pt x="2191762" y="1242258"/>
                  <a:pt x="2061928" y="1427022"/>
                </a:cubicBezTo>
                <a:cubicBezTo>
                  <a:pt x="1932093" y="1611787"/>
                  <a:pt x="1765084" y="1829842"/>
                  <a:pt x="1615830" y="1976321"/>
                </a:cubicBezTo>
                <a:cubicBezTo>
                  <a:pt x="1466575" y="2122802"/>
                  <a:pt x="1295127" y="2229887"/>
                  <a:pt x="1166403" y="2305901"/>
                </a:cubicBezTo>
                <a:cubicBezTo>
                  <a:pt x="1037679" y="2381915"/>
                  <a:pt x="856798" y="2430742"/>
                  <a:pt x="843481" y="2432407"/>
                </a:cubicBezTo>
                <a:cubicBezTo>
                  <a:pt x="853169" y="2426740"/>
                  <a:pt x="982012" y="2384191"/>
                  <a:pt x="1086505" y="2315888"/>
                </a:cubicBezTo>
                <a:cubicBezTo>
                  <a:pt x="1200248" y="2241539"/>
                  <a:pt x="1381129" y="2135562"/>
                  <a:pt x="1525944" y="1986308"/>
                </a:cubicBezTo>
                <a:cubicBezTo>
                  <a:pt x="1670760" y="1837054"/>
                  <a:pt x="1817240" y="1619000"/>
                  <a:pt x="1955397" y="1420364"/>
                </a:cubicBezTo>
                <a:cubicBezTo>
                  <a:pt x="2093554" y="1221728"/>
                  <a:pt x="2220059" y="973156"/>
                  <a:pt x="2354887" y="794495"/>
                </a:cubicBezTo>
                <a:cubicBezTo>
                  <a:pt x="2489715" y="615834"/>
                  <a:pt x="2639525" y="457703"/>
                  <a:pt x="2764365" y="348398"/>
                </a:cubicBezTo>
                <a:cubicBezTo>
                  <a:pt x="2889206" y="239093"/>
                  <a:pt x="3087758" y="119945"/>
                  <a:pt x="3103932" y="138665"/>
                </a:cubicBezTo>
                <a:cubicBezTo>
                  <a:pt x="3105954" y="141005"/>
                  <a:pt x="3105903" y="141930"/>
                  <a:pt x="3103077" y="143283"/>
                </a:cubicBezTo>
                <a:close/>
                <a:moveTo>
                  <a:pt x="3313731" y="97714"/>
                </a:moveTo>
                <a:cubicBezTo>
                  <a:pt x="3293951" y="107192"/>
                  <a:pt x="3138195" y="137719"/>
                  <a:pt x="2605490" y="822165"/>
                </a:cubicBezTo>
                <a:cubicBezTo>
                  <a:pt x="2513385" y="964207"/>
                  <a:pt x="2402416" y="1196688"/>
                  <a:pt x="2272581" y="1381452"/>
                </a:cubicBezTo>
                <a:cubicBezTo>
                  <a:pt x="2142747" y="1566217"/>
                  <a:pt x="1975737" y="1784272"/>
                  <a:pt x="1826483" y="1930752"/>
                </a:cubicBezTo>
                <a:cubicBezTo>
                  <a:pt x="1677229" y="2077232"/>
                  <a:pt x="1505781" y="2184318"/>
                  <a:pt x="1377057" y="2260332"/>
                </a:cubicBezTo>
                <a:cubicBezTo>
                  <a:pt x="1248332" y="2336346"/>
                  <a:pt x="1067452" y="2385172"/>
                  <a:pt x="1054135" y="2386837"/>
                </a:cubicBezTo>
                <a:cubicBezTo>
                  <a:pt x="1063823" y="2381170"/>
                  <a:pt x="1192665" y="2338621"/>
                  <a:pt x="1297158" y="2270319"/>
                </a:cubicBezTo>
                <a:cubicBezTo>
                  <a:pt x="1410902" y="2195970"/>
                  <a:pt x="1591783" y="2089993"/>
                  <a:pt x="1736598" y="1940739"/>
                </a:cubicBezTo>
                <a:cubicBezTo>
                  <a:pt x="1881413" y="1791485"/>
                  <a:pt x="2027893" y="1573430"/>
                  <a:pt x="2166050" y="1374794"/>
                </a:cubicBezTo>
                <a:cubicBezTo>
                  <a:pt x="2304207" y="1176158"/>
                  <a:pt x="2430713" y="927587"/>
                  <a:pt x="2565541" y="748925"/>
                </a:cubicBezTo>
                <a:cubicBezTo>
                  <a:pt x="2700369" y="570265"/>
                  <a:pt x="2850178" y="412133"/>
                  <a:pt x="2975019" y="302828"/>
                </a:cubicBezTo>
                <a:cubicBezTo>
                  <a:pt x="3099860" y="193523"/>
                  <a:pt x="3298412" y="74375"/>
                  <a:pt x="3314586" y="93095"/>
                </a:cubicBezTo>
                <a:cubicBezTo>
                  <a:pt x="3316608" y="95435"/>
                  <a:pt x="3316557" y="96360"/>
                  <a:pt x="3313731" y="97714"/>
                </a:cubicBezTo>
                <a:close/>
                <a:moveTo>
                  <a:pt x="3524384" y="52144"/>
                </a:moveTo>
                <a:cubicBezTo>
                  <a:pt x="3504604" y="61623"/>
                  <a:pt x="3348848" y="92149"/>
                  <a:pt x="2816144" y="776596"/>
                </a:cubicBezTo>
                <a:cubicBezTo>
                  <a:pt x="2724039" y="918637"/>
                  <a:pt x="2613069" y="1151119"/>
                  <a:pt x="2483235" y="1335883"/>
                </a:cubicBezTo>
                <a:cubicBezTo>
                  <a:pt x="2353400" y="1520648"/>
                  <a:pt x="2186391" y="1738703"/>
                  <a:pt x="2037137" y="1885182"/>
                </a:cubicBezTo>
                <a:cubicBezTo>
                  <a:pt x="1887883" y="2031663"/>
                  <a:pt x="1716434" y="2138748"/>
                  <a:pt x="1587710" y="2214762"/>
                </a:cubicBezTo>
                <a:cubicBezTo>
                  <a:pt x="1458986" y="2290776"/>
                  <a:pt x="1278105" y="2339603"/>
                  <a:pt x="1264789" y="2341268"/>
                </a:cubicBezTo>
                <a:cubicBezTo>
                  <a:pt x="1274476" y="2335601"/>
                  <a:pt x="1403319" y="2293052"/>
                  <a:pt x="1507812" y="2224749"/>
                </a:cubicBezTo>
                <a:cubicBezTo>
                  <a:pt x="1621555" y="2150400"/>
                  <a:pt x="1802436" y="2044423"/>
                  <a:pt x="1947252" y="1895169"/>
                </a:cubicBezTo>
                <a:cubicBezTo>
                  <a:pt x="2092067" y="1745915"/>
                  <a:pt x="2238547" y="1527861"/>
                  <a:pt x="2376704" y="1329225"/>
                </a:cubicBezTo>
                <a:cubicBezTo>
                  <a:pt x="2514861" y="1130589"/>
                  <a:pt x="2641366" y="882017"/>
                  <a:pt x="2776195" y="703356"/>
                </a:cubicBezTo>
                <a:cubicBezTo>
                  <a:pt x="2911023" y="524695"/>
                  <a:pt x="3060832" y="366563"/>
                  <a:pt x="3185673" y="257259"/>
                </a:cubicBezTo>
                <a:cubicBezTo>
                  <a:pt x="3310513" y="147954"/>
                  <a:pt x="3509066" y="28805"/>
                  <a:pt x="3525239" y="47526"/>
                </a:cubicBezTo>
                <a:cubicBezTo>
                  <a:pt x="3527261" y="49866"/>
                  <a:pt x="3527210" y="50790"/>
                  <a:pt x="3524384" y="52144"/>
                </a:cubicBezTo>
                <a:close/>
                <a:moveTo>
                  <a:pt x="3735038" y="6575"/>
                </a:moveTo>
                <a:cubicBezTo>
                  <a:pt x="3715258" y="16053"/>
                  <a:pt x="3559502" y="46579"/>
                  <a:pt x="3026797" y="731026"/>
                </a:cubicBezTo>
                <a:cubicBezTo>
                  <a:pt x="2934692" y="873067"/>
                  <a:pt x="2823723" y="1105549"/>
                  <a:pt x="2693888" y="1290313"/>
                </a:cubicBezTo>
                <a:cubicBezTo>
                  <a:pt x="2564054" y="1475078"/>
                  <a:pt x="2397044" y="1693133"/>
                  <a:pt x="2247790" y="1839613"/>
                </a:cubicBezTo>
                <a:cubicBezTo>
                  <a:pt x="2098536" y="1986093"/>
                  <a:pt x="1927088" y="2093179"/>
                  <a:pt x="1798364" y="2169193"/>
                </a:cubicBezTo>
                <a:cubicBezTo>
                  <a:pt x="1669639" y="2245207"/>
                  <a:pt x="1488759" y="2294033"/>
                  <a:pt x="1475442" y="2295698"/>
                </a:cubicBezTo>
                <a:cubicBezTo>
                  <a:pt x="1485130" y="2290031"/>
                  <a:pt x="1613973" y="2247482"/>
                  <a:pt x="1718465" y="2179180"/>
                </a:cubicBezTo>
                <a:cubicBezTo>
                  <a:pt x="1832209" y="2104830"/>
                  <a:pt x="2013090" y="1998854"/>
                  <a:pt x="2157905" y="1849600"/>
                </a:cubicBezTo>
                <a:cubicBezTo>
                  <a:pt x="2302720" y="1700346"/>
                  <a:pt x="2449201" y="1482291"/>
                  <a:pt x="2587358" y="1283655"/>
                </a:cubicBezTo>
                <a:cubicBezTo>
                  <a:pt x="2725515" y="1085019"/>
                  <a:pt x="2852020" y="836448"/>
                  <a:pt x="2986848" y="657786"/>
                </a:cubicBezTo>
                <a:cubicBezTo>
                  <a:pt x="3121676" y="479125"/>
                  <a:pt x="3271485" y="320994"/>
                  <a:pt x="3396326" y="211689"/>
                </a:cubicBezTo>
                <a:cubicBezTo>
                  <a:pt x="3521167" y="102384"/>
                  <a:pt x="3719719" y="-16764"/>
                  <a:pt x="3735893" y="1956"/>
                </a:cubicBezTo>
                <a:cubicBezTo>
                  <a:pt x="3737915" y="4296"/>
                  <a:pt x="3737864" y="5221"/>
                  <a:pt x="3735038" y="6575"/>
                </a:cubicBezTo>
                <a:close/>
              </a:path>
            </a:pathLst>
          </a:custGeom>
          <a:gradFill>
            <a:gsLst>
              <a:gs pos="5000">
                <a:schemeClr val="accent1">
                  <a:tint val="66000"/>
                  <a:satMod val="160000"/>
                </a:schemeClr>
              </a:gs>
              <a:gs pos="75000">
                <a:schemeClr val="accent1">
                  <a:tint val="66000"/>
                  <a:satMod val="160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51000">
                <a:srgbClr val="EECFCF"/>
              </a:gs>
              <a:gs pos="27000">
                <a:srgbClr val="DC8F8F"/>
              </a:gs>
              <a:gs pos="37917">
                <a:schemeClr val="accent1">
                  <a:tint val="66000"/>
                  <a:satMod val="160000"/>
                </a:schemeClr>
              </a:gs>
              <a:gs pos="62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freezing" dir="t"/>
          </a:scene3d>
          <a:sp3d prstMaterial="translucentPowder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3" name="12 Forma libre"/>
          <p:cNvSpPr/>
          <p:nvPr/>
        </p:nvSpPr>
        <p:spPr>
          <a:xfrm rot="8832384">
            <a:off x="432000" y="2956247"/>
            <a:ext cx="2663403" cy="1287019"/>
          </a:xfrm>
          <a:custGeom>
            <a:avLst/>
            <a:gdLst/>
            <a:ahLst/>
            <a:cxnLst/>
            <a:rect l="l" t="t" r="r" b="b"/>
            <a:pathLst>
              <a:path w="3737299" h="2614730">
                <a:moveTo>
                  <a:pt x="2260463" y="325562"/>
                </a:moveTo>
                <a:cubicBezTo>
                  <a:pt x="2240683" y="335040"/>
                  <a:pt x="2084927" y="365566"/>
                  <a:pt x="1552222" y="1050013"/>
                </a:cubicBezTo>
                <a:cubicBezTo>
                  <a:pt x="1460117" y="1192054"/>
                  <a:pt x="1349148" y="1424536"/>
                  <a:pt x="1219313" y="1609300"/>
                </a:cubicBezTo>
                <a:cubicBezTo>
                  <a:pt x="1089479" y="1794065"/>
                  <a:pt x="922469" y="2012120"/>
                  <a:pt x="773215" y="2158600"/>
                </a:cubicBezTo>
                <a:cubicBezTo>
                  <a:pt x="623961" y="2305080"/>
                  <a:pt x="452513" y="2412166"/>
                  <a:pt x="323789" y="2488179"/>
                </a:cubicBezTo>
                <a:cubicBezTo>
                  <a:pt x="195064" y="2564194"/>
                  <a:pt x="14183" y="2613020"/>
                  <a:pt x="867" y="2614685"/>
                </a:cubicBezTo>
                <a:cubicBezTo>
                  <a:pt x="-12449" y="2616350"/>
                  <a:pt x="130147" y="2572516"/>
                  <a:pt x="243890" y="2498166"/>
                </a:cubicBezTo>
                <a:cubicBezTo>
                  <a:pt x="357634" y="2423817"/>
                  <a:pt x="538515" y="2317841"/>
                  <a:pt x="683330" y="2168587"/>
                </a:cubicBezTo>
                <a:cubicBezTo>
                  <a:pt x="828145" y="2019333"/>
                  <a:pt x="974625" y="1801278"/>
                  <a:pt x="1112782" y="1602642"/>
                </a:cubicBezTo>
                <a:cubicBezTo>
                  <a:pt x="1250939" y="1404006"/>
                  <a:pt x="1377445" y="1155435"/>
                  <a:pt x="1512273" y="976773"/>
                </a:cubicBezTo>
                <a:cubicBezTo>
                  <a:pt x="1647101" y="798112"/>
                  <a:pt x="1796910" y="639981"/>
                  <a:pt x="1921751" y="530676"/>
                </a:cubicBezTo>
                <a:cubicBezTo>
                  <a:pt x="2046592" y="421371"/>
                  <a:pt x="2245144" y="302223"/>
                  <a:pt x="2261318" y="320943"/>
                </a:cubicBezTo>
                <a:cubicBezTo>
                  <a:pt x="2263339" y="323283"/>
                  <a:pt x="2263289" y="324208"/>
                  <a:pt x="2260463" y="325562"/>
                </a:cubicBezTo>
                <a:close/>
                <a:moveTo>
                  <a:pt x="2471117" y="279992"/>
                </a:moveTo>
                <a:cubicBezTo>
                  <a:pt x="2451336" y="289470"/>
                  <a:pt x="2295580" y="319997"/>
                  <a:pt x="1762876" y="1004444"/>
                </a:cubicBezTo>
                <a:cubicBezTo>
                  <a:pt x="1670771" y="1146485"/>
                  <a:pt x="1559801" y="1378966"/>
                  <a:pt x="1429967" y="1563731"/>
                </a:cubicBezTo>
                <a:cubicBezTo>
                  <a:pt x="1300132" y="1748495"/>
                  <a:pt x="1133123" y="1966550"/>
                  <a:pt x="983869" y="2113030"/>
                </a:cubicBezTo>
                <a:cubicBezTo>
                  <a:pt x="834615" y="2259510"/>
                  <a:pt x="663166" y="2366596"/>
                  <a:pt x="534442" y="2442610"/>
                </a:cubicBezTo>
                <a:cubicBezTo>
                  <a:pt x="405718" y="2518624"/>
                  <a:pt x="224837" y="2567450"/>
                  <a:pt x="211521" y="2569116"/>
                </a:cubicBezTo>
                <a:cubicBezTo>
                  <a:pt x="221208" y="2563448"/>
                  <a:pt x="350051" y="2520900"/>
                  <a:pt x="454544" y="2452597"/>
                </a:cubicBezTo>
                <a:cubicBezTo>
                  <a:pt x="568287" y="2378248"/>
                  <a:pt x="749168" y="2272271"/>
                  <a:pt x="893984" y="2123017"/>
                </a:cubicBezTo>
                <a:cubicBezTo>
                  <a:pt x="1038799" y="1973763"/>
                  <a:pt x="1185279" y="1755708"/>
                  <a:pt x="1323436" y="1557072"/>
                </a:cubicBezTo>
                <a:cubicBezTo>
                  <a:pt x="1461593" y="1358437"/>
                  <a:pt x="1588098" y="1109865"/>
                  <a:pt x="1722927" y="931204"/>
                </a:cubicBezTo>
                <a:cubicBezTo>
                  <a:pt x="1857755" y="752543"/>
                  <a:pt x="2007564" y="594411"/>
                  <a:pt x="2132405" y="485106"/>
                </a:cubicBezTo>
                <a:cubicBezTo>
                  <a:pt x="2257245" y="375802"/>
                  <a:pt x="2455797" y="256653"/>
                  <a:pt x="2471971" y="275373"/>
                </a:cubicBezTo>
                <a:cubicBezTo>
                  <a:pt x="2473993" y="277713"/>
                  <a:pt x="2473942" y="278638"/>
                  <a:pt x="2471117" y="279992"/>
                </a:cubicBezTo>
                <a:close/>
                <a:moveTo>
                  <a:pt x="2681770" y="234423"/>
                </a:moveTo>
                <a:cubicBezTo>
                  <a:pt x="2661990" y="243901"/>
                  <a:pt x="2506234" y="274427"/>
                  <a:pt x="1973529" y="958874"/>
                </a:cubicBezTo>
                <a:cubicBezTo>
                  <a:pt x="1881424" y="1100915"/>
                  <a:pt x="1770455" y="1333397"/>
                  <a:pt x="1640620" y="1518161"/>
                </a:cubicBezTo>
                <a:cubicBezTo>
                  <a:pt x="1510786" y="1702926"/>
                  <a:pt x="1343776" y="1920981"/>
                  <a:pt x="1194522" y="2067461"/>
                </a:cubicBezTo>
                <a:cubicBezTo>
                  <a:pt x="1045268" y="2213941"/>
                  <a:pt x="873820" y="2321027"/>
                  <a:pt x="745096" y="2397040"/>
                </a:cubicBezTo>
                <a:cubicBezTo>
                  <a:pt x="616371" y="2473054"/>
                  <a:pt x="435491" y="2521881"/>
                  <a:pt x="422174" y="2523546"/>
                </a:cubicBezTo>
                <a:cubicBezTo>
                  <a:pt x="431862" y="2517879"/>
                  <a:pt x="560705" y="2475330"/>
                  <a:pt x="665197" y="2407027"/>
                </a:cubicBezTo>
                <a:cubicBezTo>
                  <a:pt x="778941" y="2332678"/>
                  <a:pt x="959822" y="2226702"/>
                  <a:pt x="1104637" y="2077448"/>
                </a:cubicBezTo>
                <a:cubicBezTo>
                  <a:pt x="1249452" y="1928194"/>
                  <a:pt x="1395933" y="1710139"/>
                  <a:pt x="1534090" y="1511503"/>
                </a:cubicBezTo>
                <a:cubicBezTo>
                  <a:pt x="1672247" y="1312867"/>
                  <a:pt x="1798752" y="1064295"/>
                  <a:pt x="1933580" y="885634"/>
                </a:cubicBezTo>
                <a:cubicBezTo>
                  <a:pt x="2068408" y="706973"/>
                  <a:pt x="2218218" y="548842"/>
                  <a:pt x="2343058" y="439537"/>
                </a:cubicBezTo>
                <a:cubicBezTo>
                  <a:pt x="2467899" y="330232"/>
                  <a:pt x="2666451" y="211084"/>
                  <a:pt x="2682625" y="229804"/>
                </a:cubicBezTo>
                <a:cubicBezTo>
                  <a:pt x="2684647" y="232144"/>
                  <a:pt x="2684596" y="233069"/>
                  <a:pt x="2681770" y="234423"/>
                </a:cubicBezTo>
                <a:close/>
                <a:moveTo>
                  <a:pt x="2892424" y="188853"/>
                </a:moveTo>
                <a:cubicBezTo>
                  <a:pt x="2872644" y="198331"/>
                  <a:pt x="2716888" y="228858"/>
                  <a:pt x="2184183" y="913305"/>
                </a:cubicBezTo>
                <a:cubicBezTo>
                  <a:pt x="2092078" y="1055346"/>
                  <a:pt x="1981108" y="1287827"/>
                  <a:pt x="1851274" y="1472592"/>
                </a:cubicBezTo>
                <a:cubicBezTo>
                  <a:pt x="1721439" y="1657356"/>
                  <a:pt x="1554430" y="1875411"/>
                  <a:pt x="1405176" y="2021891"/>
                </a:cubicBezTo>
                <a:cubicBezTo>
                  <a:pt x="1255922" y="2168371"/>
                  <a:pt x="1084474" y="2275457"/>
                  <a:pt x="955749" y="2351471"/>
                </a:cubicBezTo>
                <a:cubicBezTo>
                  <a:pt x="827025" y="2427485"/>
                  <a:pt x="646144" y="2476311"/>
                  <a:pt x="632828" y="2477976"/>
                </a:cubicBezTo>
                <a:cubicBezTo>
                  <a:pt x="642515" y="2472309"/>
                  <a:pt x="771358" y="2429761"/>
                  <a:pt x="875851" y="2361458"/>
                </a:cubicBezTo>
                <a:cubicBezTo>
                  <a:pt x="989595" y="2287109"/>
                  <a:pt x="1170475" y="2181132"/>
                  <a:pt x="1315291" y="2031878"/>
                </a:cubicBezTo>
                <a:cubicBezTo>
                  <a:pt x="1460106" y="1882624"/>
                  <a:pt x="1606586" y="1664569"/>
                  <a:pt x="1744743" y="1465933"/>
                </a:cubicBezTo>
                <a:cubicBezTo>
                  <a:pt x="1882900" y="1267297"/>
                  <a:pt x="2009405" y="1018726"/>
                  <a:pt x="2144234" y="840065"/>
                </a:cubicBezTo>
                <a:cubicBezTo>
                  <a:pt x="2279062" y="661404"/>
                  <a:pt x="2428871" y="503272"/>
                  <a:pt x="2553712" y="393967"/>
                </a:cubicBezTo>
                <a:cubicBezTo>
                  <a:pt x="2678552" y="284663"/>
                  <a:pt x="2877105" y="165514"/>
                  <a:pt x="2893279" y="184234"/>
                </a:cubicBezTo>
                <a:cubicBezTo>
                  <a:pt x="2895300" y="186574"/>
                  <a:pt x="2895249" y="187499"/>
                  <a:pt x="2892424" y="188853"/>
                </a:cubicBezTo>
                <a:close/>
                <a:moveTo>
                  <a:pt x="3103077" y="143283"/>
                </a:moveTo>
                <a:cubicBezTo>
                  <a:pt x="3083297" y="152762"/>
                  <a:pt x="2927541" y="183288"/>
                  <a:pt x="2394837" y="867735"/>
                </a:cubicBezTo>
                <a:cubicBezTo>
                  <a:pt x="2302732" y="1009776"/>
                  <a:pt x="2191762" y="1242258"/>
                  <a:pt x="2061928" y="1427022"/>
                </a:cubicBezTo>
                <a:cubicBezTo>
                  <a:pt x="1932093" y="1611787"/>
                  <a:pt x="1765084" y="1829842"/>
                  <a:pt x="1615830" y="1976321"/>
                </a:cubicBezTo>
                <a:cubicBezTo>
                  <a:pt x="1466575" y="2122802"/>
                  <a:pt x="1295127" y="2229887"/>
                  <a:pt x="1166403" y="2305901"/>
                </a:cubicBezTo>
                <a:cubicBezTo>
                  <a:pt x="1037679" y="2381915"/>
                  <a:pt x="856798" y="2430742"/>
                  <a:pt x="843481" y="2432407"/>
                </a:cubicBezTo>
                <a:cubicBezTo>
                  <a:pt x="853169" y="2426740"/>
                  <a:pt x="982012" y="2384191"/>
                  <a:pt x="1086505" y="2315888"/>
                </a:cubicBezTo>
                <a:cubicBezTo>
                  <a:pt x="1200248" y="2241539"/>
                  <a:pt x="1381129" y="2135562"/>
                  <a:pt x="1525944" y="1986308"/>
                </a:cubicBezTo>
                <a:cubicBezTo>
                  <a:pt x="1670760" y="1837054"/>
                  <a:pt x="1817240" y="1619000"/>
                  <a:pt x="1955397" y="1420364"/>
                </a:cubicBezTo>
                <a:cubicBezTo>
                  <a:pt x="2093554" y="1221728"/>
                  <a:pt x="2220059" y="973156"/>
                  <a:pt x="2354887" y="794495"/>
                </a:cubicBezTo>
                <a:cubicBezTo>
                  <a:pt x="2489715" y="615834"/>
                  <a:pt x="2639525" y="457703"/>
                  <a:pt x="2764365" y="348398"/>
                </a:cubicBezTo>
                <a:cubicBezTo>
                  <a:pt x="2889206" y="239093"/>
                  <a:pt x="3087758" y="119945"/>
                  <a:pt x="3103932" y="138665"/>
                </a:cubicBezTo>
                <a:cubicBezTo>
                  <a:pt x="3105954" y="141005"/>
                  <a:pt x="3105903" y="141930"/>
                  <a:pt x="3103077" y="143283"/>
                </a:cubicBezTo>
                <a:close/>
                <a:moveTo>
                  <a:pt x="3313731" y="97714"/>
                </a:moveTo>
                <a:cubicBezTo>
                  <a:pt x="3293951" y="107192"/>
                  <a:pt x="3138195" y="137719"/>
                  <a:pt x="2605490" y="822165"/>
                </a:cubicBezTo>
                <a:cubicBezTo>
                  <a:pt x="2513385" y="964207"/>
                  <a:pt x="2402416" y="1196688"/>
                  <a:pt x="2272581" y="1381452"/>
                </a:cubicBezTo>
                <a:cubicBezTo>
                  <a:pt x="2142747" y="1566217"/>
                  <a:pt x="1975737" y="1784272"/>
                  <a:pt x="1826483" y="1930752"/>
                </a:cubicBezTo>
                <a:cubicBezTo>
                  <a:pt x="1677229" y="2077232"/>
                  <a:pt x="1505781" y="2184318"/>
                  <a:pt x="1377057" y="2260332"/>
                </a:cubicBezTo>
                <a:cubicBezTo>
                  <a:pt x="1248332" y="2336346"/>
                  <a:pt x="1067452" y="2385172"/>
                  <a:pt x="1054135" y="2386837"/>
                </a:cubicBezTo>
                <a:cubicBezTo>
                  <a:pt x="1063823" y="2381170"/>
                  <a:pt x="1192665" y="2338621"/>
                  <a:pt x="1297158" y="2270319"/>
                </a:cubicBezTo>
                <a:cubicBezTo>
                  <a:pt x="1410902" y="2195970"/>
                  <a:pt x="1591783" y="2089993"/>
                  <a:pt x="1736598" y="1940739"/>
                </a:cubicBezTo>
                <a:cubicBezTo>
                  <a:pt x="1881413" y="1791485"/>
                  <a:pt x="2027893" y="1573430"/>
                  <a:pt x="2166050" y="1374794"/>
                </a:cubicBezTo>
                <a:cubicBezTo>
                  <a:pt x="2304207" y="1176158"/>
                  <a:pt x="2430713" y="927587"/>
                  <a:pt x="2565541" y="748925"/>
                </a:cubicBezTo>
                <a:cubicBezTo>
                  <a:pt x="2700369" y="570265"/>
                  <a:pt x="2850178" y="412133"/>
                  <a:pt x="2975019" y="302828"/>
                </a:cubicBezTo>
                <a:cubicBezTo>
                  <a:pt x="3099860" y="193523"/>
                  <a:pt x="3298412" y="74375"/>
                  <a:pt x="3314586" y="93095"/>
                </a:cubicBezTo>
                <a:cubicBezTo>
                  <a:pt x="3316608" y="95435"/>
                  <a:pt x="3316557" y="96360"/>
                  <a:pt x="3313731" y="97714"/>
                </a:cubicBezTo>
                <a:close/>
                <a:moveTo>
                  <a:pt x="3524384" y="52144"/>
                </a:moveTo>
                <a:cubicBezTo>
                  <a:pt x="3504604" y="61623"/>
                  <a:pt x="3348848" y="92149"/>
                  <a:pt x="2816144" y="776596"/>
                </a:cubicBezTo>
                <a:cubicBezTo>
                  <a:pt x="2724039" y="918637"/>
                  <a:pt x="2613069" y="1151119"/>
                  <a:pt x="2483235" y="1335883"/>
                </a:cubicBezTo>
                <a:cubicBezTo>
                  <a:pt x="2353400" y="1520648"/>
                  <a:pt x="2186391" y="1738703"/>
                  <a:pt x="2037137" y="1885182"/>
                </a:cubicBezTo>
                <a:cubicBezTo>
                  <a:pt x="1887883" y="2031663"/>
                  <a:pt x="1716434" y="2138748"/>
                  <a:pt x="1587710" y="2214762"/>
                </a:cubicBezTo>
                <a:cubicBezTo>
                  <a:pt x="1458986" y="2290776"/>
                  <a:pt x="1278105" y="2339603"/>
                  <a:pt x="1264789" y="2341268"/>
                </a:cubicBezTo>
                <a:cubicBezTo>
                  <a:pt x="1274476" y="2335601"/>
                  <a:pt x="1403319" y="2293052"/>
                  <a:pt x="1507812" y="2224749"/>
                </a:cubicBezTo>
                <a:cubicBezTo>
                  <a:pt x="1621555" y="2150400"/>
                  <a:pt x="1802436" y="2044423"/>
                  <a:pt x="1947252" y="1895169"/>
                </a:cubicBezTo>
                <a:cubicBezTo>
                  <a:pt x="2092067" y="1745915"/>
                  <a:pt x="2238547" y="1527861"/>
                  <a:pt x="2376704" y="1329225"/>
                </a:cubicBezTo>
                <a:cubicBezTo>
                  <a:pt x="2514861" y="1130589"/>
                  <a:pt x="2641366" y="882017"/>
                  <a:pt x="2776195" y="703356"/>
                </a:cubicBezTo>
                <a:cubicBezTo>
                  <a:pt x="2911023" y="524695"/>
                  <a:pt x="3060832" y="366563"/>
                  <a:pt x="3185673" y="257259"/>
                </a:cubicBezTo>
                <a:cubicBezTo>
                  <a:pt x="3310513" y="147954"/>
                  <a:pt x="3509066" y="28805"/>
                  <a:pt x="3525239" y="47526"/>
                </a:cubicBezTo>
                <a:cubicBezTo>
                  <a:pt x="3527261" y="49866"/>
                  <a:pt x="3527210" y="50790"/>
                  <a:pt x="3524384" y="52144"/>
                </a:cubicBezTo>
                <a:close/>
                <a:moveTo>
                  <a:pt x="3735038" y="6575"/>
                </a:moveTo>
                <a:cubicBezTo>
                  <a:pt x="3715258" y="16053"/>
                  <a:pt x="3559502" y="46579"/>
                  <a:pt x="3026797" y="731026"/>
                </a:cubicBezTo>
                <a:cubicBezTo>
                  <a:pt x="2934692" y="873067"/>
                  <a:pt x="2823723" y="1105549"/>
                  <a:pt x="2693888" y="1290313"/>
                </a:cubicBezTo>
                <a:cubicBezTo>
                  <a:pt x="2564054" y="1475078"/>
                  <a:pt x="2397044" y="1693133"/>
                  <a:pt x="2247790" y="1839613"/>
                </a:cubicBezTo>
                <a:cubicBezTo>
                  <a:pt x="2098536" y="1986093"/>
                  <a:pt x="1927088" y="2093179"/>
                  <a:pt x="1798364" y="2169193"/>
                </a:cubicBezTo>
                <a:cubicBezTo>
                  <a:pt x="1669639" y="2245207"/>
                  <a:pt x="1488759" y="2294033"/>
                  <a:pt x="1475442" y="2295698"/>
                </a:cubicBezTo>
                <a:cubicBezTo>
                  <a:pt x="1485130" y="2290031"/>
                  <a:pt x="1613973" y="2247482"/>
                  <a:pt x="1718465" y="2179180"/>
                </a:cubicBezTo>
                <a:cubicBezTo>
                  <a:pt x="1832209" y="2104830"/>
                  <a:pt x="2013090" y="1998854"/>
                  <a:pt x="2157905" y="1849600"/>
                </a:cubicBezTo>
                <a:cubicBezTo>
                  <a:pt x="2302720" y="1700346"/>
                  <a:pt x="2449201" y="1482291"/>
                  <a:pt x="2587358" y="1283655"/>
                </a:cubicBezTo>
                <a:cubicBezTo>
                  <a:pt x="2725515" y="1085019"/>
                  <a:pt x="2852020" y="836448"/>
                  <a:pt x="2986848" y="657786"/>
                </a:cubicBezTo>
                <a:cubicBezTo>
                  <a:pt x="3121676" y="479125"/>
                  <a:pt x="3271485" y="320994"/>
                  <a:pt x="3396326" y="211689"/>
                </a:cubicBezTo>
                <a:cubicBezTo>
                  <a:pt x="3521167" y="102384"/>
                  <a:pt x="3719719" y="-16764"/>
                  <a:pt x="3735893" y="1956"/>
                </a:cubicBezTo>
                <a:cubicBezTo>
                  <a:pt x="3737915" y="4296"/>
                  <a:pt x="3737864" y="5221"/>
                  <a:pt x="3735038" y="6575"/>
                </a:cubicBezTo>
                <a:close/>
              </a:path>
            </a:pathLst>
          </a:custGeom>
          <a:gradFill>
            <a:gsLst>
              <a:gs pos="5000">
                <a:schemeClr val="accent1">
                  <a:tint val="66000"/>
                  <a:satMod val="160000"/>
                </a:schemeClr>
              </a:gs>
              <a:gs pos="75000">
                <a:schemeClr val="accent1">
                  <a:tint val="66000"/>
                  <a:satMod val="160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51000">
                <a:srgbClr val="EECFCF"/>
              </a:gs>
              <a:gs pos="27000">
                <a:srgbClr val="DC8F8F"/>
              </a:gs>
              <a:gs pos="37917">
                <a:schemeClr val="accent1">
                  <a:tint val="66000"/>
                  <a:satMod val="160000"/>
                </a:schemeClr>
              </a:gs>
              <a:gs pos="62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freezing" dir="t"/>
          </a:scene3d>
          <a:sp3d prstMaterial="matte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4" name="13 Forma libre"/>
          <p:cNvSpPr/>
          <p:nvPr/>
        </p:nvSpPr>
        <p:spPr>
          <a:xfrm rot="8832384">
            <a:off x="5472568" y="1456454"/>
            <a:ext cx="2663403" cy="1287019"/>
          </a:xfrm>
          <a:custGeom>
            <a:avLst/>
            <a:gdLst/>
            <a:ahLst/>
            <a:cxnLst/>
            <a:rect l="l" t="t" r="r" b="b"/>
            <a:pathLst>
              <a:path w="3737299" h="2614730">
                <a:moveTo>
                  <a:pt x="2260463" y="325562"/>
                </a:moveTo>
                <a:cubicBezTo>
                  <a:pt x="2240683" y="335040"/>
                  <a:pt x="2084927" y="365566"/>
                  <a:pt x="1552222" y="1050013"/>
                </a:cubicBezTo>
                <a:cubicBezTo>
                  <a:pt x="1460117" y="1192054"/>
                  <a:pt x="1349148" y="1424536"/>
                  <a:pt x="1219313" y="1609300"/>
                </a:cubicBezTo>
                <a:cubicBezTo>
                  <a:pt x="1089479" y="1794065"/>
                  <a:pt x="922469" y="2012120"/>
                  <a:pt x="773215" y="2158600"/>
                </a:cubicBezTo>
                <a:cubicBezTo>
                  <a:pt x="623961" y="2305080"/>
                  <a:pt x="452513" y="2412166"/>
                  <a:pt x="323789" y="2488179"/>
                </a:cubicBezTo>
                <a:cubicBezTo>
                  <a:pt x="195064" y="2564194"/>
                  <a:pt x="14183" y="2613020"/>
                  <a:pt x="867" y="2614685"/>
                </a:cubicBezTo>
                <a:cubicBezTo>
                  <a:pt x="-12449" y="2616350"/>
                  <a:pt x="130147" y="2572516"/>
                  <a:pt x="243890" y="2498166"/>
                </a:cubicBezTo>
                <a:cubicBezTo>
                  <a:pt x="357634" y="2423817"/>
                  <a:pt x="538515" y="2317841"/>
                  <a:pt x="683330" y="2168587"/>
                </a:cubicBezTo>
                <a:cubicBezTo>
                  <a:pt x="828145" y="2019333"/>
                  <a:pt x="974625" y="1801278"/>
                  <a:pt x="1112782" y="1602642"/>
                </a:cubicBezTo>
                <a:cubicBezTo>
                  <a:pt x="1250939" y="1404006"/>
                  <a:pt x="1377445" y="1155435"/>
                  <a:pt x="1512273" y="976773"/>
                </a:cubicBezTo>
                <a:cubicBezTo>
                  <a:pt x="1647101" y="798112"/>
                  <a:pt x="1796910" y="639981"/>
                  <a:pt x="1921751" y="530676"/>
                </a:cubicBezTo>
                <a:cubicBezTo>
                  <a:pt x="2046592" y="421371"/>
                  <a:pt x="2245144" y="302223"/>
                  <a:pt x="2261318" y="320943"/>
                </a:cubicBezTo>
                <a:cubicBezTo>
                  <a:pt x="2263339" y="323283"/>
                  <a:pt x="2263289" y="324208"/>
                  <a:pt x="2260463" y="325562"/>
                </a:cubicBezTo>
                <a:close/>
                <a:moveTo>
                  <a:pt x="2471117" y="279992"/>
                </a:moveTo>
                <a:cubicBezTo>
                  <a:pt x="2451336" y="289470"/>
                  <a:pt x="2295580" y="319997"/>
                  <a:pt x="1762876" y="1004444"/>
                </a:cubicBezTo>
                <a:cubicBezTo>
                  <a:pt x="1670771" y="1146485"/>
                  <a:pt x="1559801" y="1378966"/>
                  <a:pt x="1429967" y="1563731"/>
                </a:cubicBezTo>
                <a:cubicBezTo>
                  <a:pt x="1300132" y="1748495"/>
                  <a:pt x="1133123" y="1966550"/>
                  <a:pt x="983869" y="2113030"/>
                </a:cubicBezTo>
                <a:cubicBezTo>
                  <a:pt x="834615" y="2259510"/>
                  <a:pt x="663166" y="2366596"/>
                  <a:pt x="534442" y="2442610"/>
                </a:cubicBezTo>
                <a:cubicBezTo>
                  <a:pt x="405718" y="2518624"/>
                  <a:pt x="224837" y="2567450"/>
                  <a:pt x="211521" y="2569116"/>
                </a:cubicBezTo>
                <a:cubicBezTo>
                  <a:pt x="221208" y="2563448"/>
                  <a:pt x="350051" y="2520900"/>
                  <a:pt x="454544" y="2452597"/>
                </a:cubicBezTo>
                <a:cubicBezTo>
                  <a:pt x="568287" y="2378248"/>
                  <a:pt x="749168" y="2272271"/>
                  <a:pt x="893984" y="2123017"/>
                </a:cubicBezTo>
                <a:cubicBezTo>
                  <a:pt x="1038799" y="1973763"/>
                  <a:pt x="1185279" y="1755708"/>
                  <a:pt x="1323436" y="1557072"/>
                </a:cubicBezTo>
                <a:cubicBezTo>
                  <a:pt x="1461593" y="1358437"/>
                  <a:pt x="1588098" y="1109865"/>
                  <a:pt x="1722927" y="931204"/>
                </a:cubicBezTo>
                <a:cubicBezTo>
                  <a:pt x="1857755" y="752543"/>
                  <a:pt x="2007564" y="594411"/>
                  <a:pt x="2132405" y="485106"/>
                </a:cubicBezTo>
                <a:cubicBezTo>
                  <a:pt x="2257245" y="375802"/>
                  <a:pt x="2455797" y="256653"/>
                  <a:pt x="2471971" y="275373"/>
                </a:cubicBezTo>
                <a:cubicBezTo>
                  <a:pt x="2473993" y="277713"/>
                  <a:pt x="2473942" y="278638"/>
                  <a:pt x="2471117" y="279992"/>
                </a:cubicBezTo>
                <a:close/>
                <a:moveTo>
                  <a:pt x="2681770" y="234423"/>
                </a:moveTo>
                <a:cubicBezTo>
                  <a:pt x="2661990" y="243901"/>
                  <a:pt x="2506234" y="274427"/>
                  <a:pt x="1973529" y="958874"/>
                </a:cubicBezTo>
                <a:cubicBezTo>
                  <a:pt x="1881424" y="1100915"/>
                  <a:pt x="1770455" y="1333397"/>
                  <a:pt x="1640620" y="1518161"/>
                </a:cubicBezTo>
                <a:cubicBezTo>
                  <a:pt x="1510786" y="1702926"/>
                  <a:pt x="1343776" y="1920981"/>
                  <a:pt x="1194522" y="2067461"/>
                </a:cubicBezTo>
                <a:cubicBezTo>
                  <a:pt x="1045268" y="2213941"/>
                  <a:pt x="873820" y="2321027"/>
                  <a:pt x="745096" y="2397040"/>
                </a:cubicBezTo>
                <a:cubicBezTo>
                  <a:pt x="616371" y="2473054"/>
                  <a:pt x="435491" y="2521881"/>
                  <a:pt x="422174" y="2523546"/>
                </a:cubicBezTo>
                <a:cubicBezTo>
                  <a:pt x="431862" y="2517879"/>
                  <a:pt x="560705" y="2475330"/>
                  <a:pt x="665197" y="2407027"/>
                </a:cubicBezTo>
                <a:cubicBezTo>
                  <a:pt x="778941" y="2332678"/>
                  <a:pt x="959822" y="2226702"/>
                  <a:pt x="1104637" y="2077448"/>
                </a:cubicBezTo>
                <a:cubicBezTo>
                  <a:pt x="1249452" y="1928194"/>
                  <a:pt x="1395933" y="1710139"/>
                  <a:pt x="1534090" y="1511503"/>
                </a:cubicBezTo>
                <a:cubicBezTo>
                  <a:pt x="1672247" y="1312867"/>
                  <a:pt x="1798752" y="1064295"/>
                  <a:pt x="1933580" y="885634"/>
                </a:cubicBezTo>
                <a:cubicBezTo>
                  <a:pt x="2068408" y="706973"/>
                  <a:pt x="2218218" y="548842"/>
                  <a:pt x="2343058" y="439537"/>
                </a:cubicBezTo>
                <a:cubicBezTo>
                  <a:pt x="2467899" y="330232"/>
                  <a:pt x="2666451" y="211084"/>
                  <a:pt x="2682625" y="229804"/>
                </a:cubicBezTo>
                <a:cubicBezTo>
                  <a:pt x="2684647" y="232144"/>
                  <a:pt x="2684596" y="233069"/>
                  <a:pt x="2681770" y="234423"/>
                </a:cubicBezTo>
                <a:close/>
                <a:moveTo>
                  <a:pt x="2892424" y="188853"/>
                </a:moveTo>
                <a:cubicBezTo>
                  <a:pt x="2872644" y="198331"/>
                  <a:pt x="2716888" y="228858"/>
                  <a:pt x="2184183" y="913305"/>
                </a:cubicBezTo>
                <a:cubicBezTo>
                  <a:pt x="2092078" y="1055346"/>
                  <a:pt x="1981108" y="1287827"/>
                  <a:pt x="1851274" y="1472592"/>
                </a:cubicBezTo>
                <a:cubicBezTo>
                  <a:pt x="1721439" y="1657356"/>
                  <a:pt x="1554430" y="1875411"/>
                  <a:pt x="1405176" y="2021891"/>
                </a:cubicBezTo>
                <a:cubicBezTo>
                  <a:pt x="1255922" y="2168371"/>
                  <a:pt x="1084474" y="2275457"/>
                  <a:pt x="955749" y="2351471"/>
                </a:cubicBezTo>
                <a:cubicBezTo>
                  <a:pt x="827025" y="2427485"/>
                  <a:pt x="646144" y="2476311"/>
                  <a:pt x="632828" y="2477976"/>
                </a:cubicBezTo>
                <a:cubicBezTo>
                  <a:pt x="642515" y="2472309"/>
                  <a:pt x="771358" y="2429761"/>
                  <a:pt x="875851" y="2361458"/>
                </a:cubicBezTo>
                <a:cubicBezTo>
                  <a:pt x="989595" y="2287109"/>
                  <a:pt x="1170475" y="2181132"/>
                  <a:pt x="1315291" y="2031878"/>
                </a:cubicBezTo>
                <a:cubicBezTo>
                  <a:pt x="1460106" y="1882624"/>
                  <a:pt x="1606586" y="1664569"/>
                  <a:pt x="1744743" y="1465933"/>
                </a:cubicBezTo>
                <a:cubicBezTo>
                  <a:pt x="1882900" y="1267297"/>
                  <a:pt x="2009405" y="1018726"/>
                  <a:pt x="2144234" y="840065"/>
                </a:cubicBezTo>
                <a:cubicBezTo>
                  <a:pt x="2279062" y="661404"/>
                  <a:pt x="2428871" y="503272"/>
                  <a:pt x="2553712" y="393967"/>
                </a:cubicBezTo>
                <a:cubicBezTo>
                  <a:pt x="2678552" y="284663"/>
                  <a:pt x="2877105" y="165514"/>
                  <a:pt x="2893279" y="184234"/>
                </a:cubicBezTo>
                <a:cubicBezTo>
                  <a:pt x="2895300" y="186574"/>
                  <a:pt x="2895249" y="187499"/>
                  <a:pt x="2892424" y="188853"/>
                </a:cubicBezTo>
                <a:close/>
                <a:moveTo>
                  <a:pt x="3103077" y="143283"/>
                </a:moveTo>
                <a:cubicBezTo>
                  <a:pt x="3083297" y="152762"/>
                  <a:pt x="2927541" y="183288"/>
                  <a:pt x="2394837" y="867735"/>
                </a:cubicBezTo>
                <a:cubicBezTo>
                  <a:pt x="2302732" y="1009776"/>
                  <a:pt x="2191762" y="1242258"/>
                  <a:pt x="2061928" y="1427022"/>
                </a:cubicBezTo>
                <a:cubicBezTo>
                  <a:pt x="1932093" y="1611787"/>
                  <a:pt x="1765084" y="1829842"/>
                  <a:pt x="1615830" y="1976321"/>
                </a:cubicBezTo>
                <a:cubicBezTo>
                  <a:pt x="1466575" y="2122802"/>
                  <a:pt x="1295127" y="2229887"/>
                  <a:pt x="1166403" y="2305901"/>
                </a:cubicBezTo>
                <a:cubicBezTo>
                  <a:pt x="1037679" y="2381915"/>
                  <a:pt x="856798" y="2430742"/>
                  <a:pt x="843481" y="2432407"/>
                </a:cubicBezTo>
                <a:cubicBezTo>
                  <a:pt x="853169" y="2426740"/>
                  <a:pt x="982012" y="2384191"/>
                  <a:pt x="1086505" y="2315888"/>
                </a:cubicBezTo>
                <a:cubicBezTo>
                  <a:pt x="1200248" y="2241539"/>
                  <a:pt x="1381129" y="2135562"/>
                  <a:pt x="1525944" y="1986308"/>
                </a:cubicBezTo>
                <a:cubicBezTo>
                  <a:pt x="1670760" y="1837054"/>
                  <a:pt x="1817240" y="1619000"/>
                  <a:pt x="1955397" y="1420364"/>
                </a:cubicBezTo>
                <a:cubicBezTo>
                  <a:pt x="2093554" y="1221728"/>
                  <a:pt x="2220059" y="973156"/>
                  <a:pt x="2354887" y="794495"/>
                </a:cubicBezTo>
                <a:cubicBezTo>
                  <a:pt x="2489715" y="615834"/>
                  <a:pt x="2639525" y="457703"/>
                  <a:pt x="2764365" y="348398"/>
                </a:cubicBezTo>
                <a:cubicBezTo>
                  <a:pt x="2889206" y="239093"/>
                  <a:pt x="3087758" y="119945"/>
                  <a:pt x="3103932" y="138665"/>
                </a:cubicBezTo>
                <a:cubicBezTo>
                  <a:pt x="3105954" y="141005"/>
                  <a:pt x="3105903" y="141930"/>
                  <a:pt x="3103077" y="143283"/>
                </a:cubicBezTo>
                <a:close/>
                <a:moveTo>
                  <a:pt x="3313731" y="97714"/>
                </a:moveTo>
                <a:cubicBezTo>
                  <a:pt x="3293951" y="107192"/>
                  <a:pt x="3138195" y="137719"/>
                  <a:pt x="2605490" y="822165"/>
                </a:cubicBezTo>
                <a:cubicBezTo>
                  <a:pt x="2513385" y="964207"/>
                  <a:pt x="2402416" y="1196688"/>
                  <a:pt x="2272581" y="1381452"/>
                </a:cubicBezTo>
                <a:cubicBezTo>
                  <a:pt x="2142747" y="1566217"/>
                  <a:pt x="1975737" y="1784272"/>
                  <a:pt x="1826483" y="1930752"/>
                </a:cubicBezTo>
                <a:cubicBezTo>
                  <a:pt x="1677229" y="2077232"/>
                  <a:pt x="1505781" y="2184318"/>
                  <a:pt x="1377057" y="2260332"/>
                </a:cubicBezTo>
                <a:cubicBezTo>
                  <a:pt x="1248332" y="2336346"/>
                  <a:pt x="1067452" y="2385172"/>
                  <a:pt x="1054135" y="2386837"/>
                </a:cubicBezTo>
                <a:cubicBezTo>
                  <a:pt x="1063823" y="2381170"/>
                  <a:pt x="1192665" y="2338621"/>
                  <a:pt x="1297158" y="2270319"/>
                </a:cubicBezTo>
                <a:cubicBezTo>
                  <a:pt x="1410902" y="2195970"/>
                  <a:pt x="1591783" y="2089993"/>
                  <a:pt x="1736598" y="1940739"/>
                </a:cubicBezTo>
                <a:cubicBezTo>
                  <a:pt x="1881413" y="1791485"/>
                  <a:pt x="2027893" y="1573430"/>
                  <a:pt x="2166050" y="1374794"/>
                </a:cubicBezTo>
                <a:cubicBezTo>
                  <a:pt x="2304207" y="1176158"/>
                  <a:pt x="2430713" y="927587"/>
                  <a:pt x="2565541" y="748925"/>
                </a:cubicBezTo>
                <a:cubicBezTo>
                  <a:pt x="2700369" y="570265"/>
                  <a:pt x="2850178" y="412133"/>
                  <a:pt x="2975019" y="302828"/>
                </a:cubicBezTo>
                <a:cubicBezTo>
                  <a:pt x="3099860" y="193523"/>
                  <a:pt x="3298412" y="74375"/>
                  <a:pt x="3314586" y="93095"/>
                </a:cubicBezTo>
                <a:cubicBezTo>
                  <a:pt x="3316608" y="95435"/>
                  <a:pt x="3316557" y="96360"/>
                  <a:pt x="3313731" y="97714"/>
                </a:cubicBezTo>
                <a:close/>
                <a:moveTo>
                  <a:pt x="3524384" y="52144"/>
                </a:moveTo>
                <a:cubicBezTo>
                  <a:pt x="3504604" y="61623"/>
                  <a:pt x="3348848" y="92149"/>
                  <a:pt x="2816144" y="776596"/>
                </a:cubicBezTo>
                <a:cubicBezTo>
                  <a:pt x="2724039" y="918637"/>
                  <a:pt x="2613069" y="1151119"/>
                  <a:pt x="2483235" y="1335883"/>
                </a:cubicBezTo>
                <a:cubicBezTo>
                  <a:pt x="2353400" y="1520648"/>
                  <a:pt x="2186391" y="1738703"/>
                  <a:pt x="2037137" y="1885182"/>
                </a:cubicBezTo>
                <a:cubicBezTo>
                  <a:pt x="1887883" y="2031663"/>
                  <a:pt x="1716434" y="2138748"/>
                  <a:pt x="1587710" y="2214762"/>
                </a:cubicBezTo>
                <a:cubicBezTo>
                  <a:pt x="1458986" y="2290776"/>
                  <a:pt x="1278105" y="2339603"/>
                  <a:pt x="1264789" y="2341268"/>
                </a:cubicBezTo>
                <a:cubicBezTo>
                  <a:pt x="1274476" y="2335601"/>
                  <a:pt x="1403319" y="2293052"/>
                  <a:pt x="1507812" y="2224749"/>
                </a:cubicBezTo>
                <a:cubicBezTo>
                  <a:pt x="1621555" y="2150400"/>
                  <a:pt x="1802436" y="2044423"/>
                  <a:pt x="1947252" y="1895169"/>
                </a:cubicBezTo>
                <a:cubicBezTo>
                  <a:pt x="2092067" y="1745915"/>
                  <a:pt x="2238547" y="1527861"/>
                  <a:pt x="2376704" y="1329225"/>
                </a:cubicBezTo>
                <a:cubicBezTo>
                  <a:pt x="2514861" y="1130589"/>
                  <a:pt x="2641366" y="882017"/>
                  <a:pt x="2776195" y="703356"/>
                </a:cubicBezTo>
                <a:cubicBezTo>
                  <a:pt x="2911023" y="524695"/>
                  <a:pt x="3060832" y="366563"/>
                  <a:pt x="3185673" y="257259"/>
                </a:cubicBezTo>
                <a:cubicBezTo>
                  <a:pt x="3310513" y="147954"/>
                  <a:pt x="3509066" y="28805"/>
                  <a:pt x="3525239" y="47526"/>
                </a:cubicBezTo>
                <a:cubicBezTo>
                  <a:pt x="3527261" y="49866"/>
                  <a:pt x="3527210" y="50790"/>
                  <a:pt x="3524384" y="52144"/>
                </a:cubicBezTo>
                <a:close/>
                <a:moveTo>
                  <a:pt x="3735038" y="6575"/>
                </a:moveTo>
                <a:cubicBezTo>
                  <a:pt x="3715258" y="16053"/>
                  <a:pt x="3559502" y="46579"/>
                  <a:pt x="3026797" y="731026"/>
                </a:cubicBezTo>
                <a:cubicBezTo>
                  <a:pt x="2934692" y="873067"/>
                  <a:pt x="2823723" y="1105549"/>
                  <a:pt x="2693888" y="1290313"/>
                </a:cubicBezTo>
                <a:cubicBezTo>
                  <a:pt x="2564054" y="1475078"/>
                  <a:pt x="2397044" y="1693133"/>
                  <a:pt x="2247790" y="1839613"/>
                </a:cubicBezTo>
                <a:cubicBezTo>
                  <a:pt x="2098536" y="1986093"/>
                  <a:pt x="1927088" y="2093179"/>
                  <a:pt x="1798364" y="2169193"/>
                </a:cubicBezTo>
                <a:cubicBezTo>
                  <a:pt x="1669639" y="2245207"/>
                  <a:pt x="1488759" y="2294033"/>
                  <a:pt x="1475442" y="2295698"/>
                </a:cubicBezTo>
                <a:cubicBezTo>
                  <a:pt x="1485130" y="2290031"/>
                  <a:pt x="1613973" y="2247482"/>
                  <a:pt x="1718465" y="2179180"/>
                </a:cubicBezTo>
                <a:cubicBezTo>
                  <a:pt x="1832209" y="2104830"/>
                  <a:pt x="2013090" y="1998854"/>
                  <a:pt x="2157905" y="1849600"/>
                </a:cubicBezTo>
                <a:cubicBezTo>
                  <a:pt x="2302720" y="1700346"/>
                  <a:pt x="2449201" y="1482291"/>
                  <a:pt x="2587358" y="1283655"/>
                </a:cubicBezTo>
                <a:cubicBezTo>
                  <a:pt x="2725515" y="1085019"/>
                  <a:pt x="2852020" y="836448"/>
                  <a:pt x="2986848" y="657786"/>
                </a:cubicBezTo>
                <a:cubicBezTo>
                  <a:pt x="3121676" y="479125"/>
                  <a:pt x="3271485" y="320994"/>
                  <a:pt x="3396326" y="211689"/>
                </a:cubicBezTo>
                <a:cubicBezTo>
                  <a:pt x="3521167" y="102384"/>
                  <a:pt x="3719719" y="-16764"/>
                  <a:pt x="3735893" y="1956"/>
                </a:cubicBezTo>
                <a:cubicBezTo>
                  <a:pt x="3737915" y="4296"/>
                  <a:pt x="3737864" y="5221"/>
                  <a:pt x="3735038" y="6575"/>
                </a:cubicBezTo>
                <a:close/>
              </a:path>
            </a:pathLst>
          </a:custGeom>
          <a:gradFill>
            <a:gsLst>
              <a:gs pos="5000">
                <a:schemeClr val="accent1">
                  <a:tint val="66000"/>
                  <a:satMod val="160000"/>
                </a:schemeClr>
              </a:gs>
              <a:gs pos="75000">
                <a:schemeClr val="accent1">
                  <a:tint val="66000"/>
                  <a:satMod val="160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51000">
                <a:srgbClr val="EECFCF"/>
              </a:gs>
              <a:gs pos="27000">
                <a:srgbClr val="DC8F8F"/>
              </a:gs>
              <a:gs pos="37917">
                <a:schemeClr val="accent1">
                  <a:tint val="66000"/>
                  <a:satMod val="160000"/>
                </a:schemeClr>
              </a:gs>
              <a:gs pos="62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freezing" dir="t"/>
          </a:scene3d>
          <a:sp3d prstMaterial="matte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5" name="14 Forma libre"/>
          <p:cNvSpPr/>
          <p:nvPr/>
        </p:nvSpPr>
        <p:spPr>
          <a:xfrm rot="12767616" flipH="1">
            <a:off x="5328532" y="2336282"/>
            <a:ext cx="2663403" cy="1287019"/>
          </a:xfrm>
          <a:custGeom>
            <a:avLst/>
            <a:gdLst/>
            <a:ahLst/>
            <a:cxnLst/>
            <a:rect l="l" t="t" r="r" b="b"/>
            <a:pathLst>
              <a:path w="3737299" h="2614730">
                <a:moveTo>
                  <a:pt x="2260463" y="325562"/>
                </a:moveTo>
                <a:cubicBezTo>
                  <a:pt x="2240683" y="335040"/>
                  <a:pt x="2084927" y="365566"/>
                  <a:pt x="1552222" y="1050013"/>
                </a:cubicBezTo>
                <a:cubicBezTo>
                  <a:pt x="1460117" y="1192054"/>
                  <a:pt x="1349148" y="1424536"/>
                  <a:pt x="1219313" y="1609300"/>
                </a:cubicBezTo>
                <a:cubicBezTo>
                  <a:pt x="1089479" y="1794065"/>
                  <a:pt x="922469" y="2012120"/>
                  <a:pt x="773215" y="2158600"/>
                </a:cubicBezTo>
                <a:cubicBezTo>
                  <a:pt x="623961" y="2305080"/>
                  <a:pt x="452513" y="2412166"/>
                  <a:pt x="323789" y="2488179"/>
                </a:cubicBezTo>
                <a:cubicBezTo>
                  <a:pt x="195064" y="2564194"/>
                  <a:pt x="14183" y="2613020"/>
                  <a:pt x="867" y="2614685"/>
                </a:cubicBezTo>
                <a:cubicBezTo>
                  <a:pt x="-12449" y="2616350"/>
                  <a:pt x="130147" y="2572516"/>
                  <a:pt x="243890" y="2498166"/>
                </a:cubicBezTo>
                <a:cubicBezTo>
                  <a:pt x="357634" y="2423817"/>
                  <a:pt x="538515" y="2317841"/>
                  <a:pt x="683330" y="2168587"/>
                </a:cubicBezTo>
                <a:cubicBezTo>
                  <a:pt x="828145" y="2019333"/>
                  <a:pt x="974625" y="1801278"/>
                  <a:pt x="1112782" y="1602642"/>
                </a:cubicBezTo>
                <a:cubicBezTo>
                  <a:pt x="1250939" y="1404006"/>
                  <a:pt x="1377445" y="1155435"/>
                  <a:pt x="1512273" y="976773"/>
                </a:cubicBezTo>
                <a:cubicBezTo>
                  <a:pt x="1647101" y="798112"/>
                  <a:pt x="1796910" y="639981"/>
                  <a:pt x="1921751" y="530676"/>
                </a:cubicBezTo>
                <a:cubicBezTo>
                  <a:pt x="2046592" y="421371"/>
                  <a:pt x="2245144" y="302223"/>
                  <a:pt x="2261318" y="320943"/>
                </a:cubicBezTo>
                <a:cubicBezTo>
                  <a:pt x="2263339" y="323283"/>
                  <a:pt x="2263289" y="324208"/>
                  <a:pt x="2260463" y="325562"/>
                </a:cubicBezTo>
                <a:close/>
                <a:moveTo>
                  <a:pt x="2471117" y="279992"/>
                </a:moveTo>
                <a:cubicBezTo>
                  <a:pt x="2451336" y="289470"/>
                  <a:pt x="2295580" y="319997"/>
                  <a:pt x="1762876" y="1004444"/>
                </a:cubicBezTo>
                <a:cubicBezTo>
                  <a:pt x="1670771" y="1146485"/>
                  <a:pt x="1559801" y="1378966"/>
                  <a:pt x="1429967" y="1563731"/>
                </a:cubicBezTo>
                <a:cubicBezTo>
                  <a:pt x="1300132" y="1748495"/>
                  <a:pt x="1133123" y="1966550"/>
                  <a:pt x="983869" y="2113030"/>
                </a:cubicBezTo>
                <a:cubicBezTo>
                  <a:pt x="834615" y="2259510"/>
                  <a:pt x="663166" y="2366596"/>
                  <a:pt x="534442" y="2442610"/>
                </a:cubicBezTo>
                <a:cubicBezTo>
                  <a:pt x="405718" y="2518624"/>
                  <a:pt x="224837" y="2567450"/>
                  <a:pt x="211521" y="2569116"/>
                </a:cubicBezTo>
                <a:cubicBezTo>
                  <a:pt x="221208" y="2563448"/>
                  <a:pt x="350051" y="2520900"/>
                  <a:pt x="454544" y="2452597"/>
                </a:cubicBezTo>
                <a:cubicBezTo>
                  <a:pt x="568287" y="2378248"/>
                  <a:pt x="749168" y="2272271"/>
                  <a:pt x="893984" y="2123017"/>
                </a:cubicBezTo>
                <a:cubicBezTo>
                  <a:pt x="1038799" y="1973763"/>
                  <a:pt x="1185279" y="1755708"/>
                  <a:pt x="1323436" y="1557072"/>
                </a:cubicBezTo>
                <a:cubicBezTo>
                  <a:pt x="1461593" y="1358437"/>
                  <a:pt x="1588098" y="1109865"/>
                  <a:pt x="1722927" y="931204"/>
                </a:cubicBezTo>
                <a:cubicBezTo>
                  <a:pt x="1857755" y="752543"/>
                  <a:pt x="2007564" y="594411"/>
                  <a:pt x="2132405" y="485106"/>
                </a:cubicBezTo>
                <a:cubicBezTo>
                  <a:pt x="2257245" y="375802"/>
                  <a:pt x="2455797" y="256653"/>
                  <a:pt x="2471971" y="275373"/>
                </a:cubicBezTo>
                <a:cubicBezTo>
                  <a:pt x="2473993" y="277713"/>
                  <a:pt x="2473942" y="278638"/>
                  <a:pt x="2471117" y="279992"/>
                </a:cubicBezTo>
                <a:close/>
                <a:moveTo>
                  <a:pt x="2681770" y="234423"/>
                </a:moveTo>
                <a:cubicBezTo>
                  <a:pt x="2661990" y="243901"/>
                  <a:pt x="2506234" y="274427"/>
                  <a:pt x="1973529" y="958874"/>
                </a:cubicBezTo>
                <a:cubicBezTo>
                  <a:pt x="1881424" y="1100915"/>
                  <a:pt x="1770455" y="1333397"/>
                  <a:pt x="1640620" y="1518161"/>
                </a:cubicBezTo>
                <a:cubicBezTo>
                  <a:pt x="1510786" y="1702926"/>
                  <a:pt x="1343776" y="1920981"/>
                  <a:pt x="1194522" y="2067461"/>
                </a:cubicBezTo>
                <a:cubicBezTo>
                  <a:pt x="1045268" y="2213941"/>
                  <a:pt x="873820" y="2321027"/>
                  <a:pt x="745096" y="2397040"/>
                </a:cubicBezTo>
                <a:cubicBezTo>
                  <a:pt x="616371" y="2473054"/>
                  <a:pt x="435491" y="2521881"/>
                  <a:pt x="422174" y="2523546"/>
                </a:cubicBezTo>
                <a:cubicBezTo>
                  <a:pt x="431862" y="2517879"/>
                  <a:pt x="560705" y="2475330"/>
                  <a:pt x="665197" y="2407027"/>
                </a:cubicBezTo>
                <a:cubicBezTo>
                  <a:pt x="778941" y="2332678"/>
                  <a:pt x="959822" y="2226702"/>
                  <a:pt x="1104637" y="2077448"/>
                </a:cubicBezTo>
                <a:cubicBezTo>
                  <a:pt x="1249452" y="1928194"/>
                  <a:pt x="1395933" y="1710139"/>
                  <a:pt x="1534090" y="1511503"/>
                </a:cubicBezTo>
                <a:cubicBezTo>
                  <a:pt x="1672247" y="1312867"/>
                  <a:pt x="1798752" y="1064295"/>
                  <a:pt x="1933580" y="885634"/>
                </a:cubicBezTo>
                <a:cubicBezTo>
                  <a:pt x="2068408" y="706973"/>
                  <a:pt x="2218218" y="548842"/>
                  <a:pt x="2343058" y="439537"/>
                </a:cubicBezTo>
                <a:cubicBezTo>
                  <a:pt x="2467899" y="330232"/>
                  <a:pt x="2666451" y="211084"/>
                  <a:pt x="2682625" y="229804"/>
                </a:cubicBezTo>
                <a:cubicBezTo>
                  <a:pt x="2684647" y="232144"/>
                  <a:pt x="2684596" y="233069"/>
                  <a:pt x="2681770" y="234423"/>
                </a:cubicBezTo>
                <a:close/>
                <a:moveTo>
                  <a:pt x="2892424" y="188853"/>
                </a:moveTo>
                <a:cubicBezTo>
                  <a:pt x="2872644" y="198331"/>
                  <a:pt x="2716888" y="228858"/>
                  <a:pt x="2184183" y="913305"/>
                </a:cubicBezTo>
                <a:cubicBezTo>
                  <a:pt x="2092078" y="1055346"/>
                  <a:pt x="1981108" y="1287827"/>
                  <a:pt x="1851274" y="1472592"/>
                </a:cubicBezTo>
                <a:cubicBezTo>
                  <a:pt x="1721439" y="1657356"/>
                  <a:pt x="1554430" y="1875411"/>
                  <a:pt x="1405176" y="2021891"/>
                </a:cubicBezTo>
                <a:cubicBezTo>
                  <a:pt x="1255922" y="2168371"/>
                  <a:pt x="1084474" y="2275457"/>
                  <a:pt x="955749" y="2351471"/>
                </a:cubicBezTo>
                <a:cubicBezTo>
                  <a:pt x="827025" y="2427485"/>
                  <a:pt x="646144" y="2476311"/>
                  <a:pt x="632828" y="2477976"/>
                </a:cubicBezTo>
                <a:cubicBezTo>
                  <a:pt x="642515" y="2472309"/>
                  <a:pt x="771358" y="2429761"/>
                  <a:pt x="875851" y="2361458"/>
                </a:cubicBezTo>
                <a:cubicBezTo>
                  <a:pt x="989595" y="2287109"/>
                  <a:pt x="1170475" y="2181132"/>
                  <a:pt x="1315291" y="2031878"/>
                </a:cubicBezTo>
                <a:cubicBezTo>
                  <a:pt x="1460106" y="1882624"/>
                  <a:pt x="1606586" y="1664569"/>
                  <a:pt x="1744743" y="1465933"/>
                </a:cubicBezTo>
                <a:cubicBezTo>
                  <a:pt x="1882900" y="1267297"/>
                  <a:pt x="2009405" y="1018726"/>
                  <a:pt x="2144234" y="840065"/>
                </a:cubicBezTo>
                <a:cubicBezTo>
                  <a:pt x="2279062" y="661404"/>
                  <a:pt x="2428871" y="503272"/>
                  <a:pt x="2553712" y="393967"/>
                </a:cubicBezTo>
                <a:cubicBezTo>
                  <a:pt x="2678552" y="284663"/>
                  <a:pt x="2877105" y="165514"/>
                  <a:pt x="2893279" y="184234"/>
                </a:cubicBezTo>
                <a:cubicBezTo>
                  <a:pt x="2895300" y="186574"/>
                  <a:pt x="2895249" y="187499"/>
                  <a:pt x="2892424" y="188853"/>
                </a:cubicBezTo>
                <a:close/>
                <a:moveTo>
                  <a:pt x="3103077" y="143283"/>
                </a:moveTo>
                <a:cubicBezTo>
                  <a:pt x="3083297" y="152762"/>
                  <a:pt x="2927541" y="183288"/>
                  <a:pt x="2394837" y="867735"/>
                </a:cubicBezTo>
                <a:cubicBezTo>
                  <a:pt x="2302732" y="1009776"/>
                  <a:pt x="2191762" y="1242258"/>
                  <a:pt x="2061928" y="1427022"/>
                </a:cubicBezTo>
                <a:cubicBezTo>
                  <a:pt x="1932093" y="1611787"/>
                  <a:pt x="1765084" y="1829842"/>
                  <a:pt x="1615830" y="1976321"/>
                </a:cubicBezTo>
                <a:cubicBezTo>
                  <a:pt x="1466575" y="2122802"/>
                  <a:pt x="1295127" y="2229887"/>
                  <a:pt x="1166403" y="2305901"/>
                </a:cubicBezTo>
                <a:cubicBezTo>
                  <a:pt x="1037679" y="2381915"/>
                  <a:pt x="856798" y="2430742"/>
                  <a:pt x="843481" y="2432407"/>
                </a:cubicBezTo>
                <a:cubicBezTo>
                  <a:pt x="853169" y="2426740"/>
                  <a:pt x="982012" y="2384191"/>
                  <a:pt x="1086505" y="2315888"/>
                </a:cubicBezTo>
                <a:cubicBezTo>
                  <a:pt x="1200248" y="2241539"/>
                  <a:pt x="1381129" y="2135562"/>
                  <a:pt x="1525944" y="1986308"/>
                </a:cubicBezTo>
                <a:cubicBezTo>
                  <a:pt x="1670760" y="1837054"/>
                  <a:pt x="1817240" y="1619000"/>
                  <a:pt x="1955397" y="1420364"/>
                </a:cubicBezTo>
                <a:cubicBezTo>
                  <a:pt x="2093554" y="1221728"/>
                  <a:pt x="2220059" y="973156"/>
                  <a:pt x="2354887" y="794495"/>
                </a:cubicBezTo>
                <a:cubicBezTo>
                  <a:pt x="2489715" y="615834"/>
                  <a:pt x="2639525" y="457703"/>
                  <a:pt x="2764365" y="348398"/>
                </a:cubicBezTo>
                <a:cubicBezTo>
                  <a:pt x="2889206" y="239093"/>
                  <a:pt x="3087758" y="119945"/>
                  <a:pt x="3103932" y="138665"/>
                </a:cubicBezTo>
                <a:cubicBezTo>
                  <a:pt x="3105954" y="141005"/>
                  <a:pt x="3105903" y="141930"/>
                  <a:pt x="3103077" y="143283"/>
                </a:cubicBezTo>
                <a:close/>
                <a:moveTo>
                  <a:pt x="3313731" y="97714"/>
                </a:moveTo>
                <a:cubicBezTo>
                  <a:pt x="3293951" y="107192"/>
                  <a:pt x="3138195" y="137719"/>
                  <a:pt x="2605490" y="822165"/>
                </a:cubicBezTo>
                <a:cubicBezTo>
                  <a:pt x="2513385" y="964207"/>
                  <a:pt x="2402416" y="1196688"/>
                  <a:pt x="2272581" y="1381452"/>
                </a:cubicBezTo>
                <a:cubicBezTo>
                  <a:pt x="2142747" y="1566217"/>
                  <a:pt x="1975737" y="1784272"/>
                  <a:pt x="1826483" y="1930752"/>
                </a:cubicBezTo>
                <a:cubicBezTo>
                  <a:pt x="1677229" y="2077232"/>
                  <a:pt x="1505781" y="2184318"/>
                  <a:pt x="1377057" y="2260332"/>
                </a:cubicBezTo>
                <a:cubicBezTo>
                  <a:pt x="1248332" y="2336346"/>
                  <a:pt x="1067452" y="2385172"/>
                  <a:pt x="1054135" y="2386837"/>
                </a:cubicBezTo>
                <a:cubicBezTo>
                  <a:pt x="1063823" y="2381170"/>
                  <a:pt x="1192665" y="2338621"/>
                  <a:pt x="1297158" y="2270319"/>
                </a:cubicBezTo>
                <a:cubicBezTo>
                  <a:pt x="1410902" y="2195970"/>
                  <a:pt x="1591783" y="2089993"/>
                  <a:pt x="1736598" y="1940739"/>
                </a:cubicBezTo>
                <a:cubicBezTo>
                  <a:pt x="1881413" y="1791485"/>
                  <a:pt x="2027893" y="1573430"/>
                  <a:pt x="2166050" y="1374794"/>
                </a:cubicBezTo>
                <a:cubicBezTo>
                  <a:pt x="2304207" y="1176158"/>
                  <a:pt x="2430713" y="927587"/>
                  <a:pt x="2565541" y="748925"/>
                </a:cubicBezTo>
                <a:cubicBezTo>
                  <a:pt x="2700369" y="570265"/>
                  <a:pt x="2850178" y="412133"/>
                  <a:pt x="2975019" y="302828"/>
                </a:cubicBezTo>
                <a:cubicBezTo>
                  <a:pt x="3099860" y="193523"/>
                  <a:pt x="3298412" y="74375"/>
                  <a:pt x="3314586" y="93095"/>
                </a:cubicBezTo>
                <a:cubicBezTo>
                  <a:pt x="3316608" y="95435"/>
                  <a:pt x="3316557" y="96360"/>
                  <a:pt x="3313731" y="97714"/>
                </a:cubicBezTo>
                <a:close/>
                <a:moveTo>
                  <a:pt x="3524384" y="52144"/>
                </a:moveTo>
                <a:cubicBezTo>
                  <a:pt x="3504604" y="61623"/>
                  <a:pt x="3348848" y="92149"/>
                  <a:pt x="2816144" y="776596"/>
                </a:cubicBezTo>
                <a:cubicBezTo>
                  <a:pt x="2724039" y="918637"/>
                  <a:pt x="2613069" y="1151119"/>
                  <a:pt x="2483235" y="1335883"/>
                </a:cubicBezTo>
                <a:cubicBezTo>
                  <a:pt x="2353400" y="1520648"/>
                  <a:pt x="2186391" y="1738703"/>
                  <a:pt x="2037137" y="1885182"/>
                </a:cubicBezTo>
                <a:cubicBezTo>
                  <a:pt x="1887883" y="2031663"/>
                  <a:pt x="1716434" y="2138748"/>
                  <a:pt x="1587710" y="2214762"/>
                </a:cubicBezTo>
                <a:cubicBezTo>
                  <a:pt x="1458986" y="2290776"/>
                  <a:pt x="1278105" y="2339603"/>
                  <a:pt x="1264789" y="2341268"/>
                </a:cubicBezTo>
                <a:cubicBezTo>
                  <a:pt x="1274476" y="2335601"/>
                  <a:pt x="1403319" y="2293052"/>
                  <a:pt x="1507812" y="2224749"/>
                </a:cubicBezTo>
                <a:cubicBezTo>
                  <a:pt x="1621555" y="2150400"/>
                  <a:pt x="1802436" y="2044423"/>
                  <a:pt x="1947252" y="1895169"/>
                </a:cubicBezTo>
                <a:cubicBezTo>
                  <a:pt x="2092067" y="1745915"/>
                  <a:pt x="2238547" y="1527861"/>
                  <a:pt x="2376704" y="1329225"/>
                </a:cubicBezTo>
                <a:cubicBezTo>
                  <a:pt x="2514861" y="1130589"/>
                  <a:pt x="2641366" y="882017"/>
                  <a:pt x="2776195" y="703356"/>
                </a:cubicBezTo>
                <a:cubicBezTo>
                  <a:pt x="2911023" y="524695"/>
                  <a:pt x="3060832" y="366563"/>
                  <a:pt x="3185673" y="257259"/>
                </a:cubicBezTo>
                <a:cubicBezTo>
                  <a:pt x="3310513" y="147954"/>
                  <a:pt x="3509066" y="28805"/>
                  <a:pt x="3525239" y="47526"/>
                </a:cubicBezTo>
                <a:cubicBezTo>
                  <a:pt x="3527261" y="49866"/>
                  <a:pt x="3527210" y="50790"/>
                  <a:pt x="3524384" y="52144"/>
                </a:cubicBezTo>
                <a:close/>
                <a:moveTo>
                  <a:pt x="3735038" y="6575"/>
                </a:moveTo>
                <a:cubicBezTo>
                  <a:pt x="3715258" y="16053"/>
                  <a:pt x="3559502" y="46579"/>
                  <a:pt x="3026797" y="731026"/>
                </a:cubicBezTo>
                <a:cubicBezTo>
                  <a:pt x="2934692" y="873067"/>
                  <a:pt x="2823723" y="1105549"/>
                  <a:pt x="2693888" y="1290313"/>
                </a:cubicBezTo>
                <a:cubicBezTo>
                  <a:pt x="2564054" y="1475078"/>
                  <a:pt x="2397044" y="1693133"/>
                  <a:pt x="2247790" y="1839613"/>
                </a:cubicBezTo>
                <a:cubicBezTo>
                  <a:pt x="2098536" y="1986093"/>
                  <a:pt x="1927088" y="2093179"/>
                  <a:pt x="1798364" y="2169193"/>
                </a:cubicBezTo>
                <a:cubicBezTo>
                  <a:pt x="1669639" y="2245207"/>
                  <a:pt x="1488759" y="2294033"/>
                  <a:pt x="1475442" y="2295698"/>
                </a:cubicBezTo>
                <a:cubicBezTo>
                  <a:pt x="1485130" y="2290031"/>
                  <a:pt x="1613973" y="2247482"/>
                  <a:pt x="1718465" y="2179180"/>
                </a:cubicBezTo>
                <a:cubicBezTo>
                  <a:pt x="1832209" y="2104830"/>
                  <a:pt x="2013090" y="1998854"/>
                  <a:pt x="2157905" y="1849600"/>
                </a:cubicBezTo>
                <a:cubicBezTo>
                  <a:pt x="2302720" y="1700346"/>
                  <a:pt x="2449201" y="1482291"/>
                  <a:pt x="2587358" y="1283655"/>
                </a:cubicBezTo>
                <a:cubicBezTo>
                  <a:pt x="2725515" y="1085019"/>
                  <a:pt x="2852020" y="836448"/>
                  <a:pt x="2986848" y="657786"/>
                </a:cubicBezTo>
                <a:cubicBezTo>
                  <a:pt x="3121676" y="479125"/>
                  <a:pt x="3271485" y="320994"/>
                  <a:pt x="3396326" y="211689"/>
                </a:cubicBezTo>
                <a:cubicBezTo>
                  <a:pt x="3521167" y="102384"/>
                  <a:pt x="3719719" y="-16764"/>
                  <a:pt x="3735893" y="1956"/>
                </a:cubicBezTo>
                <a:cubicBezTo>
                  <a:pt x="3737915" y="4296"/>
                  <a:pt x="3737864" y="5221"/>
                  <a:pt x="3735038" y="6575"/>
                </a:cubicBezTo>
                <a:close/>
              </a:path>
            </a:pathLst>
          </a:custGeom>
          <a:gradFill>
            <a:gsLst>
              <a:gs pos="5000">
                <a:schemeClr val="accent1">
                  <a:tint val="66000"/>
                  <a:satMod val="160000"/>
                </a:schemeClr>
              </a:gs>
              <a:gs pos="75000">
                <a:schemeClr val="accent1">
                  <a:tint val="66000"/>
                  <a:satMod val="160000"/>
                </a:schemeClr>
              </a:gs>
              <a:gs pos="100000">
                <a:schemeClr val="accent1">
                  <a:tint val="44500"/>
                  <a:satMod val="160000"/>
                </a:schemeClr>
              </a:gs>
              <a:gs pos="51000">
                <a:srgbClr val="EECFCF"/>
              </a:gs>
              <a:gs pos="27000">
                <a:srgbClr val="DC8F8F"/>
              </a:gs>
              <a:gs pos="37917">
                <a:schemeClr val="accent1">
                  <a:tint val="66000"/>
                  <a:satMod val="160000"/>
                </a:schemeClr>
              </a:gs>
              <a:gs pos="62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freezing" dir="t"/>
          </a:scene3d>
          <a:sp3d prstMaterial="translucentPowder"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6" name="15 Imagen" descr="Diapositiva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1"/>
            <a:ext cx="9217024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16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471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"/>
                            </p:stCondLst>
                            <p:childTnLst>
                              <p:par>
                                <p:cTn id="105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52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01 Elipse"/>
          <p:cNvSpPr/>
          <p:nvPr/>
        </p:nvSpPr>
        <p:spPr>
          <a:xfrm rot="1191867">
            <a:off x="4605441" y="1794168"/>
            <a:ext cx="2637161" cy="1129679"/>
          </a:xfrm>
          <a:custGeom>
            <a:avLst/>
            <a:gdLst/>
            <a:ahLst/>
            <a:cxnLst/>
            <a:rect l="l" t="t" r="r" b="b"/>
            <a:pathLst>
              <a:path w="4368493" h="5280079">
                <a:moveTo>
                  <a:pt x="142016" y="5111596"/>
                </a:moveTo>
                <a:cubicBezTo>
                  <a:pt x="157068" y="5129456"/>
                  <a:pt x="166379" y="5154128"/>
                  <a:pt x="166379" y="5181383"/>
                </a:cubicBezTo>
                <a:cubicBezTo>
                  <a:pt x="166379" y="5235890"/>
                  <a:pt x="129136" y="5280079"/>
                  <a:pt x="83191" y="5280079"/>
                </a:cubicBezTo>
                <a:cubicBezTo>
                  <a:pt x="37245" y="5280079"/>
                  <a:pt x="0" y="5235890"/>
                  <a:pt x="0" y="5181383"/>
                </a:cubicBezTo>
                <a:cubicBezTo>
                  <a:pt x="0" y="5126875"/>
                  <a:pt x="37245" y="5082690"/>
                  <a:pt x="83191" y="5082690"/>
                </a:cubicBezTo>
                <a:cubicBezTo>
                  <a:pt x="106164" y="5082690"/>
                  <a:pt x="126961" y="5093736"/>
                  <a:pt x="142016" y="5111596"/>
                </a:cubicBezTo>
                <a:close/>
                <a:moveTo>
                  <a:pt x="257255" y="4921702"/>
                </a:moveTo>
                <a:cubicBezTo>
                  <a:pt x="272310" y="4939565"/>
                  <a:pt x="281621" y="4964239"/>
                  <a:pt x="281621" y="4991492"/>
                </a:cubicBezTo>
                <a:cubicBezTo>
                  <a:pt x="281621" y="5045999"/>
                  <a:pt x="244376" y="5090188"/>
                  <a:pt x="198433" y="5090188"/>
                </a:cubicBezTo>
                <a:cubicBezTo>
                  <a:pt x="152487" y="5090188"/>
                  <a:pt x="115242" y="5045999"/>
                  <a:pt x="115242" y="4991492"/>
                </a:cubicBezTo>
                <a:cubicBezTo>
                  <a:pt x="115242" y="4936984"/>
                  <a:pt x="152487" y="4892796"/>
                  <a:pt x="198432" y="4892796"/>
                </a:cubicBezTo>
                <a:cubicBezTo>
                  <a:pt x="221403" y="4892796"/>
                  <a:pt x="242201" y="4903842"/>
                  <a:pt x="257255" y="4921702"/>
                </a:cubicBezTo>
                <a:close/>
                <a:moveTo>
                  <a:pt x="346888" y="4686235"/>
                </a:moveTo>
                <a:cubicBezTo>
                  <a:pt x="361942" y="4704095"/>
                  <a:pt x="371254" y="4728767"/>
                  <a:pt x="371254" y="4756022"/>
                </a:cubicBezTo>
                <a:cubicBezTo>
                  <a:pt x="371254" y="4810532"/>
                  <a:pt x="334009" y="4854718"/>
                  <a:pt x="288066" y="4854718"/>
                </a:cubicBezTo>
                <a:cubicBezTo>
                  <a:pt x="242119" y="4854718"/>
                  <a:pt x="204875" y="4810529"/>
                  <a:pt x="204875" y="4756022"/>
                </a:cubicBezTo>
                <a:cubicBezTo>
                  <a:pt x="204875" y="4701514"/>
                  <a:pt x="242120" y="4657329"/>
                  <a:pt x="288065" y="4657329"/>
                </a:cubicBezTo>
                <a:cubicBezTo>
                  <a:pt x="311038" y="4657329"/>
                  <a:pt x="331833" y="4668375"/>
                  <a:pt x="346888" y="4686235"/>
                </a:cubicBezTo>
                <a:close/>
                <a:moveTo>
                  <a:pt x="449324" y="4458367"/>
                </a:moveTo>
                <a:cubicBezTo>
                  <a:pt x="464381" y="4476227"/>
                  <a:pt x="473692" y="4500899"/>
                  <a:pt x="473692" y="4528154"/>
                </a:cubicBezTo>
                <a:cubicBezTo>
                  <a:pt x="473692" y="4582664"/>
                  <a:pt x="436445" y="4626848"/>
                  <a:pt x="390501" y="4626848"/>
                </a:cubicBezTo>
                <a:cubicBezTo>
                  <a:pt x="344558" y="4626847"/>
                  <a:pt x="307313" y="4582664"/>
                  <a:pt x="307313" y="4528154"/>
                </a:cubicBezTo>
                <a:cubicBezTo>
                  <a:pt x="307313" y="4473647"/>
                  <a:pt x="344558" y="4429458"/>
                  <a:pt x="390502" y="4429458"/>
                </a:cubicBezTo>
                <a:cubicBezTo>
                  <a:pt x="413474" y="4429459"/>
                  <a:pt x="434270" y="4440507"/>
                  <a:pt x="449324" y="4458367"/>
                </a:cubicBezTo>
                <a:close/>
                <a:moveTo>
                  <a:pt x="564568" y="4245685"/>
                </a:moveTo>
                <a:cubicBezTo>
                  <a:pt x="579623" y="4263545"/>
                  <a:pt x="588934" y="4288217"/>
                  <a:pt x="588934" y="4315473"/>
                </a:cubicBezTo>
                <a:cubicBezTo>
                  <a:pt x="588934" y="4369980"/>
                  <a:pt x="551689" y="4414166"/>
                  <a:pt x="505743" y="4414166"/>
                </a:cubicBezTo>
                <a:cubicBezTo>
                  <a:pt x="459800" y="4414166"/>
                  <a:pt x="422555" y="4369980"/>
                  <a:pt x="422555" y="4315472"/>
                </a:cubicBezTo>
                <a:cubicBezTo>
                  <a:pt x="422555" y="4260965"/>
                  <a:pt x="459800" y="4216776"/>
                  <a:pt x="505743" y="4216777"/>
                </a:cubicBezTo>
                <a:cubicBezTo>
                  <a:pt x="528716" y="4216776"/>
                  <a:pt x="549514" y="4227823"/>
                  <a:pt x="564568" y="4245685"/>
                </a:cubicBezTo>
                <a:close/>
                <a:moveTo>
                  <a:pt x="692616" y="4055791"/>
                </a:moveTo>
                <a:cubicBezTo>
                  <a:pt x="707671" y="4073654"/>
                  <a:pt x="716982" y="4098326"/>
                  <a:pt x="716982" y="4125581"/>
                </a:cubicBezTo>
                <a:cubicBezTo>
                  <a:pt x="716982" y="4180089"/>
                  <a:pt x="679737" y="4224274"/>
                  <a:pt x="633791" y="4224274"/>
                </a:cubicBezTo>
                <a:cubicBezTo>
                  <a:pt x="587845" y="4224275"/>
                  <a:pt x="550603" y="4180088"/>
                  <a:pt x="550603" y="4125582"/>
                </a:cubicBezTo>
                <a:cubicBezTo>
                  <a:pt x="550603" y="4071074"/>
                  <a:pt x="587845" y="4026885"/>
                  <a:pt x="633791" y="4026886"/>
                </a:cubicBezTo>
                <a:cubicBezTo>
                  <a:pt x="656764" y="4026885"/>
                  <a:pt x="677562" y="4037931"/>
                  <a:pt x="692616" y="4055791"/>
                </a:cubicBezTo>
                <a:close/>
                <a:moveTo>
                  <a:pt x="827066" y="3827921"/>
                </a:moveTo>
                <a:cubicBezTo>
                  <a:pt x="842120" y="3845781"/>
                  <a:pt x="851431" y="3870453"/>
                  <a:pt x="851431" y="3897708"/>
                </a:cubicBezTo>
                <a:cubicBezTo>
                  <a:pt x="851431" y="3952215"/>
                  <a:pt x="814184" y="3996404"/>
                  <a:pt x="768241" y="3996404"/>
                </a:cubicBezTo>
                <a:cubicBezTo>
                  <a:pt x="722295" y="3996404"/>
                  <a:pt x="685052" y="3952218"/>
                  <a:pt x="685052" y="3897708"/>
                </a:cubicBezTo>
                <a:cubicBezTo>
                  <a:pt x="685050" y="3843201"/>
                  <a:pt x="722295" y="3799012"/>
                  <a:pt x="768240" y="3799012"/>
                </a:cubicBezTo>
                <a:cubicBezTo>
                  <a:pt x="791211" y="3799012"/>
                  <a:pt x="812011" y="3810058"/>
                  <a:pt x="827066" y="3827921"/>
                </a:cubicBezTo>
                <a:close/>
                <a:moveTo>
                  <a:pt x="961515" y="3630430"/>
                </a:moveTo>
                <a:cubicBezTo>
                  <a:pt x="976569" y="3648293"/>
                  <a:pt x="985880" y="3672965"/>
                  <a:pt x="985880" y="3700220"/>
                </a:cubicBezTo>
                <a:cubicBezTo>
                  <a:pt x="985881" y="3754725"/>
                  <a:pt x="948636" y="3798913"/>
                  <a:pt x="902690" y="3798913"/>
                </a:cubicBezTo>
                <a:cubicBezTo>
                  <a:pt x="856744" y="3798913"/>
                  <a:pt x="819499" y="3754727"/>
                  <a:pt x="819499" y="3700220"/>
                </a:cubicBezTo>
                <a:cubicBezTo>
                  <a:pt x="819499" y="3645712"/>
                  <a:pt x="856744" y="3601524"/>
                  <a:pt x="902690" y="3601524"/>
                </a:cubicBezTo>
                <a:cubicBezTo>
                  <a:pt x="925663" y="3601524"/>
                  <a:pt x="946460" y="3612570"/>
                  <a:pt x="961515" y="3630430"/>
                </a:cubicBezTo>
                <a:close/>
                <a:moveTo>
                  <a:pt x="898233" y="3332940"/>
                </a:moveTo>
                <a:cubicBezTo>
                  <a:pt x="913287" y="3350800"/>
                  <a:pt x="922598" y="3375474"/>
                  <a:pt x="922599" y="3402729"/>
                </a:cubicBezTo>
                <a:cubicBezTo>
                  <a:pt x="922599" y="3457237"/>
                  <a:pt x="885356" y="3501423"/>
                  <a:pt x="839408" y="3501423"/>
                </a:cubicBezTo>
                <a:cubicBezTo>
                  <a:pt x="793467" y="3501423"/>
                  <a:pt x="756220" y="3457237"/>
                  <a:pt x="756220" y="3402729"/>
                </a:cubicBezTo>
                <a:cubicBezTo>
                  <a:pt x="756220" y="3348219"/>
                  <a:pt x="793470" y="3304034"/>
                  <a:pt x="839410" y="3304031"/>
                </a:cubicBezTo>
                <a:cubicBezTo>
                  <a:pt x="862381" y="3304031"/>
                  <a:pt x="883178" y="3315077"/>
                  <a:pt x="898233" y="3332940"/>
                </a:cubicBezTo>
                <a:close/>
                <a:moveTo>
                  <a:pt x="1127975" y="3448136"/>
                </a:moveTo>
                <a:cubicBezTo>
                  <a:pt x="1143029" y="3465996"/>
                  <a:pt x="1152341" y="3490668"/>
                  <a:pt x="1152340" y="3517923"/>
                </a:cubicBezTo>
                <a:cubicBezTo>
                  <a:pt x="1152341" y="3572433"/>
                  <a:pt x="1115098" y="3616617"/>
                  <a:pt x="1069152" y="3616617"/>
                </a:cubicBezTo>
                <a:cubicBezTo>
                  <a:pt x="1023206" y="3616617"/>
                  <a:pt x="985962" y="3572433"/>
                  <a:pt x="985961" y="3517923"/>
                </a:cubicBezTo>
                <a:cubicBezTo>
                  <a:pt x="985962" y="3463416"/>
                  <a:pt x="1023206" y="3419227"/>
                  <a:pt x="1069152" y="3419227"/>
                </a:cubicBezTo>
                <a:cubicBezTo>
                  <a:pt x="1092125" y="3419227"/>
                  <a:pt x="1112923" y="3430273"/>
                  <a:pt x="1127975" y="3448136"/>
                </a:cubicBezTo>
                <a:close/>
                <a:moveTo>
                  <a:pt x="1044705" y="3135550"/>
                </a:moveTo>
                <a:cubicBezTo>
                  <a:pt x="1059760" y="3153411"/>
                  <a:pt x="1069071" y="3178083"/>
                  <a:pt x="1069071" y="3205337"/>
                </a:cubicBezTo>
                <a:cubicBezTo>
                  <a:pt x="1069071" y="3259845"/>
                  <a:pt x="1031824" y="3304034"/>
                  <a:pt x="985881" y="3304033"/>
                </a:cubicBezTo>
                <a:cubicBezTo>
                  <a:pt x="939937" y="3304033"/>
                  <a:pt x="902692" y="3259845"/>
                  <a:pt x="902692" y="3205335"/>
                </a:cubicBezTo>
                <a:cubicBezTo>
                  <a:pt x="902692" y="3150830"/>
                  <a:pt x="939937" y="3106641"/>
                  <a:pt x="985883" y="3106642"/>
                </a:cubicBezTo>
                <a:cubicBezTo>
                  <a:pt x="1008853" y="3106642"/>
                  <a:pt x="1029651" y="3117688"/>
                  <a:pt x="1044705" y="3135550"/>
                </a:cubicBezTo>
                <a:close/>
                <a:moveTo>
                  <a:pt x="1262426" y="3250643"/>
                </a:moveTo>
                <a:cubicBezTo>
                  <a:pt x="1277481" y="3268506"/>
                  <a:pt x="1286792" y="3293178"/>
                  <a:pt x="1286792" y="3320433"/>
                </a:cubicBezTo>
                <a:cubicBezTo>
                  <a:pt x="1286792" y="3374943"/>
                  <a:pt x="1249545" y="3419129"/>
                  <a:pt x="1203604" y="3419129"/>
                </a:cubicBezTo>
                <a:cubicBezTo>
                  <a:pt x="1157658" y="3419129"/>
                  <a:pt x="1120413" y="3374943"/>
                  <a:pt x="1120413" y="3320433"/>
                </a:cubicBezTo>
                <a:cubicBezTo>
                  <a:pt x="1120413" y="3265925"/>
                  <a:pt x="1157658" y="3221737"/>
                  <a:pt x="1203604" y="3221737"/>
                </a:cubicBezTo>
                <a:cubicBezTo>
                  <a:pt x="1226575" y="3221736"/>
                  <a:pt x="1247372" y="3232783"/>
                  <a:pt x="1262426" y="3250643"/>
                </a:cubicBezTo>
                <a:close/>
                <a:moveTo>
                  <a:pt x="1166351" y="2930463"/>
                </a:moveTo>
                <a:cubicBezTo>
                  <a:pt x="1181406" y="2948325"/>
                  <a:pt x="1190717" y="2972997"/>
                  <a:pt x="1190717" y="3000253"/>
                </a:cubicBezTo>
                <a:cubicBezTo>
                  <a:pt x="1190717" y="3054760"/>
                  <a:pt x="1153470" y="3098949"/>
                  <a:pt x="1107529" y="3098949"/>
                </a:cubicBezTo>
                <a:cubicBezTo>
                  <a:pt x="1061583" y="3098949"/>
                  <a:pt x="1024338" y="3054760"/>
                  <a:pt x="1024338" y="3000253"/>
                </a:cubicBezTo>
                <a:cubicBezTo>
                  <a:pt x="1024338" y="2945745"/>
                  <a:pt x="1061581" y="2901557"/>
                  <a:pt x="1107527" y="2901557"/>
                </a:cubicBezTo>
                <a:cubicBezTo>
                  <a:pt x="1130499" y="2901557"/>
                  <a:pt x="1151297" y="2912603"/>
                  <a:pt x="1166351" y="2930463"/>
                </a:cubicBezTo>
                <a:close/>
                <a:moveTo>
                  <a:pt x="1409679" y="3075945"/>
                </a:moveTo>
                <a:cubicBezTo>
                  <a:pt x="1424734" y="3093806"/>
                  <a:pt x="1434045" y="3118478"/>
                  <a:pt x="1434045" y="3145733"/>
                </a:cubicBezTo>
                <a:cubicBezTo>
                  <a:pt x="1434045" y="3200240"/>
                  <a:pt x="1396797" y="3244429"/>
                  <a:pt x="1350857" y="3244428"/>
                </a:cubicBezTo>
                <a:cubicBezTo>
                  <a:pt x="1304911" y="3244429"/>
                  <a:pt x="1267666" y="3200240"/>
                  <a:pt x="1267666" y="3145735"/>
                </a:cubicBezTo>
                <a:cubicBezTo>
                  <a:pt x="1267666" y="3091225"/>
                  <a:pt x="1304911" y="3047037"/>
                  <a:pt x="1350854" y="3047037"/>
                </a:cubicBezTo>
                <a:cubicBezTo>
                  <a:pt x="1373824" y="3047037"/>
                  <a:pt x="1394622" y="3058083"/>
                  <a:pt x="1409679" y="3075945"/>
                </a:cubicBezTo>
                <a:close/>
                <a:moveTo>
                  <a:pt x="1582543" y="2946816"/>
                </a:moveTo>
                <a:cubicBezTo>
                  <a:pt x="1597598" y="2964679"/>
                  <a:pt x="1606909" y="2989351"/>
                  <a:pt x="1606909" y="3016606"/>
                </a:cubicBezTo>
                <a:cubicBezTo>
                  <a:pt x="1606909" y="3071114"/>
                  <a:pt x="1569664" y="3115302"/>
                  <a:pt x="1523718" y="3115302"/>
                </a:cubicBezTo>
                <a:cubicBezTo>
                  <a:pt x="1477775" y="3115302"/>
                  <a:pt x="1440530" y="3071114"/>
                  <a:pt x="1440530" y="3016606"/>
                </a:cubicBezTo>
                <a:cubicBezTo>
                  <a:pt x="1440530" y="2962096"/>
                  <a:pt x="1477775" y="2917911"/>
                  <a:pt x="1523718" y="2917910"/>
                </a:cubicBezTo>
                <a:cubicBezTo>
                  <a:pt x="1546691" y="2917910"/>
                  <a:pt x="1567486" y="2928956"/>
                  <a:pt x="1582543" y="2946816"/>
                </a:cubicBezTo>
                <a:close/>
                <a:moveTo>
                  <a:pt x="1320008" y="2694998"/>
                </a:moveTo>
                <a:cubicBezTo>
                  <a:pt x="1335063" y="2712861"/>
                  <a:pt x="1344374" y="2737533"/>
                  <a:pt x="1344374" y="2764788"/>
                </a:cubicBezTo>
                <a:cubicBezTo>
                  <a:pt x="1344374" y="2819293"/>
                  <a:pt x="1307127" y="2863481"/>
                  <a:pt x="1261183" y="2863481"/>
                </a:cubicBezTo>
                <a:cubicBezTo>
                  <a:pt x="1215237" y="2863481"/>
                  <a:pt x="1177995" y="2819295"/>
                  <a:pt x="1177995" y="2764788"/>
                </a:cubicBezTo>
                <a:cubicBezTo>
                  <a:pt x="1177995" y="2710281"/>
                  <a:pt x="1215237" y="2666092"/>
                  <a:pt x="1261183" y="2666092"/>
                </a:cubicBezTo>
                <a:cubicBezTo>
                  <a:pt x="1284154" y="2666092"/>
                  <a:pt x="1304951" y="2677138"/>
                  <a:pt x="1320008" y="2694998"/>
                </a:cubicBezTo>
                <a:close/>
                <a:moveTo>
                  <a:pt x="1749003" y="2817688"/>
                </a:moveTo>
                <a:cubicBezTo>
                  <a:pt x="1764058" y="2835550"/>
                  <a:pt x="1773369" y="2860222"/>
                  <a:pt x="1773369" y="2887477"/>
                </a:cubicBezTo>
                <a:cubicBezTo>
                  <a:pt x="1773369" y="2941987"/>
                  <a:pt x="1736124" y="2986173"/>
                  <a:pt x="1690178" y="2986173"/>
                </a:cubicBezTo>
                <a:cubicBezTo>
                  <a:pt x="1644235" y="2986173"/>
                  <a:pt x="1606990" y="2941987"/>
                  <a:pt x="1606990" y="2887477"/>
                </a:cubicBezTo>
                <a:cubicBezTo>
                  <a:pt x="1606990" y="2832970"/>
                  <a:pt x="1644235" y="2788781"/>
                  <a:pt x="1690178" y="2788781"/>
                </a:cubicBezTo>
                <a:cubicBezTo>
                  <a:pt x="1713151" y="2788782"/>
                  <a:pt x="1733951" y="2799827"/>
                  <a:pt x="1749003" y="2817688"/>
                </a:cubicBezTo>
                <a:close/>
                <a:moveTo>
                  <a:pt x="1460862" y="2512701"/>
                </a:moveTo>
                <a:cubicBezTo>
                  <a:pt x="1475916" y="2530561"/>
                  <a:pt x="1485227" y="2555233"/>
                  <a:pt x="1485227" y="2582489"/>
                </a:cubicBezTo>
                <a:cubicBezTo>
                  <a:pt x="1485225" y="2636999"/>
                  <a:pt x="1447980" y="2681184"/>
                  <a:pt x="1402037" y="2681184"/>
                </a:cubicBezTo>
                <a:cubicBezTo>
                  <a:pt x="1356091" y="2681184"/>
                  <a:pt x="1318846" y="2636998"/>
                  <a:pt x="1318848" y="2582489"/>
                </a:cubicBezTo>
                <a:cubicBezTo>
                  <a:pt x="1318846" y="2527981"/>
                  <a:pt x="1356091" y="2483795"/>
                  <a:pt x="1402037" y="2483795"/>
                </a:cubicBezTo>
                <a:cubicBezTo>
                  <a:pt x="1425010" y="2483795"/>
                  <a:pt x="1445807" y="2494841"/>
                  <a:pt x="1460862" y="2512701"/>
                </a:cubicBezTo>
                <a:close/>
                <a:moveTo>
                  <a:pt x="1928269" y="2680967"/>
                </a:moveTo>
                <a:cubicBezTo>
                  <a:pt x="1943323" y="2698827"/>
                  <a:pt x="1952637" y="2723499"/>
                  <a:pt x="1952634" y="2750754"/>
                </a:cubicBezTo>
                <a:cubicBezTo>
                  <a:pt x="1952635" y="2805264"/>
                  <a:pt x="1915390" y="2849450"/>
                  <a:pt x="1869444" y="2849450"/>
                </a:cubicBezTo>
                <a:cubicBezTo>
                  <a:pt x="1823500" y="2849450"/>
                  <a:pt x="1786253" y="2805264"/>
                  <a:pt x="1786256" y="2750754"/>
                </a:cubicBezTo>
                <a:cubicBezTo>
                  <a:pt x="1786258" y="2696247"/>
                  <a:pt x="1823501" y="2652058"/>
                  <a:pt x="1869444" y="2652058"/>
                </a:cubicBezTo>
                <a:cubicBezTo>
                  <a:pt x="1892417" y="2652058"/>
                  <a:pt x="1913214" y="2663104"/>
                  <a:pt x="1928269" y="2680967"/>
                </a:cubicBezTo>
                <a:close/>
                <a:moveTo>
                  <a:pt x="1608114" y="2307619"/>
                </a:moveTo>
                <a:cubicBezTo>
                  <a:pt x="1623169" y="2325479"/>
                  <a:pt x="1632480" y="2350151"/>
                  <a:pt x="1632480" y="2377406"/>
                </a:cubicBezTo>
                <a:cubicBezTo>
                  <a:pt x="1632480" y="2431916"/>
                  <a:pt x="1595235" y="2476102"/>
                  <a:pt x="1549289" y="2476102"/>
                </a:cubicBezTo>
                <a:cubicBezTo>
                  <a:pt x="1503346" y="2476102"/>
                  <a:pt x="1466099" y="2431914"/>
                  <a:pt x="1466099" y="2377406"/>
                </a:cubicBezTo>
                <a:cubicBezTo>
                  <a:pt x="1466099" y="2322899"/>
                  <a:pt x="1503346" y="2278710"/>
                  <a:pt x="1549289" y="2278710"/>
                </a:cubicBezTo>
                <a:cubicBezTo>
                  <a:pt x="1572262" y="2278710"/>
                  <a:pt x="1593060" y="2289756"/>
                  <a:pt x="1608114" y="2307619"/>
                </a:cubicBezTo>
                <a:close/>
                <a:moveTo>
                  <a:pt x="1550495" y="2056960"/>
                </a:moveTo>
                <a:cubicBezTo>
                  <a:pt x="1565549" y="2074821"/>
                  <a:pt x="1574860" y="2099495"/>
                  <a:pt x="1574860" y="2126750"/>
                </a:cubicBezTo>
                <a:cubicBezTo>
                  <a:pt x="1574860" y="2181258"/>
                  <a:pt x="1537613" y="2225446"/>
                  <a:pt x="1491670" y="2225446"/>
                </a:cubicBezTo>
                <a:cubicBezTo>
                  <a:pt x="1445724" y="2225446"/>
                  <a:pt x="1408479" y="2181258"/>
                  <a:pt x="1408479" y="2126750"/>
                </a:cubicBezTo>
                <a:cubicBezTo>
                  <a:pt x="1408479" y="2072240"/>
                  <a:pt x="1445724" y="2028054"/>
                  <a:pt x="1491672" y="2028054"/>
                </a:cubicBezTo>
                <a:cubicBezTo>
                  <a:pt x="1514642" y="2028054"/>
                  <a:pt x="1535440" y="2039100"/>
                  <a:pt x="1550495" y="2056960"/>
                </a:cubicBezTo>
                <a:close/>
                <a:moveTo>
                  <a:pt x="2101133" y="2529052"/>
                </a:moveTo>
                <a:cubicBezTo>
                  <a:pt x="2116185" y="2546915"/>
                  <a:pt x="2125496" y="2571587"/>
                  <a:pt x="2125499" y="2598842"/>
                </a:cubicBezTo>
                <a:cubicBezTo>
                  <a:pt x="2125496" y="2653349"/>
                  <a:pt x="2088254" y="2697536"/>
                  <a:pt x="2042308" y="2697535"/>
                </a:cubicBezTo>
                <a:cubicBezTo>
                  <a:pt x="1996367" y="2697535"/>
                  <a:pt x="1959117" y="2653349"/>
                  <a:pt x="1959117" y="2598842"/>
                </a:cubicBezTo>
                <a:cubicBezTo>
                  <a:pt x="1959117" y="2544335"/>
                  <a:pt x="1996365" y="2500146"/>
                  <a:pt x="2042308" y="2500146"/>
                </a:cubicBezTo>
                <a:cubicBezTo>
                  <a:pt x="2065281" y="2500146"/>
                  <a:pt x="2086078" y="2511192"/>
                  <a:pt x="2101133" y="2529052"/>
                </a:cubicBezTo>
                <a:close/>
                <a:moveTo>
                  <a:pt x="1768173" y="2110131"/>
                </a:moveTo>
                <a:cubicBezTo>
                  <a:pt x="1783227" y="2127991"/>
                  <a:pt x="1792538" y="2152663"/>
                  <a:pt x="1792538" y="2179918"/>
                </a:cubicBezTo>
                <a:cubicBezTo>
                  <a:pt x="1792538" y="2234426"/>
                  <a:pt x="1755293" y="2278614"/>
                  <a:pt x="1709350" y="2278614"/>
                </a:cubicBezTo>
                <a:cubicBezTo>
                  <a:pt x="1663404" y="2278614"/>
                  <a:pt x="1626159" y="2234426"/>
                  <a:pt x="1626159" y="2179918"/>
                </a:cubicBezTo>
                <a:cubicBezTo>
                  <a:pt x="1626159" y="2125408"/>
                  <a:pt x="1663404" y="2081225"/>
                  <a:pt x="1709350" y="2081225"/>
                </a:cubicBezTo>
                <a:cubicBezTo>
                  <a:pt x="1732323" y="2081224"/>
                  <a:pt x="1753118" y="2092270"/>
                  <a:pt x="1768173" y="2110131"/>
                </a:cubicBezTo>
                <a:close/>
                <a:moveTo>
                  <a:pt x="2286803" y="2422711"/>
                </a:moveTo>
                <a:cubicBezTo>
                  <a:pt x="2301855" y="2440574"/>
                  <a:pt x="2311166" y="2465246"/>
                  <a:pt x="2311166" y="2492501"/>
                </a:cubicBezTo>
                <a:cubicBezTo>
                  <a:pt x="2311166" y="2547009"/>
                  <a:pt x="2273921" y="2591197"/>
                  <a:pt x="2227978" y="2591197"/>
                </a:cubicBezTo>
                <a:cubicBezTo>
                  <a:pt x="2182032" y="2591197"/>
                  <a:pt x="2144787" y="2547009"/>
                  <a:pt x="2144787" y="2492501"/>
                </a:cubicBezTo>
                <a:cubicBezTo>
                  <a:pt x="2144787" y="2437994"/>
                  <a:pt x="2182032" y="2393805"/>
                  <a:pt x="2227978" y="2393805"/>
                </a:cubicBezTo>
                <a:cubicBezTo>
                  <a:pt x="2250951" y="2393805"/>
                  <a:pt x="2271748" y="2404851"/>
                  <a:pt x="2286803" y="2422711"/>
                </a:cubicBezTo>
                <a:close/>
                <a:moveTo>
                  <a:pt x="1691343" y="1874661"/>
                </a:moveTo>
                <a:cubicBezTo>
                  <a:pt x="1706397" y="1892524"/>
                  <a:pt x="1715709" y="1917196"/>
                  <a:pt x="1715709" y="1944451"/>
                </a:cubicBezTo>
                <a:cubicBezTo>
                  <a:pt x="1715709" y="1998958"/>
                  <a:pt x="1678466" y="2043147"/>
                  <a:pt x="1632521" y="2043147"/>
                </a:cubicBezTo>
                <a:cubicBezTo>
                  <a:pt x="1586577" y="2043147"/>
                  <a:pt x="1549330" y="1998958"/>
                  <a:pt x="1549330" y="1944451"/>
                </a:cubicBezTo>
                <a:cubicBezTo>
                  <a:pt x="1549330" y="1889943"/>
                  <a:pt x="1586577" y="1845755"/>
                  <a:pt x="1632520" y="1845755"/>
                </a:cubicBezTo>
                <a:cubicBezTo>
                  <a:pt x="1655493" y="1845755"/>
                  <a:pt x="1676291" y="1856801"/>
                  <a:pt x="1691343" y="1874661"/>
                </a:cubicBezTo>
                <a:close/>
                <a:moveTo>
                  <a:pt x="1934635" y="1958216"/>
                </a:moveTo>
                <a:cubicBezTo>
                  <a:pt x="1949690" y="1976074"/>
                  <a:pt x="1959001" y="2000749"/>
                  <a:pt x="1959001" y="2028004"/>
                </a:cubicBezTo>
                <a:cubicBezTo>
                  <a:pt x="1959001" y="2082511"/>
                  <a:pt x="1921753" y="2126700"/>
                  <a:pt x="1875813" y="2126699"/>
                </a:cubicBezTo>
                <a:cubicBezTo>
                  <a:pt x="1829867" y="2126699"/>
                  <a:pt x="1792622" y="2082511"/>
                  <a:pt x="1792622" y="2028004"/>
                </a:cubicBezTo>
                <a:cubicBezTo>
                  <a:pt x="1792622" y="1973494"/>
                  <a:pt x="1829867" y="1929310"/>
                  <a:pt x="1875810" y="1929310"/>
                </a:cubicBezTo>
                <a:cubicBezTo>
                  <a:pt x="1898783" y="1929310"/>
                  <a:pt x="1919581" y="1940356"/>
                  <a:pt x="1934635" y="1958216"/>
                </a:cubicBezTo>
                <a:close/>
                <a:moveTo>
                  <a:pt x="2466066" y="2331562"/>
                </a:moveTo>
                <a:cubicBezTo>
                  <a:pt x="2481121" y="2349424"/>
                  <a:pt x="2490432" y="2374096"/>
                  <a:pt x="2490432" y="2401351"/>
                </a:cubicBezTo>
                <a:cubicBezTo>
                  <a:pt x="2490432" y="2455857"/>
                  <a:pt x="2453187" y="2500045"/>
                  <a:pt x="2407244" y="2500045"/>
                </a:cubicBezTo>
                <a:cubicBezTo>
                  <a:pt x="2361298" y="2500045"/>
                  <a:pt x="2324053" y="2455859"/>
                  <a:pt x="2324053" y="2401352"/>
                </a:cubicBezTo>
                <a:cubicBezTo>
                  <a:pt x="2324053" y="2346844"/>
                  <a:pt x="2361298" y="2302655"/>
                  <a:pt x="2407244" y="2302656"/>
                </a:cubicBezTo>
                <a:cubicBezTo>
                  <a:pt x="2430214" y="2302655"/>
                  <a:pt x="2451012" y="2313701"/>
                  <a:pt x="2466066" y="2331562"/>
                </a:cubicBezTo>
                <a:close/>
                <a:moveTo>
                  <a:pt x="1806587" y="1677175"/>
                </a:moveTo>
                <a:cubicBezTo>
                  <a:pt x="1821642" y="1695035"/>
                  <a:pt x="1830953" y="1719710"/>
                  <a:pt x="1830953" y="1746965"/>
                </a:cubicBezTo>
                <a:cubicBezTo>
                  <a:pt x="1830953" y="1801472"/>
                  <a:pt x="1793708" y="1845661"/>
                  <a:pt x="1747765" y="1845661"/>
                </a:cubicBezTo>
                <a:cubicBezTo>
                  <a:pt x="1701819" y="1845661"/>
                  <a:pt x="1664574" y="1801473"/>
                  <a:pt x="1664574" y="1746965"/>
                </a:cubicBezTo>
                <a:cubicBezTo>
                  <a:pt x="1664574" y="1692455"/>
                  <a:pt x="1701819" y="1648269"/>
                  <a:pt x="1747765" y="1648269"/>
                </a:cubicBezTo>
                <a:cubicBezTo>
                  <a:pt x="1770735" y="1648269"/>
                  <a:pt x="1791533" y="1659315"/>
                  <a:pt x="1806587" y="1677175"/>
                </a:cubicBezTo>
                <a:close/>
                <a:moveTo>
                  <a:pt x="2645332" y="2293585"/>
                </a:moveTo>
                <a:cubicBezTo>
                  <a:pt x="2660386" y="2311445"/>
                  <a:pt x="2669698" y="2336117"/>
                  <a:pt x="2669698" y="2363372"/>
                </a:cubicBezTo>
                <a:cubicBezTo>
                  <a:pt x="2669698" y="2417882"/>
                  <a:pt x="2632453" y="2462066"/>
                  <a:pt x="2586507" y="2462066"/>
                </a:cubicBezTo>
                <a:cubicBezTo>
                  <a:pt x="2540564" y="2462066"/>
                  <a:pt x="2503321" y="2417882"/>
                  <a:pt x="2503321" y="2363372"/>
                </a:cubicBezTo>
                <a:cubicBezTo>
                  <a:pt x="2503321" y="2308865"/>
                  <a:pt x="2540563" y="2264676"/>
                  <a:pt x="2586507" y="2264676"/>
                </a:cubicBezTo>
                <a:cubicBezTo>
                  <a:pt x="2609480" y="2264676"/>
                  <a:pt x="2630277" y="2275722"/>
                  <a:pt x="2645332" y="2293585"/>
                </a:cubicBezTo>
                <a:close/>
                <a:moveTo>
                  <a:pt x="2107499" y="1791111"/>
                </a:moveTo>
                <a:cubicBezTo>
                  <a:pt x="2122554" y="1808971"/>
                  <a:pt x="2131865" y="1833645"/>
                  <a:pt x="2131865" y="1860898"/>
                </a:cubicBezTo>
                <a:cubicBezTo>
                  <a:pt x="2131865" y="1915408"/>
                  <a:pt x="2094617" y="1959594"/>
                  <a:pt x="2048674" y="1959594"/>
                </a:cubicBezTo>
                <a:cubicBezTo>
                  <a:pt x="2002731" y="1959594"/>
                  <a:pt x="1965486" y="1915408"/>
                  <a:pt x="1965486" y="1860898"/>
                </a:cubicBezTo>
                <a:cubicBezTo>
                  <a:pt x="1965486" y="1806393"/>
                  <a:pt x="2002731" y="1762204"/>
                  <a:pt x="2048674" y="1762204"/>
                </a:cubicBezTo>
                <a:cubicBezTo>
                  <a:pt x="2071647" y="1762205"/>
                  <a:pt x="2092442" y="1773250"/>
                  <a:pt x="2107499" y="1791111"/>
                </a:cubicBezTo>
                <a:close/>
                <a:moveTo>
                  <a:pt x="1934635" y="1456899"/>
                </a:moveTo>
                <a:cubicBezTo>
                  <a:pt x="1949690" y="1474762"/>
                  <a:pt x="1959001" y="1499434"/>
                  <a:pt x="1959001" y="1526689"/>
                </a:cubicBezTo>
                <a:cubicBezTo>
                  <a:pt x="1959001" y="1581197"/>
                  <a:pt x="1921753" y="1625383"/>
                  <a:pt x="1875813" y="1625382"/>
                </a:cubicBezTo>
                <a:cubicBezTo>
                  <a:pt x="1829867" y="1625382"/>
                  <a:pt x="1792622" y="1581199"/>
                  <a:pt x="1792622" y="1526689"/>
                </a:cubicBezTo>
                <a:cubicBezTo>
                  <a:pt x="1792622" y="1472181"/>
                  <a:pt x="1829867" y="1427993"/>
                  <a:pt x="1875813" y="1427993"/>
                </a:cubicBezTo>
                <a:cubicBezTo>
                  <a:pt x="1898783" y="1427993"/>
                  <a:pt x="1919581" y="1439039"/>
                  <a:pt x="1934635" y="1456899"/>
                </a:cubicBezTo>
                <a:close/>
                <a:moveTo>
                  <a:pt x="2837403" y="2217626"/>
                </a:moveTo>
                <a:cubicBezTo>
                  <a:pt x="2852458" y="2235489"/>
                  <a:pt x="2861772" y="2260161"/>
                  <a:pt x="2861769" y="2287416"/>
                </a:cubicBezTo>
                <a:cubicBezTo>
                  <a:pt x="2861769" y="2341924"/>
                  <a:pt x="2824522" y="2386112"/>
                  <a:pt x="2778579" y="2386112"/>
                </a:cubicBezTo>
                <a:cubicBezTo>
                  <a:pt x="2732635" y="2386112"/>
                  <a:pt x="2695390" y="2341924"/>
                  <a:pt x="2695390" y="2287416"/>
                </a:cubicBezTo>
                <a:cubicBezTo>
                  <a:pt x="2695390" y="2232906"/>
                  <a:pt x="2732635" y="2188720"/>
                  <a:pt x="2778578" y="2188720"/>
                </a:cubicBezTo>
                <a:cubicBezTo>
                  <a:pt x="2801549" y="2188721"/>
                  <a:pt x="2822349" y="2199766"/>
                  <a:pt x="2837403" y="2217626"/>
                </a:cubicBezTo>
                <a:close/>
                <a:moveTo>
                  <a:pt x="2305972" y="1631599"/>
                </a:moveTo>
                <a:cubicBezTo>
                  <a:pt x="2321027" y="1649459"/>
                  <a:pt x="2330338" y="1674134"/>
                  <a:pt x="2330338" y="1701389"/>
                </a:cubicBezTo>
                <a:cubicBezTo>
                  <a:pt x="2330338" y="1755897"/>
                  <a:pt x="2293091" y="1800085"/>
                  <a:pt x="2247147" y="1800085"/>
                </a:cubicBezTo>
                <a:cubicBezTo>
                  <a:pt x="2201204" y="1800085"/>
                  <a:pt x="2163959" y="1755896"/>
                  <a:pt x="2163959" y="1701389"/>
                </a:cubicBezTo>
                <a:cubicBezTo>
                  <a:pt x="2163959" y="1646881"/>
                  <a:pt x="2201201" y="1602693"/>
                  <a:pt x="2247147" y="1602693"/>
                </a:cubicBezTo>
                <a:cubicBezTo>
                  <a:pt x="2270118" y="1602693"/>
                  <a:pt x="2290918" y="1613739"/>
                  <a:pt x="2305972" y="1631599"/>
                </a:cubicBezTo>
                <a:close/>
                <a:moveTo>
                  <a:pt x="3023071" y="2179650"/>
                </a:moveTo>
                <a:cubicBezTo>
                  <a:pt x="3038125" y="2197510"/>
                  <a:pt x="3047436" y="2222182"/>
                  <a:pt x="3047436" y="2249437"/>
                </a:cubicBezTo>
                <a:cubicBezTo>
                  <a:pt x="3047436" y="2303944"/>
                  <a:pt x="3010192" y="2348133"/>
                  <a:pt x="2964245" y="2348133"/>
                </a:cubicBezTo>
                <a:cubicBezTo>
                  <a:pt x="2918303" y="2348133"/>
                  <a:pt x="2881057" y="2303944"/>
                  <a:pt x="2881058" y="2249437"/>
                </a:cubicBezTo>
                <a:cubicBezTo>
                  <a:pt x="2881060" y="2194930"/>
                  <a:pt x="2918302" y="2150744"/>
                  <a:pt x="2964246" y="2150744"/>
                </a:cubicBezTo>
                <a:cubicBezTo>
                  <a:pt x="2987219" y="2150744"/>
                  <a:pt x="3008016" y="2161789"/>
                  <a:pt x="3023071" y="2179650"/>
                </a:cubicBezTo>
                <a:close/>
                <a:moveTo>
                  <a:pt x="2088289" y="1244220"/>
                </a:moveTo>
                <a:cubicBezTo>
                  <a:pt x="2103344" y="1262080"/>
                  <a:pt x="2112655" y="1286755"/>
                  <a:pt x="2112655" y="1314010"/>
                </a:cubicBezTo>
                <a:cubicBezTo>
                  <a:pt x="2112655" y="1368517"/>
                  <a:pt x="2075410" y="1412706"/>
                  <a:pt x="2029464" y="1412706"/>
                </a:cubicBezTo>
                <a:cubicBezTo>
                  <a:pt x="1983524" y="1412706"/>
                  <a:pt x="1946276" y="1368517"/>
                  <a:pt x="1946276" y="1314010"/>
                </a:cubicBezTo>
                <a:cubicBezTo>
                  <a:pt x="1946276" y="1259500"/>
                  <a:pt x="1983523" y="1215314"/>
                  <a:pt x="2029467" y="1215314"/>
                </a:cubicBezTo>
                <a:cubicBezTo>
                  <a:pt x="2052437" y="1215314"/>
                  <a:pt x="2073235" y="1226360"/>
                  <a:pt x="2088289" y="1244220"/>
                </a:cubicBezTo>
                <a:close/>
                <a:moveTo>
                  <a:pt x="3208741" y="2111288"/>
                </a:moveTo>
                <a:cubicBezTo>
                  <a:pt x="3223795" y="2129148"/>
                  <a:pt x="3233106" y="2153823"/>
                  <a:pt x="3233106" y="2181078"/>
                </a:cubicBezTo>
                <a:cubicBezTo>
                  <a:pt x="3233104" y="2235585"/>
                  <a:pt x="3195861" y="2279774"/>
                  <a:pt x="3149916" y="2279774"/>
                </a:cubicBezTo>
                <a:cubicBezTo>
                  <a:pt x="3103972" y="2279771"/>
                  <a:pt x="3066725" y="2235586"/>
                  <a:pt x="3066727" y="2181075"/>
                </a:cubicBezTo>
                <a:cubicBezTo>
                  <a:pt x="3066725" y="2126568"/>
                  <a:pt x="3103972" y="2082379"/>
                  <a:pt x="3149918" y="2082379"/>
                </a:cubicBezTo>
                <a:cubicBezTo>
                  <a:pt x="3172888" y="2082379"/>
                  <a:pt x="3193686" y="2093425"/>
                  <a:pt x="3208741" y="2111288"/>
                </a:cubicBezTo>
                <a:close/>
                <a:moveTo>
                  <a:pt x="2504445" y="1479687"/>
                </a:moveTo>
                <a:cubicBezTo>
                  <a:pt x="2519500" y="1497547"/>
                  <a:pt x="2528811" y="1522222"/>
                  <a:pt x="2528811" y="1549477"/>
                </a:cubicBezTo>
                <a:cubicBezTo>
                  <a:pt x="2528811" y="1603982"/>
                  <a:pt x="2491566" y="1648170"/>
                  <a:pt x="2445620" y="1648171"/>
                </a:cubicBezTo>
                <a:cubicBezTo>
                  <a:pt x="2399677" y="1648170"/>
                  <a:pt x="2362430" y="1603982"/>
                  <a:pt x="2362430" y="1549477"/>
                </a:cubicBezTo>
                <a:cubicBezTo>
                  <a:pt x="2362430" y="1494967"/>
                  <a:pt x="2399677" y="1450781"/>
                  <a:pt x="2445620" y="1450781"/>
                </a:cubicBezTo>
                <a:cubicBezTo>
                  <a:pt x="2468594" y="1450781"/>
                  <a:pt x="2489391" y="1461827"/>
                  <a:pt x="2504445" y="1479687"/>
                </a:cubicBezTo>
                <a:close/>
                <a:moveTo>
                  <a:pt x="2261156" y="1084709"/>
                </a:moveTo>
                <a:cubicBezTo>
                  <a:pt x="2276211" y="1102571"/>
                  <a:pt x="2285522" y="1127244"/>
                  <a:pt x="2285522" y="1154498"/>
                </a:cubicBezTo>
                <a:cubicBezTo>
                  <a:pt x="2285522" y="1209006"/>
                  <a:pt x="2248277" y="1253192"/>
                  <a:pt x="2202331" y="1253194"/>
                </a:cubicBezTo>
                <a:cubicBezTo>
                  <a:pt x="2156385" y="1253194"/>
                  <a:pt x="2119143" y="1209006"/>
                  <a:pt x="2119143" y="1154499"/>
                </a:cubicBezTo>
                <a:cubicBezTo>
                  <a:pt x="2119143" y="1099991"/>
                  <a:pt x="2156385" y="1055803"/>
                  <a:pt x="2202331" y="1055802"/>
                </a:cubicBezTo>
                <a:cubicBezTo>
                  <a:pt x="2225304" y="1055802"/>
                  <a:pt x="2246102" y="1066848"/>
                  <a:pt x="2261156" y="1084709"/>
                </a:cubicBezTo>
                <a:close/>
                <a:moveTo>
                  <a:pt x="2107499" y="932794"/>
                </a:moveTo>
                <a:cubicBezTo>
                  <a:pt x="2122554" y="950657"/>
                  <a:pt x="2131865" y="975329"/>
                  <a:pt x="2131865" y="1002584"/>
                </a:cubicBezTo>
                <a:cubicBezTo>
                  <a:pt x="2131865" y="1057094"/>
                  <a:pt x="2094617" y="1101280"/>
                  <a:pt x="2048674" y="1101280"/>
                </a:cubicBezTo>
                <a:cubicBezTo>
                  <a:pt x="2002731" y="1101280"/>
                  <a:pt x="1965486" y="1057094"/>
                  <a:pt x="1965486" y="1002584"/>
                </a:cubicBezTo>
                <a:cubicBezTo>
                  <a:pt x="1965486" y="948076"/>
                  <a:pt x="2002731" y="903888"/>
                  <a:pt x="2048674" y="903888"/>
                </a:cubicBezTo>
                <a:cubicBezTo>
                  <a:pt x="2071647" y="903888"/>
                  <a:pt x="2092442" y="914934"/>
                  <a:pt x="2107499" y="932794"/>
                </a:cubicBezTo>
                <a:close/>
                <a:moveTo>
                  <a:pt x="3400812" y="2050518"/>
                </a:moveTo>
                <a:cubicBezTo>
                  <a:pt x="3415864" y="2068381"/>
                  <a:pt x="3425175" y="2093053"/>
                  <a:pt x="3425176" y="2120308"/>
                </a:cubicBezTo>
                <a:cubicBezTo>
                  <a:pt x="3425175" y="2174818"/>
                  <a:pt x="3387930" y="2219004"/>
                  <a:pt x="3341987" y="2219004"/>
                </a:cubicBezTo>
                <a:cubicBezTo>
                  <a:pt x="3296041" y="2219004"/>
                  <a:pt x="3258796" y="2174818"/>
                  <a:pt x="3258796" y="2120308"/>
                </a:cubicBezTo>
                <a:cubicBezTo>
                  <a:pt x="3258796" y="2065801"/>
                  <a:pt x="3296041" y="2021612"/>
                  <a:pt x="3341987" y="2021612"/>
                </a:cubicBezTo>
                <a:cubicBezTo>
                  <a:pt x="3364960" y="2021612"/>
                  <a:pt x="3385758" y="2032658"/>
                  <a:pt x="3400812" y="2050518"/>
                </a:cubicBezTo>
                <a:close/>
                <a:moveTo>
                  <a:pt x="2734929" y="1403729"/>
                </a:moveTo>
                <a:cubicBezTo>
                  <a:pt x="2749984" y="1421591"/>
                  <a:pt x="2759295" y="1446264"/>
                  <a:pt x="2759295" y="1473519"/>
                </a:cubicBezTo>
                <a:cubicBezTo>
                  <a:pt x="2759295" y="1528026"/>
                  <a:pt x="2722050" y="1572215"/>
                  <a:pt x="2676107" y="1572214"/>
                </a:cubicBezTo>
                <a:cubicBezTo>
                  <a:pt x="2630161" y="1572214"/>
                  <a:pt x="2592916" y="1528029"/>
                  <a:pt x="2592916" y="1473519"/>
                </a:cubicBezTo>
                <a:cubicBezTo>
                  <a:pt x="2592916" y="1419011"/>
                  <a:pt x="2630161" y="1374823"/>
                  <a:pt x="2676107" y="1374823"/>
                </a:cubicBezTo>
                <a:cubicBezTo>
                  <a:pt x="2699080" y="1374823"/>
                  <a:pt x="2719875" y="1385868"/>
                  <a:pt x="2734929" y="1403729"/>
                </a:cubicBezTo>
                <a:close/>
                <a:moveTo>
                  <a:pt x="3586480" y="1997350"/>
                </a:moveTo>
                <a:cubicBezTo>
                  <a:pt x="3601534" y="2015210"/>
                  <a:pt x="3610845" y="2039883"/>
                  <a:pt x="3610845" y="2067138"/>
                </a:cubicBezTo>
                <a:cubicBezTo>
                  <a:pt x="3610845" y="2121648"/>
                  <a:pt x="3573600" y="2165833"/>
                  <a:pt x="3527654" y="2165833"/>
                </a:cubicBezTo>
                <a:cubicBezTo>
                  <a:pt x="3481714" y="2165833"/>
                  <a:pt x="3444466" y="2121648"/>
                  <a:pt x="3444466" y="2067138"/>
                </a:cubicBezTo>
                <a:cubicBezTo>
                  <a:pt x="3444466" y="2012630"/>
                  <a:pt x="3481716" y="1968444"/>
                  <a:pt x="3527655" y="1968444"/>
                </a:cubicBezTo>
                <a:cubicBezTo>
                  <a:pt x="3550627" y="1968444"/>
                  <a:pt x="3571425" y="1979490"/>
                  <a:pt x="3586480" y="1997350"/>
                </a:cubicBezTo>
                <a:close/>
                <a:moveTo>
                  <a:pt x="2446826" y="947988"/>
                </a:moveTo>
                <a:cubicBezTo>
                  <a:pt x="2461880" y="965848"/>
                  <a:pt x="2471191" y="990520"/>
                  <a:pt x="2471192" y="1017775"/>
                </a:cubicBezTo>
                <a:cubicBezTo>
                  <a:pt x="2471192" y="1072285"/>
                  <a:pt x="2433944" y="1116474"/>
                  <a:pt x="2388001" y="1116474"/>
                </a:cubicBezTo>
                <a:cubicBezTo>
                  <a:pt x="2342055" y="1116474"/>
                  <a:pt x="2304810" y="1072285"/>
                  <a:pt x="2304810" y="1017778"/>
                </a:cubicBezTo>
                <a:cubicBezTo>
                  <a:pt x="2304810" y="963268"/>
                  <a:pt x="2342055" y="919082"/>
                  <a:pt x="2388001" y="919082"/>
                </a:cubicBezTo>
                <a:cubicBezTo>
                  <a:pt x="2410974" y="919079"/>
                  <a:pt x="2431771" y="930128"/>
                  <a:pt x="2446826" y="947988"/>
                </a:cubicBezTo>
                <a:close/>
                <a:moveTo>
                  <a:pt x="2229143" y="735309"/>
                </a:moveTo>
                <a:cubicBezTo>
                  <a:pt x="2244197" y="753169"/>
                  <a:pt x="2253509" y="777843"/>
                  <a:pt x="2253508" y="805096"/>
                </a:cubicBezTo>
                <a:cubicBezTo>
                  <a:pt x="2253508" y="859606"/>
                  <a:pt x="2216263" y="903792"/>
                  <a:pt x="2170320" y="903792"/>
                </a:cubicBezTo>
                <a:cubicBezTo>
                  <a:pt x="2124374" y="903792"/>
                  <a:pt x="2087132" y="859606"/>
                  <a:pt x="2087132" y="805096"/>
                </a:cubicBezTo>
                <a:cubicBezTo>
                  <a:pt x="2087129" y="750591"/>
                  <a:pt x="2124374" y="706403"/>
                  <a:pt x="2170320" y="706402"/>
                </a:cubicBezTo>
                <a:cubicBezTo>
                  <a:pt x="2193293" y="706403"/>
                  <a:pt x="2214088" y="717448"/>
                  <a:pt x="2229143" y="735309"/>
                </a:cubicBezTo>
                <a:close/>
                <a:moveTo>
                  <a:pt x="2959014" y="1350561"/>
                </a:moveTo>
                <a:cubicBezTo>
                  <a:pt x="2974066" y="1368421"/>
                  <a:pt x="2983380" y="1393096"/>
                  <a:pt x="2983377" y="1420351"/>
                </a:cubicBezTo>
                <a:cubicBezTo>
                  <a:pt x="2983380" y="1474858"/>
                  <a:pt x="2946132" y="1519044"/>
                  <a:pt x="2900189" y="1519044"/>
                </a:cubicBezTo>
                <a:cubicBezTo>
                  <a:pt x="2854246" y="1519044"/>
                  <a:pt x="2817001" y="1474856"/>
                  <a:pt x="2817003" y="1420351"/>
                </a:cubicBezTo>
                <a:cubicBezTo>
                  <a:pt x="2817001" y="1365841"/>
                  <a:pt x="2854246" y="1321655"/>
                  <a:pt x="2900189" y="1321655"/>
                </a:cubicBezTo>
                <a:cubicBezTo>
                  <a:pt x="2923162" y="1321655"/>
                  <a:pt x="2943957" y="1332701"/>
                  <a:pt x="2959014" y="1350561"/>
                </a:cubicBezTo>
                <a:close/>
                <a:moveTo>
                  <a:pt x="3778551" y="1928989"/>
                </a:moveTo>
                <a:cubicBezTo>
                  <a:pt x="3793605" y="1946849"/>
                  <a:pt x="3802917" y="1971521"/>
                  <a:pt x="3802917" y="1998776"/>
                </a:cubicBezTo>
                <a:cubicBezTo>
                  <a:pt x="3802917" y="2053283"/>
                  <a:pt x="3765674" y="2097472"/>
                  <a:pt x="3719728" y="2097472"/>
                </a:cubicBezTo>
                <a:cubicBezTo>
                  <a:pt x="3673780" y="2097472"/>
                  <a:pt x="3636538" y="2053283"/>
                  <a:pt x="3636538" y="1998776"/>
                </a:cubicBezTo>
                <a:cubicBezTo>
                  <a:pt x="3636538" y="1944268"/>
                  <a:pt x="3673780" y="1900082"/>
                  <a:pt x="3719726" y="1900082"/>
                </a:cubicBezTo>
                <a:cubicBezTo>
                  <a:pt x="3742699" y="1900082"/>
                  <a:pt x="3763497" y="1911128"/>
                  <a:pt x="3778551" y="1928989"/>
                </a:cubicBezTo>
                <a:close/>
                <a:moveTo>
                  <a:pt x="3189498" y="1304987"/>
                </a:moveTo>
                <a:cubicBezTo>
                  <a:pt x="3204552" y="1322847"/>
                  <a:pt x="3213863" y="1347520"/>
                  <a:pt x="3213863" y="1374775"/>
                </a:cubicBezTo>
                <a:cubicBezTo>
                  <a:pt x="3213863" y="1429282"/>
                  <a:pt x="3176619" y="1473471"/>
                  <a:pt x="3130673" y="1473471"/>
                </a:cubicBezTo>
                <a:cubicBezTo>
                  <a:pt x="3084729" y="1473470"/>
                  <a:pt x="3047484" y="1429282"/>
                  <a:pt x="3047484" y="1374775"/>
                </a:cubicBezTo>
                <a:cubicBezTo>
                  <a:pt x="3047484" y="1320267"/>
                  <a:pt x="3084729" y="1276081"/>
                  <a:pt x="3130673" y="1276081"/>
                </a:cubicBezTo>
                <a:cubicBezTo>
                  <a:pt x="3153646" y="1276081"/>
                  <a:pt x="3174443" y="1287127"/>
                  <a:pt x="3189498" y="1304987"/>
                </a:cubicBezTo>
                <a:close/>
                <a:moveTo>
                  <a:pt x="2638892" y="818861"/>
                </a:moveTo>
                <a:cubicBezTo>
                  <a:pt x="2653947" y="836722"/>
                  <a:pt x="2663258" y="861396"/>
                  <a:pt x="2663258" y="888651"/>
                </a:cubicBezTo>
                <a:cubicBezTo>
                  <a:pt x="2663258" y="943156"/>
                  <a:pt x="2626016" y="987345"/>
                  <a:pt x="2580070" y="987345"/>
                </a:cubicBezTo>
                <a:cubicBezTo>
                  <a:pt x="2534126" y="987345"/>
                  <a:pt x="2496882" y="943156"/>
                  <a:pt x="2496881" y="888651"/>
                </a:cubicBezTo>
                <a:cubicBezTo>
                  <a:pt x="2496881" y="834144"/>
                  <a:pt x="2534126" y="789955"/>
                  <a:pt x="2580070" y="789955"/>
                </a:cubicBezTo>
                <a:cubicBezTo>
                  <a:pt x="2603043" y="789955"/>
                  <a:pt x="2623840" y="801001"/>
                  <a:pt x="2638892" y="818861"/>
                </a:cubicBezTo>
                <a:close/>
                <a:moveTo>
                  <a:pt x="2350789" y="545417"/>
                </a:moveTo>
                <a:cubicBezTo>
                  <a:pt x="2365843" y="563278"/>
                  <a:pt x="2375154" y="587950"/>
                  <a:pt x="2375155" y="615205"/>
                </a:cubicBezTo>
                <a:cubicBezTo>
                  <a:pt x="2375154" y="669710"/>
                  <a:pt x="2337910" y="713898"/>
                  <a:pt x="2291964" y="713898"/>
                </a:cubicBezTo>
                <a:cubicBezTo>
                  <a:pt x="2246018" y="713898"/>
                  <a:pt x="2208773" y="669712"/>
                  <a:pt x="2208775" y="615205"/>
                </a:cubicBezTo>
                <a:cubicBezTo>
                  <a:pt x="2208773" y="560697"/>
                  <a:pt x="2246018" y="516509"/>
                  <a:pt x="2291964" y="516509"/>
                </a:cubicBezTo>
                <a:cubicBezTo>
                  <a:pt x="2314937" y="516509"/>
                  <a:pt x="2335735" y="527557"/>
                  <a:pt x="2350789" y="545417"/>
                </a:cubicBezTo>
                <a:close/>
                <a:moveTo>
                  <a:pt x="3951413" y="1822650"/>
                </a:moveTo>
                <a:cubicBezTo>
                  <a:pt x="3966467" y="1840510"/>
                  <a:pt x="3975778" y="1865183"/>
                  <a:pt x="3975778" y="1892438"/>
                </a:cubicBezTo>
                <a:cubicBezTo>
                  <a:pt x="3975778" y="1946945"/>
                  <a:pt x="3938533" y="1991133"/>
                  <a:pt x="3892588" y="1991133"/>
                </a:cubicBezTo>
                <a:cubicBezTo>
                  <a:pt x="3846647" y="1991133"/>
                  <a:pt x="3809402" y="1946945"/>
                  <a:pt x="3809402" y="1892438"/>
                </a:cubicBezTo>
                <a:cubicBezTo>
                  <a:pt x="3809402" y="1837930"/>
                  <a:pt x="3846644" y="1793742"/>
                  <a:pt x="3892588" y="1793742"/>
                </a:cubicBezTo>
                <a:cubicBezTo>
                  <a:pt x="3915560" y="1793742"/>
                  <a:pt x="3936358" y="1804788"/>
                  <a:pt x="3951413" y="1822650"/>
                </a:cubicBezTo>
                <a:close/>
                <a:moveTo>
                  <a:pt x="3426386" y="1304985"/>
                </a:moveTo>
                <a:cubicBezTo>
                  <a:pt x="3441440" y="1322848"/>
                  <a:pt x="3450751" y="1347520"/>
                  <a:pt x="3450751" y="1374775"/>
                </a:cubicBezTo>
                <a:cubicBezTo>
                  <a:pt x="3450751" y="1429282"/>
                  <a:pt x="3413506" y="1473468"/>
                  <a:pt x="3367561" y="1473468"/>
                </a:cubicBezTo>
                <a:cubicBezTo>
                  <a:pt x="3321615" y="1473468"/>
                  <a:pt x="3284373" y="1429282"/>
                  <a:pt x="3284370" y="1374775"/>
                </a:cubicBezTo>
                <a:cubicBezTo>
                  <a:pt x="3284372" y="1320267"/>
                  <a:pt x="3321615" y="1276079"/>
                  <a:pt x="3367561" y="1276079"/>
                </a:cubicBezTo>
                <a:cubicBezTo>
                  <a:pt x="3390534" y="1276079"/>
                  <a:pt x="3411331" y="1287125"/>
                  <a:pt x="3426386" y="1304985"/>
                </a:cubicBezTo>
                <a:close/>
                <a:moveTo>
                  <a:pt x="2875783" y="720117"/>
                </a:moveTo>
                <a:cubicBezTo>
                  <a:pt x="2890837" y="737978"/>
                  <a:pt x="2900149" y="762650"/>
                  <a:pt x="2900148" y="789905"/>
                </a:cubicBezTo>
                <a:cubicBezTo>
                  <a:pt x="2900148" y="844412"/>
                  <a:pt x="2862903" y="888601"/>
                  <a:pt x="2816960" y="888601"/>
                </a:cubicBezTo>
                <a:cubicBezTo>
                  <a:pt x="2771014" y="888601"/>
                  <a:pt x="2733770" y="844412"/>
                  <a:pt x="2733769" y="789905"/>
                </a:cubicBezTo>
                <a:cubicBezTo>
                  <a:pt x="2733770" y="735397"/>
                  <a:pt x="2771014" y="691211"/>
                  <a:pt x="2816960" y="691211"/>
                </a:cubicBezTo>
                <a:cubicBezTo>
                  <a:pt x="2839931" y="691211"/>
                  <a:pt x="2860728" y="702257"/>
                  <a:pt x="2875783" y="720117"/>
                </a:cubicBezTo>
                <a:close/>
                <a:moveTo>
                  <a:pt x="2510847" y="347929"/>
                </a:moveTo>
                <a:cubicBezTo>
                  <a:pt x="2525902" y="365790"/>
                  <a:pt x="2535213" y="390464"/>
                  <a:pt x="2535213" y="417717"/>
                </a:cubicBezTo>
                <a:cubicBezTo>
                  <a:pt x="2535215" y="472224"/>
                  <a:pt x="2497968" y="516413"/>
                  <a:pt x="2452025" y="516413"/>
                </a:cubicBezTo>
                <a:cubicBezTo>
                  <a:pt x="2406079" y="516413"/>
                  <a:pt x="2368834" y="472224"/>
                  <a:pt x="2368834" y="417717"/>
                </a:cubicBezTo>
                <a:cubicBezTo>
                  <a:pt x="2368834" y="363212"/>
                  <a:pt x="2406079" y="319023"/>
                  <a:pt x="2452025" y="319023"/>
                </a:cubicBezTo>
                <a:cubicBezTo>
                  <a:pt x="2474995" y="319023"/>
                  <a:pt x="2495793" y="330069"/>
                  <a:pt x="2510847" y="347929"/>
                </a:cubicBezTo>
                <a:close/>
                <a:moveTo>
                  <a:pt x="3637665" y="1289793"/>
                </a:moveTo>
                <a:cubicBezTo>
                  <a:pt x="3652719" y="1307654"/>
                  <a:pt x="3662028" y="1332328"/>
                  <a:pt x="3662030" y="1359583"/>
                </a:cubicBezTo>
                <a:cubicBezTo>
                  <a:pt x="3662030" y="1414091"/>
                  <a:pt x="3624788" y="1458277"/>
                  <a:pt x="3578842" y="1458277"/>
                </a:cubicBezTo>
                <a:cubicBezTo>
                  <a:pt x="3532899" y="1458277"/>
                  <a:pt x="3495651" y="1414091"/>
                  <a:pt x="3495651" y="1359583"/>
                </a:cubicBezTo>
                <a:cubicBezTo>
                  <a:pt x="3495649" y="1305076"/>
                  <a:pt x="3532896" y="1260888"/>
                  <a:pt x="3578840" y="1260888"/>
                </a:cubicBezTo>
                <a:cubicBezTo>
                  <a:pt x="3601812" y="1260888"/>
                  <a:pt x="3622610" y="1271933"/>
                  <a:pt x="3637665" y="1289793"/>
                </a:cubicBezTo>
                <a:close/>
                <a:moveTo>
                  <a:pt x="4101314" y="1681397"/>
                </a:moveTo>
                <a:cubicBezTo>
                  <a:pt x="4116366" y="1699257"/>
                  <a:pt x="4125677" y="1723929"/>
                  <a:pt x="4125677" y="1751184"/>
                </a:cubicBezTo>
                <a:cubicBezTo>
                  <a:pt x="4125680" y="1805692"/>
                  <a:pt x="4088435" y="1849880"/>
                  <a:pt x="4042489" y="1849880"/>
                </a:cubicBezTo>
                <a:cubicBezTo>
                  <a:pt x="3996543" y="1849880"/>
                  <a:pt x="3959298" y="1805691"/>
                  <a:pt x="3959298" y="1751184"/>
                </a:cubicBezTo>
                <a:cubicBezTo>
                  <a:pt x="3959298" y="1696676"/>
                  <a:pt x="3996543" y="1652488"/>
                  <a:pt x="4042489" y="1652488"/>
                </a:cubicBezTo>
                <a:cubicBezTo>
                  <a:pt x="4065462" y="1652488"/>
                  <a:pt x="4086259" y="1663534"/>
                  <a:pt x="4101314" y="1681397"/>
                </a:cubicBezTo>
                <a:close/>
                <a:moveTo>
                  <a:pt x="3112668" y="644161"/>
                </a:moveTo>
                <a:cubicBezTo>
                  <a:pt x="3127725" y="662022"/>
                  <a:pt x="3137036" y="686694"/>
                  <a:pt x="3137034" y="713949"/>
                </a:cubicBezTo>
                <a:cubicBezTo>
                  <a:pt x="3137034" y="768459"/>
                  <a:pt x="3099789" y="812642"/>
                  <a:pt x="3053843" y="812642"/>
                </a:cubicBezTo>
                <a:cubicBezTo>
                  <a:pt x="3007902" y="812642"/>
                  <a:pt x="2970655" y="768456"/>
                  <a:pt x="2970655" y="713949"/>
                </a:cubicBezTo>
                <a:cubicBezTo>
                  <a:pt x="2970657" y="659441"/>
                  <a:pt x="3007900" y="615253"/>
                  <a:pt x="3053843" y="615253"/>
                </a:cubicBezTo>
                <a:cubicBezTo>
                  <a:pt x="3076816" y="615253"/>
                  <a:pt x="3097614" y="626299"/>
                  <a:pt x="3112668" y="644161"/>
                </a:cubicBezTo>
                <a:close/>
                <a:moveTo>
                  <a:pt x="2677310" y="203609"/>
                </a:moveTo>
                <a:cubicBezTo>
                  <a:pt x="2692361" y="221472"/>
                  <a:pt x="2701673" y="246144"/>
                  <a:pt x="2701673" y="273399"/>
                </a:cubicBezTo>
                <a:cubicBezTo>
                  <a:pt x="2701673" y="327906"/>
                  <a:pt x="2664433" y="372095"/>
                  <a:pt x="2618485" y="372095"/>
                </a:cubicBezTo>
                <a:cubicBezTo>
                  <a:pt x="2572541" y="372095"/>
                  <a:pt x="2535294" y="327906"/>
                  <a:pt x="2535294" y="273399"/>
                </a:cubicBezTo>
                <a:cubicBezTo>
                  <a:pt x="2535294" y="218891"/>
                  <a:pt x="2572541" y="174703"/>
                  <a:pt x="2618485" y="174703"/>
                </a:cubicBezTo>
                <a:cubicBezTo>
                  <a:pt x="2641457" y="174703"/>
                  <a:pt x="2662255" y="185749"/>
                  <a:pt x="2677310" y="203609"/>
                </a:cubicBezTo>
                <a:close/>
                <a:moveTo>
                  <a:pt x="3861747" y="1229029"/>
                </a:moveTo>
                <a:cubicBezTo>
                  <a:pt x="3876801" y="1246889"/>
                  <a:pt x="3886112" y="1271561"/>
                  <a:pt x="3886112" y="1298816"/>
                </a:cubicBezTo>
                <a:cubicBezTo>
                  <a:pt x="3886112" y="1353326"/>
                  <a:pt x="3848868" y="1397514"/>
                  <a:pt x="3802924" y="1397514"/>
                </a:cubicBezTo>
                <a:cubicBezTo>
                  <a:pt x="3756978" y="1397515"/>
                  <a:pt x="3719734" y="1353326"/>
                  <a:pt x="3719734" y="1298816"/>
                </a:cubicBezTo>
                <a:cubicBezTo>
                  <a:pt x="3719734" y="1244309"/>
                  <a:pt x="3756978" y="1200120"/>
                  <a:pt x="3802924" y="1200120"/>
                </a:cubicBezTo>
                <a:cubicBezTo>
                  <a:pt x="3825895" y="1200120"/>
                  <a:pt x="3846692" y="1211166"/>
                  <a:pt x="3861747" y="1229029"/>
                </a:cubicBezTo>
                <a:close/>
                <a:moveTo>
                  <a:pt x="4170217" y="1462336"/>
                </a:moveTo>
                <a:cubicBezTo>
                  <a:pt x="4185272" y="1480196"/>
                  <a:pt x="4194584" y="1504871"/>
                  <a:pt x="4194584" y="1532126"/>
                </a:cubicBezTo>
                <a:cubicBezTo>
                  <a:pt x="4194581" y="1586633"/>
                  <a:pt x="4157336" y="1630819"/>
                  <a:pt x="4111395" y="1630819"/>
                </a:cubicBezTo>
                <a:cubicBezTo>
                  <a:pt x="4065447" y="1630819"/>
                  <a:pt x="4028202" y="1586633"/>
                  <a:pt x="4028204" y="1532126"/>
                </a:cubicBezTo>
                <a:cubicBezTo>
                  <a:pt x="4028202" y="1477616"/>
                  <a:pt x="4065447" y="1433430"/>
                  <a:pt x="4111392" y="1433430"/>
                </a:cubicBezTo>
                <a:cubicBezTo>
                  <a:pt x="4134363" y="1433430"/>
                  <a:pt x="4155163" y="1444476"/>
                  <a:pt x="4170217" y="1462336"/>
                </a:cubicBezTo>
                <a:close/>
                <a:moveTo>
                  <a:pt x="3317545" y="644161"/>
                </a:moveTo>
                <a:cubicBezTo>
                  <a:pt x="3332600" y="662022"/>
                  <a:pt x="3341911" y="686694"/>
                  <a:pt x="3341914" y="713949"/>
                </a:cubicBezTo>
                <a:cubicBezTo>
                  <a:pt x="3341911" y="768456"/>
                  <a:pt x="3304666" y="812642"/>
                  <a:pt x="3258720" y="812642"/>
                </a:cubicBezTo>
                <a:cubicBezTo>
                  <a:pt x="3212777" y="812642"/>
                  <a:pt x="3175532" y="768459"/>
                  <a:pt x="3175535" y="713949"/>
                </a:cubicBezTo>
                <a:cubicBezTo>
                  <a:pt x="3175532" y="659441"/>
                  <a:pt x="3212777" y="615253"/>
                  <a:pt x="3258720" y="615253"/>
                </a:cubicBezTo>
                <a:cubicBezTo>
                  <a:pt x="3281694" y="615253"/>
                  <a:pt x="3302491" y="626299"/>
                  <a:pt x="3317545" y="644161"/>
                </a:cubicBezTo>
                <a:close/>
                <a:moveTo>
                  <a:pt x="3516019" y="651756"/>
                </a:moveTo>
                <a:cubicBezTo>
                  <a:pt x="3531073" y="669616"/>
                  <a:pt x="3540384" y="694288"/>
                  <a:pt x="3540384" y="721543"/>
                </a:cubicBezTo>
                <a:cubicBezTo>
                  <a:pt x="3540384" y="776053"/>
                  <a:pt x="3503139" y="820239"/>
                  <a:pt x="3457196" y="820239"/>
                </a:cubicBezTo>
                <a:cubicBezTo>
                  <a:pt x="3411250" y="820239"/>
                  <a:pt x="3374003" y="776053"/>
                  <a:pt x="3374003" y="721543"/>
                </a:cubicBezTo>
                <a:cubicBezTo>
                  <a:pt x="3374003" y="667036"/>
                  <a:pt x="3411253" y="622850"/>
                  <a:pt x="3457194" y="622850"/>
                </a:cubicBezTo>
                <a:cubicBezTo>
                  <a:pt x="3480166" y="622850"/>
                  <a:pt x="3500964" y="633896"/>
                  <a:pt x="3516019" y="651756"/>
                </a:cubicBezTo>
                <a:close/>
                <a:moveTo>
                  <a:pt x="4073026" y="1137882"/>
                </a:moveTo>
                <a:cubicBezTo>
                  <a:pt x="4088080" y="1155742"/>
                  <a:pt x="4097391" y="1180414"/>
                  <a:pt x="4097391" y="1207669"/>
                </a:cubicBezTo>
                <a:cubicBezTo>
                  <a:pt x="4097391" y="1262176"/>
                  <a:pt x="4060144" y="1306365"/>
                  <a:pt x="4014201" y="1306365"/>
                </a:cubicBezTo>
                <a:cubicBezTo>
                  <a:pt x="3968255" y="1306365"/>
                  <a:pt x="3931012" y="1262176"/>
                  <a:pt x="3931012" y="1207669"/>
                </a:cubicBezTo>
                <a:cubicBezTo>
                  <a:pt x="3931012" y="1153161"/>
                  <a:pt x="3968255" y="1108975"/>
                  <a:pt x="4014201" y="1108973"/>
                </a:cubicBezTo>
                <a:cubicBezTo>
                  <a:pt x="4037174" y="1108973"/>
                  <a:pt x="4057969" y="1120021"/>
                  <a:pt x="4073026" y="1137882"/>
                </a:cubicBezTo>
                <a:close/>
                <a:moveTo>
                  <a:pt x="2894990" y="82077"/>
                </a:moveTo>
                <a:cubicBezTo>
                  <a:pt x="2910045" y="99940"/>
                  <a:pt x="2919356" y="124612"/>
                  <a:pt x="2919356" y="151867"/>
                </a:cubicBezTo>
                <a:cubicBezTo>
                  <a:pt x="2919356" y="206377"/>
                  <a:pt x="2882108" y="250563"/>
                  <a:pt x="2836165" y="250563"/>
                </a:cubicBezTo>
                <a:cubicBezTo>
                  <a:pt x="2790224" y="250565"/>
                  <a:pt x="2752977" y="206377"/>
                  <a:pt x="2752977" y="151870"/>
                </a:cubicBezTo>
                <a:cubicBezTo>
                  <a:pt x="2752977" y="97359"/>
                  <a:pt x="2790222" y="53171"/>
                  <a:pt x="2836168" y="53171"/>
                </a:cubicBezTo>
                <a:cubicBezTo>
                  <a:pt x="2859141" y="53171"/>
                  <a:pt x="2879936" y="64217"/>
                  <a:pt x="2894990" y="82077"/>
                </a:cubicBezTo>
                <a:close/>
                <a:moveTo>
                  <a:pt x="4253403" y="1250872"/>
                </a:moveTo>
                <a:cubicBezTo>
                  <a:pt x="4268457" y="1268733"/>
                  <a:pt x="4277769" y="1293407"/>
                  <a:pt x="4277769" y="1320662"/>
                </a:cubicBezTo>
                <a:cubicBezTo>
                  <a:pt x="4277769" y="1375170"/>
                  <a:pt x="4240527" y="1419358"/>
                  <a:pt x="4194586" y="1419358"/>
                </a:cubicBezTo>
                <a:cubicBezTo>
                  <a:pt x="4148637" y="1419355"/>
                  <a:pt x="4111392" y="1375169"/>
                  <a:pt x="4111393" y="1320662"/>
                </a:cubicBezTo>
                <a:cubicBezTo>
                  <a:pt x="4111392" y="1266152"/>
                  <a:pt x="4148637" y="1221966"/>
                  <a:pt x="4194580" y="1221964"/>
                </a:cubicBezTo>
                <a:cubicBezTo>
                  <a:pt x="4217554" y="1221966"/>
                  <a:pt x="4238352" y="1233012"/>
                  <a:pt x="4253403" y="1250872"/>
                </a:cubicBezTo>
                <a:close/>
                <a:moveTo>
                  <a:pt x="3714494" y="659353"/>
                </a:moveTo>
                <a:cubicBezTo>
                  <a:pt x="3729546" y="677213"/>
                  <a:pt x="3738857" y="701887"/>
                  <a:pt x="3738857" y="729142"/>
                </a:cubicBezTo>
                <a:cubicBezTo>
                  <a:pt x="3738858" y="783650"/>
                  <a:pt x="3701618" y="827836"/>
                  <a:pt x="3655669" y="827836"/>
                </a:cubicBezTo>
                <a:cubicBezTo>
                  <a:pt x="3609723" y="827836"/>
                  <a:pt x="3572478" y="783650"/>
                  <a:pt x="3572478" y="729140"/>
                </a:cubicBezTo>
                <a:cubicBezTo>
                  <a:pt x="3572479" y="674632"/>
                  <a:pt x="3609726" y="630444"/>
                  <a:pt x="3655669" y="630447"/>
                </a:cubicBezTo>
                <a:cubicBezTo>
                  <a:pt x="3678642" y="630447"/>
                  <a:pt x="3699440" y="641492"/>
                  <a:pt x="3714494" y="659353"/>
                </a:cubicBezTo>
                <a:close/>
                <a:moveTo>
                  <a:pt x="3119072" y="28909"/>
                </a:moveTo>
                <a:cubicBezTo>
                  <a:pt x="3134127" y="46769"/>
                  <a:pt x="3143441" y="71441"/>
                  <a:pt x="3143440" y="98697"/>
                </a:cubicBezTo>
                <a:cubicBezTo>
                  <a:pt x="3143438" y="153207"/>
                  <a:pt x="3106193" y="197392"/>
                  <a:pt x="3060247" y="197392"/>
                </a:cubicBezTo>
                <a:cubicBezTo>
                  <a:pt x="3014304" y="197392"/>
                  <a:pt x="2977059" y="153207"/>
                  <a:pt x="2977062" y="98697"/>
                </a:cubicBezTo>
                <a:cubicBezTo>
                  <a:pt x="2977059" y="44189"/>
                  <a:pt x="3014304" y="0"/>
                  <a:pt x="3060247" y="1"/>
                </a:cubicBezTo>
                <a:cubicBezTo>
                  <a:pt x="3083218" y="1"/>
                  <a:pt x="3104018" y="11046"/>
                  <a:pt x="3119072" y="28909"/>
                </a:cubicBezTo>
                <a:close/>
                <a:moveTo>
                  <a:pt x="4260550" y="1016527"/>
                </a:moveTo>
                <a:cubicBezTo>
                  <a:pt x="4275604" y="1034387"/>
                  <a:pt x="4284915" y="1059062"/>
                  <a:pt x="4284915" y="1086317"/>
                </a:cubicBezTo>
                <a:cubicBezTo>
                  <a:pt x="4284915" y="1140824"/>
                  <a:pt x="4247668" y="1185013"/>
                  <a:pt x="4201725" y="1185013"/>
                </a:cubicBezTo>
                <a:cubicBezTo>
                  <a:pt x="4155781" y="1185013"/>
                  <a:pt x="4118536" y="1140824"/>
                  <a:pt x="4118536" y="1086317"/>
                </a:cubicBezTo>
                <a:cubicBezTo>
                  <a:pt x="4118536" y="1031807"/>
                  <a:pt x="4155783" y="987621"/>
                  <a:pt x="4201727" y="987621"/>
                </a:cubicBezTo>
                <a:cubicBezTo>
                  <a:pt x="4224697" y="987621"/>
                  <a:pt x="4245495" y="998666"/>
                  <a:pt x="4260550" y="1016527"/>
                </a:cubicBezTo>
                <a:close/>
                <a:moveTo>
                  <a:pt x="3938576" y="659353"/>
                </a:moveTo>
                <a:cubicBezTo>
                  <a:pt x="3953631" y="677213"/>
                  <a:pt x="3962942" y="701885"/>
                  <a:pt x="3962942" y="729140"/>
                </a:cubicBezTo>
                <a:cubicBezTo>
                  <a:pt x="3962942" y="783650"/>
                  <a:pt x="3925695" y="827836"/>
                  <a:pt x="3879751" y="827836"/>
                </a:cubicBezTo>
                <a:cubicBezTo>
                  <a:pt x="3833808" y="827836"/>
                  <a:pt x="3796563" y="783650"/>
                  <a:pt x="3796563" y="729142"/>
                </a:cubicBezTo>
                <a:cubicBezTo>
                  <a:pt x="3796563" y="674633"/>
                  <a:pt x="3833808" y="630444"/>
                  <a:pt x="3879751" y="630447"/>
                </a:cubicBezTo>
                <a:cubicBezTo>
                  <a:pt x="3902724" y="630447"/>
                  <a:pt x="3923519" y="641492"/>
                  <a:pt x="3938576" y="659353"/>
                </a:cubicBezTo>
                <a:close/>
                <a:moveTo>
                  <a:pt x="3349556" y="36506"/>
                </a:moveTo>
                <a:cubicBezTo>
                  <a:pt x="3364611" y="54366"/>
                  <a:pt x="3373922" y="79038"/>
                  <a:pt x="3373922" y="106293"/>
                </a:cubicBezTo>
                <a:cubicBezTo>
                  <a:pt x="3373922" y="160801"/>
                  <a:pt x="3336677" y="204989"/>
                  <a:pt x="3290731" y="204987"/>
                </a:cubicBezTo>
                <a:cubicBezTo>
                  <a:pt x="3244788" y="204989"/>
                  <a:pt x="3207543" y="160801"/>
                  <a:pt x="3207543" y="106293"/>
                </a:cubicBezTo>
                <a:cubicBezTo>
                  <a:pt x="3207543" y="51786"/>
                  <a:pt x="3244788" y="7597"/>
                  <a:pt x="3290731" y="7597"/>
                </a:cubicBezTo>
                <a:cubicBezTo>
                  <a:pt x="3313704" y="7597"/>
                  <a:pt x="3334502" y="18643"/>
                  <a:pt x="3349556" y="36506"/>
                </a:cubicBezTo>
                <a:close/>
                <a:moveTo>
                  <a:pt x="4297101" y="819135"/>
                </a:moveTo>
                <a:lnTo>
                  <a:pt x="4311145" y="843849"/>
                </a:lnTo>
                <a:lnTo>
                  <a:pt x="4307850" y="860902"/>
                </a:lnTo>
                <a:cubicBezTo>
                  <a:pt x="4307179" y="880457"/>
                  <a:pt x="4310149" y="899058"/>
                  <a:pt x="4316977" y="915303"/>
                </a:cubicBezTo>
                <a:cubicBezTo>
                  <a:pt x="4308565" y="957166"/>
                  <a:pt x="4276419" y="987621"/>
                  <a:pt x="4238275" y="987621"/>
                </a:cubicBezTo>
                <a:cubicBezTo>
                  <a:pt x="4192332" y="987621"/>
                  <a:pt x="4155087" y="943432"/>
                  <a:pt x="4155087" y="888925"/>
                </a:cubicBezTo>
                <a:cubicBezTo>
                  <a:pt x="4155087" y="834415"/>
                  <a:pt x="4192332" y="790229"/>
                  <a:pt x="4238275" y="790229"/>
                </a:cubicBezTo>
                <a:cubicBezTo>
                  <a:pt x="4261249" y="790229"/>
                  <a:pt x="4282046" y="801275"/>
                  <a:pt x="4297101" y="819135"/>
                </a:cubicBezTo>
                <a:close/>
                <a:moveTo>
                  <a:pt x="4156254" y="636564"/>
                </a:moveTo>
                <a:cubicBezTo>
                  <a:pt x="4171309" y="654427"/>
                  <a:pt x="4180620" y="679099"/>
                  <a:pt x="4180620" y="706354"/>
                </a:cubicBezTo>
                <a:cubicBezTo>
                  <a:pt x="4180620" y="760862"/>
                  <a:pt x="4143375" y="805048"/>
                  <a:pt x="4097429" y="805048"/>
                </a:cubicBezTo>
                <a:cubicBezTo>
                  <a:pt x="4051486" y="805048"/>
                  <a:pt x="4014241" y="760862"/>
                  <a:pt x="4014241" y="706354"/>
                </a:cubicBezTo>
                <a:cubicBezTo>
                  <a:pt x="4014241" y="651847"/>
                  <a:pt x="4051489" y="607658"/>
                  <a:pt x="4097429" y="607658"/>
                </a:cubicBezTo>
                <a:cubicBezTo>
                  <a:pt x="4120402" y="607658"/>
                  <a:pt x="4141200" y="618704"/>
                  <a:pt x="4156254" y="636564"/>
                </a:cubicBezTo>
                <a:close/>
                <a:moveTo>
                  <a:pt x="3592846" y="89674"/>
                </a:moveTo>
                <a:cubicBezTo>
                  <a:pt x="3607898" y="107534"/>
                  <a:pt x="3617211" y="132209"/>
                  <a:pt x="3617211" y="159464"/>
                </a:cubicBezTo>
                <a:cubicBezTo>
                  <a:pt x="3617209" y="213971"/>
                  <a:pt x="3579966" y="258157"/>
                  <a:pt x="3534023" y="258157"/>
                </a:cubicBezTo>
                <a:cubicBezTo>
                  <a:pt x="3488077" y="258157"/>
                  <a:pt x="3450833" y="213971"/>
                  <a:pt x="3450833" y="159464"/>
                </a:cubicBezTo>
                <a:cubicBezTo>
                  <a:pt x="3450832" y="104954"/>
                  <a:pt x="3488077" y="60768"/>
                  <a:pt x="3534023" y="60768"/>
                </a:cubicBezTo>
                <a:cubicBezTo>
                  <a:pt x="3556994" y="60768"/>
                  <a:pt x="3577791" y="71814"/>
                  <a:pt x="3592846" y="89674"/>
                </a:cubicBezTo>
                <a:close/>
                <a:moveTo>
                  <a:pt x="3810526" y="165630"/>
                </a:moveTo>
                <a:cubicBezTo>
                  <a:pt x="3825581" y="183490"/>
                  <a:pt x="3834892" y="208165"/>
                  <a:pt x="3834892" y="235417"/>
                </a:cubicBezTo>
                <a:cubicBezTo>
                  <a:pt x="3834892" y="289927"/>
                  <a:pt x="3797647" y="334113"/>
                  <a:pt x="3751704" y="334113"/>
                </a:cubicBezTo>
                <a:cubicBezTo>
                  <a:pt x="3705760" y="334113"/>
                  <a:pt x="3668513" y="289927"/>
                  <a:pt x="3668513" y="235417"/>
                </a:cubicBezTo>
                <a:cubicBezTo>
                  <a:pt x="3668513" y="180912"/>
                  <a:pt x="3705760" y="136724"/>
                  <a:pt x="3751704" y="136724"/>
                </a:cubicBezTo>
                <a:cubicBezTo>
                  <a:pt x="3774674" y="136724"/>
                  <a:pt x="3795472" y="147770"/>
                  <a:pt x="3810526" y="165630"/>
                </a:cubicBezTo>
                <a:close/>
                <a:moveTo>
                  <a:pt x="4336594" y="570335"/>
                </a:moveTo>
                <a:cubicBezTo>
                  <a:pt x="4350587" y="586934"/>
                  <a:pt x="4359618" y="609421"/>
                  <a:pt x="4358992" y="634483"/>
                </a:cubicBezTo>
                <a:lnTo>
                  <a:pt x="4358539" y="647058"/>
                </a:lnTo>
                <a:cubicBezTo>
                  <a:pt x="4357696" y="698401"/>
                  <a:pt x="4321712" y="738818"/>
                  <a:pt x="4277771" y="738818"/>
                </a:cubicBezTo>
                <a:cubicBezTo>
                  <a:pt x="4231823" y="738818"/>
                  <a:pt x="4194581" y="694632"/>
                  <a:pt x="4194580" y="640122"/>
                </a:cubicBezTo>
                <a:cubicBezTo>
                  <a:pt x="4194581" y="585615"/>
                  <a:pt x="4231825" y="541426"/>
                  <a:pt x="4277769" y="541426"/>
                </a:cubicBezTo>
                <a:cubicBezTo>
                  <a:pt x="4300742" y="541427"/>
                  <a:pt x="4321540" y="552472"/>
                  <a:pt x="4336594" y="570335"/>
                </a:cubicBezTo>
                <a:close/>
                <a:moveTo>
                  <a:pt x="4002598" y="196015"/>
                </a:moveTo>
                <a:cubicBezTo>
                  <a:pt x="4017652" y="213875"/>
                  <a:pt x="4026963" y="238547"/>
                  <a:pt x="4026963" y="265802"/>
                </a:cubicBezTo>
                <a:cubicBezTo>
                  <a:pt x="4026963" y="320310"/>
                  <a:pt x="3989718" y="364498"/>
                  <a:pt x="3943775" y="364498"/>
                </a:cubicBezTo>
                <a:cubicBezTo>
                  <a:pt x="3897832" y="364498"/>
                  <a:pt x="3860584" y="320310"/>
                  <a:pt x="3860584" y="265802"/>
                </a:cubicBezTo>
                <a:cubicBezTo>
                  <a:pt x="3860584" y="211295"/>
                  <a:pt x="3897832" y="167109"/>
                  <a:pt x="3943775" y="167109"/>
                </a:cubicBezTo>
                <a:cubicBezTo>
                  <a:pt x="3966746" y="167109"/>
                  <a:pt x="3987543" y="178155"/>
                  <a:pt x="4002598" y="196015"/>
                </a:cubicBezTo>
                <a:close/>
                <a:moveTo>
                  <a:pt x="4188268" y="211206"/>
                </a:moveTo>
                <a:cubicBezTo>
                  <a:pt x="4203322" y="229066"/>
                  <a:pt x="4212634" y="253738"/>
                  <a:pt x="4212633" y="280993"/>
                </a:cubicBezTo>
                <a:cubicBezTo>
                  <a:pt x="4212636" y="335501"/>
                  <a:pt x="4175386" y="379687"/>
                  <a:pt x="4129443" y="379687"/>
                </a:cubicBezTo>
                <a:cubicBezTo>
                  <a:pt x="4083499" y="379687"/>
                  <a:pt x="4046257" y="335501"/>
                  <a:pt x="4046254" y="280993"/>
                </a:cubicBezTo>
                <a:cubicBezTo>
                  <a:pt x="4046254" y="226486"/>
                  <a:pt x="4083497" y="182298"/>
                  <a:pt x="4129443" y="182297"/>
                </a:cubicBezTo>
                <a:cubicBezTo>
                  <a:pt x="4152415" y="182297"/>
                  <a:pt x="4173211" y="193343"/>
                  <a:pt x="4188268" y="211206"/>
                </a:cubicBezTo>
                <a:close/>
                <a:moveTo>
                  <a:pt x="4356541" y="347329"/>
                </a:moveTo>
                <a:cubicBezTo>
                  <a:pt x="4363996" y="356172"/>
                  <a:pt x="4370040" y="366683"/>
                  <a:pt x="4368141" y="380553"/>
                </a:cubicBezTo>
                <a:lnTo>
                  <a:pt x="4365201" y="462100"/>
                </a:lnTo>
                <a:cubicBezTo>
                  <a:pt x="4356503" y="495139"/>
                  <a:pt x="4329147" y="515812"/>
                  <a:pt x="4297719" y="515812"/>
                </a:cubicBezTo>
                <a:cubicBezTo>
                  <a:pt x="4251773" y="515812"/>
                  <a:pt x="4214528" y="471627"/>
                  <a:pt x="4214528" y="417119"/>
                </a:cubicBezTo>
                <a:cubicBezTo>
                  <a:pt x="4214528" y="362609"/>
                  <a:pt x="4251773" y="318421"/>
                  <a:pt x="4297719" y="318421"/>
                </a:cubicBezTo>
                <a:cubicBezTo>
                  <a:pt x="4320691" y="318421"/>
                  <a:pt x="4341489" y="329469"/>
                  <a:pt x="4356541" y="347329"/>
                </a:cubicBezTo>
                <a:close/>
              </a:path>
            </a:pathLst>
          </a:custGeom>
          <a:gradFill rotWithShape="1">
            <a:gsLst>
              <a:gs pos="0">
                <a:srgbClr val="31B6FD">
                  <a:tint val="75000"/>
                  <a:shade val="85000"/>
                  <a:satMod val="230000"/>
                </a:srgbClr>
              </a:gs>
              <a:gs pos="25000">
                <a:srgbClr val="31B6FD">
                  <a:tint val="90000"/>
                  <a:shade val="70000"/>
                  <a:satMod val="220000"/>
                </a:srgbClr>
              </a:gs>
              <a:gs pos="50000">
                <a:srgbClr val="31B6FD">
                  <a:tint val="90000"/>
                  <a:shade val="58000"/>
                  <a:satMod val="225000"/>
                </a:srgbClr>
              </a:gs>
              <a:gs pos="65000">
                <a:srgbClr val="31B6FD">
                  <a:tint val="90000"/>
                  <a:shade val="58000"/>
                  <a:satMod val="225000"/>
                </a:srgbClr>
              </a:gs>
              <a:gs pos="80000">
                <a:srgbClr val="31B6FD">
                  <a:tint val="90000"/>
                  <a:shade val="69000"/>
                  <a:satMod val="220000"/>
                </a:srgbClr>
              </a:gs>
              <a:gs pos="100000">
                <a:srgbClr val="31B6FD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31B6FD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" name="101 Elipse"/>
          <p:cNvSpPr/>
          <p:nvPr/>
        </p:nvSpPr>
        <p:spPr>
          <a:xfrm rot="20408133" flipH="1">
            <a:off x="1941171" y="1794166"/>
            <a:ext cx="2637161" cy="1129679"/>
          </a:xfrm>
          <a:custGeom>
            <a:avLst/>
            <a:gdLst/>
            <a:ahLst/>
            <a:cxnLst/>
            <a:rect l="l" t="t" r="r" b="b"/>
            <a:pathLst>
              <a:path w="4368493" h="5280079">
                <a:moveTo>
                  <a:pt x="142016" y="5111596"/>
                </a:moveTo>
                <a:cubicBezTo>
                  <a:pt x="157068" y="5129456"/>
                  <a:pt x="166379" y="5154128"/>
                  <a:pt x="166379" y="5181383"/>
                </a:cubicBezTo>
                <a:cubicBezTo>
                  <a:pt x="166379" y="5235890"/>
                  <a:pt x="129136" y="5280079"/>
                  <a:pt x="83191" y="5280079"/>
                </a:cubicBezTo>
                <a:cubicBezTo>
                  <a:pt x="37245" y="5280079"/>
                  <a:pt x="0" y="5235890"/>
                  <a:pt x="0" y="5181383"/>
                </a:cubicBezTo>
                <a:cubicBezTo>
                  <a:pt x="0" y="5126875"/>
                  <a:pt x="37245" y="5082690"/>
                  <a:pt x="83191" y="5082690"/>
                </a:cubicBezTo>
                <a:cubicBezTo>
                  <a:pt x="106164" y="5082690"/>
                  <a:pt x="126961" y="5093736"/>
                  <a:pt x="142016" y="5111596"/>
                </a:cubicBezTo>
                <a:close/>
                <a:moveTo>
                  <a:pt x="257255" y="4921702"/>
                </a:moveTo>
                <a:cubicBezTo>
                  <a:pt x="272310" y="4939565"/>
                  <a:pt x="281621" y="4964239"/>
                  <a:pt x="281621" y="4991492"/>
                </a:cubicBezTo>
                <a:cubicBezTo>
                  <a:pt x="281621" y="5045999"/>
                  <a:pt x="244376" y="5090188"/>
                  <a:pt x="198433" y="5090188"/>
                </a:cubicBezTo>
                <a:cubicBezTo>
                  <a:pt x="152487" y="5090188"/>
                  <a:pt x="115242" y="5045999"/>
                  <a:pt x="115242" y="4991492"/>
                </a:cubicBezTo>
                <a:cubicBezTo>
                  <a:pt x="115242" y="4936984"/>
                  <a:pt x="152487" y="4892796"/>
                  <a:pt x="198432" y="4892796"/>
                </a:cubicBezTo>
                <a:cubicBezTo>
                  <a:pt x="221403" y="4892796"/>
                  <a:pt x="242201" y="4903842"/>
                  <a:pt x="257255" y="4921702"/>
                </a:cubicBezTo>
                <a:close/>
                <a:moveTo>
                  <a:pt x="346888" y="4686235"/>
                </a:moveTo>
                <a:cubicBezTo>
                  <a:pt x="361942" y="4704095"/>
                  <a:pt x="371254" y="4728767"/>
                  <a:pt x="371254" y="4756022"/>
                </a:cubicBezTo>
                <a:cubicBezTo>
                  <a:pt x="371254" y="4810532"/>
                  <a:pt x="334009" y="4854718"/>
                  <a:pt x="288066" y="4854718"/>
                </a:cubicBezTo>
                <a:cubicBezTo>
                  <a:pt x="242119" y="4854718"/>
                  <a:pt x="204875" y="4810529"/>
                  <a:pt x="204875" y="4756022"/>
                </a:cubicBezTo>
                <a:cubicBezTo>
                  <a:pt x="204875" y="4701514"/>
                  <a:pt x="242120" y="4657329"/>
                  <a:pt x="288065" y="4657329"/>
                </a:cubicBezTo>
                <a:cubicBezTo>
                  <a:pt x="311038" y="4657329"/>
                  <a:pt x="331833" y="4668375"/>
                  <a:pt x="346888" y="4686235"/>
                </a:cubicBezTo>
                <a:close/>
                <a:moveTo>
                  <a:pt x="449324" y="4458367"/>
                </a:moveTo>
                <a:cubicBezTo>
                  <a:pt x="464381" y="4476227"/>
                  <a:pt x="473692" y="4500899"/>
                  <a:pt x="473692" y="4528154"/>
                </a:cubicBezTo>
                <a:cubicBezTo>
                  <a:pt x="473692" y="4582664"/>
                  <a:pt x="436445" y="4626848"/>
                  <a:pt x="390501" y="4626848"/>
                </a:cubicBezTo>
                <a:cubicBezTo>
                  <a:pt x="344558" y="4626847"/>
                  <a:pt x="307313" y="4582664"/>
                  <a:pt x="307313" y="4528154"/>
                </a:cubicBezTo>
                <a:cubicBezTo>
                  <a:pt x="307313" y="4473647"/>
                  <a:pt x="344558" y="4429458"/>
                  <a:pt x="390502" y="4429458"/>
                </a:cubicBezTo>
                <a:cubicBezTo>
                  <a:pt x="413474" y="4429459"/>
                  <a:pt x="434270" y="4440507"/>
                  <a:pt x="449324" y="4458367"/>
                </a:cubicBezTo>
                <a:close/>
                <a:moveTo>
                  <a:pt x="564568" y="4245685"/>
                </a:moveTo>
                <a:cubicBezTo>
                  <a:pt x="579623" y="4263545"/>
                  <a:pt x="588934" y="4288217"/>
                  <a:pt x="588934" y="4315473"/>
                </a:cubicBezTo>
                <a:cubicBezTo>
                  <a:pt x="588934" y="4369980"/>
                  <a:pt x="551689" y="4414166"/>
                  <a:pt x="505743" y="4414166"/>
                </a:cubicBezTo>
                <a:cubicBezTo>
                  <a:pt x="459800" y="4414166"/>
                  <a:pt x="422555" y="4369980"/>
                  <a:pt x="422555" y="4315472"/>
                </a:cubicBezTo>
                <a:cubicBezTo>
                  <a:pt x="422555" y="4260965"/>
                  <a:pt x="459800" y="4216776"/>
                  <a:pt x="505743" y="4216777"/>
                </a:cubicBezTo>
                <a:cubicBezTo>
                  <a:pt x="528716" y="4216776"/>
                  <a:pt x="549514" y="4227823"/>
                  <a:pt x="564568" y="4245685"/>
                </a:cubicBezTo>
                <a:close/>
                <a:moveTo>
                  <a:pt x="692616" y="4055791"/>
                </a:moveTo>
                <a:cubicBezTo>
                  <a:pt x="707671" y="4073654"/>
                  <a:pt x="716982" y="4098326"/>
                  <a:pt x="716982" y="4125581"/>
                </a:cubicBezTo>
                <a:cubicBezTo>
                  <a:pt x="716982" y="4180089"/>
                  <a:pt x="679737" y="4224274"/>
                  <a:pt x="633791" y="4224274"/>
                </a:cubicBezTo>
                <a:cubicBezTo>
                  <a:pt x="587845" y="4224275"/>
                  <a:pt x="550603" y="4180088"/>
                  <a:pt x="550603" y="4125582"/>
                </a:cubicBezTo>
                <a:cubicBezTo>
                  <a:pt x="550603" y="4071074"/>
                  <a:pt x="587845" y="4026885"/>
                  <a:pt x="633791" y="4026886"/>
                </a:cubicBezTo>
                <a:cubicBezTo>
                  <a:pt x="656764" y="4026885"/>
                  <a:pt x="677562" y="4037931"/>
                  <a:pt x="692616" y="4055791"/>
                </a:cubicBezTo>
                <a:close/>
                <a:moveTo>
                  <a:pt x="827066" y="3827921"/>
                </a:moveTo>
                <a:cubicBezTo>
                  <a:pt x="842120" y="3845781"/>
                  <a:pt x="851431" y="3870453"/>
                  <a:pt x="851431" y="3897708"/>
                </a:cubicBezTo>
                <a:cubicBezTo>
                  <a:pt x="851431" y="3952215"/>
                  <a:pt x="814184" y="3996404"/>
                  <a:pt x="768241" y="3996404"/>
                </a:cubicBezTo>
                <a:cubicBezTo>
                  <a:pt x="722295" y="3996404"/>
                  <a:pt x="685052" y="3952218"/>
                  <a:pt x="685052" y="3897708"/>
                </a:cubicBezTo>
                <a:cubicBezTo>
                  <a:pt x="685050" y="3843201"/>
                  <a:pt x="722295" y="3799012"/>
                  <a:pt x="768240" y="3799012"/>
                </a:cubicBezTo>
                <a:cubicBezTo>
                  <a:pt x="791211" y="3799012"/>
                  <a:pt x="812011" y="3810058"/>
                  <a:pt x="827066" y="3827921"/>
                </a:cubicBezTo>
                <a:close/>
                <a:moveTo>
                  <a:pt x="961515" y="3630430"/>
                </a:moveTo>
                <a:cubicBezTo>
                  <a:pt x="976569" y="3648293"/>
                  <a:pt x="985880" y="3672965"/>
                  <a:pt x="985880" y="3700220"/>
                </a:cubicBezTo>
                <a:cubicBezTo>
                  <a:pt x="985881" y="3754725"/>
                  <a:pt x="948636" y="3798913"/>
                  <a:pt x="902690" y="3798913"/>
                </a:cubicBezTo>
                <a:cubicBezTo>
                  <a:pt x="856744" y="3798913"/>
                  <a:pt x="819499" y="3754727"/>
                  <a:pt x="819499" y="3700220"/>
                </a:cubicBezTo>
                <a:cubicBezTo>
                  <a:pt x="819499" y="3645712"/>
                  <a:pt x="856744" y="3601524"/>
                  <a:pt x="902690" y="3601524"/>
                </a:cubicBezTo>
                <a:cubicBezTo>
                  <a:pt x="925663" y="3601524"/>
                  <a:pt x="946460" y="3612570"/>
                  <a:pt x="961515" y="3630430"/>
                </a:cubicBezTo>
                <a:close/>
                <a:moveTo>
                  <a:pt x="898233" y="3332940"/>
                </a:moveTo>
                <a:cubicBezTo>
                  <a:pt x="913287" y="3350800"/>
                  <a:pt x="922598" y="3375474"/>
                  <a:pt x="922599" y="3402729"/>
                </a:cubicBezTo>
                <a:cubicBezTo>
                  <a:pt x="922599" y="3457237"/>
                  <a:pt x="885356" y="3501423"/>
                  <a:pt x="839408" y="3501423"/>
                </a:cubicBezTo>
                <a:cubicBezTo>
                  <a:pt x="793467" y="3501423"/>
                  <a:pt x="756220" y="3457237"/>
                  <a:pt x="756220" y="3402729"/>
                </a:cubicBezTo>
                <a:cubicBezTo>
                  <a:pt x="756220" y="3348219"/>
                  <a:pt x="793470" y="3304034"/>
                  <a:pt x="839410" y="3304031"/>
                </a:cubicBezTo>
                <a:cubicBezTo>
                  <a:pt x="862381" y="3304031"/>
                  <a:pt x="883178" y="3315077"/>
                  <a:pt x="898233" y="3332940"/>
                </a:cubicBezTo>
                <a:close/>
                <a:moveTo>
                  <a:pt x="1127975" y="3448136"/>
                </a:moveTo>
                <a:cubicBezTo>
                  <a:pt x="1143029" y="3465996"/>
                  <a:pt x="1152341" y="3490668"/>
                  <a:pt x="1152340" y="3517923"/>
                </a:cubicBezTo>
                <a:cubicBezTo>
                  <a:pt x="1152341" y="3572433"/>
                  <a:pt x="1115098" y="3616617"/>
                  <a:pt x="1069152" y="3616617"/>
                </a:cubicBezTo>
                <a:cubicBezTo>
                  <a:pt x="1023206" y="3616617"/>
                  <a:pt x="985962" y="3572433"/>
                  <a:pt x="985961" y="3517923"/>
                </a:cubicBezTo>
                <a:cubicBezTo>
                  <a:pt x="985962" y="3463416"/>
                  <a:pt x="1023206" y="3419227"/>
                  <a:pt x="1069152" y="3419227"/>
                </a:cubicBezTo>
                <a:cubicBezTo>
                  <a:pt x="1092125" y="3419227"/>
                  <a:pt x="1112923" y="3430273"/>
                  <a:pt x="1127975" y="3448136"/>
                </a:cubicBezTo>
                <a:close/>
                <a:moveTo>
                  <a:pt x="1044705" y="3135550"/>
                </a:moveTo>
                <a:cubicBezTo>
                  <a:pt x="1059760" y="3153411"/>
                  <a:pt x="1069071" y="3178083"/>
                  <a:pt x="1069071" y="3205337"/>
                </a:cubicBezTo>
                <a:cubicBezTo>
                  <a:pt x="1069071" y="3259845"/>
                  <a:pt x="1031824" y="3304034"/>
                  <a:pt x="985881" y="3304033"/>
                </a:cubicBezTo>
                <a:cubicBezTo>
                  <a:pt x="939937" y="3304033"/>
                  <a:pt x="902692" y="3259845"/>
                  <a:pt x="902692" y="3205335"/>
                </a:cubicBezTo>
                <a:cubicBezTo>
                  <a:pt x="902692" y="3150830"/>
                  <a:pt x="939937" y="3106641"/>
                  <a:pt x="985883" y="3106642"/>
                </a:cubicBezTo>
                <a:cubicBezTo>
                  <a:pt x="1008853" y="3106642"/>
                  <a:pt x="1029651" y="3117688"/>
                  <a:pt x="1044705" y="3135550"/>
                </a:cubicBezTo>
                <a:close/>
                <a:moveTo>
                  <a:pt x="1262426" y="3250643"/>
                </a:moveTo>
                <a:cubicBezTo>
                  <a:pt x="1277481" y="3268506"/>
                  <a:pt x="1286792" y="3293178"/>
                  <a:pt x="1286792" y="3320433"/>
                </a:cubicBezTo>
                <a:cubicBezTo>
                  <a:pt x="1286792" y="3374943"/>
                  <a:pt x="1249545" y="3419129"/>
                  <a:pt x="1203604" y="3419129"/>
                </a:cubicBezTo>
                <a:cubicBezTo>
                  <a:pt x="1157658" y="3419129"/>
                  <a:pt x="1120413" y="3374943"/>
                  <a:pt x="1120413" y="3320433"/>
                </a:cubicBezTo>
                <a:cubicBezTo>
                  <a:pt x="1120413" y="3265925"/>
                  <a:pt x="1157658" y="3221737"/>
                  <a:pt x="1203604" y="3221737"/>
                </a:cubicBezTo>
                <a:cubicBezTo>
                  <a:pt x="1226575" y="3221736"/>
                  <a:pt x="1247372" y="3232783"/>
                  <a:pt x="1262426" y="3250643"/>
                </a:cubicBezTo>
                <a:close/>
                <a:moveTo>
                  <a:pt x="1166351" y="2930463"/>
                </a:moveTo>
                <a:cubicBezTo>
                  <a:pt x="1181406" y="2948325"/>
                  <a:pt x="1190717" y="2972997"/>
                  <a:pt x="1190717" y="3000253"/>
                </a:cubicBezTo>
                <a:cubicBezTo>
                  <a:pt x="1190717" y="3054760"/>
                  <a:pt x="1153470" y="3098949"/>
                  <a:pt x="1107529" y="3098949"/>
                </a:cubicBezTo>
                <a:cubicBezTo>
                  <a:pt x="1061583" y="3098949"/>
                  <a:pt x="1024338" y="3054760"/>
                  <a:pt x="1024338" y="3000253"/>
                </a:cubicBezTo>
                <a:cubicBezTo>
                  <a:pt x="1024338" y="2945745"/>
                  <a:pt x="1061581" y="2901557"/>
                  <a:pt x="1107527" y="2901557"/>
                </a:cubicBezTo>
                <a:cubicBezTo>
                  <a:pt x="1130499" y="2901557"/>
                  <a:pt x="1151297" y="2912603"/>
                  <a:pt x="1166351" y="2930463"/>
                </a:cubicBezTo>
                <a:close/>
                <a:moveTo>
                  <a:pt x="1409679" y="3075945"/>
                </a:moveTo>
                <a:cubicBezTo>
                  <a:pt x="1424734" y="3093806"/>
                  <a:pt x="1434045" y="3118478"/>
                  <a:pt x="1434045" y="3145733"/>
                </a:cubicBezTo>
                <a:cubicBezTo>
                  <a:pt x="1434045" y="3200240"/>
                  <a:pt x="1396797" y="3244429"/>
                  <a:pt x="1350857" y="3244428"/>
                </a:cubicBezTo>
                <a:cubicBezTo>
                  <a:pt x="1304911" y="3244429"/>
                  <a:pt x="1267666" y="3200240"/>
                  <a:pt x="1267666" y="3145735"/>
                </a:cubicBezTo>
                <a:cubicBezTo>
                  <a:pt x="1267666" y="3091225"/>
                  <a:pt x="1304911" y="3047037"/>
                  <a:pt x="1350854" y="3047037"/>
                </a:cubicBezTo>
                <a:cubicBezTo>
                  <a:pt x="1373824" y="3047037"/>
                  <a:pt x="1394622" y="3058083"/>
                  <a:pt x="1409679" y="3075945"/>
                </a:cubicBezTo>
                <a:close/>
                <a:moveTo>
                  <a:pt x="1582543" y="2946816"/>
                </a:moveTo>
                <a:cubicBezTo>
                  <a:pt x="1597598" y="2964679"/>
                  <a:pt x="1606909" y="2989351"/>
                  <a:pt x="1606909" y="3016606"/>
                </a:cubicBezTo>
                <a:cubicBezTo>
                  <a:pt x="1606909" y="3071114"/>
                  <a:pt x="1569664" y="3115302"/>
                  <a:pt x="1523718" y="3115302"/>
                </a:cubicBezTo>
                <a:cubicBezTo>
                  <a:pt x="1477775" y="3115302"/>
                  <a:pt x="1440530" y="3071114"/>
                  <a:pt x="1440530" y="3016606"/>
                </a:cubicBezTo>
                <a:cubicBezTo>
                  <a:pt x="1440530" y="2962096"/>
                  <a:pt x="1477775" y="2917911"/>
                  <a:pt x="1523718" y="2917910"/>
                </a:cubicBezTo>
                <a:cubicBezTo>
                  <a:pt x="1546691" y="2917910"/>
                  <a:pt x="1567486" y="2928956"/>
                  <a:pt x="1582543" y="2946816"/>
                </a:cubicBezTo>
                <a:close/>
                <a:moveTo>
                  <a:pt x="1320008" y="2694998"/>
                </a:moveTo>
                <a:cubicBezTo>
                  <a:pt x="1335063" y="2712861"/>
                  <a:pt x="1344374" y="2737533"/>
                  <a:pt x="1344374" y="2764788"/>
                </a:cubicBezTo>
                <a:cubicBezTo>
                  <a:pt x="1344374" y="2819293"/>
                  <a:pt x="1307127" y="2863481"/>
                  <a:pt x="1261183" y="2863481"/>
                </a:cubicBezTo>
                <a:cubicBezTo>
                  <a:pt x="1215237" y="2863481"/>
                  <a:pt x="1177995" y="2819295"/>
                  <a:pt x="1177995" y="2764788"/>
                </a:cubicBezTo>
                <a:cubicBezTo>
                  <a:pt x="1177995" y="2710281"/>
                  <a:pt x="1215237" y="2666092"/>
                  <a:pt x="1261183" y="2666092"/>
                </a:cubicBezTo>
                <a:cubicBezTo>
                  <a:pt x="1284154" y="2666092"/>
                  <a:pt x="1304951" y="2677138"/>
                  <a:pt x="1320008" y="2694998"/>
                </a:cubicBezTo>
                <a:close/>
                <a:moveTo>
                  <a:pt x="1749003" y="2817688"/>
                </a:moveTo>
                <a:cubicBezTo>
                  <a:pt x="1764058" y="2835550"/>
                  <a:pt x="1773369" y="2860222"/>
                  <a:pt x="1773369" y="2887477"/>
                </a:cubicBezTo>
                <a:cubicBezTo>
                  <a:pt x="1773369" y="2941987"/>
                  <a:pt x="1736124" y="2986173"/>
                  <a:pt x="1690178" y="2986173"/>
                </a:cubicBezTo>
                <a:cubicBezTo>
                  <a:pt x="1644235" y="2986173"/>
                  <a:pt x="1606990" y="2941987"/>
                  <a:pt x="1606990" y="2887477"/>
                </a:cubicBezTo>
                <a:cubicBezTo>
                  <a:pt x="1606990" y="2832970"/>
                  <a:pt x="1644235" y="2788781"/>
                  <a:pt x="1690178" y="2788781"/>
                </a:cubicBezTo>
                <a:cubicBezTo>
                  <a:pt x="1713151" y="2788782"/>
                  <a:pt x="1733951" y="2799827"/>
                  <a:pt x="1749003" y="2817688"/>
                </a:cubicBezTo>
                <a:close/>
                <a:moveTo>
                  <a:pt x="1460862" y="2512701"/>
                </a:moveTo>
                <a:cubicBezTo>
                  <a:pt x="1475916" y="2530561"/>
                  <a:pt x="1485227" y="2555233"/>
                  <a:pt x="1485227" y="2582489"/>
                </a:cubicBezTo>
                <a:cubicBezTo>
                  <a:pt x="1485225" y="2636999"/>
                  <a:pt x="1447980" y="2681184"/>
                  <a:pt x="1402037" y="2681184"/>
                </a:cubicBezTo>
                <a:cubicBezTo>
                  <a:pt x="1356091" y="2681184"/>
                  <a:pt x="1318846" y="2636998"/>
                  <a:pt x="1318848" y="2582489"/>
                </a:cubicBezTo>
                <a:cubicBezTo>
                  <a:pt x="1318846" y="2527981"/>
                  <a:pt x="1356091" y="2483795"/>
                  <a:pt x="1402037" y="2483795"/>
                </a:cubicBezTo>
                <a:cubicBezTo>
                  <a:pt x="1425010" y="2483795"/>
                  <a:pt x="1445807" y="2494841"/>
                  <a:pt x="1460862" y="2512701"/>
                </a:cubicBezTo>
                <a:close/>
                <a:moveTo>
                  <a:pt x="1928269" y="2680967"/>
                </a:moveTo>
                <a:cubicBezTo>
                  <a:pt x="1943323" y="2698827"/>
                  <a:pt x="1952637" y="2723499"/>
                  <a:pt x="1952634" y="2750754"/>
                </a:cubicBezTo>
                <a:cubicBezTo>
                  <a:pt x="1952635" y="2805264"/>
                  <a:pt x="1915390" y="2849450"/>
                  <a:pt x="1869444" y="2849450"/>
                </a:cubicBezTo>
                <a:cubicBezTo>
                  <a:pt x="1823500" y="2849450"/>
                  <a:pt x="1786253" y="2805264"/>
                  <a:pt x="1786256" y="2750754"/>
                </a:cubicBezTo>
                <a:cubicBezTo>
                  <a:pt x="1786258" y="2696247"/>
                  <a:pt x="1823501" y="2652058"/>
                  <a:pt x="1869444" y="2652058"/>
                </a:cubicBezTo>
                <a:cubicBezTo>
                  <a:pt x="1892417" y="2652058"/>
                  <a:pt x="1913214" y="2663104"/>
                  <a:pt x="1928269" y="2680967"/>
                </a:cubicBezTo>
                <a:close/>
                <a:moveTo>
                  <a:pt x="1608114" y="2307619"/>
                </a:moveTo>
                <a:cubicBezTo>
                  <a:pt x="1623169" y="2325479"/>
                  <a:pt x="1632480" y="2350151"/>
                  <a:pt x="1632480" y="2377406"/>
                </a:cubicBezTo>
                <a:cubicBezTo>
                  <a:pt x="1632480" y="2431916"/>
                  <a:pt x="1595235" y="2476102"/>
                  <a:pt x="1549289" y="2476102"/>
                </a:cubicBezTo>
                <a:cubicBezTo>
                  <a:pt x="1503346" y="2476102"/>
                  <a:pt x="1466099" y="2431914"/>
                  <a:pt x="1466099" y="2377406"/>
                </a:cubicBezTo>
                <a:cubicBezTo>
                  <a:pt x="1466099" y="2322899"/>
                  <a:pt x="1503346" y="2278710"/>
                  <a:pt x="1549289" y="2278710"/>
                </a:cubicBezTo>
                <a:cubicBezTo>
                  <a:pt x="1572262" y="2278710"/>
                  <a:pt x="1593060" y="2289756"/>
                  <a:pt x="1608114" y="2307619"/>
                </a:cubicBezTo>
                <a:close/>
                <a:moveTo>
                  <a:pt x="1550495" y="2056960"/>
                </a:moveTo>
                <a:cubicBezTo>
                  <a:pt x="1565549" y="2074821"/>
                  <a:pt x="1574860" y="2099495"/>
                  <a:pt x="1574860" y="2126750"/>
                </a:cubicBezTo>
                <a:cubicBezTo>
                  <a:pt x="1574860" y="2181258"/>
                  <a:pt x="1537613" y="2225446"/>
                  <a:pt x="1491670" y="2225446"/>
                </a:cubicBezTo>
                <a:cubicBezTo>
                  <a:pt x="1445724" y="2225446"/>
                  <a:pt x="1408479" y="2181258"/>
                  <a:pt x="1408479" y="2126750"/>
                </a:cubicBezTo>
                <a:cubicBezTo>
                  <a:pt x="1408479" y="2072240"/>
                  <a:pt x="1445724" y="2028054"/>
                  <a:pt x="1491672" y="2028054"/>
                </a:cubicBezTo>
                <a:cubicBezTo>
                  <a:pt x="1514642" y="2028054"/>
                  <a:pt x="1535440" y="2039100"/>
                  <a:pt x="1550495" y="2056960"/>
                </a:cubicBezTo>
                <a:close/>
                <a:moveTo>
                  <a:pt x="2101133" y="2529052"/>
                </a:moveTo>
                <a:cubicBezTo>
                  <a:pt x="2116185" y="2546915"/>
                  <a:pt x="2125496" y="2571587"/>
                  <a:pt x="2125499" y="2598842"/>
                </a:cubicBezTo>
                <a:cubicBezTo>
                  <a:pt x="2125496" y="2653349"/>
                  <a:pt x="2088254" y="2697536"/>
                  <a:pt x="2042308" y="2697535"/>
                </a:cubicBezTo>
                <a:cubicBezTo>
                  <a:pt x="1996367" y="2697535"/>
                  <a:pt x="1959117" y="2653349"/>
                  <a:pt x="1959117" y="2598842"/>
                </a:cubicBezTo>
                <a:cubicBezTo>
                  <a:pt x="1959117" y="2544335"/>
                  <a:pt x="1996365" y="2500146"/>
                  <a:pt x="2042308" y="2500146"/>
                </a:cubicBezTo>
                <a:cubicBezTo>
                  <a:pt x="2065281" y="2500146"/>
                  <a:pt x="2086078" y="2511192"/>
                  <a:pt x="2101133" y="2529052"/>
                </a:cubicBezTo>
                <a:close/>
                <a:moveTo>
                  <a:pt x="1768173" y="2110131"/>
                </a:moveTo>
                <a:cubicBezTo>
                  <a:pt x="1783227" y="2127991"/>
                  <a:pt x="1792538" y="2152663"/>
                  <a:pt x="1792538" y="2179918"/>
                </a:cubicBezTo>
                <a:cubicBezTo>
                  <a:pt x="1792538" y="2234426"/>
                  <a:pt x="1755293" y="2278614"/>
                  <a:pt x="1709350" y="2278614"/>
                </a:cubicBezTo>
                <a:cubicBezTo>
                  <a:pt x="1663404" y="2278614"/>
                  <a:pt x="1626159" y="2234426"/>
                  <a:pt x="1626159" y="2179918"/>
                </a:cubicBezTo>
                <a:cubicBezTo>
                  <a:pt x="1626159" y="2125408"/>
                  <a:pt x="1663404" y="2081225"/>
                  <a:pt x="1709350" y="2081225"/>
                </a:cubicBezTo>
                <a:cubicBezTo>
                  <a:pt x="1732323" y="2081224"/>
                  <a:pt x="1753118" y="2092270"/>
                  <a:pt x="1768173" y="2110131"/>
                </a:cubicBezTo>
                <a:close/>
                <a:moveTo>
                  <a:pt x="2286803" y="2422711"/>
                </a:moveTo>
                <a:cubicBezTo>
                  <a:pt x="2301855" y="2440574"/>
                  <a:pt x="2311166" y="2465246"/>
                  <a:pt x="2311166" y="2492501"/>
                </a:cubicBezTo>
                <a:cubicBezTo>
                  <a:pt x="2311166" y="2547009"/>
                  <a:pt x="2273921" y="2591197"/>
                  <a:pt x="2227978" y="2591197"/>
                </a:cubicBezTo>
                <a:cubicBezTo>
                  <a:pt x="2182032" y="2591197"/>
                  <a:pt x="2144787" y="2547009"/>
                  <a:pt x="2144787" y="2492501"/>
                </a:cubicBezTo>
                <a:cubicBezTo>
                  <a:pt x="2144787" y="2437994"/>
                  <a:pt x="2182032" y="2393805"/>
                  <a:pt x="2227978" y="2393805"/>
                </a:cubicBezTo>
                <a:cubicBezTo>
                  <a:pt x="2250951" y="2393805"/>
                  <a:pt x="2271748" y="2404851"/>
                  <a:pt x="2286803" y="2422711"/>
                </a:cubicBezTo>
                <a:close/>
                <a:moveTo>
                  <a:pt x="1691343" y="1874661"/>
                </a:moveTo>
                <a:cubicBezTo>
                  <a:pt x="1706397" y="1892524"/>
                  <a:pt x="1715709" y="1917196"/>
                  <a:pt x="1715709" y="1944451"/>
                </a:cubicBezTo>
                <a:cubicBezTo>
                  <a:pt x="1715709" y="1998958"/>
                  <a:pt x="1678466" y="2043147"/>
                  <a:pt x="1632521" y="2043147"/>
                </a:cubicBezTo>
                <a:cubicBezTo>
                  <a:pt x="1586577" y="2043147"/>
                  <a:pt x="1549330" y="1998958"/>
                  <a:pt x="1549330" y="1944451"/>
                </a:cubicBezTo>
                <a:cubicBezTo>
                  <a:pt x="1549330" y="1889943"/>
                  <a:pt x="1586577" y="1845755"/>
                  <a:pt x="1632520" y="1845755"/>
                </a:cubicBezTo>
                <a:cubicBezTo>
                  <a:pt x="1655493" y="1845755"/>
                  <a:pt x="1676291" y="1856801"/>
                  <a:pt x="1691343" y="1874661"/>
                </a:cubicBezTo>
                <a:close/>
                <a:moveTo>
                  <a:pt x="1934635" y="1958216"/>
                </a:moveTo>
                <a:cubicBezTo>
                  <a:pt x="1949690" y="1976074"/>
                  <a:pt x="1959001" y="2000749"/>
                  <a:pt x="1959001" y="2028004"/>
                </a:cubicBezTo>
                <a:cubicBezTo>
                  <a:pt x="1959001" y="2082511"/>
                  <a:pt x="1921753" y="2126700"/>
                  <a:pt x="1875813" y="2126699"/>
                </a:cubicBezTo>
                <a:cubicBezTo>
                  <a:pt x="1829867" y="2126699"/>
                  <a:pt x="1792622" y="2082511"/>
                  <a:pt x="1792622" y="2028004"/>
                </a:cubicBezTo>
                <a:cubicBezTo>
                  <a:pt x="1792622" y="1973494"/>
                  <a:pt x="1829867" y="1929310"/>
                  <a:pt x="1875810" y="1929310"/>
                </a:cubicBezTo>
                <a:cubicBezTo>
                  <a:pt x="1898783" y="1929310"/>
                  <a:pt x="1919581" y="1940356"/>
                  <a:pt x="1934635" y="1958216"/>
                </a:cubicBezTo>
                <a:close/>
                <a:moveTo>
                  <a:pt x="2466066" y="2331562"/>
                </a:moveTo>
                <a:cubicBezTo>
                  <a:pt x="2481121" y="2349424"/>
                  <a:pt x="2490432" y="2374096"/>
                  <a:pt x="2490432" y="2401351"/>
                </a:cubicBezTo>
                <a:cubicBezTo>
                  <a:pt x="2490432" y="2455857"/>
                  <a:pt x="2453187" y="2500045"/>
                  <a:pt x="2407244" y="2500045"/>
                </a:cubicBezTo>
                <a:cubicBezTo>
                  <a:pt x="2361298" y="2500045"/>
                  <a:pt x="2324053" y="2455859"/>
                  <a:pt x="2324053" y="2401352"/>
                </a:cubicBezTo>
                <a:cubicBezTo>
                  <a:pt x="2324053" y="2346844"/>
                  <a:pt x="2361298" y="2302655"/>
                  <a:pt x="2407244" y="2302656"/>
                </a:cubicBezTo>
                <a:cubicBezTo>
                  <a:pt x="2430214" y="2302655"/>
                  <a:pt x="2451012" y="2313701"/>
                  <a:pt x="2466066" y="2331562"/>
                </a:cubicBezTo>
                <a:close/>
                <a:moveTo>
                  <a:pt x="1806587" y="1677175"/>
                </a:moveTo>
                <a:cubicBezTo>
                  <a:pt x="1821642" y="1695035"/>
                  <a:pt x="1830953" y="1719710"/>
                  <a:pt x="1830953" y="1746965"/>
                </a:cubicBezTo>
                <a:cubicBezTo>
                  <a:pt x="1830953" y="1801472"/>
                  <a:pt x="1793708" y="1845661"/>
                  <a:pt x="1747765" y="1845661"/>
                </a:cubicBezTo>
                <a:cubicBezTo>
                  <a:pt x="1701819" y="1845661"/>
                  <a:pt x="1664574" y="1801473"/>
                  <a:pt x="1664574" y="1746965"/>
                </a:cubicBezTo>
                <a:cubicBezTo>
                  <a:pt x="1664574" y="1692455"/>
                  <a:pt x="1701819" y="1648269"/>
                  <a:pt x="1747765" y="1648269"/>
                </a:cubicBezTo>
                <a:cubicBezTo>
                  <a:pt x="1770735" y="1648269"/>
                  <a:pt x="1791533" y="1659315"/>
                  <a:pt x="1806587" y="1677175"/>
                </a:cubicBezTo>
                <a:close/>
                <a:moveTo>
                  <a:pt x="2645332" y="2293585"/>
                </a:moveTo>
                <a:cubicBezTo>
                  <a:pt x="2660386" y="2311445"/>
                  <a:pt x="2669698" y="2336117"/>
                  <a:pt x="2669698" y="2363372"/>
                </a:cubicBezTo>
                <a:cubicBezTo>
                  <a:pt x="2669698" y="2417882"/>
                  <a:pt x="2632453" y="2462066"/>
                  <a:pt x="2586507" y="2462066"/>
                </a:cubicBezTo>
                <a:cubicBezTo>
                  <a:pt x="2540564" y="2462066"/>
                  <a:pt x="2503321" y="2417882"/>
                  <a:pt x="2503321" y="2363372"/>
                </a:cubicBezTo>
                <a:cubicBezTo>
                  <a:pt x="2503321" y="2308865"/>
                  <a:pt x="2540563" y="2264676"/>
                  <a:pt x="2586507" y="2264676"/>
                </a:cubicBezTo>
                <a:cubicBezTo>
                  <a:pt x="2609480" y="2264676"/>
                  <a:pt x="2630277" y="2275722"/>
                  <a:pt x="2645332" y="2293585"/>
                </a:cubicBezTo>
                <a:close/>
                <a:moveTo>
                  <a:pt x="2107499" y="1791111"/>
                </a:moveTo>
                <a:cubicBezTo>
                  <a:pt x="2122554" y="1808971"/>
                  <a:pt x="2131865" y="1833645"/>
                  <a:pt x="2131865" y="1860898"/>
                </a:cubicBezTo>
                <a:cubicBezTo>
                  <a:pt x="2131865" y="1915408"/>
                  <a:pt x="2094617" y="1959594"/>
                  <a:pt x="2048674" y="1959594"/>
                </a:cubicBezTo>
                <a:cubicBezTo>
                  <a:pt x="2002731" y="1959594"/>
                  <a:pt x="1965486" y="1915408"/>
                  <a:pt x="1965486" y="1860898"/>
                </a:cubicBezTo>
                <a:cubicBezTo>
                  <a:pt x="1965486" y="1806393"/>
                  <a:pt x="2002731" y="1762204"/>
                  <a:pt x="2048674" y="1762204"/>
                </a:cubicBezTo>
                <a:cubicBezTo>
                  <a:pt x="2071647" y="1762205"/>
                  <a:pt x="2092442" y="1773250"/>
                  <a:pt x="2107499" y="1791111"/>
                </a:cubicBezTo>
                <a:close/>
                <a:moveTo>
                  <a:pt x="1934635" y="1456899"/>
                </a:moveTo>
                <a:cubicBezTo>
                  <a:pt x="1949690" y="1474762"/>
                  <a:pt x="1959001" y="1499434"/>
                  <a:pt x="1959001" y="1526689"/>
                </a:cubicBezTo>
                <a:cubicBezTo>
                  <a:pt x="1959001" y="1581197"/>
                  <a:pt x="1921753" y="1625383"/>
                  <a:pt x="1875813" y="1625382"/>
                </a:cubicBezTo>
                <a:cubicBezTo>
                  <a:pt x="1829867" y="1625382"/>
                  <a:pt x="1792622" y="1581199"/>
                  <a:pt x="1792622" y="1526689"/>
                </a:cubicBezTo>
                <a:cubicBezTo>
                  <a:pt x="1792622" y="1472181"/>
                  <a:pt x="1829867" y="1427993"/>
                  <a:pt x="1875813" y="1427993"/>
                </a:cubicBezTo>
                <a:cubicBezTo>
                  <a:pt x="1898783" y="1427993"/>
                  <a:pt x="1919581" y="1439039"/>
                  <a:pt x="1934635" y="1456899"/>
                </a:cubicBezTo>
                <a:close/>
                <a:moveTo>
                  <a:pt x="2837403" y="2217626"/>
                </a:moveTo>
                <a:cubicBezTo>
                  <a:pt x="2852458" y="2235489"/>
                  <a:pt x="2861772" y="2260161"/>
                  <a:pt x="2861769" y="2287416"/>
                </a:cubicBezTo>
                <a:cubicBezTo>
                  <a:pt x="2861769" y="2341924"/>
                  <a:pt x="2824522" y="2386112"/>
                  <a:pt x="2778579" y="2386112"/>
                </a:cubicBezTo>
                <a:cubicBezTo>
                  <a:pt x="2732635" y="2386112"/>
                  <a:pt x="2695390" y="2341924"/>
                  <a:pt x="2695390" y="2287416"/>
                </a:cubicBezTo>
                <a:cubicBezTo>
                  <a:pt x="2695390" y="2232906"/>
                  <a:pt x="2732635" y="2188720"/>
                  <a:pt x="2778578" y="2188720"/>
                </a:cubicBezTo>
                <a:cubicBezTo>
                  <a:pt x="2801549" y="2188721"/>
                  <a:pt x="2822349" y="2199766"/>
                  <a:pt x="2837403" y="2217626"/>
                </a:cubicBezTo>
                <a:close/>
                <a:moveTo>
                  <a:pt x="2305972" y="1631599"/>
                </a:moveTo>
                <a:cubicBezTo>
                  <a:pt x="2321027" y="1649459"/>
                  <a:pt x="2330338" y="1674134"/>
                  <a:pt x="2330338" y="1701389"/>
                </a:cubicBezTo>
                <a:cubicBezTo>
                  <a:pt x="2330338" y="1755897"/>
                  <a:pt x="2293091" y="1800085"/>
                  <a:pt x="2247147" y="1800085"/>
                </a:cubicBezTo>
                <a:cubicBezTo>
                  <a:pt x="2201204" y="1800085"/>
                  <a:pt x="2163959" y="1755896"/>
                  <a:pt x="2163959" y="1701389"/>
                </a:cubicBezTo>
                <a:cubicBezTo>
                  <a:pt x="2163959" y="1646881"/>
                  <a:pt x="2201201" y="1602693"/>
                  <a:pt x="2247147" y="1602693"/>
                </a:cubicBezTo>
                <a:cubicBezTo>
                  <a:pt x="2270118" y="1602693"/>
                  <a:pt x="2290918" y="1613739"/>
                  <a:pt x="2305972" y="1631599"/>
                </a:cubicBezTo>
                <a:close/>
                <a:moveTo>
                  <a:pt x="3023071" y="2179650"/>
                </a:moveTo>
                <a:cubicBezTo>
                  <a:pt x="3038125" y="2197510"/>
                  <a:pt x="3047436" y="2222182"/>
                  <a:pt x="3047436" y="2249437"/>
                </a:cubicBezTo>
                <a:cubicBezTo>
                  <a:pt x="3047436" y="2303944"/>
                  <a:pt x="3010192" y="2348133"/>
                  <a:pt x="2964245" y="2348133"/>
                </a:cubicBezTo>
                <a:cubicBezTo>
                  <a:pt x="2918303" y="2348133"/>
                  <a:pt x="2881057" y="2303944"/>
                  <a:pt x="2881058" y="2249437"/>
                </a:cubicBezTo>
                <a:cubicBezTo>
                  <a:pt x="2881060" y="2194930"/>
                  <a:pt x="2918302" y="2150744"/>
                  <a:pt x="2964246" y="2150744"/>
                </a:cubicBezTo>
                <a:cubicBezTo>
                  <a:pt x="2987219" y="2150744"/>
                  <a:pt x="3008016" y="2161789"/>
                  <a:pt x="3023071" y="2179650"/>
                </a:cubicBezTo>
                <a:close/>
                <a:moveTo>
                  <a:pt x="2088289" y="1244220"/>
                </a:moveTo>
                <a:cubicBezTo>
                  <a:pt x="2103344" y="1262080"/>
                  <a:pt x="2112655" y="1286755"/>
                  <a:pt x="2112655" y="1314010"/>
                </a:cubicBezTo>
                <a:cubicBezTo>
                  <a:pt x="2112655" y="1368517"/>
                  <a:pt x="2075410" y="1412706"/>
                  <a:pt x="2029464" y="1412706"/>
                </a:cubicBezTo>
                <a:cubicBezTo>
                  <a:pt x="1983524" y="1412706"/>
                  <a:pt x="1946276" y="1368517"/>
                  <a:pt x="1946276" y="1314010"/>
                </a:cubicBezTo>
                <a:cubicBezTo>
                  <a:pt x="1946276" y="1259500"/>
                  <a:pt x="1983523" y="1215314"/>
                  <a:pt x="2029467" y="1215314"/>
                </a:cubicBezTo>
                <a:cubicBezTo>
                  <a:pt x="2052437" y="1215314"/>
                  <a:pt x="2073235" y="1226360"/>
                  <a:pt x="2088289" y="1244220"/>
                </a:cubicBezTo>
                <a:close/>
                <a:moveTo>
                  <a:pt x="3208741" y="2111288"/>
                </a:moveTo>
                <a:cubicBezTo>
                  <a:pt x="3223795" y="2129148"/>
                  <a:pt x="3233106" y="2153823"/>
                  <a:pt x="3233106" y="2181078"/>
                </a:cubicBezTo>
                <a:cubicBezTo>
                  <a:pt x="3233104" y="2235585"/>
                  <a:pt x="3195861" y="2279774"/>
                  <a:pt x="3149916" y="2279774"/>
                </a:cubicBezTo>
                <a:cubicBezTo>
                  <a:pt x="3103972" y="2279771"/>
                  <a:pt x="3066725" y="2235586"/>
                  <a:pt x="3066727" y="2181075"/>
                </a:cubicBezTo>
                <a:cubicBezTo>
                  <a:pt x="3066725" y="2126568"/>
                  <a:pt x="3103972" y="2082379"/>
                  <a:pt x="3149918" y="2082379"/>
                </a:cubicBezTo>
                <a:cubicBezTo>
                  <a:pt x="3172888" y="2082379"/>
                  <a:pt x="3193686" y="2093425"/>
                  <a:pt x="3208741" y="2111288"/>
                </a:cubicBezTo>
                <a:close/>
                <a:moveTo>
                  <a:pt x="2504445" y="1479687"/>
                </a:moveTo>
                <a:cubicBezTo>
                  <a:pt x="2519500" y="1497547"/>
                  <a:pt x="2528811" y="1522222"/>
                  <a:pt x="2528811" y="1549477"/>
                </a:cubicBezTo>
                <a:cubicBezTo>
                  <a:pt x="2528811" y="1603982"/>
                  <a:pt x="2491566" y="1648170"/>
                  <a:pt x="2445620" y="1648171"/>
                </a:cubicBezTo>
                <a:cubicBezTo>
                  <a:pt x="2399677" y="1648170"/>
                  <a:pt x="2362430" y="1603982"/>
                  <a:pt x="2362430" y="1549477"/>
                </a:cubicBezTo>
                <a:cubicBezTo>
                  <a:pt x="2362430" y="1494967"/>
                  <a:pt x="2399677" y="1450781"/>
                  <a:pt x="2445620" y="1450781"/>
                </a:cubicBezTo>
                <a:cubicBezTo>
                  <a:pt x="2468594" y="1450781"/>
                  <a:pt x="2489391" y="1461827"/>
                  <a:pt x="2504445" y="1479687"/>
                </a:cubicBezTo>
                <a:close/>
                <a:moveTo>
                  <a:pt x="2261156" y="1084709"/>
                </a:moveTo>
                <a:cubicBezTo>
                  <a:pt x="2276211" y="1102571"/>
                  <a:pt x="2285522" y="1127244"/>
                  <a:pt x="2285522" y="1154498"/>
                </a:cubicBezTo>
                <a:cubicBezTo>
                  <a:pt x="2285522" y="1209006"/>
                  <a:pt x="2248277" y="1253192"/>
                  <a:pt x="2202331" y="1253194"/>
                </a:cubicBezTo>
                <a:cubicBezTo>
                  <a:pt x="2156385" y="1253194"/>
                  <a:pt x="2119143" y="1209006"/>
                  <a:pt x="2119143" y="1154499"/>
                </a:cubicBezTo>
                <a:cubicBezTo>
                  <a:pt x="2119143" y="1099991"/>
                  <a:pt x="2156385" y="1055803"/>
                  <a:pt x="2202331" y="1055802"/>
                </a:cubicBezTo>
                <a:cubicBezTo>
                  <a:pt x="2225304" y="1055802"/>
                  <a:pt x="2246102" y="1066848"/>
                  <a:pt x="2261156" y="1084709"/>
                </a:cubicBezTo>
                <a:close/>
                <a:moveTo>
                  <a:pt x="2107499" y="932794"/>
                </a:moveTo>
                <a:cubicBezTo>
                  <a:pt x="2122554" y="950657"/>
                  <a:pt x="2131865" y="975329"/>
                  <a:pt x="2131865" y="1002584"/>
                </a:cubicBezTo>
                <a:cubicBezTo>
                  <a:pt x="2131865" y="1057094"/>
                  <a:pt x="2094617" y="1101280"/>
                  <a:pt x="2048674" y="1101280"/>
                </a:cubicBezTo>
                <a:cubicBezTo>
                  <a:pt x="2002731" y="1101280"/>
                  <a:pt x="1965486" y="1057094"/>
                  <a:pt x="1965486" y="1002584"/>
                </a:cubicBezTo>
                <a:cubicBezTo>
                  <a:pt x="1965486" y="948076"/>
                  <a:pt x="2002731" y="903888"/>
                  <a:pt x="2048674" y="903888"/>
                </a:cubicBezTo>
                <a:cubicBezTo>
                  <a:pt x="2071647" y="903888"/>
                  <a:pt x="2092442" y="914934"/>
                  <a:pt x="2107499" y="932794"/>
                </a:cubicBezTo>
                <a:close/>
                <a:moveTo>
                  <a:pt x="3400812" y="2050518"/>
                </a:moveTo>
                <a:cubicBezTo>
                  <a:pt x="3415864" y="2068381"/>
                  <a:pt x="3425175" y="2093053"/>
                  <a:pt x="3425176" y="2120308"/>
                </a:cubicBezTo>
                <a:cubicBezTo>
                  <a:pt x="3425175" y="2174818"/>
                  <a:pt x="3387930" y="2219004"/>
                  <a:pt x="3341987" y="2219004"/>
                </a:cubicBezTo>
                <a:cubicBezTo>
                  <a:pt x="3296041" y="2219004"/>
                  <a:pt x="3258796" y="2174818"/>
                  <a:pt x="3258796" y="2120308"/>
                </a:cubicBezTo>
                <a:cubicBezTo>
                  <a:pt x="3258796" y="2065801"/>
                  <a:pt x="3296041" y="2021612"/>
                  <a:pt x="3341987" y="2021612"/>
                </a:cubicBezTo>
                <a:cubicBezTo>
                  <a:pt x="3364960" y="2021612"/>
                  <a:pt x="3385758" y="2032658"/>
                  <a:pt x="3400812" y="2050518"/>
                </a:cubicBezTo>
                <a:close/>
                <a:moveTo>
                  <a:pt x="2734929" y="1403729"/>
                </a:moveTo>
                <a:cubicBezTo>
                  <a:pt x="2749984" y="1421591"/>
                  <a:pt x="2759295" y="1446264"/>
                  <a:pt x="2759295" y="1473519"/>
                </a:cubicBezTo>
                <a:cubicBezTo>
                  <a:pt x="2759295" y="1528026"/>
                  <a:pt x="2722050" y="1572215"/>
                  <a:pt x="2676107" y="1572214"/>
                </a:cubicBezTo>
                <a:cubicBezTo>
                  <a:pt x="2630161" y="1572214"/>
                  <a:pt x="2592916" y="1528029"/>
                  <a:pt x="2592916" y="1473519"/>
                </a:cubicBezTo>
                <a:cubicBezTo>
                  <a:pt x="2592916" y="1419011"/>
                  <a:pt x="2630161" y="1374823"/>
                  <a:pt x="2676107" y="1374823"/>
                </a:cubicBezTo>
                <a:cubicBezTo>
                  <a:pt x="2699080" y="1374823"/>
                  <a:pt x="2719875" y="1385868"/>
                  <a:pt x="2734929" y="1403729"/>
                </a:cubicBezTo>
                <a:close/>
                <a:moveTo>
                  <a:pt x="3586480" y="1997350"/>
                </a:moveTo>
                <a:cubicBezTo>
                  <a:pt x="3601534" y="2015210"/>
                  <a:pt x="3610845" y="2039883"/>
                  <a:pt x="3610845" y="2067138"/>
                </a:cubicBezTo>
                <a:cubicBezTo>
                  <a:pt x="3610845" y="2121648"/>
                  <a:pt x="3573600" y="2165833"/>
                  <a:pt x="3527654" y="2165833"/>
                </a:cubicBezTo>
                <a:cubicBezTo>
                  <a:pt x="3481714" y="2165833"/>
                  <a:pt x="3444466" y="2121648"/>
                  <a:pt x="3444466" y="2067138"/>
                </a:cubicBezTo>
                <a:cubicBezTo>
                  <a:pt x="3444466" y="2012630"/>
                  <a:pt x="3481716" y="1968444"/>
                  <a:pt x="3527655" y="1968444"/>
                </a:cubicBezTo>
                <a:cubicBezTo>
                  <a:pt x="3550627" y="1968444"/>
                  <a:pt x="3571425" y="1979490"/>
                  <a:pt x="3586480" y="1997350"/>
                </a:cubicBezTo>
                <a:close/>
                <a:moveTo>
                  <a:pt x="2446826" y="947988"/>
                </a:moveTo>
                <a:cubicBezTo>
                  <a:pt x="2461880" y="965848"/>
                  <a:pt x="2471191" y="990520"/>
                  <a:pt x="2471192" y="1017775"/>
                </a:cubicBezTo>
                <a:cubicBezTo>
                  <a:pt x="2471192" y="1072285"/>
                  <a:pt x="2433944" y="1116474"/>
                  <a:pt x="2388001" y="1116474"/>
                </a:cubicBezTo>
                <a:cubicBezTo>
                  <a:pt x="2342055" y="1116474"/>
                  <a:pt x="2304810" y="1072285"/>
                  <a:pt x="2304810" y="1017778"/>
                </a:cubicBezTo>
                <a:cubicBezTo>
                  <a:pt x="2304810" y="963268"/>
                  <a:pt x="2342055" y="919082"/>
                  <a:pt x="2388001" y="919082"/>
                </a:cubicBezTo>
                <a:cubicBezTo>
                  <a:pt x="2410974" y="919079"/>
                  <a:pt x="2431771" y="930128"/>
                  <a:pt x="2446826" y="947988"/>
                </a:cubicBezTo>
                <a:close/>
                <a:moveTo>
                  <a:pt x="2229143" y="735309"/>
                </a:moveTo>
                <a:cubicBezTo>
                  <a:pt x="2244197" y="753169"/>
                  <a:pt x="2253509" y="777843"/>
                  <a:pt x="2253508" y="805096"/>
                </a:cubicBezTo>
                <a:cubicBezTo>
                  <a:pt x="2253508" y="859606"/>
                  <a:pt x="2216263" y="903792"/>
                  <a:pt x="2170320" y="903792"/>
                </a:cubicBezTo>
                <a:cubicBezTo>
                  <a:pt x="2124374" y="903792"/>
                  <a:pt x="2087132" y="859606"/>
                  <a:pt x="2087132" y="805096"/>
                </a:cubicBezTo>
                <a:cubicBezTo>
                  <a:pt x="2087129" y="750591"/>
                  <a:pt x="2124374" y="706403"/>
                  <a:pt x="2170320" y="706402"/>
                </a:cubicBezTo>
                <a:cubicBezTo>
                  <a:pt x="2193293" y="706403"/>
                  <a:pt x="2214088" y="717448"/>
                  <a:pt x="2229143" y="735309"/>
                </a:cubicBezTo>
                <a:close/>
                <a:moveTo>
                  <a:pt x="2959014" y="1350561"/>
                </a:moveTo>
                <a:cubicBezTo>
                  <a:pt x="2974066" y="1368421"/>
                  <a:pt x="2983380" y="1393096"/>
                  <a:pt x="2983377" y="1420351"/>
                </a:cubicBezTo>
                <a:cubicBezTo>
                  <a:pt x="2983380" y="1474858"/>
                  <a:pt x="2946132" y="1519044"/>
                  <a:pt x="2900189" y="1519044"/>
                </a:cubicBezTo>
                <a:cubicBezTo>
                  <a:pt x="2854246" y="1519044"/>
                  <a:pt x="2817001" y="1474856"/>
                  <a:pt x="2817003" y="1420351"/>
                </a:cubicBezTo>
                <a:cubicBezTo>
                  <a:pt x="2817001" y="1365841"/>
                  <a:pt x="2854246" y="1321655"/>
                  <a:pt x="2900189" y="1321655"/>
                </a:cubicBezTo>
                <a:cubicBezTo>
                  <a:pt x="2923162" y="1321655"/>
                  <a:pt x="2943957" y="1332701"/>
                  <a:pt x="2959014" y="1350561"/>
                </a:cubicBezTo>
                <a:close/>
                <a:moveTo>
                  <a:pt x="3778551" y="1928989"/>
                </a:moveTo>
                <a:cubicBezTo>
                  <a:pt x="3793605" y="1946849"/>
                  <a:pt x="3802917" y="1971521"/>
                  <a:pt x="3802917" y="1998776"/>
                </a:cubicBezTo>
                <a:cubicBezTo>
                  <a:pt x="3802917" y="2053283"/>
                  <a:pt x="3765674" y="2097472"/>
                  <a:pt x="3719728" y="2097472"/>
                </a:cubicBezTo>
                <a:cubicBezTo>
                  <a:pt x="3673780" y="2097472"/>
                  <a:pt x="3636538" y="2053283"/>
                  <a:pt x="3636538" y="1998776"/>
                </a:cubicBezTo>
                <a:cubicBezTo>
                  <a:pt x="3636538" y="1944268"/>
                  <a:pt x="3673780" y="1900082"/>
                  <a:pt x="3719726" y="1900082"/>
                </a:cubicBezTo>
                <a:cubicBezTo>
                  <a:pt x="3742699" y="1900082"/>
                  <a:pt x="3763497" y="1911128"/>
                  <a:pt x="3778551" y="1928989"/>
                </a:cubicBezTo>
                <a:close/>
                <a:moveTo>
                  <a:pt x="3189498" y="1304987"/>
                </a:moveTo>
                <a:cubicBezTo>
                  <a:pt x="3204552" y="1322847"/>
                  <a:pt x="3213863" y="1347520"/>
                  <a:pt x="3213863" y="1374775"/>
                </a:cubicBezTo>
                <a:cubicBezTo>
                  <a:pt x="3213863" y="1429282"/>
                  <a:pt x="3176619" y="1473471"/>
                  <a:pt x="3130673" y="1473471"/>
                </a:cubicBezTo>
                <a:cubicBezTo>
                  <a:pt x="3084729" y="1473470"/>
                  <a:pt x="3047484" y="1429282"/>
                  <a:pt x="3047484" y="1374775"/>
                </a:cubicBezTo>
                <a:cubicBezTo>
                  <a:pt x="3047484" y="1320267"/>
                  <a:pt x="3084729" y="1276081"/>
                  <a:pt x="3130673" y="1276081"/>
                </a:cubicBezTo>
                <a:cubicBezTo>
                  <a:pt x="3153646" y="1276081"/>
                  <a:pt x="3174443" y="1287127"/>
                  <a:pt x="3189498" y="1304987"/>
                </a:cubicBezTo>
                <a:close/>
                <a:moveTo>
                  <a:pt x="2638892" y="818861"/>
                </a:moveTo>
                <a:cubicBezTo>
                  <a:pt x="2653947" y="836722"/>
                  <a:pt x="2663258" y="861396"/>
                  <a:pt x="2663258" y="888651"/>
                </a:cubicBezTo>
                <a:cubicBezTo>
                  <a:pt x="2663258" y="943156"/>
                  <a:pt x="2626016" y="987345"/>
                  <a:pt x="2580070" y="987345"/>
                </a:cubicBezTo>
                <a:cubicBezTo>
                  <a:pt x="2534126" y="987345"/>
                  <a:pt x="2496882" y="943156"/>
                  <a:pt x="2496881" y="888651"/>
                </a:cubicBezTo>
                <a:cubicBezTo>
                  <a:pt x="2496881" y="834144"/>
                  <a:pt x="2534126" y="789955"/>
                  <a:pt x="2580070" y="789955"/>
                </a:cubicBezTo>
                <a:cubicBezTo>
                  <a:pt x="2603043" y="789955"/>
                  <a:pt x="2623840" y="801001"/>
                  <a:pt x="2638892" y="818861"/>
                </a:cubicBezTo>
                <a:close/>
                <a:moveTo>
                  <a:pt x="2350789" y="545417"/>
                </a:moveTo>
                <a:cubicBezTo>
                  <a:pt x="2365843" y="563278"/>
                  <a:pt x="2375154" y="587950"/>
                  <a:pt x="2375155" y="615205"/>
                </a:cubicBezTo>
                <a:cubicBezTo>
                  <a:pt x="2375154" y="669710"/>
                  <a:pt x="2337910" y="713898"/>
                  <a:pt x="2291964" y="713898"/>
                </a:cubicBezTo>
                <a:cubicBezTo>
                  <a:pt x="2246018" y="713898"/>
                  <a:pt x="2208773" y="669712"/>
                  <a:pt x="2208775" y="615205"/>
                </a:cubicBezTo>
                <a:cubicBezTo>
                  <a:pt x="2208773" y="560697"/>
                  <a:pt x="2246018" y="516509"/>
                  <a:pt x="2291964" y="516509"/>
                </a:cubicBezTo>
                <a:cubicBezTo>
                  <a:pt x="2314937" y="516509"/>
                  <a:pt x="2335735" y="527557"/>
                  <a:pt x="2350789" y="545417"/>
                </a:cubicBezTo>
                <a:close/>
                <a:moveTo>
                  <a:pt x="3951413" y="1822650"/>
                </a:moveTo>
                <a:cubicBezTo>
                  <a:pt x="3966467" y="1840510"/>
                  <a:pt x="3975778" y="1865183"/>
                  <a:pt x="3975778" y="1892438"/>
                </a:cubicBezTo>
                <a:cubicBezTo>
                  <a:pt x="3975778" y="1946945"/>
                  <a:pt x="3938533" y="1991133"/>
                  <a:pt x="3892588" y="1991133"/>
                </a:cubicBezTo>
                <a:cubicBezTo>
                  <a:pt x="3846647" y="1991133"/>
                  <a:pt x="3809402" y="1946945"/>
                  <a:pt x="3809402" y="1892438"/>
                </a:cubicBezTo>
                <a:cubicBezTo>
                  <a:pt x="3809402" y="1837930"/>
                  <a:pt x="3846644" y="1793742"/>
                  <a:pt x="3892588" y="1793742"/>
                </a:cubicBezTo>
                <a:cubicBezTo>
                  <a:pt x="3915560" y="1793742"/>
                  <a:pt x="3936358" y="1804788"/>
                  <a:pt x="3951413" y="1822650"/>
                </a:cubicBezTo>
                <a:close/>
                <a:moveTo>
                  <a:pt x="3426386" y="1304985"/>
                </a:moveTo>
                <a:cubicBezTo>
                  <a:pt x="3441440" y="1322848"/>
                  <a:pt x="3450751" y="1347520"/>
                  <a:pt x="3450751" y="1374775"/>
                </a:cubicBezTo>
                <a:cubicBezTo>
                  <a:pt x="3450751" y="1429282"/>
                  <a:pt x="3413506" y="1473468"/>
                  <a:pt x="3367561" y="1473468"/>
                </a:cubicBezTo>
                <a:cubicBezTo>
                  <a:pt x="3321615" y="1473468"/>
                  <a:pt x="3284373" y="1429282"/>
                  <a:pt x="3284370" y="1374775"/>
                </a:cubicBezTo>
                <a:cubicBezTo>
                  <a:pt x="3284372" y="1320267"/>
                  <a:pt x="3321615" y="1276079"/>
                  <a:pt x="3367561" y="1276079"/>
                </a:cubicBezTo>
                <a:cubicBezTo>
                  <a:pt x="3390534" y="1276079"/>
                  <a:pt x="3411331" y="1287125"/>
                  <a:pt x="3426386" y="1304985"/>
                </a:cubicBezTo>
                <a:close/>
                <a:moveTo>
                  <a:pt x="2875783" y="720117"/>
                </a:moveTo>
                <a:cubicBezTo>
                  <a:pt x="2890837" y="737978"/>
                  <a:pt x="2900149" y="762650"/>
                  <a:pt x="2900148" y="789905"/>
                </a:cubicBezTo>
                <a:cubicBezTo>
                  <a:pt x="2900148" y="844412"/>
                  <a:pt x="2862903" y="888601"/>
                  <a:pt x="2816960" y="888601"/>
                </a:cubicBezTo>
                <a:cubicBezTo>
                  <a:pt x="2771014" y="888601"/>
                  <a:pt x="2733770" y="844412"/>
                  <a:pt x="2733769" y="789905"/>
                </a:cubicBezTo>
                <a:cubicBezTo>
                  <a:pt x="2733770" y="735397"/>
                  <a:pt x="2771014" y="691211"/>
                  <a:pt x="2816960" y="691211"/>
                </a:cubicBezTo>
                <a:cubicBezTo>
                  <a:pt x="2839931" y="691211"/>
                  <a:pt x="2860728" y="702257"/>
                  <a:pt x="2875783" y="720117"/>
                </a:cubicBezTo>
                <a:close/>
                <a:moveTo>
                  <a:pt x="2510847" y="347929"/>
                </a:moveTo>
                <a:cubicBezTo>
                  <a:pt x="2525902" y="365790"/>
                  <a:pt x="2535213" y="390464"/>
                  <a:pt x="2535213" y="417717"/>
                </a:cubicBezTo>
                <a:cubicBezTo>
                  <a:pt x="2535215" y="472224"/>
                  <a:pt x="2497968" y="516413"/>
                  <a:pt x="2452025" y="516413"/>
                </a:cubicBezTo>
                <a:cubicBezTo>
                  <a:pt x="2406079" y="516413"/>
                  <a:pt x="2368834" y="472224"/>
                  <a:pt x="2368834" y="417717"/>
                </a:cubicBezTo>
                <a:cubicBezTo>
                  <a:pt x="2368834" y="363212"/>
                  <a:pt x="2406079" y="319023"/>
                  <a:pt x="2452025" y="319023"/>
                </a:cubicBezTo>
                <a:cubicBezTo>
                  <a:pt x="2474995" y="319023"/>
                  <a:pt x="2495793" y="330069"/>
                  <a:pt x="2510847" y="347929"/>
                </a:cubicBezTo>
                <a:close/>
                <a:moveTo>
                  <a:pt x="3637665" y="1289793"/>
                </a:moveTo>
                <a:cubicBezTo>
                  <a:pt x="3652719" y="1307654"/>
                  <a:pt x="3662028" y="1332328"/>
                  <a:pt x="3662030" y="1359583"/>
                </a:cubicBezTo>
                <a:cubicBezTo>
                  <a:pt x="3662030" y="1414091"/>
                  <a:pt x="3624788" y="1458277"/>
                  <a:pt x="3578842" y="1458277"/>
                </a:cubicBezTo>
                <a:cubicBezTo>
                  <a:pt x="3532899" y="1458277"/>
                  <a:pt x="3495651" y="1414091"/>
                  <a:pt x="3495651" y="1359583"/>
                </a:cubicBezTo>
                <a:cubicBezTo>
                  <a:pt x="3495649" y="1305076"/>
                  <a:pt x="3532896" y="1260888"/>
                  <a:pt x="3578840" y="1260888"/>
                </a:cubicBezTo>
                <a:cubicBezTo>
                  <a:pt x="3601812" y="1260888"/>
                  <a:pt x="3622610" y="1271933"/>
                  <a:pt x="3637665" y="1289793"/>
                </a:cubicBezTo>
                <a:close/>
                <a:moveTo>
                  <a:pt x="4101314" y="1681397"/>
                </a:moveTo>
                <a:cubicBezTo>
                  <a:pt x="4116366" y="1699257"/>
                  <a:pt x="4125677" y="1723929"/>
                  <a:pt x="4125677" y="1751184"/>
                </a:cubicBezTo>
                <a:cubicBezTo>
                  <a:pt x="4125680" y="1805692"/>
                  <a:pt x="4088435" y="1849880"/>
                  <a:pt x="4042489" y="1849880"/>
                </a:cubicBezTo>
                <a:cubicBezTo>
                  <a:pt x="3996543" y="1849880"/>
                  <a:pt x="3959298" y="1805691"/>
                  <a:pt x="3959298" y="1751184"/>
                </a:cubicBezTo>
                <a:cubicBezTo>
                  <a:pt x="3959298" y="1696676"/>
                  <a:pt x="3996543" y="1652488"/>
                  <a:pt x="4042489" y="1652488"/>
                </a:cubicBezTo>
                <a:cubicBezTo>
                  <a:pt x="4065462" y="1652488"/>
                  <a:pt x="4086259" y="1663534"/>
                  <a:pt x="4101314" y="1681397"/>
                </a:cubicBezTo>
                <a:close/>
                <a:moveTo>
                  <a:pt x="3112668" y="644161"/>
                </a:moveTo>
                <a:cubicBezTo>
                  <a:pt x="3127725" y="662022"/>
                  <a:pt x="3137036" y="686694"/>
                  <a:pt x="3137034" y="713949"/>
                </a:cubicBezTo>
                <a:cubicBezTo>
                  <a:pt x="3137034" y="768459"/>
                  <a:pt x="3099789" y="812642"/>
                  <a:pt x="3053843" y="812642"/>
                </a:cubicBezTo>
                <a:cubicBezTo>
                  <a:pt x="3007902" y="812642"/>
                  <a:pt x="2970655" y="768456"/>
                  <a:pt x="2970655" y="713949"/>
                </a:cubicBezTo>
                <a:cubicBezTo>
                  <a:pt x="2970657" y="659441"/>
                  <a:pt x="3007900" y="615253"/>
                  <a:pt x="3053843" y="615253"/>
                </a:cubicBezTo>
                <a:cubicBezTo>
                  <a:pt x="3076816" y="615253"/>
                  <a:pt x="3097614" y="626299"/>
                  <a:pt x="3112668" y="644161"/>
                </a:cubicBezTo>
                <a:close/>
                <a:moveTo>
                  <a:pt x="2677310" y="203609"/>
                </a:moveTo>
                <a:cubicBezTo>
                  <a:pt x="2692361" y="221472"/>
                  <a:pt x="2701673" y="246144"/>
                  <a:pt x="2701673" y="273399"/>
                </a:cubicBezTo>
                <a:cubicBezTo>
                  <a:pt x="2701673" y="327906"/>
                  <a:pt x="2664433" y="372095"/>
                  <a:pt x="2618485" y="372095"/>
                </a:cubicBezTo>
                <a:cubicBezTo>
                  <a:pt x="2572541" y="372095"/>
                  <a:pt x="2535294" y="327906"/>
                  <a:pt x="2535294" y="273399"/>
                </a:cubicBezTo>
                <a:cubicBezTo>
                  <a:pt x="2535294" y="218891"/>
                  <a:pt x="2572541" y="174703"/>
                  <a:pt x="2618485" y="174703"/>
                </a:cubicBezTo>
                <a:cubicBezTo>
                  <a:pt x="2641457" y="174703"/>
                  <a:pt x="2662255" y="185749"/>
                  <a:pt x="2677310" y="203609"/>
                </a:cubicBezTo>
                <a:close/>
                <a:moveTo>
                  <a:pt x="3861747" y="1229029"/>
                </a:moveTo>
                <a:cubicBezTo>
                  <a:pt x="3876801" y="1246889"/>
                  <a:pt x="3886112" y="1271561"/>
                  <a:pt x="3886112" y="1298816"/>
                </a:cubicBezTo>
                <a:cubicBezTo>
                  <a:pt x="3886112" y="1353326"/>
                  <a:pt x="3848868" y="1397514"/>
                  <a:pt x="3802924" y="1397514"/>
                </a:cubicBezTo>
                <a:cubicBezTo>
                  <a:pt x="3756978" y="1397515"/>
                  <a:pt x="3719734" y="1353326"/>
                  <a:pt x="3719734" y="1298816"/>
                </a:cubicBezTo>
                <a:cubicBezTo>
                  <a:pt x="3719734" y="1244309"/>
                  <a:pt x="3756978" y="1200120"/>
                  <a:pt x="3802924" y="1200120"/>
                </a:cubicBezTo>
                <a:cubicBezTo>
                  <a:pt x="3825895" y="1200120"/>
                  <a:pt x="3846692" y="1211166"/>
                  <a:pt x="3861747" y="1229029"/>
                </a:cubicBezTo>
                <a:close/>
                <a:moveTo>
                  <a:pt x="4170217" y="1462336"/>
                </a:moveTo>
                <a:cubicBezTo>
                  <a:pt x="4185272" y="1480196"/>
                  <a:pt x="4194584" y="1504871"/>
                  <a:pt x="4194584" y="1532126"/>
                </a:cubicBezTo>
                <a:cubicBezTo>
                  <a:pt x="4194581" y="1586633"/>
                  <a:pt x="4157336" y="1630819"/>
                  <a:pt x="4111395" y="1630819"/>
                </a:cubicBezTo>
                <a:cubicBezTo>
                  <a:pt x="4065447" y="1630819"/>
                  <a:pt x="4028202" y="1586633"/>
                  <a:pt x="4028204" y="1532126"/>
                </a:cubicBezTo>
                <a:cubicBezTo>
                  <a:pt x="4028202" y="1477616"/>
                  <a:pt x="4065447" y="1433430"/>
                  <a:pt x="4111392" y="1433430"/>
                </a:cubicBezTo>
                <a:cubicBezTo>
                  <a:pt x="4134363" y="1433430"/>
                  <a:pt x="4155163" y="1444476"/>
                  <a:pt x="4170217" y="1462336"/>
                </a:cubicBezTo>
                <a:close/>
                <a:moveTo>
                  <a:pt x="3317545" y="644161"/>
                </a:moveTo>
                <a:cubicBezTo>
                  <a:pt x="3332600" y="662022"/>
                  <a:pt x="3341911" y="686694"/>
                  <a:pt x="3341914" y="713949"/>
                </a:cubicBezTo>
                <a:cubicBezTo>
                  <a:pt x="3341911" y="768456"/>
                  <a:pt x="3304666" y="812642"/>
                  <a:pt x="3258720" y="812642"/>
                </a:cubicBezTo>
                <a:cubicBezTo>
                  <a:pt x="3212777" y="812642"/>
                  <a:pt x="3175532" y="768459"/>
                  <a:pt x="3175535" y="713949"/>
                </a:cubicBezTo>
                <a:cubicBezTo>
                  <a:pt x="3175532" y="659441"/>
                  <a:pt x="3212777" y="615253"/>
                  <a:pt x="3258720" y="615253"/>
                </a:cubicBezTo>
                <a:cubicBezTo>
                  <a:pt x="3281694" y="615253"/>
                  <a:pt x="3302491" y="626299"/>
                  <a:pt x="3317545" y="644161"/>
                </a:cubicBezTo>
                <a:close/>
                <a:moveTo>
                  <a:pt x="3516019" y="651756"/>
                </a:moveTo>
                <a:cubicBezTo>
                  <a:pt x="3531073" y="669616"/>
                  <a:pt x="3540384" y="694288"/>
                  <a:pt x="3540384" y="721543"/>
                </a:cubicBezTo>
                <a:cubicBezTo>
                  <a:pt x="3540384" y="776053"/>
                  <a:pt x="3503139" y="820239"/>
                  <a:pt x="3457196" y="820239"/>
                </a:cubicBezTo>
                <a:cubicBezTo>
                  <a:pt x="3411250" y="820239"/>
                  <a:pt x="3374003" y="776053"/>
                  <a:pt x="3374003" y="721543"/>
                </a:cubicBezTo>
                <a:cubicBezTo>
                  <a:pt x="3374003" y="667036"/>
                  <a:pt x="3411253" y="622850"/>
                  <a:pt x="3457194" y="622850"/>
                </a:cubicBezTo>
                <a:cubicBezTo>
                  <a:pt x="3480166" y="622850"/>
                  <a:pt x="3500964" y="633896"/>
                  <a:pt x="3516019" y="651756"/>
                </a:cubicBezTo>
                <a:close/>
                <a:moveTo>
                  <a:pt x="4073026" y="1137882"/>
                </a:moveTo>
                <a:cubicBezTo>
                  <a:pt x="4088080" y="1155742"/>
                  <a:pt x="4097391" y="1180414"/>
                  <a:pt x="4097391" y="1207669"/>
                </a:cubicBezTo>
                <a:cubicBezTo>
                  <a:pt x="4097391" y="1262176"/>
                  <a:pt x="4060144" y="1306365"/>
                  <a:pt x="4014201" y="1306365"/>
                </a:cubicBezTo>
                <a:cubicBezTo>
                  <a:pt x="3968255" y="1306365"/>
                  <a:pt x="3931012" y="1262176"/>
                  <a:pt x="3931012" y="1207669"/>
                </a:cubicBezTo>
                <a:cubicBezTo>
                  <a:pt x="3931012" y="1153161"/>
                  <a:pt x="3968255" y="1108975"/>
                  <a:pt x="4014201" y="1108973"/>
                </a:cubicBezTo>
                <a:cubicBezTo>
                  <a:pt x="4037174" y="1108973"/>
                  <a:pt x="4057969" y="1120021"/>
                  <a:pt x="4073026" y="1137882"/>
                </a:cubicBezTo>
                <a:close/>
                <a:moveTo>
                  <a:pt x="2894990" y="82077"/>
                </a:moveTo>
                <a:cubicBezTo>
                  <a:pt x="2910045" y="99940"/>
                  <a:pt x="2919356" y="124612"/>
                  <a:pt x="2919356" y="151867"/>
                </a:cubicBezTo>
                <a:cubicBezTo>
                  <a:pt x="2919356" y="206377"/>
                  <a:pt x="2882108" y="250563"/>
                  <a:pt x="2836165" y="250563"/>
                </a:cubicBezTo>
                <a:cubicBezTo>
                  <a:pt x="2790224" y="250565"/>
                  <a:pt x="2752977" y="206377"/>
                  <a:pt x="2752977" y="151870"/>
                </a:cubicBezTo>
                <a:cubicBezTo>
                  <a:pt x="2752977" y="97359"/>
                  <a:pt x="2790222" y="53171"/>
                  <a:pt x="2836168" y="53171"/>
                </a:cubicBezTo>
                <a:cubicBezTo>
                  <a:pt x="2859141" y="53171"/>
                  <a:pt x="2879936" y="64217"/>
                  <a:pt x="2894990" y="82077"/>
                </a:cubicBezTo>
                <a:close/>
                <a:moveTo>
                  <a:pt x="4253403" y="1250872"/>
                </a:moveTo>
                <a:cubicBezTo>
                  <a:pt x="4268457" y="1268733"/>
                  <a:pt x="4277769" y="1293407"/>
                  <a:pt x="4277769" y="1320662"/>
                </a:cubicBezTo>
                <a:cubicBezTo>
                  <a:pt x="4277769" y="1375170"/>
                  <a:pt x="4240527" y="1419358"/>
                  <a:pt x="4194586" y="1419358"/>
                </a:cubicBezTo>
                <a:cubicBezTo>
                  <a:pt x="4148637" y="1419355"/>
                  <a:pt x="4111392" y="1375169"/>
                  <a:pt x="4111393" y="1320662"/>
                </a:cubicBezTo>
                <a:cubicBezTo>
                  <a:pt x="4111392" y="1266152"/>
                  <a:pt x="4148637" y="1221966"/>
                  <a:pt x="4194580" y="1221964"/>
                </a:cubicBezTo>
                <a:cubicBezTo>
                  <a:pt x="4217554" y="1221966"/>
                  <a:pt x="4238352" y="1233012"/>
                  <a:pt x="4253403" y="1250872"/>
                </a:cubicBezTo>
                <a:close/>
                <a:moveTo>
                  <a:pt x="3714494" y="659353"/>
                </a:moveTo>
                <a:cubicBezTo>
                  <a:pt x="3729546" y="677213"/>
                  <a:pt x="3738857" y="701887"/>
                  <a:pt x="3738857" y="729142"/>
                </a:cubicBezTo>
                <a:cubicBezTo>
                  <a:pt x="3738858" y="783650"/>
                  <a:pt x="3701618" y="827836"/>
                  <a:pt x="3655669" y="827836"/>
                </a:cubicBezTo>
                <a:cubicBezTo>
                  <a:pt x="3609723" y="827836"/>
                  <a:pt x="3572478" y="783650"/>
                  <a:pt x="3572478" y="729140"/>
                </a:cubicBezTo>
                <a:cubicBezTo>
                  <a:pt x="3572479" y="674632"/>
                  <a:pt x="3609726" y="630444"/>
                  <a:pt x="3655669" y="630447"/>
                </a:cubicBezTo>
                <a:cubicBezTo>
                  <a:pt x="3678642" y="630447"/>
                  <a:pt x="3699440" y="641492"/>
                  <a:pt x="3714494" y="659353"/>
                </a:cubicBezTo>
                <a:close/>
                <a:moveTo>
                  <a:pt x="3119072" y="28909"/>
                </a:moveTo>
                <a:cubicBezTo>
                  <a:pt x="3134127" y="46769"/>
                  <a:pt x="3143441" y="71441"/>
                  <a:pt x="3143440" y="98697"/>
                </a:cubicBezTo>
                <a:cubicBezTo>
                  <a:pt x="3143438" y="153207"/>
                  <a:pt x="3106193" y="197392"/>
                  <a:pt x="3060247" y="197392"/>
                </a:cubicBezTo>
                <a:cubicBezTo>
                  <a:pt x="3014304" y="197392"/>
                  <a:pt x="2977059" y="153207"/>
                  <a:pt x="2977062" y="98697"/>
                </a:cubicBezTo>
                <a:cubicBezTo>
                  <a:pt x="2977059" y="44189"/>
                  <a:pt x="3014304" y="0"/>
                  <a:pt x="3060247" y="1"/>
                </a:cubicBezTo>
                <a:cubicBezTo>
                  <a:pt x="3083218" y="1"/>
                  <a:pt x="3104018" y="11046"/>
                  <a:pt x="3119072" y="28909"/>
                </a:cubicBezTo>
                <a:close/>
                <a:moveTo>
                  <a:pt x="4260550" y="1016527"/>
                </a:moveTo>
                <a:cubicBezTo>
                  <a:pt x="4275604" y="1034387"/>
                  <a:pt x="4284915" y="1059062"/>
                  <a:pt x="4284915" y="1086317"/>
                </a:cubicBezTo>
                <a:cubicBezTo>
                  <a:pt x="4284915" y="1140824"/>
                  <a:pt x="4247668" y="1185013"/>
                  <a:pt x="4201725" y="1185013"/>
                </a:cubicBezTo>
                <a:cubicBezTo>
                  <a:pt x="4155781" y="1185013"/>
                  <a:pt x="4118536" y="1140824"/>
                  <a:pt x="4118536" y="1086317"/>
                </a:cubicBezTo>
                <a:cubicBezTo>
                  <a:pt x="4118536" y="1031807"/>
                  <a:pt x="4155783" y="987621"/>
                  <a:pt x="4201727" y="987621"/>
                </a:cubicBezTo>
                <a:cubicBezTo>
                  <a:pt x="4224697" y="987621"/>
                  <a:pt x="4245495" y="998666"/>
                  <a:pt x="4260550" y="1016527"/>
                </a:cubicBezTo>
                <a:close/>
                <a:moveTo>
                  <a:pt x="3938576" y="659353"/>
                </a:moveTo>
                <a:cubicBezTo>
                  <a:pt x="3953631" y="677213"/>
                  <a:pt x="3962942" y="701885"/>
                  <a:pt x="3962942" y="729140"/>
                </a:cubicBezTo>
                <a:cubicBezTo>
                  <a:pt x="3962942" y="783650"/>
                  <a:pt x="3925695" y="827836"/>
                  <a:pt x="3879751" y="827836"/>
                </a:cubicBezTo>
                <a:cubicBezTo>
                  <a:pt x="3833808" y="827836"/>
                  <a:pt x="3796563" y="783650"/>
                  <a:pt x="3796563" y="729142"/>
                </a:cubicBezTo>
                <a:cubicBezTo>
                  <a:pt x="3796563" y="674633"/>
                  <a:pt x="3833808" y="630444"/>
                  <a:pt x="3879751" y="630447"/>
                </a:cubicBezTo>
                <a:cubicBezTo>
                  <a:pt x="3902724" y="630447"/>
                  <a:pt x="3923519" y="641492"/>
                  <a:pt x="3938576" y="659353"/>
                </a:cubicBezTo>
                <a:close/>
                <a:moveTo>
                  <a:pt x="3349556" y="36506"/>
                </a:moveTo>
                <a:cubicBezTo>
                  <a:pt x="3364611" y="54366"/>
                  <a:pt x="3373922" y="79038"/>
                  <a:pt x="3373922" y="106293"/>
                </a:cubicBezTo>
                <a:cubicBezTo>
                  <a:pt x="3373922" y="160801"/>
                  <a:pt x="3336677" y="204989"/>
                  <a:pt x="3290731" y="204987"/>
                </a:cubicBezTo>
                <a:cubicBezTo>
                  <a:pt x="3244788" y="204989"/>
                  <a:pt x="3207543" y="160801"/>
                  <a:pt x="3207543" y="106293"/>
                </a:cubicBezTo>
                <a:cubicBezTo>
                  <a:pt x="3207543" y="51786"/>
                  <a:pt x="3244788" y="7597"/>
                  <a:pt x="3290731" y="7597"/>
                </a:cubicBezTo>
                <a:cubicBezTo>
                  <a:pt x="3313704" y="7597"/>
                  <a:pt x="3334502" y="18643"/>
                  <a:pt x="3349556" y="36506"/>
                </a:cubicBezTo>
                <a:close/>
                <a:moveTo>
                  <a:pt x="4297101" y="819135"/>
                </a:moveTo>
                <a:lnTo>
                  <a:pt x="4311145" y="843849"/>
                </a:lnTo>
                <a:lnTo>
                  <a:pt x="4307850" y="860902"/>
                </a:lnTo>
                <a:cubicBezTo>
                  <a:pt x="4307179" y="880457"/>
                  <a:pt x="4310149" y="899058"/>
                  <a:pt x="4316977" y="915303"/>
                </a:cubicBezTo>
                <a:cubicBezTo>
                  <a:pt x="4308565" y="957166"/>
                  <a:pt x="4276419" y="987621"/>
                  <a:pt x="4238275" y="987621"/>
                </a:cubicBezTo>
                <a:cubicBezTo>
                  <a:pt x="4192332" y="987621"/>
                  <a:pt x="4155087" y="943432"/>
                  <a:pt x="4155087" y="888925"/>
                </a:cubicBezTo>
                <a:cubicBezTo>
                  <a:pt x="4155087" y="834415"/>
                  <a:pt x="4192332" y="790229"/>
                  <a:pt x="4238275" y="790229"/>
                </a:cubicBezTo>
                <a:cubicBezTo>
                  <a:pt x="4261249" y="790229"/>
                  <a:pt x="4282046" y="801275"/>
                  <a:pt x="4297101" y="819135"/>
                </a:cubicBezTo>
                <a:close/>
                <a:moveTo>
                  <a:pt x="4156254" y="636564"/>
                </a:moveTo>
                <a:cubicBezTo>
                  <a:pt x="4171309" y="654427"/>
                  <a:pt x="4180620" y="679099"/>
                  <a:pt x="4180620" y="706354"/>
                </a:cubicBezTo>
                <a:cubicBezTo>
                  <a:pt x="4180620" y="760862"/>
                  <a:pt x="4143375" y="805048"/>
                  <a:pt x="4097429" y="805048"/>
                </a:cubicBezTo>
                <a:cubicBezTo>
                  <a:pt x="4051486" y="805048"/>
                  <a:pt x="4014241" y="760862"/>
                  <a:pt x="4014241" y="706354"/>
                </a:cubicBezTo>
                <a:cubicBezTo>
                  <a:pt x="4014241" y="651847"/>
                  <a:pt x="4051489" y="607658"/>
                  <a:pt x="4097429" y="607658"/>
                </a:cubicBezTo>
                <a:cubicBezTo>
                  <a:pt x="4120402" y="607658"/>
                  <a:pt x="4141200" y="618704"/>
                  <a:pt x="4156254" y="636564"/>
                </a:cubicBezTo>
                <a:close/>
                <a:moveTo>
                  <a:pt x="3592846" y="89674"/>
                </a:moveTo>
                <a:cubicBezTo>
                  <a:pt x="3607898" y="107534"/>
                  <a:pt x="3617211" y="132209"/>
                  <a:pt x="3617211" y="159464"/>
                </a:cubicBezTo>
                <a:cubicBezTo>
                  <a:pt x="3617209" y="213971"/>
                  <a:pt x="3579966" y="258157"/>
                  <a:pt x="3534023" y="258157"/>
                </a:cubicBezTo>
                <a:cubicBezTo>
                  <a:pt x="3488077" y="258157"/>
                  <a:pt x="3450833" y="213971"/>
                  <a:pt x="3450833" y="159464"/>
                </a:cubicBezTo>
                <a:cubicBezTo>
                  <a:pt x="3450832" y="104954"/>
                  <a:pt x="3488077" y="60768"/>
                  <a:pt x="3534023" y="60768"/>
                </a:cubicBezTo>
                <a:cubicBezTo>
                  <a:pt x="3556994" y="60768"/>
                  <a:pt x="3577791" y="71814"/>
                  <a:pt x="3592846" y="89674"/>
                </a:cubicBezTo>
                <a:close/>
                <a:moveTo>
                  <a:pt x="3810526" y="165630"/>
                </a:moveTo>
                <a:cubicBezTo>
                  <a:pt x="3825581" y="183490"/>
                  <a:pt x="3834892" y="208165"/>
                  <a:pt x="3834892" y="235417"/>
                </a:cubicBezTo>
                <a:cubicBezTo>
                  <a:pt x="3834892" y="289927"/>
                  <a:pt x="3797647" y="334113"/>
                  <a:pt x="3751704" y="334113"/>
                </a:cubicBezTo>
                <a:cubicBezTo>
                  <a:pt x="3705760" y="334113"/>
                  <a:pt x="3668513" y="289927"/>
                  <a:pt x="3668513" y="235417"/>
                </a:cubicBezTo>
                <a:cubicBezTo>
                  <a:pt x="3668513" y="180912"/>
                  <a:pt x="3705760" y="136724"/>
                  <a:pt x="3751704" y="136724"/>
                </a:cubicBezTo>
                <a:cubicBezTo>
                  <a:pt x="3774674" y="136724"/>
                  <a:pt x="3795472" y="147770"/>
                  <a:pt x="3810526" y="165630"/>
                </a:cubicBezTo>
                <a:close/>
                <a:moveTo>
                  <a:pt x="4336594" y="570335"/>
                </a:moveTo>
                <a:cubicBezTo>
                  <a:pt x="4350587" y="586934"/>
                  <a:pt x="4359618" y="609421"/>
                  <a:pt x="4358992" y="634483"/>
                </a:cubicBezTo>
                <a:lnTo>
                  <a:pt x="4358539" y="647058"/>
                </a:lnTo>
                <a:cubicBezTo>
                  <a:pt x="4357696" y="698401"/>
                  <a:pt x="4321712" y="738818"/>
                  <a:pt x="4277771" y="738818"/>
                </a:cubicBezTo>
                <a:cubicBezTo>
                  <a:pt x="4231823" y="738818"/>
                  <a:pt x="4194581" y="694632"/>
                  <a:pt x="4194580" y="640122"/>
                </a:cubicBezTo>
                <a:cubicBezTo>
                  <a:pt x="4194581" y="585615"/>
                  <a:pt x="4231825" y="541426"/>
                  <a:pt x="4277769" y="541426"/>
                </a:cubicBezTo>
                <a:cubicBezTo>
                  <a:pt x="4300742" y="541427"/>
                  <a:pt x="4321540" y="552472"/>
                  <a:pt x="4336594" y="570335"/>
                </a:cubicBezTo>
                <a:close/>
                <a:moveTo>
                  <a:pt x="4002598" y="196015"/>
                </a:moveTo>
                <a:cubicBezTo>
                  <a:pt x="4017652" y="213875"/>
                  <a:pt x="4026963" y="238547"/>
                  <a:pt x="4026963" y="265802"/>
                </a:cubicBezTo>
                <a:cubicBezTo>
                  <a:pt x="4026963" y="320310"/>
                  <a:pt x="3989718" y="364498"/>
                  <a:pt x="3943775" y="364498"/>
                </a:cubicBezTo>
                <a:cubicBezTo>
                  <a:pt x="3897832" y="364498"/>
                  <a:pt x="3860584" y="320310"/>
                  <a:pt x="3860584" y="265802"/>
                </a:cubicBezTo>
                <a:cubicBezTo>
                  <a:pt x="3860584" y="211295"/>
                  <a:pt x="3897832" y="167109"/>
                  <a:pt x="3943775" y="167109"/>
                </a:cubicBezTo>
                <a:cubicBezTo>
                  <a:pt x="3966746" y="167109"/>
                  <a:pt x="3987543" y="178155"/>
                  <a:pt x="4002598" y="196015"/>
                </a:cubicBezTo>
                <a:close/>
                <a:moveTo>
                  <a:pt x="4188268" y="211206"/>
                </a:moveTo>
                <a:cubicBezTo>
                  <a:pt x="4203322" y="229066"/>
                  <a:pt x="4212634" y="253738"/>
                  <a:pt x="4212633" y="280993"/>
                </a:cubicBezTo>
                <a:cubicBezTo>
                  <a:pt x="4212636" y="335501"/>
                  <a:pt x="4175386" y="379687"/>
                  <a:pt x="4129443" y="379687"/>
                </a:cubicBezTo>
                <a:cubicBezTo>
                  <a:pt x="4083499" y="379687"/>
                  <a:pt x="4046257" y="335501"/>
                  <a:pt x="4046254" y="280993"/>
                </a:cubicBezTo>
                <a:cubicBezTo>
                  <a:pt x="4046254" y="226486"/>
                  <a:pt x="4083497" y="182298"/>
                  <a:pt x="4129443" y="182297"/>
                </a:cubicBezTo>
                <a:cubicBezTo>
                  <a:pt x="4152415" y="182297"/>
                  <a:pt x="4173211" y="193343"/>
                  <a:pt x="4188268" y="211206"/>
                </a:cubicBezTo>
                <a:close/>
                <a:moveTo>
                  <a:pt x="4356541" y="347329"/>
                </a:moveTo>
                <a:cubicBezTo>
                  <a:pt x="4363996" y="356172"/>
                  <a:pt x="4370040" y="366683"/>
                  <a:pt x="4368141" y="380553"/>
                </a:cubicBezTo>
                <a:lnTo>
                  <a:pt x="4365201" y="462100"/>
                </a:lnTo>
                <a:cubicBezTo>
                  <a:pt x="4356503" y="495139"/>
                  <a:pt x="4329147" y="515812"/>
                  <a:pt x="4297719" y="515812"/>
                </a:cubicBezTo>
                <a:cubicBezTo>
                  <a:pt x="4251773" y="515812"/>
                  <a:pt x="4214528" y="471627"/>
                  <a:pt x="4214528" y="417119"/>
                </a:cubicBezTo>
                <a:cubicBezTo>
                  <a:pt x="4214528" y="362609"/>
                  <a:pt x="4251773" y="318421"/>
                  <a:pt x="4297719" y="318421"/>
                </a:cubicBezTo>
                <a:cubicBezTo>
                  <a:pt x="4320691" y="318421"/>
                  <a:pt x="4341489" y="329469"/>
                  <a:pt x="4356541" y="347329"/>
                </a:cubicBezTo>
                <a:close/>
              </a:path>
            </a:pathLst>
          </a:custGeom>
          <a:gradFill rotWithShape="1">
            <a:gsLst>
              <a:gs pos="0">
                <a:srgbClr val="31B6FD">
                  <a:tint val="75000"/>
                  <a:shade val="85000"/>
                  <a:satMod val="230000"/>
                </a:srgbClr>
              </a:gs>
              <a:gs pos="25000">
                <a:srgbClr val="31B6FD">
                  <a:tint val="90000"/>
                  <a:shade val="70000"/>
                  <a:satMod val="220000"/>
                </a:srgbClr>
              </a:gs>
              <a:gs pos="50000">
                <a:srgbClr val="31B6FD">
                  <a:tint val="90000"/>
                  <a:shade val="58000"/>
                  <a:satMod val="225000"/>
                </a:srgbClr>
              </a:gs>
              <a:gs pos="65000">
                <a:srgbClr val="31B6FD">
                  <a:tint val="90000"/>
                  <a:shade val="58000"/>
                  <a:satMod val="225000"/>
                </a:srgbClr>
              </a:gs>
              <a:gs pos="80000">
                <a:srgbClr val="31B6FD">
                  <a:tint val="90000"/>
                  <a:shade val="69000"/>
                  <a:satMod val="220000"/>
                </a:srgbClr>
              </a:gs>
              <a:gs pos="100000">
                <a:srgbClr val="31B6FD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31B6FD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4" name="101 Elipse"/>
          <p:cNvSpPr/>
          <p:nvPr/>
        </p:nvSpPr>
        <p:spPr>
          <a:xfrm rot="20408133" flipV="1">
            <a:off x="4617596" y="2226168"/>
            <a:ext cx="2637161" cy="1129679"/>
          </a:xfrm>
          <a:custGeom>
            <a:avLst/>
            <a:gdLst/>
            <a:ahLst/>
            <a:cxnLst/>
            <a:rect l="l" t="t" r="r" b="b"/>
            <a:pathLst>
              <a:path w="4368493" h="5280079">
                <a:moveTo>
                  <a:pt x="142016" y="5111596"/>
                </a:moveTo>
                <a:cubicBezTo>
                  <a:pt x="157068" y="5129456"/>
                  <a:pt x="166379" y="5154128"/>
                  <a:pt x="166379" y="5181383"/>
                </a:cubicBezTo>
                <a:cubicBezTo>
                  <a:pt x="166379" y="5235890"/>
                  <a:pt x="129136" y="5280079"/>
                  <a:pt x="83191" y="5280079"/>
                </a:cubicBezTo>
                <a:cubicBezTo>
                  <a:pt x="37245" y="5280079"/>
                  <a:pt x="0" y="5235890"/>
                  <a:pt x="0" y="5181383"/>
                </a:cubicBezTo>
                <a:cubicBezTo>
                  <a:pt x="0" y="5126875"/>
                  <a:pt x="37245" y="5082690"/>
                  <a:pt x="83191" y="5082690"/>
                </a:cubicBezTo>
                <a:cubicBezTo>
                  <a:pt x="106164" y="5082690"/>
                  <a:pt x="126961" y="5093736"/>
                  <a:pt x="142016" y="5111596"/>
                </a:cubicBezTo>
                <a:close/>
                <a:moveTo>
                  <a:pt x="257255" y="4921702"/>
                </a:moveTo>
                <a:cubicBezTo>
                  <a:pt x="272310" y="4939565"/>
                  <a:pt x="281621" y="4964239"/>
                  <a:pt x="281621" y="4991492"/>
                </a:cubicBezTo>
                <a:cubicBezTo>
                  <a:pt x="281621" y="5045999"/>
                  <a:pt x="244376" y="5090188"/>
                  <a:pt x="198433" y="5090188"/>
                </a:cubicBezTo>
                <a:cubicBezTo>
                  <a:pt x="152487" y="5090188"/>
                  <a:pt x="115242" y="5045999"/>
                  <a:pt x="115242" y="4991492"/>
                </a:cubicBezTo>
                <a:cubicBezTo>
                  <a:pt x="115242" y="4936984"/>
                  <a:pt x="152487" y="4892796"/>
                  <a:pt x="198432" y="4892796"/>
                </a:cubicBezTo>
                <a:cubicBezTo>
                  <a:pt x="221403" y="4892796"/>
                  <a:pt x="242201" y="4903842"/>
                  <a:pt x="257255" y="4921702"/>
                </a:cubicBezTo>
                <a:close/>
                <a:moveTo>
                  <a:pt x="346888" y="4686235"/>
                </a:moveTo>
                <a:cubicBezTo>
                  <a:pt x="361942" y="4704095"/>
                  <a:pt x="371254" y="4728767"/>
                  <a:pt x="371254" y="4756022"/>
                </a:cubicBezTo>
                <a:cubicBezTo>
                  <a:pt x="371254" y="4810532"/>
                  <a:pt x="334009" y="4854718"/>
                  <a:pt x="288066" y="4854718"/>
                </a:cubicBezTo>
                <a:cubicBezTo>
                  <a:pt x="242119" y="4854718"/>
                  <a:pt x="204875" y="4810529"/>
                  <a:pt x="204875" y="4756022"/>
                </a:cubicBezTo>
                <a:cubicBezTo>
                  <a:pt x="204875" y="4701514"/>
                  <a:pt x="242120" y="4657329"/>
                  <a:pt x="288065" y="4657329"/>
                </a:cubicBezTo>
                <a:cubicBezTo>
                  <a:pt x="311038" y="4657329"/>
                  <a:pt x="331833" y="4668375"/>
                  <a:pt x="346888" y="4686235"/>
                </a:cubicBezTo>
                <a:close/>
                <a:moveTo>
                  <a:pt x="449324" y="4458367"/>
                </a:moveTo>
                <a:cubicBezTo>
                  <a:pt x="464381" y="4476227"/>
                  <a:pt x="473692" y="4500899"/>
                  <a:pt x="473692" y="4528154"/>
                </a:cubicBezTo>
                <a:cubicBezTo>
                  <a:pt x="473692" y="4582664"/>
                  <a:pt x="436445" y="4626848"/>
                  <a:pt x="390501" y="4626848"/>
                </a:cubicBezTo>
                <a:cubicBezTo>
                  <a:pt x="344558" y="4626847"/>
                  <a:pt x="307313" y="4582664"/>
                  <a:pt x="307313" y="4528154"/>
                </a:cubicBezTo>
                <a:cubicBezTo>
                  <a:pt x="307313" y="4473647"/>
                  <a:pt x="344558" y="4429458"/>
                  <a:pt x="390502" y="4429458"/>
                </a:cubicBezTo>
                <a:cubicBezTo>
                  <a:pt x="413474" y="4429459"/>
                  <a:pt x="434270" y="4440507"/>
                  <a:pt x="449324" y="4458367"/>
                </a:cubicBezTo>
                <a:close/>
                <a:moveTo>
                  <a:pt x="564568" y="4245685"/>
                </a:moveTo>
                <a:cubicBezTo>
                  <a:pt x="579623" y="4263545"/>
                  <a:pt x="588934" y="4288217"/>
                  <a:pt x="588934" y="4315473"/>
                </a:cubicBezTo>
                <a:cubicBezTo>
                  <a:pt x="588934" y="4369980"/>
                  <a:pt x="551689" y="4414166"/>
                  <a:pt x="505743" y="4414166"/>
                </a:cubicBezTo>
                <a:cubicBezTo>
                  <a:pt x="459800" y="4414166"/>
                  <a:pt x="422555" y="4369980"/>
                  <a:pt x="422555" y="4315472"/>
                </a:cubicBezTo>
                <a:cubicBezTo>
                  <a:pt x="422555" y="4260965"/>
                  <a:pt x="459800" y="4216776"/>
                  <a:pt x="505743" y="4216777"/>
                </a:cubicBezTo>
                <a:cubicBezTo>
                  <a:pt x="528716" y="4216776"/>
                  <a:pt x="549514" y="4227823"/>
                  <a:pt x="564568" y="4245685"/>
                </a:cubicBezTo>
                <a:close/>
                <a:moveTo>
                  <a:pt x="692616" y="4055791"/>
                </a:moveTo>
                <a:cubicBezTo>
                  <a:pt x="707671" y="4073654"/>
                  <a:pt x="716982" y="4098326"/>
                  <a:pt x="716982" y="4125581"/>
                </a:cubicBezTo>
                <a:cubicBezTo>
                  <a:pt x="716982" y="4180089"/>
                  <a:pt x="679737" y="4224274"/>
                  <a:pt x="633791" y="4224274"/>
                </a:cubicBezTo>
                <a:cubicBezTo>
                  <a:pt x="587845" y="4224275"/>
                  <a:pt x="550603" y="4180088"/>
                  <a:pt x="550603" y="4125582"/>
                </a:cubicBezTo>
                <a:cubicBezTo>
                  <a:pt x="550603" y="4071074"/>
                  <a:pt x="587845" y="4026885"/>
                  <a:pt x="633791" y="4026886"/>
                </a:cubicBezTo>
                <a:cubicBezTo>
                  <a:pt x="656764" y="4026885"/>
                  <a:pt x="677562" y="4037931"/>
                  <a:pt x="692616" y="4055791"/>
                </a:cubicBezTo>
                <a:close/>
                <a:moveTo>
                  <a:pt x="827066" y="3827921"/>
                </a:moveTo>
                <a:cubicBezTo>
                  <a:pt x="842120" y="3845781"/>
                  <a:pt x="851431" y="3870453"/>
                  <a:pt x="851431" y="3897708"/>
                </a:cubicBezTo>
                <a:cubicBezTo>
                  <a:pt x="851431" y="3952215"/>
                  <a:pt x="814184" y="3996404"/>
                  <a:pt x="768241" y="3996404"/>
                </a:cubicBezTo>
                <a:cubicBezTo>
                  <a:pt x="722295" y="3996404"/>
                  <a:pt x="685052" y="3952218"/>
                  <a:pt x="685052" y="3897708"/>
                </a:cubicBezTo>
                <a:cubicBezTo>
                  <a:pt x="685050" y="3843201"/>
                  <a:pt x="722295" y="3799012"/>
                  <a:pt x="768240" y="3799012"/>
                </a:cubicBezTo>
                <a:cubicBezTo>
                  <a:pt x="791211" y="3799012"/>
                  <a:pt x="812011" y="3810058"/>
                  <a:pt x="827066" y="3827921"/>
                </a:cubicBezTo>
                <a:close/>
                <a:moveTo>
                  <a:pt x="961515" y="3630430"/>
                </a:moveTo>
                <a:cubicBezTo>
                  <a:pt x="976569" y="3648293"/>
                  <a:pt x="985880" y="3672965"/>
                  <a:pt x="985880" y="3700220"/>
                </a:cubicBezTo>
                <a:cubicBezTo>
                  <a:pt x="985881" y="3754725"/>
                  <a:pt x="948636" y="3798913"/>
                  <a:pt x="902690" y="3798913"/>
                </a:cubicBezTo>
                <a:cubicBezTo>
                  <a:pt x="856744" y="3798913"/>
                  <a:pt x="819499" y="3754727"/>
                  <a:pt x="819499" y="3700220"/>
                </a:cubicBezTo>
                <a:cubicBezTo>
                  <a:pt x="819499" y="3645712"/>
                  <a:pt x="856744" y="3601524"/>
                  <a:pt x="902690" y="3601524"/>
                </a:cubicBezTo>
                <a:cubicBezTo>
                  <a:pt x="925663" y="3601524"/>
                  <a:pt x="946460" y="3612570"/>
                  <a:pt x="961515" y="3630430"/>
                </a:cubicBezTo>
                <a:close/>
                <a:moveTo>
                  <a:pt x="898233" y="3332940"/>
                </a:moveTo>
                <a:cubicBezTo>
                  <a:pt x="913287" y="3350800"/>
                  <a:pt x="922598" y="3375474"/>
                  <a:pt x="922599" y="3402729"/>
                </a:cubicBezTo>
                <a:cubicBezTo>
                  <a:pt x="922599" y="3457237"/>
                  <a:pt x="885356" y="3501423"/>
                  <a:pt x="839408" y="3501423"/>
                </a:cubicBezTo>
                <a:cubicBezTo>
                  <a:pt x="793467" y="3501423"/>
                  <a:pt x="756220" y="3457237"/>
                  <a:pt x="756220" y="3402729"/>
                </a:cubicBezTo>
                <a:cubicBezTo>
                  <a:pt x="756220" y="3348219"/>
                  <a:pt x="793470" y="3304034"/>
                  <a:pt x="839410" y="3304031"/>
                </a:cubicBezTo>
                <a:cubicBezTo>
                  <a:pt x="862381" y="3304031"/>
                  <a:pt x="883178" y="3315077"/>
                  <a:pt x="898233" y="3332940"/>
                </a:cubicBezTo>
                <a:close/>
                <a:moveTo>
                  <a:pt x="1127975" y="3448136"/>
                </a:moveTo>
                <a:cubicBezTo>
                  <a:pt x="1143029" y="3465996"/>
                  <a:pt x="1152341" y="3490668"/>
                  <a:pt x="1152340" y="3517923"/>
                </a:cubicBezTo>
                <a:cubicBezTo>
                  <a:pt x="1152341" y="3572433"/>
                  <a:pt x="1115098" y="3616617"/>
                  <a:pt x="1069152" y="3616617"/>
                </a:cubicBezTo>
                <a:cubicBezTo>
                  <a:pt x="1023206" y="3616617"/>
                  <a:pt x="985962" y="3572433"/>
                  <a:pt x="985961" y="3517923"/>
                </a:cubicBezTo>
                <a:cubicBezTo>
                  <a:pt x="985962" y="3463416"/>
                  <a:pt x="1023206" y="3419227"/>
                  <a:pt x="1069152" y="3419227"/>
                </a:cubicBezTo>
                <a:cubicBezTo>
                  <a:pt x="1092125" y="3419227"/>
                  <a:pt x="1112923" y="3430273"/>
                  <a:pt x="1127975" y="3448136"/>
                </a:cubicBezTo>
                <a:close/>
                <a:moveTo>
                  <a:pt x="1044705" y="3135550"/>
                </a:moveTo>
                <a:cubicBezTo>
                  <a:pt x="1059760" y="3153411"/>
                  <a:pt x="1069071" y="3178083"/>
                  <a:pt x="1069071" y="3205337"/>
                </a:cubicBezTo>
                <a:cubicBezTo>
                  <a:pt x="1069071" y="3259845"/>
                  <a:pt x="1031824" y="3304034"/>
                  <a:pt x="985881" y="3304033"/>
                </a:cubicBezTo>
                <a:cubicBezTo>
                  <a:pt x="939937" y="3304033"/>
                  <a:pt x="902692" y="3259845"/>
                  <a:pt x="902692" y="3205335"/>
                </a:cubicBezTo>
                <a:cubicBezTo>
                  <a:pt x="902692" y="3150830"/>
                  <a:pt x="939937" y="3106641"/>
                  <a:pt x="985883" y="3106642"/>
                </a:cubicBezTo>
                <a:cubicBezTo>
                  <a:pt x="1008853" y="3106642"/>
                  <a:pt x="1029651" y="3117688"/>
                  <a:pt x="1044705" y="3135550"/>
                </a:cubicBezTo>
                <a:close/>
                <a:moveTo>
                  <a:pt x="1262426" y="3250643"/>
                </a:moveTo>
                <a:cubicBezTo>
                  <a:pt x="1277481" y="3268506"/>
                  <a:pt x="1286792" y="3293178"/>
                  <a:pt x="1286792" y="3320433"/>
                </a:cubicBezTo>
                <a:cubicBezTo>
                  <a:pt x="1286792" y="3374943"/>
                  <a:pt x="1249545" y="3419129"/>
                  <a:pt x="1203604" y="3419129"/>
                </a:cubicBezTo>
                <a:cubicBezTo>
                  <a:pt x="1157658" y="3419129"/>
                  <a:pt x="1120413" y="3374943"/>
                  <a:pt x="1120413" y="3320433"/>
                </a:cubicBezTo>
                <a:cubicBezTo>
                  <a:pt x="1120413" y="3265925"/>
                  <a:pt x="1157658" y="3221737"/>
                  <a:pt x="1203604" y="3221737"/>
                </a:cubicBezTo>
                <a:cubicBezTo>
                  <a:pt x="1226575" y="3221736"/>
                  <a:pt x="1247372" y="3232783"/>
                  <a:pt x="1262426" y="3250643"/>
                </a:cubicBezTo>
                <a:close/>
                <a:moveTo>
                  <a:pt x="1166351" y="2930463"/>
                </a:moveTo>
                <a:cubicBezTo>
                  <a:pt x="1181406" y="2948325"/>
                  <a:pt x="1190717" y="2972997"/>
                  <a:pt x="1190717" y="3000253"/>
                </a:cubicBezTo>
                <a:cubicBezTo>
                  <a:pt x="1190717" y="3054760"/>
                  <a:pt x="1153470" y="3098949"/>
                  <a:pt x="1107529" y="3098949"/>
                </a:cubicBezTo>
                <a:cubicBezTo>
                  <a:pt x="1061583" y="3098949"/>
                  <a:pt x="1024338" y="3054760"/>
                  <a:pt x="1024338" y="3000253"/>
                </a:cubicBezTo>
                <a:cubicBezTo>
                  <a:pt x="1024338" y="2945745"/>
                  <a:pt x="1061581" y="2901557"/>
                  <a:pt x="1107527" y="2901557"/>
                </a:cubicBezTo>
                <a:cubicBezTo>
                  <a:pt x="1130499" y="2901557"/>
                  <a:pt x="1151297" y="2912603"/>
                  <a:pt x="1166351" y="2930463"/>
                </a:cubicBezTo>
                <a:close/>
                <a:moveTo>
                  <a:pt x="1409679" y="3075945"/>
                </a:moveTo>
                <a:cubicBezTo>
                  <a:pt x="1424734" y="3093806"/>
                  <a:pt x="1434045" y="3118478"/>
                  <a:pt x="1434045" y="3145733"/>
                </a:cubicBezTo>
                <a:cubicBezTo>
                  <a:pt x="1434045" y="3200240"/>
                  <a:pt x="1396797" y="3244429"/>
                  <a:pt x="1350857" y="3244428"/>
                </a:cubicBezTo>
                <a:cubicBezTo>
                  <a:pt x="1304911" y="3244429"/>
                  <a:pt x="1267666" y="3200240"/>
                  <a:pt x="1267666" y="3145735"/>
                </a:cubicBezTo>
                <a:cubicBezTo>
                  <a:pt x="1267666" y="3091225"/>
                  <a:pt x="1304911" y="3047037"/>
                  <a:pt x="1350854" y="3047037"/>
                </a:cubicBezTo>
                <a:cubicBezTo>
                  <a:pt x="1373824" y="3047037"/>
                  <a:pt x="1394622" y="3058083"/>
                  <a:pt x="1409679" y="3075945"/>
                </a:cubicBezTo>
                <a:close/>
                <a:moveTo>
                  <a:pt x="1582543" y="2946816"/>
                </a:moveTo>
                <a:cubicBezTo>
                  <a:pt x="1597598" y="2964679"/>
                  <a:pt x="1606909" y="2989351"/>
                  <a:pt x="1606909" y="3016606"/>
                </a:cubicBezTo>
                <a:cubicBezTo>
                  <a:pt x="1606909" y="3071114"/>
                  <a:pt x="1569664" y="3115302"/>
                  <a:pt x="1523718" y="3115302"/>
                </a:cubicBezTo>
                <a:cubicBezTo>
                  <a:pt x="1477775" y="3115302"/>
                  <a:pt x="1440530" y="3071114"/>
                  <a:pt x="1440530" y="3016606"/>
                </a:cubicBezTo>
                <a:cubicBezTo>
                  <a:pt x="1440530" y="2962096"/>
                  <a:pt x="1477775" y="2917911"/>
                  <a:pt x="1523718" y="2917910"/>
                </a:cubicBezTo>
                <a:cubicBezTo>
                  <a:pt x="1546691" y="2917910"/>
                  <a:pt x="1567486" y="2928956"/>
                  <a:pt x="1582543" y="2946816"/>
                </a:cubicBezTo>
                <a:close/>
                <a:moveTo>
                  <a:pt x="1320008" y="2694998"/>
                </a:moveTo>
                <a:cubicBezTo>
                  <a:pt x="1335063" y="2712861"/>
                  <a:pt x="1344374" y="2737533"/>
                  <a:pt x="1344374" y="2764788"/>
                </a:cubicBezTo>
                <a:cubicBezTo>
                  <a:pt x="1344374" y="2819293"/>
                  <a:pt x="1307127" y="2863481"/>
                  <a:pt x="1261183" y="2863481"/>
                </a:cubicBezTo>
                <a:cubicBezTo>
                  <a:pt x="1215237" y="2863481"/>
                  <a:pt x="1177995" y="2819295"/>
                  <a:pt x="1177995" y="2764788"/>
                </a:cubicBezTo>
                <a:cubicBezTo>
                  <a:pt x="1177995" y="2710281"/>
                  <a:pt x="1215237" y="2666092"/>
                  <a:pt x="1261183" y="2666092"/>
                </a:cubicBezTo>
                <a:cubicBezTo>
                  <a:pt x="1284154" y="2666092"/>
                  <a:pt x="1304951" y="2677138"/>
                  <a:pt x="1320008" y="2694998"/>
                </a:cubicBezTo>
                <a:close/>
                <a:moveTo>
                  <a:pt x="1749003" y="2817688"/>
                </a:moveTo>
                <a:cubicBezTo>
                  <a:pt x="1764058" y="2835550"/>
                  <a:pt x="1773369" y="2860222"/>
                  <a:pt x="1773369" y="2887477"/>
                </a:cubicBezTo>
                <a:cubicBezTo>
                  <a:pt x="1773369" y="2941987"/>
                  <a:pt x="1736124" y="2986173"/>
                  <a:pt x="1690178" y="2986173"/>
                </a:cubicBezTo>
                <a:cubicBezTo>
                  <a:pt x="1644235" y="2986173"/>
                  <a:pt x="1606990" y="2941987"/>
                  <a:pt x="1606990" y="2887477"/>
                </a:cubicBezTo>
                <a:cubicBezTo>
                  <a:pt x="1606990" y="2832970"/>
                  <a:pt x="1644235" y="2788781"/>
                  <a:pt x="1690178" y="2788781"/>
                </a:cubicBezTo>
                <a:cubicBezTo>
                  <a:pt x="1713151" y="2788782"/>
                  <a:pt x="1733951" y="2799827"/>
                  <a:pt x="1749003" y="2817688"/>
                </a:cubicBezTo>
                <a:close/>
                <a:moveTo>
                  <a:pt x="1460862" y="2512701"/>
                </a:moveTo>
                <a:cubicBezTo>
                  <a:pt x="1475916" y="2530561"/>
                  <a:pt x="1485227" y="2555233"/>
                  <a:pt x="1485227" y="2582489"/>
                </a:cubicBezTo>
                <a:cubicBezTo>
                  <a:pt x="1485225" y="2636999"/>
                  <a:pt x="1447980" y="2681184"/>
                  <a:pt x="1402037" y="2681184"/>
                </a:cubicBezTo>
                <a:cubicBezTo>
                  <a:pt x="1356091" y="2681184"/>
                  <a:pt x="1318846" y="2636998"/>
                  <a:pt x="1318848" y="2582489"/>
                </a:cubicBezTo>
                <a:cubicBezTo>
                  <a:pt x="1318846" y="2527981"/>
                  <a:pt x="1356091" y="2483795"/>
                  <a:pt x="1402037" y="2483795"/>
                </a:cubicBezTo>
                <a:cubicBezTo>
                  <a:pt x="1425010" y="2483795"/>
                  <a:pt x="1445807" y="2494841"/>
                  <a:pt x="1460862" y="2512701"/>
                </a:cubicBezTo>
                <a:close/>
                <a:moveTo>
                  <a:pt x="1928269" y="2680967"/>
                </a:moveTo>
                <a:cubicBezTo>
                  <a:pt x="1943323" y="2698827"/>
                  <a:pt x="1952637" y="2723499"/>
                  <a:pt x="1952634" y="2750754"/>
                </a:cubicBezTo>
                <a:cubicBezTo>
                  <a:pt x="1952635" y="2805264"/>
                  <a:pt x="1915390" y="2849450"/>
                  <a:pt x="1869444" y="2849450"/>
                </a:cubicBezTo>
                <a:cubicBezTo>
                  <a:pt x="1823500" y="2849450"/>
                  <a:pt x="1786253" y="2805264"/>
                  <a:pt x="1786256" y="2750754"/>
                </a:cubicBezTo>
                <a:cubicBezTo>
                  <a:pt x="1786258" y="2696247"/>
                  <a:pt x="1823501" y="2652058"/>
                  <a:pt x="1869444" y="2652058"/>
                </a:cubicBezTo>
                <a:cubicBezTo>
                  <a:pt x="1892417" y="2652058"/>
                  <a:pt x="1913214" y="2663104"/>
                  <a:pt x="1928269" y="2680967"/>
                </a:cubicBezTo>
                <a:close/>
                <a:moveTo>
                  <a:pt x="1608114" y="2307619"/>
                </a:moveTo>
                <a:cubicBezTo>
                  <a:pt x="1623169" y="2325479"/>
                  <a:pt x="1632480" y="2350151"/>
                  <a:pt x="1632480" y="2377406"/>
                </a:cubicBezTo>
                <a:cubicBezTo>
                  <a:pt x="1632480" y="2431916"/>
                  <a:pt x="1595235" y="2476102"/>
                  <a:pt x="1549289" y="2476102"/>
                </a:cubicBezTo>
                <a:cubicBezTo>
                  <a:pt x="1503346" y="2476102"/>
                  <a:pt x="1466099" y="2431914"/>
                  <a:pt x="1466099" y="2377406"/>
                </a:cubicBezTo>
                <a:cubicBezTo>
                  <a:pt x="1466099" y="2322899"/>
                  <a:pt x="1503346" y="2278710"/>
                  <a:pt x="1549289" y="2278710"/>
                </a:cubicBezTo>
                <a:cubicBezTo>
                  <a:pt x="1572262" y="2278710"/>
                  <a:pt x="1593060" y="2289756"/>
                  <a:pt x="1608114" y="2307619"/>
                </a:cubicBezTo>
                <a:close/>
                <a:moveTo>
                  <a:pt x="1550495" y="2056960"/>
                </a:moveTo>
                <a:cubicBezTo>
                  <a:pt x="1565549" y="2074821"/>
                  <a:pt x="1574860" y="2099495"/>
                  <a:pt x="1574860" y="2126750"/>
                </a:cubicBezTo>
                <a:cubicBezTo>
                  <a:pt x="1574860" y="2181258"/>
                  <a:pt x="1537613" y="2225446"/>
                  <a:pt x="1491670" y="2225446"/>
                </a:cubicBezTo>
                <a:cubicBezTo>
                  <a:pt x="1445724" y="2225446"/>
                  <a:pt x="1408479" y="2181258"/>
                  <a:pt x="1408479" y="2126750"/>
                </a:cubicBezTo>
                <a:cubicBezTo>
                  <a:pt x="1408479" y="2072240"/>
                  <a:pt x="1445724" y="2028054"/>
                  <a:pt x="1491672" y="2028054"/>
                </a:cubicBezTo>
                <a:cubicBezTo>
                  <a:pt x="1514642" y="2028054"/>
                  <a:pt x="1535440" y="2039100"/>
                  <a:pt x="1550495" y="2056960"/>
                </a:cubicBezTo>
                <a:close/>
                <a:moveTo>
                  <a:pt x="2101133" y="2529052"/>
                </a:moveTo>
                <a:cubicBezTo>
                  <a:pt x="2116185" y="2546915"/>
                  <a:pt x="2125496" y="2571587"/>
                  <a:pt x="2125499" y="2598842"/>
                </a:cubicBezTo>
                <a:cubicBezTo>
                  <a:pt x="2125496" y="2653349"/>
                  <a:pt x="2088254" y="2697536"/>
                  <a:pt x="2042308" y="2697535"/>
                </a:cubicBezTo>
                <a:cubicBezTo>
                  <a:pt x="1996367" y="2697535"/>
                  <a:pt x="1959117" y="2653349"/>
                  <a:pt x="1959117" y="2598842"/>
                </a:cubicBezTo>
                <a:cubicBezTo>
                  <a:pt x="1959117" y="2544335"/>
                  <a:pt x="1996365" y="2500146"/>
                  <a:pt x="2042308" y="2500146"/>
                </a:cubicBezTo>
                <a:cubicBezTo>
                  <a:pt x="2065281" y="2500146"/>
                  <a:pt x="2086078" y="2511192"/>
                  <a:pt x="2101133" y="2529052"/>
                </a:cubicBezTo>
                <a:close/>
                <a:moveTo>
                  <a:pt x="1768173" y="2110131"/>
                </a:moveTo>
                <a:cubicBezTo>
                  <a:pt x="1783227" y="2127991"/>
                  <a:pt x="1792538" y="2152663"/>
                  <a:pt x="1792538" y="2179918"/>
                </a:cubicBezTo>
                <a:cubicBezTo>
                  <a:pt x="1792538" y="2234426"/>
                  <a:pt x="1755293" y="2278614"/>
                  <a:pt x="1709350" y="2278614"/>
                </a:cubicBezTo>
                <a:cubicBezTo>
                  <a:pt x="1663404" y="2278614"/>
                  <a:pt x="1626159" y="2234426"/>
                  <a:pt x="1626159" y="2179918"/>
                </a:cubicBezTo>
                <a:cubicBezTo>
                  <a:pt x="1626159" y="2125408"/>
                  <a:pt x="1663404" y="2081225"/>
                  <a:pt x="1709350" y="2081225"/>
                </a:cubicBezTo>
                <a:cubicBezTo>
                  <a:pt x="1732323" y="2081224"/>
                  <a:pt x="1753118" y="2092270"/>
                  <a:pt x="1768173" y="2110131"/>
                </a:cubicBezTo>
                <a:close/>
                <a:moveTo>
                  <a:pt x="2286803" y="2422711"/>
                </a:moveTo>
                <a:cubicBezTo>
                  <a:pt x="2301855" y="2440574"/>
                  <a:pt x="2311166" y="2465246"/>
                  <a:pt x="2311166" y="2492501"/>
                </a:cubicBezTo>
                <a:cubicBezTo>
                  <a:pt x="2311166" y="2547009"/>
                  <a:pt x="2273921" y="2591197"/>
                  <a:pt x="2227978" y="2591197"/>
                </a:cubicBezTo>
                <a:cubicBezTo>
                  <a:pt x="2182032" y="2591197"/>
                  <a:pt x="2144787" y="2547009"/>
                  <a:pt x="2144787" y="2492501"/>
                </a:cubicBezTo>
                <a:cubicBezTo>
                  <a:pt x="2144787" y="2437994"/>
                  <a:pt x="2182032" y="2393805"/>
                  <a:pt x="2227978" y="2393805"/>
                </a:cubicBezTo>
                <a:cubicBezTo>
                  <a:pt x="2250951" y="2393805"/>
                  <a:pt x="2271748" y="2404851"/>
                  <a:pt x="2286803" y="2422711"/>
                </a:cubicBezTo>
                <a:close/>
                <a:moveTo>
                  <a:pt x="1691343" y="1874661"/>
                </a:moveTo>
                <a:cubicBezTo>
                  <a:pt x="1706397" y="1892524"/>
                  <a:pt x="1715709" y="1917196"/>
                  <a:pt x="1715709" y="1944451"/>
                </a:cubicBezTo>
                <a:cubicBezTo>
                  <a:pt x="1715709" y="1998958"/>
                  <a:pt x="1678466" y="2043147"/>
                  <a:pt x="1632521" y="2043147"/>
                </a:cubicBezTo>
                <a:cubicBezTo>
                  <a:pt x="1586577" y="2043147"/>
                  <a:pt x="1549330" y="1998958"/>
                  <a:pt x="1549330" y="1944451"/>
                </a:cubicBezTo>
                <a:cubicBezTo>
                  <a:pt x="1549330" y="1889943"/>
                  <a:pt x="1586577" y="1845755"/>
                  <a:pt x="1632520" y="1845755"/>
                </a:cubicBezTo>
                <a:cubicBezTo>
                  <a:pt x="1655493" y="1845755"/>
                  <a:pt x="1676291" y="1856801"/>
                  <a:pt x="1691343" y="1874661"/>
                </a:cubicBezTo>
                <a:close/>
                <a:moveTo>
                  <a:pt x="1934635" y="1958216"/>
                </a:moveTo>
                <a:cubicBezTo>
                  <a:pt x="1949690" y="1976074"/>
                  <a:pt x="1959001" y="2000749"/>
                  <a:pt x="1959001" y="2028004"/>
                </a:cubicBezTo>
                <a:cubicBezTo>
                  <a:pt x="1959001" y="2082511"/>
                  <a:pt x="1921753" y="2126700"/>
                  <a:pt x="1875813" y="2126699"/>
                </a:cubicBezTo>
                <a:cubicBezTo>
                  <a:pt x="1829867" y="2126699"/>
                  <a:pt x="1792622" y="2082511"/>
                  <a:pt x="1792622" y="2028004"/>
                </a:cubicBezTo>
                <a:cubicBezTo>
                  <a:pt x="1792622" y="1973494"/>
                  <a:pt x="1829867" y="1929310"/>
                  <a:pt x="1875810" y="1929310"/>
                </a:cubicBezTo>
                <a:cubicBezTo>
                  <a:pt x="1898783" y="1929310"/>
                  <a:pt x="1919581" y="1940356"/>
                  <a:pt x="1934635" y="1958216"/>
                </a:cubicBezTo>
                <a:close/>
                <a:moveTo>
                  <a:pt x="2466066" y="2331562"/>
                </a:moveTo>
                <a:cubicBezTo>
                  <a:pt x="2481121" y="2349424"/>
                  <a:pt x="2490432" y="2374096"/>
                  <a:pt x="2490432" y="2401351"/>
                </a:cubicBezTo>
                <a:cubicBezTo>
                  <a:pt x="2490432" y="2455857"/>
                  <a:pt x="2453187" y="2500045"/>
                  <a:pt x="2407244" y="2500045"/>
                </a:cubicBezTo>
                <a:cubicBezTo>
                  <a:pt x="2361298" y="2500045"/>
                  <a:pt x="2324053" y="2455859"/>
                  <a:pt x="2324053" y="2401352"/>
                </a:cubicBezTo>
                <a:cubicBezTo>
                  <a:pt x="2324053" y="2346844"/>
                  <a:pt x="2361298" y="2302655"/>
                  <a:pt x="2407244" y="2302656"/>
                </a:cubicBezTo>
                <a:cubicBezTo>
                  <a:pt x="2430214" y="2302655"/>
                  <a:pt x="2451012" y="2313701"/>
                  <a:pt x="2466066" y="2331562"/>
                </a:cubicBezTo>
                <a:close/>
                <a:moveTo>
                  <a:pt x="1806587" y="1677175"/>
                </a:moveTo>
                <a:cubicBezTo>
                  <a:pt x="1821642" y="1695035"/>
                  <a:pt x="1830953" y="1719710"/>
                  <a:pt x="1830953" y="1746965"/>
                </a:cubicBezTo>
                <a:cubicBezTo>
                  <a:pt x="1830953" y="1801472"/>
                  <a:pt x="1793708" y="1845661"/>
                  <a:pt x="1747765" y="1845661"/>
                </a:cubicBezTo>
                <a:cubicBezTo>
                  <a:pt x="1701819" y="1845661"/>
                  <a:pt x="1664574" y="1801473"/>
                  <a:pt x="1664574" y="1746965"/>
                </a:cubicBezTo>
                <a:cubicBezTo>
                  <a:pt x="1664574" y="1692455"/>
                  <a:pt x="1701819" y="1648269"/>
                  <a:pt x="1747765" y="1648269"/>
                </a:cubicBezTo>
                <a:cubicBezTo>
                  <a:pt x="1770735" y="1648269"/>
                  <a:pt x="1791533" y="1659315"/>
                  <a:pt x="1806587" y="1677175"/>
                </a:cubicBezTo>
                <a:close/>
                <a:moveTo>
                  <a:pt x="2645332" y="2293585"/>
                </a:moveTo>
                <a:cubicBezTo>
                  <a:pt x="2660386" y="2311445"/>
                  <a:pt x="2669698" y="2336117"/>
                  <a:pt x="2669698" y="2363372"/>
                </a:cubicBezTo>
                <a:cubicBezTo>
                  <a:pt x="2669698" y="2417882"/>
                  <a:pt x="2632453" y="2462066"/>
                  <a:pt x="2586507" y="2462066"/>
                </a:cubicBezTo>
                <a:cubicBezTo>
                  <a:pt x="2540564" y="2462066"/>
                  <a:pt x="2503321" y="2417882"/>
                  <a:pt x="2503321" y="2363372"/>
                </a:cubicBezTo>
                <a:cubicBezTo>
                  <a:pt x="2503321" y="2308865"/>
                  <a:pt x="2540563" y="2264676"/>
                  <a:pt x="2586507" y="2264676"/>
                </a:cubicBezTo>
                <a:cubicBezTo>
                  <a:pt x="2609480" y="2264676"/>
                  <a:pt x="2630277" y="2275722"/>
                  <a:pt x="2645332" y="2293585"/>
                </a:cubicBezTo>
                <a:close/>
                <a:moveTo>
                  <a:pt x="2107499" y="1791111"/>
                </a:moveTo>
                <a:cubicBezTo>
                  <a:pt x="2122554" y="1808971"/>
                  <a:pt x="2131865" y="1833645"/>
                  <a:pt x="2131865" y="1860898"/>
                </a:cubicBezTo>
                <a:cubicBezTo>
                  <a:pt x="2131865" y="1915408"/>
                  <a:pt x="2094617" y="1959594"/>
                  <a:pt x="2048674" y="1959594"/>
                </a:cubicBezTo>
                <a:cubicBezTo>
                  <a:pt x="2002731" y="1959594"/>
                  <a:pt x="1965486" y="1915408"/>
                  <a:pt x="1965486" y="1860898"/>
                </a:cubicBezTo>
                <a:cubicBezTo>
                  <a:pt x="1965486" y="1806393"/>
                  <a:pt x="2002731" y="1762204"/>
                  <a:pt x="2048674" y="1762204"/>
                </a:cubicBezTo>
                <a:cubicBezTo>
                  <a:pt x="2071647" y="1762205"/>
                  <a:pt x="2092442" y="1773250"/>
                  <a:pt x="2107499" y="1791111"/>
                </a:cubicBezTo>
                <a:close/>
                <a:moveTo>
                  <a:pt x="1934635" y="1456899"/>
                </a:moveTo>
                <a:cubicBezTo>
                  <a:pt x="1949690" y="1474762"/>
                  <a:pt x="1959001" y="1499434"/>
                  <a:pt x="1959001" y="1526689"/>
                </a:cubicBezTo>
                <a:cubicBezTo>
                  <a:pt x="1959001" y="1581197"/>
                  <a:pt x="1921753" y="1625383"/>
                  <a:pt x="1875813" y="1625382"/>
                </a:cubicBezTo>
                <a:cubicBezTo>
                  <a:pt x="1829867" y="1625382"/>
                  <a:pt x="1792622" y="1581199"/>
                  <a:pt x="1792622" y="1526689"/>
                </a:cubicBezTo>
                <a:cubicBezTo>
                  <a:pt x="1792622" y="1472181"/>
                  <a:pt x="1829867" y="1427993"/>
                  <a:pt x="1875813" y="1427993"/>
                </a:cubicBezTo>
                <a:cubicBezTo>
                  <a:pt x="1898783" y="1427993"/>
                  <a:pt x="1919581" y="1439039"/>
                  <a:pt x="1934635" y="1456899"/>
                </a:cubicBezTo>
                <a:close/>
                <a:moveTo>
                  <a:pt x="2837403" y="2217626"/>
                </a:moveTo>
                <a:cubicBezTo>
                  <a:pt x="2852458" y="2235489"/>
                  <a:pt x="2861772" y="2260161"/>
                  <a:pt x="2861769" y="2287416"/>
                </a:cubicBezTo>
                <a:cubicBezTo>
                  <a:pt x="2861769" y="2341924"/>
                  <a:pt x="2824522" y="2386112"/>
                  <a:pt x="2778579" y="2386112"/>
                </a:cubicBezTo>
                <a:cubicBezTo>
                  <a:pt x="2732635" y="2386112"/>
                  <a:pt x="2695390" y="2341924"/>
                  <a:pt x="2695390" y="2287416"/>
                </a:cubicBezTo>
                <a:cubicBezTo>
                  <a:pt x="2695390" y="2232906"/>
                  <a:pt x="2732635" y="2188720"/>
                  <a:pt x="2778578" y="2188720"/>
                </a:cubicBezTo>
                <a:cubicBezTo>
                  <a:pt x="2801549" y="2188721"/>
                  <a:pt x="2822349" y="2199766"/>
                  <a:pt x="2837403" y="2217626"/>
                </a:cubicBezTo>
                <a:close/>
                <a:moveTo>
                  <a:pt x="2305972" y="1631599"/>
                </a:moveTo>
                <a:cubicBezTo>
                  <a:pt x="2321027" y="1649459"/>
                  <a:pt x="2330338" y="1674134"/>
                  <a:pt x="2330338" y="1701389"/>
                </a:cubicBezTo>
                <a:cubicBezTo>
                  <a:pt x="2330338" y="1755897"/>
                  <a:pt x="2293091" y="1800085"/>
                  <a:pt x="2247147" y="1800085"/>
                </a:cubicBezTo>
                <a:cubicBezTo>
                  <a:pt x="2201204" y="1800085"/>
                  <a:pt x="2163959" y="1755896"/>
                  <a:pt x="2163959" y="1701389"/>
                </a:cubicBezTo>
                <a:cubicBezTo>
                  <a:pt x="2163959" y="1646881"/>
                  <a:pt x="2201201" y="1602693"/>
                  <a:pt x="2247147" y="1602693"/>
                </a:cubicBezTo>
                <a:cubicBezTo>
                  <a:pt x="2270118" y="1602693"/>
                  <a:pt x="2290918" y="1613739"/>
                  <a:pt x="2305972" y="1631599"/>
                </a:cubicBezTo>
                <a:close/>
                <a:moveTo>
                  <a:pt x="3023071" y="2179650"/>
                </a:moveTo>
                <a:cubicBezTo>
                  <a:pt x="3038125" y="2197510"/>
                  <a:pt x="3047436" y="2222182"/>
                  <a:pt x="3047436" y="2249437"/>
                </a:cubicBezTo>
                <a:cubicBezTo>
                  <a:pt x="3047436" y="2303944"/>
                  <a:pt x="3010192" y="2348133"/>
                  <a:pt x="2964245" y="2348133"/>
                </a:cubicBezTo>
                <a:cubicBezTo>
                  <a:pt x="2918303" y="2348133"/>
                  <a:pt x="2881057" y="2303944"/>
                  <a:pt x="2881058" y="2249437"/>
                </a:cubicBezTo>
                <a:cubicBezTo>
                  <a:pt x="2881060" y="2194930"/>
                  <a:pt x="2918302" y="2150744"/>
                  <a:pt x="2964246" y="2150744"/>
                </a:cubicBezTo>
                <a:cubicBezTo>
                  <a:pt x="2987219" y="2150744"/>
                  <a:pt x="3008016" y="2161789"/>
                  <a:pt x="3023071" y="2179650"/>
                </a:cubicBezTo>
                <a:close/>
                <a:moveTo>
                  <a:pt x="2088289" y="1244220"/>
                </a:moveTo>
                <a:cubicBezTo>
                  <a:pt x="2103344" y="1262080"/>
                  <a:pt x="2112655" y="1286755"/>
                  <a:pt x="2112655" y="1314010"/>
                </a:cubicBezTo>
                <a:cubicBezTo>
                  <a:pt x="2112655" y="1368517"/>
                  <a:pt x="2075410" y="1412706"/>
                  <a:pt x="2029464" y="1412706"/>
                </a:cubicBezTo>
                <a:cubicBezTo>
                  <a:pt x="1983524" y="1412706"/>
                  <a:pt x="1946276" y="1368517"/>
                  <a:pt x="1946276" y="1314010"/>
                </a:cubicBezTo>
                <a:cubicBezTo>
                  <a:pt x="1946276" y="1259500"/>
                  <a:pt x="1983523" y="1215314"/>
                  <a:pt x="2029467" y="1215314"/>
                </a:cubicBezTo>
                <a:cubicBezTo>
                  <a:pt x="2052437" y="1215314"/>
                  <a:pt x="2073235" y="1226360"/>
                  <a:pt x="2088289" y="1244220"/>
                </a:cubicBezTo>
                <a:close/>
                <a:moveTo>
                  <a:pt x="3208741" y="2111288"/>
                </a:moveTo>
                <a:cubicBezTo>
                  <a:pt x="3223795" y="2129148"/>
                  <a:pt x="3233106" y="2153823"/>
                  <a:pt x="3233106" y="2181078"/>
                </a:cubicBezTo>
                <a:cubicBezTo>
                  <a:pt x="3233104" y="2235585"/>
                  <a:pt x="3195861" y="2279774"/>
                  <a:pt x="3149916" y="2279774"/>
                </a:cubicBezTo>
                <a:cubicBezTo>
                  <a:pt x="3103972" y="2279771"/>
                  <a:pt x="3066725" y="2235586"/>
                  <a:pt x="3066727" y="2181075"/>
                </a:cubicBezTo>
                <a:cubicBezTo>
                  <a:pt x="3066725" y="2126568"/>
                  <a:pt x="3103972" y="2082379"/>
                  <a:pt x="3149918" y="2082379"/>
                </a:cubicBezTo>
                <a:cubicBezTo>
                  <a:pt x="3172888" y="2082379"/>
                  <a:pt x="3193686" y="2093425"/>
                  <a:pt x="3208741" y="2111288"/>
                </a:cubicBezTo>
                <a:close/>
                <a:moveTo>
                  <a:pt x="2504445" y="1479687"/>
                </a:moveTo>
                <a:cubicBezTo>
                  <a:pt x="2519500" y="1497547"/>
                  <a:pt x="2528811" y="1522222"/>
                  <a:pt x="2528811" y="1549477"/>
                </a:cubicBezTo>
                <a:cubicBezTo>
                  <a:pt x="2528811" y="1603982"/>
                  <a:pt x="2491566" y="1648170"/>
                  <a:pt x="2445620" y="1648171"/>
                </a:cubicBezTo>
                <a:cubicBezTo>
                  <a:pt x="2399677" y="1648170"/>
                  <a:pt x="2362430" y="1603982"/>
                  <a:pt x="2362430" y="1549477"/>
                </a:cubicBezTo>
                <a:cubicBezTo>
                  <a:pt x="2362430" y="1494967"/>
                  <a:pt x="2399677" y="1450781"/>
                  <a:pt x="2445620" y="1450781"/>
                </a:cubicBezTo>
                <a:cubicBezTo>
                  <a:pt x="2468594" y="1450781"/>
                  <a:pt x="2489391" y="1461827"/>
                  <a:pt x="2504445" y="1479687"/>
                </a:cubicBezTo>
                <a:close/>
                <a:moveTo>
                  <a:pt x="2261156" y="1084709"/>
                </a:moveTo>
                <a:cubicBezTo>
                  <a:pt x="2276211" y="1102571"/>
                  <a:pt x="2285522" y="1127244"/>
                  <a:pt x="2285522" y="1154498"/>
                </a:cubicBezTo>
                <a:cubicBezTo>
                  <a:pt x="2285522" y="1209006"/>
                  <a:pt x="2248277" y="1253192"/>
                  <a:pt x="2202331" y="1253194"/>
                </a:cubicBezTo>
                <a:cubicBezTo>
                  <a:pt x="2156385" y="1253194"/>
                  <a:pt x="2119143" y="1209006"/>
                  <a:pt x="2119143" y="1154499"/>
                </a:cubicBezTo>
                <a:cubicBezTo>
                  <a:pt x="2119143" y="1099991"/>
                  <a:pt x="2156385" y="1055803"/>
                  <a:pt x="2202331" y="1055802"/>
                </a:cubicBezTo>
                <a:cubicBezTo>
                  <a:pt x="2225304" y="1055802"/>
                  <a:pt x="2246102" y="1066848"/>
                  <a:pt x="2261156" y="1084709"/>
                </a:cubicBezTo>
                <a:close/>
                <a:moveTo>
                  <a:pt x="2107499" y="932794"/>
                </a:moveTo>
                <a:cubicBezTo>
                  <a:pt x="2122554" y="950657"/>
                  <a:pt x="2131865" y="975329"/>
                  <a:pt x="2131865" y="1002584"/>
                </a:cubicBezTo>
                <a:cubicBezTo>
                  <a:pt x="2131865" y="1057094"/>
                  <a:pt x="2094617" y="1101280"/>
                  <a:pt x="2048674" y="1101280"/>
                </a:cubicBezTo>
                <a:cubicBezTo>
                  <a:pt x="2002731" y="1101280"/>
                  <a:pt x="1965486" y="1057094"/>
                  <a:pt x="1965486" y="1002584"/>
                </a:cubicBezTo>
                <a:cubicBezTo>
                  <a:pt x="1965486" y="948076"/>
                  <a:pt x="2002731" y="903888"/>
                  <a:pt x="2048674" y="903888"/>
                </a:cubicBezTo>
                <a:cubicBezTo>
                  <a:pt x="2071647" y="903888"/>
                  <a:pt x="2092442" y="914934"/>
                  <a:pt x="2107499" y="932794"/>
                </a:cubicBezTo>
                <a:close/>
                <a:moveTo>
                  <a:pt x="3400812" y="2050518"/>
                </a:moveTo>
                <a:cubicBezTo>
                  <a:pt x="3415864" y="2068381"/>
                  <a:pt x="3425175" y="2093053"/>
                  <a:pt x="3425176" y="2120308"/>
                </a:cubicBezTo>
                <a:cubicBezTo>
                  <a:pt x="3425175" y="2174818"/>
                  <a:pt x="3387930" y="2219004"/>
                  <a:pt x="3341987" y="2219004"/>
                </a:cubicBezTo>
                <a:cubicBezTo>
                  <a:pt x="3296041" y="2219004"/>
                  <a:pt x="3258796" y="2174818"/>
                  <a:pt x="3258796" y="2120308"/>
                </a:cubicBezTo>
                <a:cubicBezTo>
                  <a:pt x="3258796" y="2065801"/>
                  <a:pt x="3296041" y="2021612"/>
                  <a:pt x="3341987" y="2021612"/>
                </a:cubicBezTo>
                <a:cubicBezTo>
                  <a:pt x="3364960" y="2021612"/>
                  <a:pt x="3385758" y="2032658"/>
                  <a:pt x="3400812" y="2050518"/>
                </a:cubicBezTo>
                <a:close/>
                <a:moveTo>
                  <a:pt x="2734929" y="1403729"/>
                </a:moveTo>
                <a:cubicBezTo>
                  <a:pt x="2749984" y="1421591"/>
                  <a:pt x="2759295" y="1446264"/>
                  <a:pt x="2759295" y="1473519"/>
                </a:cubicBezTo>
                <a:cubicBezTo>
                  <a:pt x="2759295" y="1528026"/>
                  <a:pt x="2722050" y="1572215"/>
                  <a:pt x="2676107" y="1572214"/>
                </a:cubicBezTo>
                <a:cubicBezTo>
                  <a:pt x="2630161" y="1572214"/>
                  <a:pt x="2592916" y="1528029"/>
                  <a:pt x="2592916" y="1473519"/>
                </a:cubicBezTo>
                <a:cubicBezTo>
                  <a:pt x="2592916" y="1419011"/>
                  <a:pt x="2630161" y="1374823"/>
                  <a:pt x="2676107" y="1374823"/>
                </a:cubicBezTo>
                <a:cubicBezTo>
                  <a:pt x="2699080" y="1374823"/>
                  <a:pt x="2719875" y="1385868"/>
                  <a:pt x="2734929" y="1403729"/>
                </a:cubicBezTo>
                <a:close/>
                <a:moveTo>
                  <a:pt x="3586480" y="1997350"/>
                </a:moveTo>
                <a:cubicBezTo>
                  <a:pt x="3601534" y="2015210"/>
                  <a:pt x="3610845" y="2039883"/>
                  <a:pt x="3610845" y="2067138"/>
                </a:cubicBezTo>
                <a:cubicBezTo>
                  <a:pt x="3610845" y="2121648"/>
                  <a:pt x="3573600" y="2165833"/>
                  <a:pt x="3527654" y="2165833"/>
                </a:cubicBezTo>
                <a:cubicBezTo>
                  <a:pt x="3481714" y="2165833"/>
                  <a:pt x="3444466" y="2121648"/>
                  <a:pt x="3444466" y="2067138"/>
                </a:cubicBezTo>
                <a:cubicBezTo>
                  <a:pt x="3444466" y="2012630"/>
                  <a:pt x="3481716" y="1968444"/>
                  <a:pt x="3527655" y="1968444"/>
                </a:cubicBezTo>
                <a:cubicBezTo>
                  <a:pt x="3550627" y="1968444"/>
                  <a:pt x="3571425" y="1979490"/>
                  <a:pt x="3586480" y="1997350"/>
                </a:cubicBezTo>
                <a:close/>
                <a:moveTo>
                  <a:pt x="2446826" y="947988"/>
                </a:moveTo>
                <a:cubicBezTo>
                  <a:pt x="2461880" y="965848"/>
                  <a:pt x="2471191" y="990520"/>
                  <a:pt x="2471192" y="1017775"/>
                </a:cubicBezTo>
                <a:cubicBezTo>
                  <a:pt x="2471192" y="1072285"/>
                  <a:pt x="2433944" y="1116474"/>
                  <a:pt x="2388001" y="1116474"/>
                </a:cubicBezTo>
                <a:cubicBezTo>
                  <a:pt x="2342055" y="1116474"/>
                  <a:pt x="2304810" y="1072285"/>
                  <a:pt x="2304810" y="1017778"/>
                </a:cubicBezTo>
                <a:cubicBezTo>
                  <a:pt x="2304810" y="963268"/>
                  <a:pt x="2342055" y="919082"/>
                  <a:pt x="2388001" y="919082"/>
                </a:cubicBezTo>
                <a:cubicBezTo>
                  <a:pt x="2410974" y="919079"/>
                  <a:pt x="2431771" y="930128"/>
                  <a:pt x="2446826" y="947988"/>
                </a:cubicBezTo>
                <a:close/>
                <a:moveTo>
                  <a:pt x="2229143" y="735309"/>
                </a:moveTo>
                <a:cubicBezTo>
                  <a:pt x="2244197" y="753169"/>
                  <a:pt x="2253509" y="777843"/>
                  <a:pt x="2253508" y="805096"/>
                </a:cubicBezTo>
                <a:cubicBezTo>
                  <a:pt x="2253508" y="859606"/>
                  <a:pt x="2216263" y="903792"/>
                  <a:pt x="2170320" y="903792"/>
                </a:cubicBezTo>
                <a:cubicBezTo>
                  <a:pt x="2124374" y="903792"/>
                  <a:pt x="2087132" y="859606"/>
                  <a:pt x="2087132" y="805096"/>
                </a:cubicBezTo>
                <a:cubicBezTo>
                  <a:pt x="2087129" y="750591"/>
                  <a:pt x="2124374" y="706403"/>
                  <a:pt x="2170320" y="706402"/>
                </a:cubicBezTo>
                <a:cubicBezTo>
                  <a:pt x="2193293" y="706403"/>
                  <a:pt x="2214088" y="717448"/>
                  <a:pt x="2229143" y="735309"/>
                </a:cubicBezTo>
                <a:close/>
                <a:moveTo>
                  <a:pt x="2959014" y="1350561"/>
                </a:moveTo>
                <a:cubicBezTo>
                  <a:pt x="2974066" y="1368421"/>
                  <a:pt x="2983380" y="1393096"/>
                  <a:pt x="2983377" y="1420351"/>
                </a:cubicBezTo>
                <a:cubicBezTo>
                  <a:pt x="2983380" y="1474858"/>
                  <a:pt x="2946132" y="1519044"/>
                  <a:pt x="2900189" y="1519044"/>
                </a:cubicBezTo>
                <a:cubicBezTo>
                  <a:pt x="2854246" y="1519044"/>
                  <a:pt x="2817001" y="1474856"/>
                  <a:pt x="2817003" y="1420351"/>
                </a:cubicBezTo>
                <a:cubicBezTo>
                  <a:pt x="2817001" y="1365841"/>
                  <a:pt x="2854246" y="1321655"/>
                  <a:pt x="2900189" y="1321655"/>
                </a:cubicBezTo>
                <a:cubicBezTo>
                  <a:pt x="2923162" y="1321655"/>
                  <a:pt x="2943957" y="1332701"/>
                  <a:pt x="2959014" y="1350561"/>
                </a:cubicBezTo>
                <a:close/>
                <a:moveTo>
                  <a:pt x="3778551" y="1928989"/>
                </a:moveTo>
                <a:cubicBezTo>
                  <a:pt x="3793605" y="1946849"/>
                  <a:pt x="3802917" y="1971521"/>
                  <a:pt x="3802917" y="1998776"/>
                </a:cubicBezTo>
                <a:cubicBezTo>
                  <a:pt x="3802917" y="2053283"/>
                  <a:pt x="3765674" y="2097472"/>
                  <a:pt x="3719728" y="2097472"/>
                </a:cubicBezTo>
                <a:cubicBezTo>
                  <a:pt x="3673780" y="2097472"/>
                  <a:pt x="3636538" y="2053283"/>
                  <a:pt x="3636538" y="1998776"/>
                </a:cubicBezTo>
                <a:cubicBezTo>
                  <a:pt x="3636538" y="1944268"/>
                  <a:pt x="3673780" y="1900082"/>
                  <a:pt x="3719726" y="1900082"/>
                </a:cubicBezTo>
                <a:cubicBezTo>
                  <a:pt x="3742699" y="1900082"/>
                  <a:pt x="3763497" y="1911128"/>
                  <a:pt x="3778551" y="1928989"/>
                </a:cubicBezTo>
                <a:close/>
                <a:moveTo>
                  <a:pt x="3189498" y="1304987"/>
                </a:moveTo>
                <a:cubicBezTo>
                  <a:pt x="3204552" y="1322847"/>
                  <a:pt x="3213863" y="1347520"/>
                  <a:pt x="3213863" y="1374775"/>
                </a:cubicBezTo>
                <a:cubicBezTo>
                  <a:pt x="3213863" y="1429282"/>
                  <a:pt x="3176619" y="1473471"/>
                  <a:pt x="3130673" y="1473471"/>
                </a:cubicBezTo>
                <a:cubicBezTo>
                  <a:pt x="3084729" y="1473470"/>
                  <a:pt x="3047484" y="1429282"/>
                  <a:pt x="3047484" y="1374775"/>
                </a:cubicBezTo>
                <a:cubicBezTo>
                  <a:pt x="3047484" y="1320267"/>
                  <a:pt x="3084729" y="1276081"/>
                  <a:pt x="3130673" y="1276081"/>
                </a:cubicBezTo>
                <a:cubicBezTo>
                  <a:pt x="3153646" y="1276081"/>
                  <a:pt x="3174443" y="1287127"/>
                  <a:pt x="3189498" y="1304987"/>
                </a:cubicBezTo>
                <a:close/>
                <a:moveTo>
                  <a:pt x="2638892" y="818861"/>
                </a:moveTo>
                <a:cubicBezTo>
                  <a:pt x="2653947" y="836722"/>
                  <a:pt x="2663258" y="861396"/>
                  <a:pt x="2663258" y="888651"/>
                </a:cubicBezTo>
                <a:cubicBezTo>
                  <a:pt x="2663258" y="943156"/>
                  <a:pt x="2626016" y="987345"/>
                  <a:pt x="2580070" y="987345"/>
                </a:cubicBezTo>
                <a:cubicBezTo>
                  <a:pt x="2534126" y="987345"/>
                  <a:pt x="2496882" y="943156"/>
                  <a:pt x="2496881" y="888651"/>
                </a:cubicBezTo>
                <a:cubicBezTo>
                  <a:pt x="2496881" y="834144"/>
                  <a:pt x="2534126" y="789955"/>
                  <a:pt x="2580070" y="789955"/>
                </a:cubicBezTo>
                <a:cubicBezTo>
                  <a:pt x="2603043" y="789955"/>
                  <a:pt x="2623840" y="801001"/>
                  <a:pt x="2638892" y="818861"/>
                </a:cubicBezTo>
                <a:close/>
                <a:moveTo>
                  <a:pt x="2350789" y="545417"/>
                </a:moveTo>
                <a:cubicBezTo>
                  <a:pt x="2365843" y="563278"/>
                  <a:pt x="2375154" y="587950"/>
                  <a:pt x="2375155" y="615205"/>
                </a:cubicBezTo>
                <a:cubicBezTo>
                  <a:pt x="2375154" y="669710"/>
                  <a:pt x="2337910" y="713898"/>
                  <a:pt x="2291964" y="713898"/>
                </a:cubicBezTo>
                <a:cubicBezTo>
                  <a:pt x="2246018" y="713898"/>
                  <a:pt x="2208773" y="669712"/>
                  <a:pt x="2208775" y="615205"/>
                </a:cubicBezTo>
                <a:cubicBezTo>
                  <a:pt x="2208773" y="560697"/>
                  <a:pt x="2246018" y="516509"/>
                  <a:pt x="2291964" y="516509"/>
                </a:cubicBezTo>
                <a:cubicBezTo>
                  <a:pt x="2314937" y="516509"/>
                  <a:pt x="2335735" y="527557"/>
                  <a:pt x="2350789" y="545417"/>
                </a:cubicBezTo>
                <a:close/>
                <a:moveTo>
                  <a:pt x="3951413" y="1822650"/>
                </a:moveTo>
                <a:cubicBezTo>
                  <a:pt x="3966467" y="1840510"/>
                  <a:pt x="3975778" y="1865183"/>
                  <a:pt x="3975778" y="1892438"/>
                </a:cubicBezTo>
                <a:cubicBezTo>
                  <a:pt x="3975778" y="1946945"/>
                  <a:pt x="3938533" y="1991133"/>
                  <a:pt x="3892588" y="1991133"/>
                </a:cubicBezTo>
                <a:cubicBezTo>
                  <a:pt x="3846647" y="1991133"/>
                  <a:pt x="3809402" y="1946945"/>
                  <a:pt x="3809402" y="1892438"/>
                </a:cubicBezTo>
                <a:cubicBezTo>
                  <a:pt x="3809402" y="1837930"/>
                  <a:pt x="3846644" y="1793742"/>
                  <a:pt x="3892588" y="1793742"/>
                </a:cubicBezTo>
                <a:cubicBezTo>
                  <a:pt x="3915560" y="1793742"/>
                  <a:pt x="3936358" y="1804788"/>
                  <a:pt x="3951413" y="1822650"/>
                </a:cubicBezTo>
                <a:close/>
                <a:moveTo>
                  <a:pt x="3426386" y="1304985"/>
                </a:moveTo>
                <a:cubicBezTo>
                  <a:pt x="3441440" y="1322848"/>
                  <a:pt x="3450751" y="1347520"/>
                  <a:pt x="3450751" y="1374775"/>
                </a:cubicBezTo>
                <a:cubicBezTo>
                  <a:pt x="3450751" y="1429282"/>
                  <a:pt x="3413506" y="1473468"/>
                  <a:pt x="3367561" y="1473468"/>
                </a:cubicBezTo>
                <a:cubicBezTo>
                  <a:pt x="3321615" y="1473468"/>
                  <a:pt x="3284373" y="1429282"/>
                  <a:pt x="3284370" y="1374775"/>
                </a:cubicBezTo>
                <a:cubicBezTo>
                  <a:pt x="3284372" y="1320267"/>
                  <a:pt x="3321615" y="1276079"/>
                  <a:pt x="3367561" y="1276079"/>
                </a:cubicBezTo>
                <a:cubicBezTo>
                  <a:pt x="3390534" y="1276079"/>
                  <a:pt x="3411331" y="1287125"/>
                  <a:pt x="3426386" y="1304985"/>
                </a:cubicBezTo>
                <a:close/>
                <a:moveTo>
                  <a:pt x="2875783" y="720117"/>
                </a:moveTo>
                <a:cubicBezTo>
                  <a:pt x="2890837" y="737978"/>
                  <a:pt x="2900149" y="762650"/>
                  <a:pt x="2900148" y="789905"/>
                </a:cubicBezTo>
                <a:cubicBezTo>
                  <a:pt x="2900148" y="844412"/>
                  <a:pt x="2862903" y="888601"/>
                  <a:pt x="2816960" y="888601"/>
                </a:cubicBezTo>
                <a:cubicBezTo>
                  <a:pt x="2771014" y="888601"/>
                  <a:pt x="2733770" y="844412"/>
                  <a:pt x="2733769" y="789905"/>
                </a:cubicBezTo>
                <a:cubicBezTo>
                  <a:pt x="2733770" y="735397"/>
                  <a:pt x="2771014" y="691211"/>
                  <a:pt x="2816960" y="691211"/>
                </a:cubicBezTo>
                <a:cubicBezTo>
                  <a:pt x="2839931" y="691211"/>
                  <a:pt x="2860728" y="702257"/>
                  <a:pt x="2875783" y="720117"/>
                </a:cubicBezTo>
                <a:close/>
                <a:moveTo>
                  <a:pt x="2510847" y="347929"/>
                </a:moveTo>
                <a:cubicBezTo>
                  <a:pt x="2525902" y="365790"/>
                  <a:pt x="2535213" y="390464"/>
                  <a:pt x="2535213" y="417717"/>
                </a:cubicBezTo>
                <a:cubicBezTo>
                  <a:pt x="2535215" y="472224"/>
                  <a:pt x="2497968" y="516413"/>
                  <a:pt x="2452025" y="516413"/>
                </a:cubicBezTo>
                <a:cubicBezTo>
                  <a:pt x="2406079" y="516413"/>
                  <a:pt x="2368834" y="472224"/>
                  <a:pt x="2368834" y="417717"/>
                </a:cubicBezTo>
                <a:cubicBezTo>
                  <a:pt x="2368834" y="363212"/>
                  <a:pt x="2406079" y="319023"/>
                  <a:pt x="2452025" y="319023"/>
                </a:cubicBezTo>
                <a:cubicBezTo>
                  <a:pt x="2474995" y="319023"/>
                  <a:pt x="2495793" y="330069"/>
                  <a:pt x="2510847" y="347929"/>
                </a:cubicBezTo>
                <a:close/>
                <a:moveTo>
                  <a:pt x="3637665" y="1289793"/>
                </a:moveTo>
                <a:cubicBezTo>
                  <a:pt x="3652719" y="1307654"/>
                  <a:pt x="3662028" y="1332328"/>
                  <a:pt x="3662030" y="1359583"/>
                </a:cubicBezTo>
                <a:cubicBezTo>
                  <a:pt x="3662030" y="1414091"/>
                  <a:pt x="3624788" y="1458277"/>
                  <a:pt x="3578842" y="1458277"/>
                </a:cubicBezTo>
                <a:cubicBezTo>
                  <a:pt x="3532899" y="1458277"/>
                  <a:pt x="3495651" y="1414091"/>
                  <a:pt x="3495651" y="1359583"/>
                </a:cubicBezTo>
                <a:cubicBezTo>
                  <a:pt x="3495649" y="1305076"/>
                  <a:pt x="3532896" y="1260888"/>
                  <a:pt x="3578840" y="1260888"/>
                </a:cubicBezTo>
                <a:cubicBezTo>
                  <a:pt x="3601812" y="1260888"/>
                  <a:pt x="3622610" y="1271933"/>
                  <a:pt x="3637665" y="1289793"/>
                </a:cubicBezTo>
                <a:close/>
                <a:moveTo>
                  <a:pt x="4101314" y="1681397"/>
                </a:moveTo>
                <a:cubicBezTo>
                  <a:pt x="4116366" y="1699257"/>
                  <a:pt x="4125677" y="1723929"/>
                  <a:pt x="4125677" y="1751184"/>
                </a:cubicBezTo>
                <a:cubicBezTo>
                  <a:pt x="4125680" y="1805692"/>
                  <a:pt x="4088435" y="1849880"/>
                  <a:pt x="4042489" y="1849880"/>
                </a:cubicBezTo>
                <a:cubicBezTo>
                  <a:pt x="3996543" y="1849880"/>
                  <a:pt x="3959298" y="1805691"/>
                  <a:pt x="3959298" y="1751184"/>
                </a:cubicBezTo>
                <a:cubicBezTo>
                  <a:pt x="3959298" y="1696676"/>
                  <a:pt x="3996543" y="1652488"/>
                  <a:pt x="4042489" y="1652488"/>
                </a:cubicBezTo>
                <a:cubicBezTo>
                  <a:pt x="4065462" y="1652488"/>
                  <a:pt x="4086259" y="1663534"/>
                  <a:pt x="4101314" y="1681397"/>
                </a:cubicBezTo>
                <a:close/>
                <a:moveTo>
                  <a:pt x="3112668" y="644161"/>
                </a:moveTo>
                <a:cubicBezTo>
                  <a:pt x="3127725" y="662022"/>
                  <a:pt x="3137036" y="686694"/>
                  <a:pt x="3137034" y="713949"/>
                </a:cubicBezTo>
                <a:cubicBezTo>
                  <a:pt x="3137034" y="768459"/>
                  <a:pt x="3099789" y="812642"/>
                  <a:pt x="3053843" y="812642"/>
                </a:cubicBezTo>
                <a:cubicBezTo>
                  <a:pt x="3007902" y="812642"/>
                  <a:pt x="2970655" y="768456"/>
                  <a:pt x="2970655" y="713949"/>
                </a:cubicBezTo>
                <a:cubicBezTo>
                  <a:pt x="2970657" y="659441"/>
                  <a:pt x="3007900" y="615253"/>
                  <a:pt x="3053843" y="615253"/>
                </a:cubicBezTo>
                <a:cubicBezTo>
                  <a:pt x="3076816" y="615253"/>
                  <a:pt x="3097614" y="626299"/>
                  <a:pt x="3112668" y="644161"/>
                </a:cubicBezTo>
                <a:close/>
                <a:moveTo>
                  <a:pt x="2677310" y="203609"/>
                </a:moveTo>
                <a:cubicBezTo>
                  <a:pt x="2692361" y="221472"/>
                  <a:pt x="2701673" y="246144"/>
                  <a:pt x="2701673" y="273399"/>
                </a:cubicBezTo>
                <a:cubicBezTo>
                  <a:pt x="2701673" y="327906"/>
                  <a:pt x="2664433" y="372095"/>
                  <a:pt x="2618485" y="372095"/>
                </a:cubicBezTo>
                <a:cubicBezTo>
                  <a:pt x="2572541" y="372095"/>
                  <a:pt x="2535294" y="327906"/>
                  <a:pt x="2535294" y="273399"/>
                </a:cubicBezTo>
                <a:cubicBezTo>
                  <a:pt x="2535294" y="218891"/>
                  <a:pt x="2572541" y="174703"/>
                  <a:pt x="2618485" y="174703"/>
                </a:cubicBezTo>
                <a:cubicBezTo>
                  <a:pt x="2641457" y="174703"/>
                  <a:pt x="2662255" y="185749"/>
                  <a:pt x="2677310" y="203609"/>
                </a:cubicBezTo>
                <a:close/>
                <a:moveTo>
                  <a:pt x="3861747" y="1229029"/>
                </a:moveTo>
                <a:cubicBezTo>
                  <a:pt x="3876801" y="1246889"/>
                  <a:pt x="3886112" y="1271561"/>
                  <a:pt x="3886112" y="1298816"/>
                </a:cubicBezTo>
                <a:cubicBezTo>
                  <a:pt x="3886112" y="1353326"/>
                  <a:pt x="3848868" y="1397514"/>
                  <a:pt x="3802924" y="1397514"/>
                </a:cubicBezTo>
                <a:cubicBezTo>
                  <a:pt x="3756978" y="1397515"/>
                  <a:pt x="3719734" y="1353326"/>
                  <a:pt x="3719734" y="1298816"/>
                </a:cubicBezTo>
                <a:cubicBezTo>
                  <a:pt x="3719734" y="1244309"/>
                  <a:pt x="3756978" y="1200120"/>
                  <a:pt x="3802924" y="1200120"/>
                </a:cubicBezTo>
                <a:cubicBezTo>
                  <a:pt x="3825895" y="1200120"/>
                  <a:pt x="3846692" y="1211166"/>
                  <a:pt x="3861747" y="1229029"/>
                </a:cubicBezTo>
                <a:close/>
                <a:moveTo>
                  <a:pt x="4170217" y="1462336"/>
                </a:moveTo>
                <a:cubicBezTo>
                  <a:pt x="4185272" y="1480196"/>
                  <a:pt x="4194584" y="1504871"/>
                  <a:pt x="4194584" y="1532126"/>
                </a:cubicBezTo>
                <a:cubicBezTo>
                  <a:pt x="4194581" y="1586633"/>
                  <a:pt x="4157336" y="1630819"/>
                  <a:pt x="4111395" y="1630819"/>
                </a:cubicBezTo>
                <a:cubicBezTo>
                  <a:pt x="4065447" y="1630819"/>
                  <a:pt x="4028202" y="1586633"/>
                  <a:pt x="4028204" y="1532126"/>
                </a:cubicBezTo>
                <a:cubicBezTo>
                  <a:pt x="4028202" y="1477616"/>
                  <a:pt x="4065447" y="1433430"/>
                  <a:pt x="4111392" y="1433430"/>
                </a:cubicBezTo>
                <a:cubicBezTo>
                  <a:pt x="4134363" y="1433430"/>
                  <a:pt x="4155163" y="1444476"/>
                  <a:pt x="4170217" y="1462336"/>
                </a:cubicBezTo>
                <a:close/>
                <a:moveTo>
                  <a:pt x="3317545" y="644161"/>
                </a:moveTo>
                <a:cubicBezTo>
                  <a:pt x="3332600" y="662022"/>
                  <a:pt x="3341911" y="686694"/>
                  <a:pt x="3341914" y="713949"/>
                </a:cubicBezTo>
                <a:cubicBezTo>
                  <a:pt x="3341911" y="768456"/>
                  <a:pt x="3304666" y="812642"/>
                  <a:pt x="3258720" y="812642"/>
                </a:cubicBezTo>
                <a:cubicBezTo>
                  <a:pt x="3212777" y="812642"/>
                  <a:pt x="3175532" y="768459"/>
                  <a:pt x="3175535" y="713949"/>
                </a:cubicBezTo>
                <a:cubicBezTo>
                  <a:pt x="3175532" y="659441"/>
                  <a:pt x="3212777" y="615253"/>
                  <a:pt x="3258720" y="615253"/>
                </a:cubicBezTo>
                <a:cubicBezTo>
                  <a:pt x="3281694" y="615253"/>
                  <a:pt x="3302491" y="626299"/>
                  <a:pt x="3317545" y="644161"/>
                </a:cubicBezTo>
                <a:close/>
                <a:moveTo>
                  <a:pt x="3516019" y="651756"/>
                </a:moveTo>
                <a:cubicBezTo>
                  <a:pt x="3531073" y="669616"/>
                  <a:pt x="3540384" y="694288"/>
                  <a:pt x="3540384" y="721543"/>
                </a:cubicBezTo>
                <a:cubicBezTo>
                  <a:pt x="3540384" y="776053"/>
                  <a:pt x="3503139" y="820239"/>
                  <a:pt x="3457196" y="820239"/>
                </a:cubicBezTo>
                <a:cubicBezTo>
                  <a:pt x="3411250" y="820239"/>
                  <a:pt x="3374003" y="776053"/>
                  <a:pt x="3374003" y="721543"/>
                </a:cubicBezTo>
                <a:cubicBezTo>
                  <a:pt x="3374003" y="667036"/>
                  <a:pt x="3411253" y="622850"/>
                  <a:pt x="3457194" y="622850"/>
                </a:cubicBezTo>
                <a:cubicBezTo>
                  <a:pt x="3480166" y="622850"/>
                  <a:pt x="3500964" y="633896"/>
                  <a:pt x="3516019" y="651756"/>
                </a:cubicBezTo>
                <a:close/>
                <a:moveTo>
                  <a:pt x="4073026" y="1137882"/>
                </a:moveTo>
                <a:cubicBezTo>
                  <a:pt x="4088080" y="1155742"/>
                  <a:pt x="4097391" y="1180414"/>
                  <a:pt x="4097391" y="1207669"/>
                </a:cubicBezTo>
                <a:cubicBezTo>
                  <a:pt x="4097391" y="1262176"/>
                  <a:pt x="4060144" y="1306365"/>
                  <a:pt x="4014201" y="1306365"/>
                </a:cubicBezTo>
                <a:cubicBezTo>
                  <a:pt x="3968255" y="1306365"/>
                  <a:pt x="3931012" y="1262176"/>
                  <a:pt x="3931012" y="1207669"/>
                </a:cubicBezTo>
                <a:cubicBezTo>
                  <a:pt x="3931012" y="1153161"/>
                  <a:pt x="3968255" y="1108975"/>
                  <a:pt x="4014201" y="1108973"/>
                </a:cubicBezTo>
                <a:cubicBezTo>
                  <a:pt x="4037174" y="1108973"/>
                  <a:pt x="4057969" y="1120021"/>
                  <a:pt x="4073026" y="1137882"/>
                </a:cubicBezTo>
                <a:close/>
                <a:moveTo>
                  <a:pt x="2894990" y="82077"/>
                </a:moveTo>
                <a:cubicBezTo>
                  <a:pt x="2910045" y="99940"/>
                  <a:pt x="2919356" y="124612"/>
                  <a:pt x="2919356" y="151867"/>
                </a:cubicBezTo>
                <a:cubicBezTo>
                  <a:pt x="2919356" y="206377"/>
                  <a:pt x="2882108" y="250563"/>
                  <a:pt x="2836165" y="250563"/>
                </a:cubicBezTo>
                <a:cubicBezTo>
                  <a:pt x="2790224" y="250565"/>
                  <a:pt x="2752977" y="206377"/>
                  <a:pt x="2752977" y="151870"/>
                </a:cubicBezTo>
                <a:cubicBezTo>
                  <a:pt x="2752977" y="97359"/>
                  <a:pt x="2790222" y="53171"/>
                  <a:pt x="2836168" y="53171"/>
                </a:cubicBezTo>
                <a:cubicBezTo>
                  <a:pt x="2859141" y="53171"/>
                  <a:pt x="2879936" y="64217"/>
                  <a:pt x="2894990" y="82077"/>
                </a:cubicBezTo>
                <a:close/>
                <a:moveTo>
                  <a:pt x="4253403" y="1250872"/>
                </a:moveTo>
                <a:cubicBezTo>
                  <a:pt x="4268457" y="1268733"/>
                  <a:pt x="4277769" y="1293407"/>
                  <a:pt x="4277769" y="1320662"/>
                </a:cubicBezTo>
                <a:cubicBezTo>
                  <a:pt x="4277769" y="1375170"/>
                  <a:pt x="4240527" y="1419358"/>
                  <a:pt x="4194586" y="1419358"/>
                </a:cubicBezTo>
                <a:cubicBezTo>
                  <a:pt x="4148637" y="1419355"/>
                  <a:pt x="4111392" y="1375169"/>
                  <a:pt x="4111393" y="1320662"/>
                </a:cubicBezTo>
                <a:cubicBezTo>
                  <a:pt x="4111392" y="1266152"/>
                  <a:pt x="4148637" y="1221966"/>
                  <a:pt x="4194580" y="1221964"/>
                </a:cubicBezTo>
                <a:cubicBezTo>
                  <a:pt x="4217554" y="1221966"/>
                  <a:pt x="4238352" y="1233012"/>
                  <a:pt x="4253403" y="1250872"/>
                </a:cubicBezTo>
                <a:close/>
                <a:moveTo>
                  <a:pt x="3714494" y="659353"/>
                </a:moveTo>
                <a:cubicBezTo>
                  <a:pt x="3729546" y="677213"/>
                  <a:pt x="3738857" y="701887"/>
                  <a:pt x="3738857" y="729142"/>
                </a:cubicBezTo>
                <a:cubicBezTo>
                  <a:pt x="3738858" y="783650"/>
                  <a:pt x="3701618" y="827836"/>
                  <a:pt x="3655669" y="827836"/>
                </a:cubicBezTo>
                <a:cubicBezTo>
                  <a:pt x="3609723" y="827836"/>
                  <a:pt x="3572478" y="783650"/>
                  <a:pt x="3572478" y="729140"/>
                </a:cubicBezTo>
                <a:cubicBezTo>
                  <a:pt x="3572479" y="674632"/>
                  <a:pt x="3609726" y="630444"/>
                  <a:pt x="3655669" y="630447"/>
                </a:cubicBezTo>
                <a:cubicBezTo>
                  <a:pt x="3678642" y="630447"/>
                  <a:pt x="3699440" y="641492"/>
                  <a:pt x="3714494" y="659353"/>
                </a:cubicBezTo>
                <a:close/>
                <a:moveTo>
                  <a:pt x="3119072" y="28909"/>
                </a:moveTo>
                <a:cubicBezTo>
                  <a:pt x="3134127" y="46769"/>
                  <a:pt x="3143441" y="71441"/>
                  <a:pt x="3143440" y="98697"/>
                </a:cubicBezTo>
                <a:cubicBezTo>
                  <a:pt x="3143438" y="153207"/>
                  <a:pt x="3106193" y="197392"/>
                  <a:pt x="3060247" y="197392"/>
                </a:cubicBezTo>
                <a:cubicBezTo>
                  <a:pt x="3014304" y="197392"/>
                  <a:pt x="2977059" y="153207"/>
                  <a:pt x="2977062" y="98697"/>
                </a:cubicBezTo>
                <a:cubicBezTo>
                  <a:pt x="2977059" y="44189"/>
                  <a:pt x="3014304" y="0"/>
                  <a:pt x="3060247" y="1"/>
                </a:cubicBezTo>
                <a:cubicBezTo>
                  <a:pt x="3083218" y="1"/>
                  <a:pt x="3104018" y="11046"/>
                  <a:pt x="3119072" y="28909"/>
                </a:cubicBezTo>
                <a:close/>
                <a:moveTo>
                  <a:pt x="4260550" y="1016527"/>
                </a:moveTo>
                <a:cubicBezTo>
                  <a:pt x="4275604" y="1034387"/>
                  <a:pt x="4284915" y="1059062"/>
                  <a:pt x="4284915" y="1086317"/>
                </a:cubicBezTo>
                <a:cubicBezTo>
                  <a:pt x="4284915" y="1140824"/>
                  <a:pt x="4247668" y="1185013"/>
                  <a:pt x="4201725" y="1185013"/>
                </a:cubicBezTo>
                <a:cubicBezTo>
                  <a:pt x="4155781" y="1185013"/>
                  <a:pt x="4118536" y="1140824"/>
                  <a:pt x="4118536" y="1086317"/>
                </a:cubicBezTo>
                <a:cubicBezTo>
                  <a:pt x="4118536" y="1031807"/>
                  <a:pt x="4155783" y="987621"/>
                  <a:pt x="4201727" y="987621"/>
                </a:cubicBezTo>
                <a:cubicBezTo>
                  <a:pt x="4224697" y="987621"/>
                  <a:pt x="4245495" y="998666"/>
                  <a:pt x="4260550" y="1016527"/>
                </a:cubicBezTo>
                <a:close/>
                <a:moveTo>
                  <a:pt x="3938576" y="659353"/>
                </a:moveTo>
                <a:cubicBezTo>
                  <a:pt x="3953631" y="677213"/>
                  <a:pt x="3962942" y="701885"/>
                  <a:pt x="3962942" y="729140"/>
                </a:cubicBezTo>
                <a:cubicBezTo>
                  <a:pt x="3962942" y="783650"/>
                  <a:pt x="3925695" y="827836"/>
                  <a:pt x="3879751" y="827836"/>
                </a:cubicBezTo>
                <a:cubicBezTo>
                  <a:pt x="3833808" y="827836"/>
                  <a:pt x="3796563" y="783650"/>
                  <a:pt x="3796563" y="729142"/>
                </a:cubicBezTo>
                <a:cubicBezTo>
                  <a:pt x="3796563" y="674633"/>
                  <a:pt x="3833808" y="630444"/>
                  <a:pt x="3879751" y="630447"/>
                </a:cubicBezTo>
                <a:cubicBezTo>
                  <a:pt x="3902724" y="630447"/>
                  <a:pt x="3923519" y="641492"/>
                  <a:pt x="3938576" y="659353"/>
                </a:cubicBezTo>
                <a:close/>
                <a:moveTo>
                  <a:pt x="3349556" y="36506"/>
                </a:moveTo>
                <a:cubicBezTo>
                  <a:pt x="3364611" y="54366"/>
                  <a:pt x="3373922" y="79038"/>
                  <a:pt x="3373922" y="106293"/>
                </a:cubicBezTo>
                <a:cubicBezTo>
                  <a:pt x="3373922" y="160801"/>
                  <a:pt x="3336677" y="204989"/>
                  <a:pt x="3290731" y="204987"/>
                </a:cubicBezTo>
                <a:cubicBezTo>
                  <a:pt x="3244788" y="204989"/>
                  <a:pt x="3207543" y="160801"/>
                  <a:pt x="3207543" y="106293"/>
                </a:cubicBezTo>
                <a:cubicBezTo>
                  <a:pt x="3207543" y="51786"/>
                  <a:pt x="3244788" y="7597"/>
                  <a:pt x="3290731" y="7597"/>
                </a:cubicBezTo>
                <a:cubicBezTo>
                  <a:pt x="3313704" y="7597"/>
                  <a:pt x="3334502" y="18643"/>
                  <a:pt x="3349556" y="36506"/>
                </a:cubicBezTo>
                <a:close/>
                <a:moveTo>
                  <a:pt x="4297101" y="819135"/>
                </a:moveTo>
                <a:lnTo>
                  <a:pt x="4311145" y="843849"/>
                </a:lnTo>
                <a:lnTo>
                  <a:pt x="4307850" y="860902"/>
                </a:lnTo>
                <a:cubicBezTo>
                  <a:pt x="4307179" y="880457"/>
                  <a:pt x="4310149" y="899058"/>
                  <a:pt x="4316977" y="915303"/>
                </a:cubicBezTo>
                <a:cubicBezTo>
                  <a:pt x="4308565" y="957166"/>
                  <a:pt x="4276419" y="987621"/>
                  <a:pt x="4238275" y="987621"/>
                </a:cubicBezTo>
                <a:cubicBezTo>
                  <a:pt x="4192332" y="987621"/>
                  <a:pt x="4155087" y="943432"/>
                  <a:pt x="4155087" y="888925"/>
                </a:cubicBezTo>
                <a:cubicBezTo>
                  <a:pt x="4155087" y="834415"/>
                  <a:pt x="4192332" y="790229"/>
                  <a:pt x="4238275" y="790229"/>
                </a:cubicBezTo>
                <a:cubicBezTo>
                  <a:pt x="4261249" y="790229"/>
                  <a:pt x="4282046" y="801275"/>
                  <a:pt x="4297101" y="819135"/>
                </a:cubicBezTo>
                <a:close/>
                <a:moveTo>
                  <a:pt x="4156254" y="636564"/>
                </a:moveTo>
                <a:cubicBezTo>
                  <a:pt x="4171309" y="654427"/>
                  <a:pt x="4180620" y="679099"/>
                  <a:pt x="4180620" y="706354"/>
                </a:cubicBezTo>
                <a:cubicBezTo>
                  <a:pt x="4180620" y="760862"/>
                  <a:pt x="4143375" y="805048"/>
                  <a:pt x="4097429" y="805048"/>
                </a:cubicBezTo>
                <a:cubicBezTo>
                  <a:pt x="4051486" y="805048"/>
                  <a:pt x="4014241" y="760862"/>
                  <a:pt x="4014241" y="706354"/>
                </a:cubicBezTo>
                <a:cubicBezTo>
                  <a:pt x="4014241" y="651847"/>
                  <a:pt x="4051489" y="607658"/>
                  <a:pt x="4097429" y="607658"/>
                </a:cubicBezTo>
                <a:cubicBezTo>
                  <a:pt x="4120402" y="607658"/>
                  <a:pt x="4141200" y="618704"/>
                  <a:pt x="4156254" y="636564"/>
                </a:cubicBezTo>
                <a:close/>
                <a:moveTo>
                  <a:pt x="3592846" y="89674"/>
                </a:moveTo>
                <a:cubicBezTo>
                  <a:pt x="3607898" y="107534"/>
                  <a:pt x="3617211" y="132209"/>
                  <a:pt x="3617211" y="159464"/>
                </a:cubicBezTo>
                <a:cubicBezTo>
                  <a:pt x="3617209" y="213971"/>
                  <a:pt x="3579966" y="258157"/>
                  <a:pt x="3534023" y="258157"/>
                </a:cubicBezTo>
                <a:cubicBezTo>
                  <a:pt x="3488077" y="258157"/>
                  <a:pt x="3450833" y="213971"/>
                  <a:pt x="3450833" y="159464"/>
                </a:cubicBezTo>
                <a:cubicBezTo>
                  <a:pt x="3450832" y="104954"/>
                  <a:pt x="3488077" y="60768"/>
                  <a:pt x="3534023" y="60768"/>
                </a:cubicBezTo>
                <a:cubicBezTo>
                  <a:pt x="3556994" y="60768"/>
                  <a:pt x="3577791" y="71814"/>
                  <a:pt x="3592846" y="89674"/>
                </a:cubicBezTo>
                <a:close/>
                <a:moveTo>
                  <a:pt x="3810526" y="165630"/>
                </a:moveTo>
                <a:cubicBezTo>
                  <a:pt x="3825581" y="183490"/>
                  <a:pt x="3834892" y="208165"/>
                  <a:pt x="3834892" y="235417"/>
                </a:cubicBezTo>
                <a:cubicBezTo>
                  <a:pt x="3834892" y="289927"/>
                  <a:pt x="3797647" y="334113"/>
                  <a:pt x="3751704" y="334113"/>
                </a:cubicBezTo>
                <a:cubicBezTo>
                  <a:pt x="3705760" y="334113"/>
                  <a:pt x="3668513" y="289927"/>
                  <a:pt x="3668513" y="235417"/>
                </a:cubicBezTo>
                <a:cubicBezTo>
                  <a:pt x="3668513" y="180912"/>
                  <a:pt x="3705760" y="136724"/>
                  <a:pt x="3751704" y="136724"/>
                </a:cubicBezTo>
                <a:cubicBezTo>
                  <a:pt x="3774674" y="136724"/>
                  <a:pt x="3795472" y="147770"/>
                  <a:pt x="3810526" y="165630"/>
                </a:cubicBezTo>
                <a:close/>
                <a:moveTo>
                  <a:pt x="4336594" y="570335"/>
                </a:moveTo>
                <a:cubicBezTo>
                  <a:pt x="4350587" y="586934"/>
                  <a:pt x="4359618" y="609421"/>
                  <a:pt x="4358992" y="634483"/>
                </a:cubicBezTo>
                <a:lnTo>
                  <a:pt x="4358539" y="647058"/>
                </a:lnTo>
                <a:cubicBezTo>
                  <a:pt x="4357696" y="698401"/>
                  <a:pt x="4321712" y="738818"/>
                  <a:pt x="4277771" y="738818"/>
                </a:cubicBezTo>
                <a:cubicBezTo>
                  <a:pt x="4231823" y="738818"/>
                  <a:pt x="4194581" y="694632"/>
                  <a:pt x="4194580" y="640122"/>
                </a:cubicBezTo>
                <a:cubicBezTo>
                  <a:pt x="4194581" y="585615"/>
                  <a:pt x="4231825" y="541426"/>
                  <a:pt x="4277769" y="541426"/>
                </a:cubicBezTo>
                <a:cubicBezTo>
                  <a:pt x="4300742" y="541427"/>
                  <a:pt x="4321540" y="552472"/>
                  <a:pt x="4336594" y="570335"/>
                </a:cubicBezTo>
                <a:close/>
                <a:moveTo>
                  <a:pt x="4002598" y="196015"/>
                </a:moveTo>
                <a:cubicBezTo>
                  <a:pt x="4017652" y="213875"/>
                  <a:pt x="4026963" y="238547"/>
                  <a:pt x="4026963" y="265802"/>
                </a:cubicBezTo>
                <a:cubicBezTo>
                  <a:pt x="4026963" y="320310"/>
                  <a:pt x="3989718" y="364498"/>
                  <a:pt x="3943775" y="364498"/>
                </a:cubicBezTo>
                <a:cubicBezTo>
                  <a:pt x="3897832" y="364498"/>
                  <a:pt x="3860584" y="320310"/>
                  <a:pt x="3860584" y="265802"/>
                </a:cubicBezTo>
                <a:cubicBezTo>
                  <a:pt x="3860584" y="211295"/>
                  <a:pt x="3897832" y="167109"/>
                  <a:pt x="3943775" y="167109"/>
                </a:cubicBezTo>
                <a:cubicBezTo>
                  <a:pt x="3966746" y="167109"/>
                  <a:pt x="3987543" y="178155"/>
                  <a:pt x="4002598" y="196015"/>
                </a:cubicBezTo>
                <a:close/>
                <a:moveTo>
                  <a:pt x="4188268" y="211206"/>
                </a:moveTo>
                <a:cubicBezTo>
                  <a:pt x="4203322" y="229066"/>
                  <a:pt x="4212634" y="253738"/>
                  <a:pt x="4212633" y="280993"/>
                </a:cubicBezTo>
                <a:cubicBezTo>
                  <a:pt x="4212636" y="335501"/>
                  <a:pt x="4175386" y="379687"/>
                  <a:pt x="4129443" y="379687"/>
                </a:cubicBezTo>
                <a:cubicBezTo>
                  <a:pt x="4083499" y="379687"/>
                  <a:pt x="4046257" y="335501"/>
                  <a:pt x="4046254" y="280993"/>
                </a:cubicBezTo>
                <a:cubicBezTo>
                  <a:pt x="4046254" y="226486"/>
                  <a:pt x="4083497" y="182298"/>
                  <a:pt x="4129443" y="182297"/>
                </a:cubicBezTo>
                <a:cubicBezTo>
                  <a:pt x="4152415" y="182297"/>
                  <a:pt x="4173211" y="193343"/>
                  <a:pt x="4188268" y="211206"/>
                </a:cubicBezTo>
                <a:close/>
                <a:moveTo>
                  <a:pt x="4356541" y="347329"/>
                </a:moveTo>
                <a:cubicBezTo>
                  <a:pt x="4363996" y="356172"/>
                  <a:pt x="4370040" y="366683"/>
                  <a:pt x="4368141" y="380553"/>
                </a:cubicBezTo>
                <a:lnTo>
                  <a:pt x="4365201" y="462100"/>
                </a:lnTo>
                <a:cubicBezTo>
                  <a:pt x="4356503" y="495139"/>
                  <a:pt x="4329147" y="515812"/>
                  <a:pt x="4297719" y="515812"/>
                </a:cubicBezTo>
                <a:cubicBezTo>
                  <a:pt x="4251773" y="515812"/>
                  <a:pt x="4214528" y="471627"/>
                  <a:pt x="4214528" y="417119"/>
                </a:cubicBezTo>
                <a:cubicBezTo>
                  <a:pt x="4214528" y="362609"/>
                  <a:pt x="4251773" y="318421"/>
                  <a:pt x="4297719" y="318421"/>
                </a:cubicBezTo>
                <a:cubicBezTo>
                  <a:pt x="4320691" y="318421"/>
                  <a:pt x="4341489" y="329469"/>
                  <a:pt x="4356541" y="347329"/>
                </a:cubicBezTo>
                <a:close/>
              </a:path>
            </a:pathLst>
          </a:custGeom>
          <a:gradFill rotWithShape="1">
            <a:gsLst>
              <a:gs pos="0">
                <a:srgbClr val="31B6FD">
                  <a:tint val="75000"/>
                  <a:shade val="85000"/>
                  <a:satMod val="230000"/>
                </a:srgbClr>
              </a:gs>
              <a:gs pos="25000">
                <a:srgbClr val="31B6FD">
                  <a:tint val="90000"/>
                  <a:shade val="70000"/>
                  <a:satMod val="220000"/>
                </a:srgbClr>
              </a:gs>
              <a:gs pos="50000">
                <a:srgbClr val="31B6FD">
                  <a:tint val="90000"/>
                  <a:shade val="58000"/>
                  <a:satMod val="225000"/>
                </a:srgbClr>
              </a:gs>
              <a:gs pos="65000">
                <a:srgbClr val="31B6FD">
                  <a:tint val="90000"/>
                  <a:shade val="58000"/>
                  <a:satMod val="225000"/>
                </a:srgbClr>
              </a:gs>
              <a:gs pos="80000">
                <a:srgbClr val="31B6FD">
                  <a:tint val="90000"/>
                  <a:shade val="69000"/>
                  <a:satMod val="220000"/>
                </a:srgbClr>
              </a:gs>
              <a:gs pos="100000">
                <a:srgbClr val="31B6FD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31B6FD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5" name="101 Elipse"/>
          <p:cNvSpPr/>
          <p:nvPr/>
        </p:nvSpPr>
        <p:spPr>
          <a:xfrm rot="1191867" flipH="1" flipV="1">
            <a:off x="1953326" y="2226168"/>
            <a:ext cx="2637161" cy="1129679"/>
          </a:xfrm>
          <a:custGeom>
            <a:avLst/>
            <a:gdLst/>
            <a:ahLst/>
            <a:cxnLst/>
            <a:rect l="l" t="t" r="r" b="b"/>
            <a:pathLst>
              <a:path w="4368493" h="5280079">
                <a:moveTo>
                  <a:pt x="142016" y="5111596"/>
                </a:moveTo>
                <a:cubicBezTo>
                  <a:pt x="157068" y="5129456"/>
                  <a:pt x="166379" y="5154128"/>
                  <a:pt x="166379" y="5181383"/>
                </a:cubicBezTo>
                <a:cubicBezTo>
                  <a:pt x="166379" y="5235890"/>
                  <a:pt x="129136" y="5280079"/>
                  <a:pt x="83191" y="5280079"/>
                </a:cubicBezTo>
                <a:cubicBezTo>
                  <a:pt x="37245" y="5280079"/>
                  <a:pt x="0" y="5235890"/>
                  <a:pt x="0" y="5181383"/>
                </a:cubicBezTo>
                <a:cubicBezTo>
                  <a:pt x="0" y="5126875"/>
                  <a:pt x="37245" y="5082690"/>
                  <a:pt x="83191" y="5082690"/>
                </a:cubicBezTo>
                <a:cubicBezTo>
                  <a:pt x="106164" y="5082690"/>
                  <a:pt x="126961" y="5093736"/>
                  <a:pt x="142016" y="5111596"/>
                </a:cubicBezTo>
                <a:close/>
                <a:moveTo>
                  <a:pt x="257255" y="4921702"/>
                </a:moveTo>
                <a:cubicBezTo>
                  <a:pt x="272310" y="4939565"/>
                  <a:pt x="281621" y="4964239"/>
                  <a:pt x="281621" y="4991492"/>
                </a:cubicBezTo>
                <a:cubicBezTo>
                  <a:pt x="281621" y="5045999"/>
                  <a:pt x="244376" y="5090188"/>
                  <a:pt x="198433" y="5090188"/>
                </a:cubicBezTo>
                <a:cubicBezTo>
                  <a:pt x="152487" y="5090188"/>
                  <a:pt x="115242" y="5045999"/>
                  <a:pt x="115242" y="4991492"/>
                </a:cubicBezTo>
                <a:cubicBezTo>
                  <a:pt x="115242" y="4936984"/>
                  <a:pt x="152487" y="4892796"/>
                  <a:pt x="198432" y="4892796"/>
                </a:cubicBezTo>
                <a:cubicBezTo>
                  <a:pt x="221403" y="4892796"/>
                  <a:pt x="242201" y="4903842"/>
                  <a:pt x="257255" y="4921702"/>
                </a:cubicBezTo>
                <a:close/>
                <a:moveTo>
                  <a:pt x="346888" y="4686235"/>
                </a:moveTo>
                <a:cubicBezTo>
                  <a:pt x="361942" y="4704095"/>
                  <a:pt x="371254" y="4728767"/>
                  <a:pt x="371254" y="4756022"/>
                </a:cubicBezTo>
                <a:cubicBezTo>
                  <a:pt x="371254" y="4810532"/>
                  <a:pt x="334009" y="4854718"/>
                  <a:pt x="288066" y="4854718"/>
                </a:cubicBezTo>
                <a:cubicBezTo>
                  <a:pt x="242119" y="4854718"/>
                  <a:pt x="204875" y="4810529"/>
                  <a:pt x="204875" y="4756022"/>
                </a:cubicBezTo>
                <a:cubicBezTo>
                  <a:pt x="204875" y="4701514"/>
                  <a:pt x="242120" y="4657329"/>
                  <a:pt x="288065" y="4657329"/>
                </a:cubicBezTo>
                <a:cubicBezTo>
                  <a:pt x="311038" y="4657329"/>
                  <a:pt x="331833" y="4668375"/>
                  <a:pt x="346888" y="4686235"/>
                </a:cubicBezTo>
                <a:close/>
                <a:moveTo>
                  <a:pt x="449324" y="4458367"/>
                </a:moveTo>
                <a:cubicBezTo>
                  <a:pt x="464381" y="4476227"/>
                  <a:pt x="473692" y="4500899"/>
                  <a:pt x="473692" y="4528154"/>
                </a:cubicBezTo>
                <a:cubicBezTo>
                  <a:pt x="473692" y="4582664"/>
                  <a:pt x="436445" y="4626848"/>
                  <a:pt x="390501" y="4626848"/>
                </a:cubicBezTo>
                <a:cubicBezTo>
                  <a:pt x="344558" y="4626847"/>
                  <a:pt x="307313" y="4582664"/>
                  <a:pt x="307313" y="4528154"/>
                </a:cubicBezTo>
                <a:cubicBezTo>
                  <a:pt x="307313" y="4473647"/>
                  <a:pt x="344558" y="4429458"/>
                  <a:pt x="390502" y="4429458"/>
                </a:cubicBezTo>
                <a:cubicBezTo>
                  <a:pt x="413474" y="4429459"/>
                  <a:pt x="434270" y="4440507"/>
                  <a:pt x="449324" y="4458367"/>
                </a:cubicBezTo>
                <a:close/>
                <a:moveTo>
                  <a:pt x="564568" y="4245685"/>
                </a:moveTo>
                <a:cubicBezTo>
                  <a:pt x="579623" y="4263545"/>
                  <a:pt x="588934" y="4288217"/>
                  <a:pt x="588934" y="4315473"/>
                </a:cubicBezTo>
                <a:cubicBezTo>
                  <a:pt x="588934" y="4369980"/>
                  <a:pt x="551689" y="4414166"/>
                  <a:pt x="505743" y="4414166"/>
                </a:cubicBezTo>
                <a:cubicBezTo>
                  <a:pt x="459800" y="4414166"/>
                  <a:pt x="422555" y="4369980"/>
                  <a:pt x="422555" y="4315472"/>
                </a:cubicBezTo>
                <a:cubicBezTo>
                  <a:pt x="422555" y="4260965"/>
                  <a:pt x="459800" y="4216776"/>
                  <a:pt x="505743" y="4216777"/>
                </a:cubicBezTo>
                <a:cubicBezTo>
                  <a:pt x="528716" y="4216776"/>
                  <a:pt x="549514" y="4227823"/>
                  <a:pt x="564568" y="4245685"/>
                </a:cubicBezTo>
                <a:close/>
                <a:moveTo>
                  <a:pt x="692616" y="4055791"/>
                </a:moveTo>
                <a:cubicBezTo>
                  <a:pt x="707671" y="4073654"/>
                  <a:pt x="716982" y="4098326"/>
                  <a:pt x="716982" y="4125581"/>
                </a:cubicBezTo>
                <a:cubicBezTo>
                  <a:pt x="716982" y="4180089"/>
                  <a:pt x="679737" y="4224274"/>
                  <a:pt x="633791" y="4224274"/>
                </a:cubicBezTo>
                <a:cubicBezTo>
                  <a:pt x="587845" y="4224275"/>
                  <a:pt x="550603" y="4180088"/>
                  <a:pt x="550603" y="4125582"/>
                </a:cubicBezTo>
                <a:cubicBezTo>
                  <a:pt x="550603" y="4071074"/>
                  <a:pt x="587845" y="4026885"/>
                  <a:pt x="633791" y="4026886"/>
                </a:cubicBezTo>
                <a:cubicBezTo>
                  <a:pt x="656764" y="4026885"/>
                  <a:pt x="677562" y="4037931"/>
                  <a:pt x="692616" y="4055791"/>
                </a:cubicBezTo>
                <a:close/>
                <a:moveTo>
                  <a:pt x="827066" y="3827921"/>
                </a:moveTo>
                <a:cubicBezTo>
                  <a:pt x="842120" y="3845781"/>
                  <a:pt x="851431" y="3870453"/>
                  <a:pt x="851431" y="3897708"/>
                </a:cubicBezTo>
                <a:cubicBezTo>
                  <a:pt x="851431" y="3952215"/>
                  <a:pt x="814184" y="3996404"/>
                  <a:pt x="768241" y="3996404"/>
                </a:cubicBezTo>
                <a:cubicBezTo>
                  <a:pt x="722295" y="3996404"/>
                  <a:pt x="685052" y="3952218"/>
                  <a:pt x="685052" y="3897708"/>
                </a:cubicBezTo>
                <a:cubicBezTo>
                  <a:pt x="685050" y="3843201"/>
                  <a:pt x="722295" y="3799012"/>
                  <a:pt x="768240" y="3799012"/>
                </a:cubicBezTo>
                <a:cubicBezTo>
                  <a:pt x="791211" y="3799012"/>
                  <a:pt x="812011" y="3810058"/>
                  <a:pt x="827066" y="3827921"/>
                </a:cubicBezTo>
                <a:close/>
                <a:moveTo>
                  <a:pt x="961515" y="3630430"/>
                </a:moveTo>
                <a:cubicBezTo>
                  <a:pt x="976569" y="3648293"/>
                  <a:pt x="985880" y="3672965"/>
                  <a:pt x="985880" y="3700220"/>
                </a:cubicBezTo>
                <a:cubicBezTo>
                  <a:pt x="985881" y="3754725"/>
                  <a:pt x="948636" y="3798913"/>
                  <a:pt x="902690" y="3798913"/>
                </a:cubicBezTo>
                <a:cubicBezTo>
                  <a:pt x="856744" y="3798913"/>
                  <a:pt x="819499" y="3754727"/>
                  <a:pt x="819499" y="3700220"/>
                </a:cubicBezTo>
                <a:cubicBezTo>
                  <a:pt x="819499" y="3645712"/>
                  <a:pt x="856744" y="3601524"/>
                  <a:pt x="902690" y="3601524"/>
                </a:cubicBezTo>
                <a:cubicBezTo>
                  <a:pt x="925663" y="3601524"/>
                  <a:pt x="946460" y="3612570"/>
                  <a:pt x="961515" y="3630430"/>
                </a:cubicBezTo>
                <a:close/>
                <a:moveTo>
                  <a:pt x="898233" y="3332940"/>
                </a:moveTo>
                <a:cubicBezTo>
                  <a:pt x="913287" y="3350800"/>
                  <a:pt x="922598" y="3375474"/>
                  <a:pt x="922599" y="3402729"/>
                </a:cubicBezTo>
                <a:cubicBezTo>
                  <a:pt x="922599" y="3457237"/>
                  <a:pt x="885356" y="3501423"/>
                  <a:pt x="839408" y="3501423"/>
                </a:cubicBezTo>
                <a:cubicBezTo>
                  <a:pt x="793467" y="3501423"/>
                  <a:pt x="756220" y="3457237"/>
                  <a:pt x="756220" y="3402729"/>
                </a:cubicBezTo>
                <a:cubicBezTo>
                  <a:pt x="756220" y="3348219"/>
                  <a:pt x="793470" y="3304034"/>
                  <a:pt x="839410" y="3304031"/>
                </a:cubicBezTo>
                <a:cubicBezTo>
                  <a:pt x="862381" y="3304031"/>
                  <a:pt x="883178" y="3315077"/>
                  <a:pt x="898233" y="3332940"/>
                </a:cubicBezTo>
                <a:close/>
                <a:moveTo>
                  <a:pt x="1127975" y="3448136"/>
                </a:moveTo>
                <a:cubicBezTo>
                  <a:pt x="1143029" y="3465996"/>
                  <a:pt x="1152341" y="3490668"/>
                  <a:pt x="1152340" y="3517923"/>
                </a:cubicBezTo>
                <a:cubicBezTo>
                  <a:pt x="1152341" y="3572433"/>
                  <a:pt x="1115098" y="3616617"/>
                  <a:pt x="1069152" y="3616617"/>
                </a:cubicBezTo>
                <a:cubicBezTo>
                  <a:pt x="1023206" y="3616617"/>
                  <a:pt x="985962" y="3572433"/>
                  <a:pt x="985961" y="3517923"/>
                </a:cubicBezTo>
                <a:cubicBezTo>
                  <a:pt x="985962" y="3463416"/>
                  <a:pt x="1023206" y="3419227"/>
                  <a:pt x="1069152" y="3419227"/>
                </a:cubicBezTo>
                <a:cubicBezTo>
                  <a:pt x="1092125" y="3419227"/>
                  <a:pt x="1112923" y="3430273"/>
                  <a:pt x="1127975" y="3448136"/>
                </a:cubicBezTo>
                <a:close/>
                <a:moveTo>
                  <a:pt x="1044705" y="3135550"/>
                </a:moveTo>
                <a:cubicBezTo>
                  <a:pt x="1059760" y="3153411"/>
                  <a:pt x="1069071" y="3178083"/>
                  <a:pt x="1069071" y="3205337"/>
                </a:cubicBezTo>
                <a:cubicBezTo>
                  <a:pt x="1069071" y="3259845"/>
                  <a:pt x="1031824" y="3304034"/>
                  <a:pt x="985881" y="3304033"/>
                </a:cubicBezTo>
                <a:cubicBezTo>
                  <a:pt x="939937" y="3304033"/>
                  <a:pt x="902692" y="3259845"/>
                  <a:pt x="902692" y="3205335"/>
                </a:cubicBezTo>
                <a:cubicBezTo>
                  <a:pt x="902692" y="3150830"/>
                  <a:pt x="939937" y="3106641"/>
                  <a:pt x="985883" y="3106642"/>
                </a:cubicBezTo>
                <a:cubicBezTo>
                  <a:pt x="1008853" y="3106642"/>
                  <a:pt x="1029651" y="3117688"/>
                  <a:pt x="1044705" y="3135550"/>
                </a:cubicBezTo>
                <a:close/>
                <a:moveTo>
                  <a:pt x="1262426" y="3250643"/>
                </a:moveTo>
                <a:cubicBezTo>
                  <a:pt x="1277481" y="3268506"/>
                  <a:pt x="1286792" y="3293178"/>
                  <a:pt x="1286792" y="3320433"/>
                </a:cubicBezTo>
                <a:cubicBezTo>
                  <a:pt x="1286792" y="3374943"/>
                  <a:pt x="1249545" y="3419129"/>
                  <a:pt x="1203604" y="3419129"/>
                </a:cubicBezTo>
                <a:cubicBezTo>
                  <a:pt x="1157658" y="3419129"/>
                  <a:pt x="1120413" y="3374943"/>
                  <a:pt x="1120413" y="3320433"/>
                </a:cubicBezTo>
                <a:cubicBezTo>
                  <a:pt x="1120413" y="3265925"/>
                  <a:pt x="1157658" y="3221737"/>
                  <a:pt x="1203604" y="3221737"/>
                </a:cubicBezTo>
                <a:cubicBezTo>
                  <a:pt x="1226575" y="3221736"/>
                  <a:pt x="1247372" y="3232783"/>
                  <a:pt x="1262426" y="3250643"/>
                </a:cubicBezTo>
                <a:close/>
                <a:moveTo>
                  <a:pt x="1166351" y="2930463"/>
                </a:moveTo>
                <a:cubicBezTo>
                  <a:pt x="1181406" y="2948325"/>
                  <a:pt x="1190717" y="2972997"/>
                  <a:pt x="1190717" y="3000253"/>
                </a:cubicBezTo>
                <a:cubicBezTo>
                  <a:pt x="1190717" y="3054760"/>
                  <a:pt x="1153470" y="3098949"/>
                  <a:pt x="1107529" y="3098949"/>
                </a:cubicBezTo>
                <a:cubicBezTo>
                  <a:pt x="1061583" y="3098949"/>
                  <a:pt x="1024338" y="3054760"/>
                  <a:pt x="1024338" y="3000253"/>
                </a:cubicBezTo>
                <a:cubicBezTo>
                  <a:pt x="1024338" y="2945745"/>
                  <a:pt x="1061581" y="2901557"/>
                  <a:pt x="1107527" y="2901557"/>
                </a:cubicBezTo>
                <a:cubicBezTo>
                  <a:pt x="1130499" y="2901557"/>
                  <a:pt x="1151297" y="2912603"/>
                  <a:pt x="1166351" y="2930463"/>
                </a:cubicBezTo>
                <a:close/>
                <a:moveTo>
                  <a:pt x="1409679" y="3075945"/>
                </a:moveTo>
                <a:cubicBezTo>
                  <a:pt x="1424734" y="3093806"/>
                  <a:pt x="1434045" y="3118478"/>
                  <a:pt x="1434045" y="3145733"/>
                </a:cubicBezTo>
                <a:cubicBezTo>
                  <a:pt x="1434045" y="3200240"/>
                  <a:pt x="1396797" y="3244429"/>
                  <a:pt x="1350857" y="3244428"/>
                </a:cubicBezTo>
                <a:cubicBezTo>
                  <a:pt x="1304911" y="3244429"/>
                  <a:pt x="1267666" y="3200240"/>
                  <a:pt x="1267666" y="3145735"/>
                </a:cubicBezTo>
                <a:cubicBezTo>
                  <a:pt x="1267666" y="3091225"/>
                  <a:pt x="1304911" y="3047037"/>
                  <a:pt x="1350854" y="3047037"/>
                </a:cubicBezTo>
                <a:cubicBezTo>
                  <a:pt x="1373824" y="3047037"/>
                  <a:pt x="1394622" y="3058083"/>
                  <a:pt x="1409679" y="3075945"/>
                </a:cubicBezTo>
                <a:close/>
                <a:moveTo>
                  <a:pt x="1582543" y="2946816"/>
                </a:moveTo>
                <a:cubicBezTo>
                  <a:pt x="1597598" y="2964679"/>
                  <a:pt x="1606909" y="2989351"/>
                  <a:pt x="1606909" y="3016606"/>
                </a:cubicBezTo>
                <a:cubicBezTo>
                  <a:pt x="1606909" y="3071114"/>
                  <a:pt x="1569664" y="3115302"/>
                  <a:pt x="1523718" y="3115302"/>
                </a:cubicBezTo>
                <a:cubicBezTo>
                  <a:pt x="1477775" y="3115302"/>
                  <a:pt x="1440530" y="3071114"/>
                  <a:pt x="1440530" y="3016606"/>
                </a:cubicBezTo>
                <a:cubicBezTo>
                  <a:pt x="1440530" y="2962096"/>
                  <a:pt x="1477775" y="2917911"/>
                  <a:pt x="1523718" y="2917910"/>
                </a:cubicBezTo>
                <a:cubicBezTo>
                  <a:pt x="1546691" y="2917910"/>
                  <a:pt x="1567486" y="2928956"/>
                  <a:pt x="1582543" y="2946816"/>
                </a:cubicBezTo>
                <a:close/>
                <a:moveTo>
                  <a:pt x="1320008" y="2694998"/>
                </a:moveTo>
                <a:cubicBezTo>
                  <a:pt x="1335063" y="2712861"/>
                  <a:pt x="1344374" y="2737533"/>
                  <a:pt x="1344374" y="2764788"/>
                </a:cubicBezTo>
                <a:cubicBezTo>
                  <a:pt x="1344374" y="2819293"/>
                  <a:pt x="1307127" y="2863481"/>
                  <a:pt x="1261183" y="2863481"/>
                </a:cubicBezTo>
                <a:cubicBezTo>
                  <a:pt x="1215237" y="2863481"/>
                  <a:pt x="1177995" y="2819295"/>
                  <a:pt x="1177995" y="2764788"/>
                </a:cubicBezTo>
                <a:cubicBezTo>
                  <a:pt x="1177995" y="2710281"/>
                  <a:pt x="1215237" y="2666092"/>
                  <a:pt x="1261183" y="2666092"/>
                </a:cubicBezTo>
                <a:cubicBezTo>
                  <a:pt x="1284154" y="2666092"/>
                  <a:pt x="1304951" y="2677138"/>
                  <a:pt x="1320008" y="2694998"/>
                </a:cubicBezTo>
                <a:close/>
                <a:moveTo>
                  <a:pt x="1749003" y="2817688"/>
                </a:moveTo>
                <a:cubicBezTo>
                  <a:pt x="1764058" y="2835550"/>
                  <a:pt x="1773369" y="2860222"/>
                  <a:pt x="1773369" y="2887477"/>
                </a:cubicBezTo>
                <a:cubicBezTo>
                  <a:pt x="1773369" y="2941987"/>
                  <a:pt x="1736124" y="2986173"/>
                  <a:pt x="1690178" y="2986173"/>
                </a:cubicBezTo>
                <a:cubicBezTo>
                  <a:pt x="1644235" y="2986173"/>
                  <a:pt x="1606990" y="2941987"/>
                  <a:pt x="1606990" y="2887477"/>
                </a:cubicBezTo>
                <a:cubicBezTo>
                  <a:pt x="1606990" y="2832970"/>
                  <a:pt x="1644235" y="2788781"/>
                  <a:pt x="1690178" y="2788781"/>
                </a:cubicBezTo>
                <a:cubicBezTo>
                  <a:pt x="1713151" y="2788782"/>
                  <a:pt x="1733951" y="2799827"/>
                  <a:pt x="1749003" y="2817688"/>
                </a:cubicBezTo>
                <a:close/>
                <a:moveTo>
                  <a:pt x="1460862" y="2512701"/>
                </a:moveTo>
                <a:cubicBezTo>
                  <a:pt x="1475916" y="2530561"/>
                  <a:pt x="1485227" y="2555233"/>
                  <a:pt x="1485227" y="2582489"/>
                </a:cubicBezTo>
                <a:cubicBezTo>
                  <a:pt x="1485225" y="2636999"/>
                  <a:pt x="1447980" y="2681184"/>
                  <a:pt x="1402037" y="2681184"/>
                </a:cubicBezTo>
                <a:cubicBezTo>
                  <a:pt x="1356091" y="2681184"/>
                  <a:pt x="1318846" y="2636998"/>
                  <a:pt x="1318848" y="2582489"/>
                </a:cubicBezTo>
                <a:cubicBezTo>
                  <a:pt x="1318846" y="2527981"/>
                  <a:pt x="1356091" y="2483795"/>
                  <a:pt x="1402037" y="2483795"/>
                </a:cubicBezTo>
                <a:cubicBezTo>
                  <a:pt x="1425010" y="2483795"/>
                  <a:pt x="1445807" y="2494841"/>
                  <a:pt x="1460862" y="2512701"/>
                </a:cubicBezTo>
                <a:close/>
                <a:moveTo>
                  <a:pt x="1928269" y="2680967"/>
                </a:moveTo>
                <a:cubicBezTo>
                  <a:pt x="1943323" y="2698827"/>
                  <a:pt x="1952637" y="2723499"/>
                  <a:pt x="1952634" y="2750754"/>
                </a:cubicBezTo>
                <a:cubicBezTo>
                  <a:pt x="1952635" y="2805264"/>
                  <a:pt x="1915390" y="2849450"/>
                  <a:pt x="1869444" y="2849450"/>
                </a:cubicBezTo>
                <a:cubicBezTo>
                  <a:pt x="1823500" y="2849450"/>
                  <a:pt x="1786253" y="2805264"/>
                  <a:pt x="1786256" y="2750754"/>
                </a:cubicBezTo>
                <a:cubicBezTo>
                  <a:pt x="1786258" y="2696247"/>
                  <a:pt x="1823501" y="2652058"/>
                  <a:pt x="1869444" y="2652058"/>
                </a:cubicBezTo>
                <a:cubicBezTo>
                  <a:pt x="1892417" y="2652058"/>
                  <a:pt x="1913214" y="2663104"/>
                  <a:pt x="1928269" y="2680967"/>
                </a:cubicBezTo>
                <a:close/>
                <a:moveTo>
                  <a:pt x="1608114" y="2307619"/>
                </a:moveTo>
                <a:cubicBezTo>
                  <a:pt x="1623169" y="2325479"/>
                  <a:pt x="1632480" y="2350151"/>
                  <a:pt x="1632480" y="2377406"/>
                </a:cubicBezTo>
                <a:cubicBezTo>
                  <a:pt x="1632480" y="2431916"/>
                  <a:pt x="1595235" y="2476102"/>
                  <a:pt x="1549289" y="2476102"/>
                </a:cubicBezTo>
                <a:cubicBezTo>
                  <a:pt x="1503346" y="2476102"/>
                  <a:pt x="1466099" y="2431914"/>
                  <a:pt x="1466099" y="2377406"/>
                </a:cubicBezTo>
                <a:cubicBezTo>
                  <a:pt x="1466099" y="2322899"/>
                  <a:pt x="1503346" y="2278710"/>
                  <a:pt x="1549289" y="2278710"/>
                </a:cubicBezTo>
                <a:cubicBezTo>
                  <a:pt x="1572262" y="2278710"/>
                  <a:pt x="1593060" y="2289756"/>
                  <a:pt x="1608114" y="2307619"/>
                </a:cubicBezTo>
                <a:close/>
                <a:moveTo>
                  <a:pt x="1550495" y="2056960"/>
                </a:moveTo>
                <a:cubicBezTo>
                  <a:pt x="1565549" y="2074821"/>
                  <a:pt x="1574860" y="2099495"/>
                  <a:pt x="1574860" y="2126750"/>
                </a:cubicBezTo>
                <a:cubicBezTo>
                  <a:pt x="1574860" y="2181258"/>
                  <a:pt x="1537613" y="2225446"/>
                  <a:pt x="1491670" y="2225446"/>
                </a:cubicBezTo>
                <a:cubicBezTo>
                  <a:pt x="1445724" y="2225446"/>
                  <a:pt x="1408479" y="2181258"/>
                  <a:pt x="1408479" y="2126750"/>
                </a:cubicBezTo>
                <a:cubicBezTo>
                  <a:pt x="1408479" y="2072240"/>
                  <a:pt x="1445724" y="2028054"/>
                  <a:pt x="1491672" y="2028054"/>
                </a:cubicBezTo>
                <a:cubicBezTo>
                  <a:pt x="1514642" y="2028054"/>
                  <a:pt x="1535440" y="2039100"/>
                  <a:pt x="1550495" y="2056960"/>
                </a:cubicBezTo>
                <a:close/>
                <a:moveTo>
                  <a:pt x="2101133" y="2529052"/>
                </a:moveTo>
                <a:cubicBezTo>
                  <a:pt x="2116185" y="2546915"/>
                  <a:pt x="2125496" y="2571587"/>
                  <a:pt x="2125499" y="2598842"/>
                </a:cubicBezTo>
                <a:cubicBezTo>
                  <a:pt x="2125496" y="2653349"/>
                  <a:pt x="2088254" y="2697536"/>
                  <a:pt x="2042308" y="2697535"/>
                </a:cubicBezTo>
                <a:cubicBezTo>
                  <a:pt x="1996367" y="2697535"/>
                  <a:pt x="1959117" y="2653349"/>
                  <a:pt x="1959117" y="2598842"/>
                </a:cubicBezTo>
                <a:cubicBezTo>
                  <a:pt x="1959117" y="2544335"/>
                  <a:pt x="1996365" y="2500146"/>
                  <a:pt x="2042308" y="2500146"/>
                </a:cubicBezTo>
                <a:cubicBezTo>
                  <a:pt x="2065281" y="2500146"/>
                  <a:pt x="2086078" y="2511192"/>
                  <a:pt x="2101133" y="2529052"/>
                </a:cubicBezTo>
                <a:close/>
                <a:moveTo>
                  <a:pt x="1768173" y="2110131"/>
                </a:moveTo>
                <a:cubicBezTo>
                  <a:pt x="1783227" y="2127991"/>
                  <a:pt x="1792538" y="2152663"/>
                  <a:pt x="1792538" y="2179918"/>
                </a:cubicBezTo>
                <a:cubicBezTo>
                  <a:pt x="1792538" y="2234426"/>
                  <a:pt x="1755293" y="2278614"/>
                  <a:pt x="1709350" y="2278614"/>
                </a:cubicBezTo>
                <a:cubicBezTo>
                  <a:pt x="1663404" y="2278614"/>
                  <a:pt x="1626159" y="2234426"/>
                  <a:pt x="1626159" y="2179918"/>
                </a:cubicBezTo>
                <a:cubicBezTo>
                  <a:pt x="1626159" y="2125408"/>
                  <a:pt x="1663404" y="2081225"/>
                  <a:pt x="1709350" y="2081225"/>
                </a:cubicBezTo>
                <a:cubicBezTo>
                  <a:pt x="1732323" y="2081224"/>
                  <a:pt x="1753118" y="2092270"/>
                  <a:pt x="1768173" y="2110131"/>
                </a:cubicBezTo>
                <a:close/>
                <a:moveTo>
                  <a:pt x="2286803" y="2422711"/>
                </a:moveTo>
                <a:cubicBezTo>
                  <a:pt x="2301855" y="2440574"/>
                  <a:pt x="2311166" y="2465246"/>
                  <a:pt x="2311166" y="2492501"/>
                </a:cubicBezTo>
                <a:cubicBezTo>
                  <a:pt x="2311166" y="2547009"/>
                  <a:pt x="2273921" y="2591197"/>
                  <a:pt x="2227978" y="2591197"/>
                </a:cubicBezTo>
                <a:cubicBezTo>
                  <a:pt x="2182032" y="2591197"/>
                  <a:pt x="2144787" y="2547009"/>
                  <a:pt x="2144787" y="2492501"/>
                </a:cubicBezTo>
                <a:cubicBezTo>
                  <a:pt x="2144787" y="2437994"/>
                  <a:pt x="2182032" y="2393805"/>
                  <a:pt x="2227978" y="2393805"/>
                </a:cubicBezTo>
                <a:cubicBezTo>
                  <a:pt x="2250951" y="2393805"/>
                  <a:pt x="2271748" y="2404851"/>
                  <a:pt x="2286803" y="2422711"/>
                </a:cubicBezTo>
                <a:close/>
                <a:moveTo>
                  <a:pt x="1691343" y="1874661"/>
                </a:moveTo>
                <a:cubicBezTo>
                  <a:pt x="1706397" y="1892524"/>
                  <a:pt x="1715709" y="1917196"/>
                  <a:pt x="1715709" y="1944451"/>
                </a:cubicBezTo>
                <a:cubicBezTo>
                  <a:pt x="1715709" y="1998958"/>
                  <a:pt x="1678466" y="2043147"/>
                  <a:pt x="1632521" y="2043147"/>
                </a:cubicBezTo>
                <a:cubicBezTo>
                  <a:pt x="1586577" y="2043147"/>
                  <a:pt x="1549330" y="1998958"/>
                  <a:pt x="1549330" y="1944451"/>
                </a:cubicBezTo>
                <a:cubicBezTo>
                  <a:pt x="1549330" y="1889943"/>
                  <a:pt x="1586577" y="1845755"/>
                  <a:pt x="1632520" y="1845755"/>
                </a:cubicBezTo>
                <a:cubicBezTo>
                  <a:pt x="1655493" y="1845755"/>
                  <a:pt x="1676291" y="1856801"/>
                  <a:pt x="1691343" y="1874661"/>
                </a:cubicBezTo>
                <a:close/>
                <a:moveTo>
                  <a:pt x="1934635" y="1958216"/>
                </a:moveTo>
                <a:cubicBezTo>
                  <a:pt x="1949690" y="1976074"/>
                  <a:pt x="1959001" y="2000749"/>
                  <a:pt x="1959001" y="2028004"/>
                </a:cubicBezTo>
                <a:cubicBezTo>
                  <a:pt x="1959001" y="2082511"/>
                  <a:pt x="1921753" y="2126700"/>
                  <a:pt x="1875813" y="2126699"/>
                </a:cubicBezTo>
                <a:cubicBezTo>
                  <a:pt x="1829867" y="2126699"/>
                  <a:pt x="1792622" y="2082511"/>
                  <a:pt x="1792622" y="2028004"/>
                </a:cubicBezTo>
                <a:cubicBezTo>
                  <a:pt x="1792622" y="1973494"/>
                  <a:pt x="1829867" y="1929310"/>
                  <a:pt x="1875810" y="1929310"/>
                </a:cubicBezTo>
                <a:cubicBezTo>
                  <a:pt x="1898783" y="1929310"/>
                  <a:pt x="1919581" y="1940356"/>
                  <a:pt x="1934635" y="1958216"/>
                </a:cubicBezTo>
                <a:close/>
                <a:moveTo>
                  <a:pt x="2466066" y="2331562"/>
                </a:moveTo>
                <a:cubicBezTo>
                  <a:pt x="2481121" y="2349424"/>
                  <a:pt x="2490432" y="2374096"/>
                  <a:pt x="2490432" y="2401351"/>
                </a:cubicBezTo>
                <a:cubicBezTo>
                  <a:pt x="2490432" y="2455857"/>
                  <a:pt x="2453187" y="2500045"/>
                  <a:pt x="2407244" y="2500045"/>
                </a:cubicBezTo>
                <a:cubicBezTo>
                  <a:pt x="2361298" y="2500045"/>
                  <a:pt x="2324053" y="2455859"/>
                  <a:pt x="2324053" y="2401352"/>
                </a:cubicBezTo>
                <a:cubicBezTo>
                  <a:pt x="2324053" y="2346844"/>
                  <a:pt x="2361298" y="2302655"/>
                  <a:pt x="2407244" y="2302656"/>
                </a:cubicBezTo>
                <a:cubicBezTo>
                  <a:pt x="2430214" y="2302655"/>
                  <a:pt x="2451012" y="2313701"/>
                  <a:pt x="2466066" y="2331562"/>
                </a:cubicBezTo>
                <a:close/>
                <a:moveTo>
                  <a:pt x="1806587" y="1677175"/>
                </a:moveTo>
                <a:cubicBezTo>
                  <a:pt x="1821642" y="1695035"/>
                  <a:pt x="1830953" y="1719710"/>
                  <a:pt x="1830953" y="1746965"/>
                </a:cubicBezTo>
                <a:cubicBezTo>
                  <a:pt x="1830953" y="1801472"/>
                  <a:pt x="1793708" y="1845661"/>
                  <a:pt x="1747765" y="1845661"/>
                </a:cubicBezTo>
                <a:cubicBezTo>
                  <a:pt x="1701819" y="1845661"/>
                  <a:pt x="1664574" y="1801473"/>
                  <a:pt x="1664574" y="1746965"/>
                </a:cubicBezTo>
                <a:cubicBezTo>
                  <a:pt x="1664574" y="1692455"/>
                  <a:pt x="1701819" y="1648269"/>
                  <a:pt x="1747765" y="1648269"/>
                </a:cubicBezTo>
                <a:cubicBezTo>
                  <a:pt x="1770735" y="1648269"/>
                  <a:pt x="1791533" y="1659315"/>
                  <a:pt x="1806587" y="1677175"/>
                </a:cubicBezTo>
                <a:close/>
                <a:moveTo>
                  <a:pt x="2645332" y="2293585"/>
                </a:moveTo>
                <a:cubicBezTo>
                  <a:pt x="2660386" y="2311445"/>
                  <a:pt x="2669698" y="2336117"/>
                  <a:pt x="2669698" y="2363372"/>
                </a:cubicBezTo>
                <a:cubicBezTo>
                  <a:pt x="2669698" y="2417882"/>
                  <a:pt x="2632453" y="2462066"/>
                  <a:pt x="2586507" y="2462066"/>
                </a:cubicBezTo>
                <a:cubicBezTo>
                  <a:pt x="2540564" y="2462066"/>
                  <a:pt x="2503321" y="2417882"/>
                  <a:pt x="2503321" y="2363372"/>
                </a:cubicBezTo>
                <a:cubicBezTo>
                  <a:pt x="2503321" y="2308865"/>
                  <a:pt x="2540563" y="2264676"/>
                  <a:pt x="2586507" y="2264676"/>
                </a:cubicBezTo>
                <a:cubicBezTo>
                  <a:pt x="2609480" y="2264676"/>
                  <a:pt x="2630277" y="2275722"/>
                  <a:pt x="2645332" y="2293585"/>
                </a:cubicBezTo>
                <a:close/>
                <a:moveTo>
                  <a:pt x="2107499" y="1791111"/>
                </a:moveTo>
                <a:cubicBezTo>
                  <a:pt x="2122554" y="1808971"/>
                  <a:pt x="2131865" y="1833645"/>
                  <a:pt x="2131865" y="1860898"/>
                </a:cubicBezTo>
                <a:cubicBezTo>
                  <a:pt x="2131865" y="1915408"/>
                  <a:pt x="2094617" y="1959594"/>
                  <a:pt x="2048674" y="1959594"/>
                </a:cubicBezTo>
                <a:cubicBezTo>
                  <a:pt x="2002731" y="1959594"/>
                  <a:pt x="1965486" y="1915408"/>
                  <a:pt x="1965486" y="1860898"/>
                </a:cubicBezTo>
                <a:cubicBezTo>
                  <a:pt x="1965486" y="1806393"/>
                  <a:pt x="2002731" y="1762204"/>
                  <a:pt x="2048674" y="1762204"/>
                </a:cubicBezTo>
                <a:cubicBezTo>
                  <a:pt x="2071647" y="1762205"/>
                  <a:pt x="2092442" y="1773250"/>
                  <a:pt x="2107499" y="1791111"/>
                </a:cubicBezTo>
                <a:close/>
                <a:moveTo>
                  <a:pt x="1934635" y="1456899"/>
                </a:moveTo>
                <a:cubicBezTo>
                  <a:pt x="1949690" y="1474762"/>
                  <a:pt x="1959001" y="1499434"/>
                  <a:pt x="1959001" y="1526689"/>
                </a:cubicBezTo>
                <a:cubicBezTo>
                  <a:pt x="1959001" y="1581197"/>
                  <a:pt x="1921753" y="1625383"/>
                  <a:pt x="1875813" y="1625382"/>
                </a:cubicBezTo>
                <a:cubicBezTo>
                  <a:pt x="1829867" y="1625382"/>
                  <a:pt x="1792622" y="1581199"/>
                  <a:pt x="1792622" y="1526689"/>
                </a:cubicBezTo>
                <a:cubicBezTo>
                  <a:pt x="1792622" y="1472181"/>
                  <a:pt x="1829867" y="1427993"/>
                  <a:pt x="1875813" y="1427993"/>
                </a:cubicBezTo>
                <a:cubicBezTo>
                  <a:pt x="1898783" y="1427993"/>
                  <a:pt x="1919581" y="1439039"/>
                  <a:pt x="1934635" y="1456899"/>
                </a:cubicBezTo>
                <a:close/>
                <a:moveTo>
                  <a:pt x="2837403" y="2217626"/>
                </a:moveTo>
                <a:cubicBezTo>
                  <a:pt x="2852458" y="2235489"/>
                  <a:pt x="2861772" y="2260161"/>
                  <a:pt x="2861769" y="2287416"/>
                </a:cubicBezTo>
                <a:cubicBezTo>
                  <a:pt x="2861769" y="2341924"/>
                  <a:pt x="2824522" y="2386112"/>
                  <a:pt x="2778579" y="2386112"/>
                </a:cubicBezTo>
                <a:cubicBezTo>
                  <a:pt x="2732635" y="2386112"/>
                  <a:pt x="2695390" y="2341924"/>
                  <a:pt x="2695390" y="2287416"/>
                </a:cubicBezTo>
                <a:cubicBezTo>
                  <a:pt x="2695390" y="2232906"/>
                  <a:pt x="2732635" y="2188720"/>
                  <a:pt x="2778578" y="2188720"/>
                </a:cubicBezTo>
                <a:cubicBezTo>
                  <a:pt x="2801549" y="2188721"/>
                  <a:pt x="2822349" y="2199766"/>
                  <a:pt x="2837403" y="2217626"/>
                </a:cubicBezTo>
                <a:close/>
                <a:moveTo>
                  <a:pt x="2305972" y="1631599"/>
                </a:moveTo>
                <a:cubicBezTo>
                  <a:pt x="2321027" y="1649459"/>
                  <a:pt x="2330338" y="1674134"/>
                  <a:pt x="2330338" y="1701389"/>
                </a:cubicBezTo>
                <a:cubicBezTo>
                  <a:pt x="2330338" y="1755897"/>
                  <a:pt x="2293091" y="1800085"/>
                  <a:pt x="2247147" y="1800085"/>
                </a:cubicBezTo>
                <a:cubicBezTo>
                  <a:pt x="2201204" y="1800085"/>
                  <a:pt x="2163959" y="1755896"/>
                  <a:pt x="2163959" y="1701389"/>
                </a:cubicBezTo>
                <a:cubicBezTo>
                  <a:pt x="2163959" y="1646881"/>
                  <a:pt x="2201201" y="1602693"/>
                  <a:pt x="2247147" y="1602693"/>
                </a:cubicBezTo>
                <a:cubicBezTo>
                  <a:pt x="2270118" y="1602693"/>
                  <a:pt x="2290918" y="1613739"/>
                  <a:pt x="2305972" y="1631599"/>
                </a:cubicBezTo>
                <a:close/>
                <a:moveTo>
                  <a:pt x="3023071" y="2179650"/>
                </a:moveTo>
                <a:cubicBezTo>
                  <a:pt x="3038125" y="2197510"/>
                  <a:pt x="3047436" y="2222182"/>
                  <a:pt x="3047436" y="2249437"/>
                </a:cubicBezTo>
                <a:cubicBezTo>
                  <a:pt x="3047436" y="2303944"/>
                  <a:pt x="3010192" y="2348133"/>
                  <a:pt x="2964245" y="2348133"/>
                </a:cubicBezTo>
                <a:cubicBezTo>
                  <a:pt x="2918303" y="2348133"/>
                  <a:pt x="2881057" y="2303944"/>
                  <a:pt x="2881058" y="2249437"/>
                </a:cubicBezTo>
                <a:cubicBezTo>
                  <a:pt x="2881060" y="2194930"/>
                  <a:pt x="2918302" y="2150744"/>
                  <a:pt x="2964246" y="2150744"/>
                </a:cubicBezTo>
                <a:cubicBezTo>
                  <a:pt x="2987219" y="2150744"/>
                  <a:pt x="3008016" y="2161789"/>
                  <a:pt x="3023071" y="2179650"/>
                </a:cubicBezTo>
                <a:close/>
                <a:moveTo>
                  <a:pt x="2088289" y="1244220"/>
                </a:moveTo>
                <a:cubicBezTo>
                  <a:pt x="2103344" y="1262080"/>
                  <a:pt x="2112655" y="1286755"/>
                  <a:pt x="2112655" y="1314010"/>
                </a:cubicBezTo>
                <a:cubicBezTo>
                  <a:pt x="2112655" y="1368517"/>
                  <a:pt x="2075410" y="1412706"/>
                  <a:pt x="2029464" y="1412706"/>
                </a:cubicBezTo>
                <a:cubicBezTo>
                  <a:pt x="1983524" y="1412706"/>
                  <a:pt x="1946276" y="1368517"/>
                  <a:pt x="1946276" y="1314010"/>
                </a:cubicBezTo>
                <a:cubicBezTo>
                  <a:pt x="1946276" y="1259500"/>
                  <a:pt x="1983523" y="1215314"/>
                  <a:pt x="2029467" y="1215314"/>
                </a:cubicBezTo>
                <a:cubicBezTo>
                  <a:pt x="2052437" y="1215314"/>
                  <a:pt x="2073235" y="1226360"/>
                  <a:pt x="2088289" y="1244220"/>
                </a:cubicBezTo>
                <a:close/>
                <a:moveTo>
                  <a:pt x="3208741" y="2111288"/>
                </a:moveTo>
                <a:cubicBezTo>
                  <a:pt x="3223795" y="2129148"/>
                  <a:pt x="3233106" y="2153823"/>
                  <a:pt x="3233106" y="2181078"/>
                </a:cubicBezTo>
                <a:cubicBezTo>
                  <a:pt x="3233104" y="2235585"/>
                  <a:pt x="3195861" y="2279774"/>
                  <a:pt x="3149916" y="2279774"/>
                </a:cubicBezTo>
                <a:cubicBezTo>
                  <a:pt x="3103972" y="2279771"/>
                  <a:pt x="3066725" y="2235586"/>
                  <a:pt x="3066727" y="2181075"/>
                </a:cubicBezTo>
                <a:cubicBezTo>
                  <a:pt x="3066725" y="2126568"/>
                  <a:pt x="3103972" y="2082379"/>
                  <a:pt x="3149918" y="2082379"/>
                </a:cubicBezTo>
                <a:cubicBezTo>
                  <a:pt x="3172888" y="2082379"/>
                  <a:pt x="3193686" y="2093425"/>
                  <a:pt x="3208741" y="2111288"/>
                </a:cubicBezTo>
                <a:close/>
                <a:moveTo>
                  <a:pt x="2504445" y="1479687"/>
                </a:moveTo>
                <a:cubicBezTo>
                  <a:pt x="2519500" y="1497547"/>
                  <a:pt x="2528811" y="1522222"/>
                  <a:pt x="2528811" y="1549477"/>
                </a:cubicBezTo>
                <a:cubicBezTo>
                  <a:pt x="2528811" y="1603982"/>
                  <a:pt x="2491566" y="1648170"/>
                  <a:pt x="2445620" y="1648171"/>
                </a:cubicBezTo>
                <a:cubicBezTo>
                  <a:pt x="2399677" y="1648170"/>
                  <a:pt x="2362430" y="1603982"/>
                  <a:pt x="2362430" y="1549477"/>
                </a:cubicBezTo>
                <a:cubicBezTo>
                  <a:pt x="2362430" y="1494967"/>
                  <a:pt x="2399677" y="1450781"/>
                  <a:pt x="2445620" y="1450781"/>
                </a:cubicBezTo>
                <a:cubicBezTo>
                  <a:pt x="2468594" y="1450781"/>
                  <a:pt x="2489391" y="1461827"/>
                  <a:pt x="2504445" y="1479687"/>
                </a:cubicBezTo>
                <a:close/>
                <a:moveTo>
                  <a:pt x="2261156" y="1084709"/>
                </a:moveTo>
                <a:cubicBezTo>
                  <a:pt x="2276211" y="1102571"/>
                  <a:pt x="2285522" y="1127244"/>
                  <a:pt x="2285522" y="1154498"/>
                </a:cubicBezTo>
                <a:cubicBezTo>
                  <a:pt x="2285522" y="1209006"/>
                  <a:pt x="2248277" y="1253192"/>
                  <a:pt x="2202331" y="1253194"/>
                </a:cubicBezTo>
                <a:cubicBezTo>
                  <a:pt x="2156385" y="1253194"/>
                  <a:pt x="2119143" y="1209006"/>
                  <a:pt x="2119143" y="1154499"/>
                </a:cubicBezTo>
                <a:cubicBezTo>
                  <a:pt x="2119143" y="1099991"/>
                  <a:pt x="2156385" y="1055803"/>
                  <a:pt x="2202331" y="1055802"/>
                </a:cubicBezTo>
                <a:cubicBezTo>
                  <a:pt x="2225304" y="1055802"/>
                  <a:pt x="2246102" y="1066848"/>
                  <a:pt x="2261156" y="1084709"/>
                </a:cubicBezTo>
                <a:close/>
                <a:moveTo>
                  <a:pt x="2107499" y="932794"/>
                </a:moveTo>
                <a:cubicBezTo>
                  <a:pt x="2122554" y="950657"/>
                  <a:pt x="2131865" y="975329"/>
                  <a:pt x="2131865" y="1002584"/>
                </a:cubicBezTo>
                <a:cubicBezTo>
                  <a:pt x="2131865" y="1057094"/>
                  <a:pt x="2094617" y="1101280"/>
                  <a:pt x="2048674" y="1101280"/>
                </a:cubicBezTo>
                <a:cubicBezTo>
                  <a:pt x="2002731" y="1101280"/>
                  <a:pt x="1965486" y="1057094"/>
                  <a:pt x="1965486" y="1002584"/>
                </a:cubicBezTo>
                <a:cubicBezTo>
                  <a:pt x="1965486" y="948076"/>
                  <a:pt x="2002731" y="903888"/>
                  <a:pt x="2048674" y="903888"/>
                </a:cubicBezTo>
                <a:cubicBezTo>
                  <a:pt x="2071647" y="903888"/>
                  <a:pt x="2092442" y="914934"/>
                  <a:pt x="2107499" y="932794"/>
                </a:cubicBezTo>
                <a:close/>
                <a:moveTo>
                  <a:pt x="3400812" y="2050518"/>
                </a:moveTo>
                <a:cubicBezTo>
                  <a:pt x="3415864" y="2068381"/>
                  <a:pt x="3425175" y="2093053"/>
                  <a:pt x="3425176" y="2120308"/>
                </a:cubicBezTo>
                <a:cubicBezTo>
                  <a:pt x="3425175" y="2174818"/>
                  <a:pt x="3387930" y="2219004"/>
                  <a:pt x="3341987" y="2219004"/>
                </a:cubicBezTo>
                <a:cubicBezTo>
                  <a:pt x="3296041" y="2219004"/>
                  <a:pt x="3258796" y="2174818"/>
                  <a:pt x="3258796" y="2120308"/>
                </a:cubicBezTo>
                <a:cubicBezTo>
                  <a:pt x="3258796" y="2065801"/>
                  <a:pt x="3296041" y="2021612"/>
                  <a:pt x="3341987" y="2021612"/>
                </a:cubicBezTo>
                <a:cubicBezTo>
                  <a:pt x="3364960" y="2021612"/>
                  <a:pt x="3385758" y="2032658"/>
                  <a:pt x="3400812" y="2050518"/>
                </a:cubicBezTo>
                <a:close/>
                <a:moveTo>
                  <a:pt x="2734929" y="1403729"/>
                </a:moveTo>
                <a:cubicBezTo>
                  <a:pt x="2749984" y="1421591"/>
                  <a:pt x="2759295" y="1446264"/>
                  <a:pt x="2759295" y="1473519"/>
                </a:cubicBezTo>
                <a:cubicBezTo>
                  <a:pt x="2759295" y="1528026"/>
                  <a:pt x="2722050" y="1572215"/>
                  <a:pt x="2676107" y="1572214"/>
                </a:cubicBezTo>
                <a:cubicBezTo>
                  <a:pt x="2630161" y="1572214"/>
                  <a:pt x="2592916" y="1528029"/>
                  <a:pt x="2592916" y="1473519"/>
                </a:cubicBezTo>
                <a:cubicBezTo>
                  <a:pt x="2592916" y="1419011"/>
                  <a:pt x="2630161" y="1374823"/>
                  <a:pt x="2676107" y="1374823"/>
                </a:cubicBezTo>
                <a:cubicBezTo>
                  <a:pt x="2699080" y="1374823"/>
                  <a:pt x="2719875" y="1385868"/>
                  <a:pt x="2734929" y="1403729"/>
                </a:cubicBezTo>
                <a:close/>
                <a:moveTo>
                  <a:pt x="3586480" y="1997350"/>
                </a:moveTo>
                <a:cubicBezTo>
                  <a:pt x="3601534" y="2015210"/>
                  <a:pt x="3610845" y="2039883"/>
                  <a:pt x="3610845" y="2067138"/>
                </a:cubicBezTo>
                <a:cubicBezTo>
                  <a:pt x="3610845" y="2121648"/>
                  <a:pt x="3573600" y="2165833"/>
                  <a:pt x="3527654" y="2165833"/>
                </a:cubicBezTo>
                <a:cubicBezTo>
                  <a:pt x="3481714" y="2165833"/>
                  <a:pt x="3444466" y="2121648"/>
                  <a:pt x="3444466" y="2067138"/>
                </a:cubicBezTo>
                <a:cubicBezTo>
                  <a:pt x="3444466" y="2012630"/>
                  <a:pt x="3481716" y="1968444"/>
                  <a:pt x="3527655" y="1968444"/>
                </a:cubicBezTo>
                <a:cubicBezTo>
                  <a:pt x="3550627" y="1968444"/>
                  <a:pt x="3571425" y="1979490"/>
                  <a:pt x="3586480" y="1997350"/>
                </a:cubicBezTo>
                <a:close/>
                <a:moveTo>
                  <a:pt x="2446826" y="947988"/>
                </a:moveTo>
                <a:cubicBezTo>
                  <a:pt x="2461880" y="965848"/>
                  <a:pt x="2471191" y="990520"/>
                  <a:pt x="2471192" y="1017775"/>
                </a:cubicBezTo>
                <a:cubicBezTo>
                  <a:pt x="2471192" y="1072285"/>
                  <a:pt x="2433944" y="1116474"/>
                  <a:pt x="2388001" y="1116474"/>
                </a:cubicBezTo>
                <a:cubicBezTo>
                  <a:pt x="2342055" y="1116474"/>
                  <a:pt x="2304810" y="1072285"/>
                  <a:pt x="2304810" y="1017778"/>
                </a:cubicBezTo>
                <a:cubicBezTo>
                  <a:pt x="2304810" y="963268"/>
                  <a:pt x="2342055" y="919082"/>
                  <a:pt x="2388001" y="919082"/>
                </a:cubicBezTo>
                <a:cubicBezTo>
                  <a:pt x="2410974" y="919079"/>
                  <a:pt x="2431771" y="930128"/>
                  <a:pt x="2446826" y="947988"/>
                </a:cubicBezTo>
                <a:close/>
                <a:moveTo>
                  <a:pt x="2229143" y="735309"/>
                </a:moveTo>
                <a:cubicBezTo>
                  <a:pt x="2244197" y="753169"/>
                  <a:pt x="2253509" y="777843"/>
                  <a:pt x="2253508" y="805096"/>
                </a:cubicBezTo>
                <a:cubicBezTo>
                  <a:pt x="2253508" y="859606"/>
                  <a:pt x="2216263" y="903792"/>
                  <a:pt x="2170320" y="903792"/>
                </a:cubicBezTo>
                <a:cubicBezTo>
                  <a:pt x="2124374" y="903792"/>
                  <a:pt x="2087132" y="859606"/>
                  <a:pt x="2087132" y="805096"/>
                </a:cubicBezTo>
                <a:cubicBezTo>
                  <a:pt x="2087129" y="750591"/>
                  <a:pt x="2124374" y="706403"/>
                  <a:pt x="2170320" y="706402"/>
                </a:cubicBezTo>
                <a:cubicBezTo>
                  <a:pt x="2193293" y="706403"/>
                  <a:pt x="2214088" y="717448"/>
                  <a:pt x="2229143" y="735309"/>
                </a:cubicBezTo>
                <a:close/>
                <a:moveTo>
                  <a:pt x="2959014" y="1350561"/>
                </a:moveTo>
                <a:cubicBezTo>
                  <a:pt x="2974066" y="1368421"/>
                  <a:pt x="2983380" y="1393096"/>
                  <a:pt x="2983377" y="1420351"/>
                </a:cubicBezTo>
                <a:cubicBezTo>
                  <a:pt x="2983380" y="1474858"/>
                  <a:pt x="2946132" y="1519044"/>
                  <a:pt x="2900189" y="1519044"/>
                </a:cubicBezTo>
                <a:cubicBezTo>
                  <a:pt x="2854246" y="1519044"/>
                  <a:pt x="2817001" y="1474856"/>
                  <a:pt x="2817003" y="1420351"/>
                </a:cubicBezTo>
                <a:cubicBezTo>
                  <a:pt x="2817001" y="1365841"/>
                  <a:pt x="2854246" y="1321655"/>
                  <a:pt x="2900189" y="1321655"/>
                </a:cubicBezTo>
                <a:cubicBezTo>
                  <a:pt x="2923162" y="1321655"/>
                  <a:pt x="2943957" y="1332701"/>
                  <a:pt x="2959014" y="1350561"/>
                </a:cubicBezTo>
                <a:close/>
                <a:moveTo>
                  <a:pt x="3778551" y="1928989"/>
                </a:moveTo>
                <a:cubicBezTo>
                  <a:pt x="3793605" y="1946849"/>
                  <a:pt x="3802917" y="1971521"/>
                  <a:pt x="3802917" y="1998776"/>
                </a:cubicBezTo>
                <a:cubicBezTo>
                  <a:pt x="3802917" y="2053283"/>
                  <a:pt x="3765674" y="2097472"/>
                  <a:pt x="3719728" y="2097472"/>
                </a:cubicBezTo>
                <a:cubicBezTo>
                  <a:pt x="3673780" y="2097472"/>
                  <a:pt x="3636538" y="2053283"/>
                  <a:pt x="3636538" y="1998776"/>
                </a:cubicBezTo>
                <a:cubicBezTo>
                  <a:pt x="3636538" y="1944268"/>
                  <a:pt x="3673780" y="1900082"/>
                  <a:pt x="3719726" y="1900082"/>
                </a:cubicBezTo>
                <a:cubicBezTo>
                  <a:pt x="3742699" y="1900082"/>
                  <a:pt x="3763497" y="1911128"/>
                  <a:pt x="3778551" y="1928989"/>
                </a:cubicBezTo>
                <a:close/>
                <a:moveTo>
                  <a:pt x="3189498" y="1304987"/>
                </a:moveTo>
                <a:cubicBezTo>
                  <a:pt x="3204552" y="1322847"/>
                  <a:pt x="3213863" y="1347520"/>
                  <a:pt x="3213863" y="1374775"/>
                </a:cubicBezTo>
                <a:cubicBezTo>
                  <a:pt x="3213863" y="1429282"/>
                  <a:pt x="3176619" y="1473471"/>
                  <a:pt x="3130673" y="1473471"/>
                </a:cubicBezTo>
                <a:cubicBezTo>
                  <a:pt x="3084729" y="1473470"/>
                  <a:pt x="3047484" y="1429282"/>
                  <a:pt x="3047484" y="1374775"/>
                </a:cubicBezTo>
                <a:cubicBezTo>
                  <a:pt x="3047484" y="1320267"/>
                  <a:pt x="3084729" y="1276081"/>
                  <a:pt x="3130673" y="1276081"/>
                </a:cubicBezTo>
                <a:cubicBezTo>
                  <a:pt x="3153646" y="1276081"/>
                  <a:pt x="3174443" y="1287127"/>
                  <a:pt x="3189498" y="1304987"/>
                </a:cubicBezTo>
                <a:close/>
                <a:moveTo>
                  <a:pt x="2638892" y="818861"/>
                </a:moveTo>
                <a:cubicBezTo>
                  <a:pt x="2653947" y="836722"/>
                  <a:pt x="2663258" y="861396"/>
                  <a:pt x="2663258" y="888651"/>
                </a:cubicBezTo>
                <a:cubicBezTo>
                  <a:pt x="2663258" y="943156"/>
                  <a:pt x="2626016" y="987345"/>
                  <a:pt x="2580070" y="987345"/>
                </a:cubicBezTo>
                <a:cubicBezTo>
                  <a:pt x="2534126" y="987345"/>
                  <a:pt x="2496882" y="943156"/>
                  <a:pt x="2496881" y="888651"/>
                </a:cubicBezTo>
                <a:cubicBezTo>
                  <a:pt x="2496881" y="834144"/>
                  <a:pt x="2534126" y="789955"/>
                  <a:pt x="2580070" y="789955"/>
                </a:cubicBezTo>
                <a:cubicBezTo>
                  <a:pt x="2603043" y="789955"/>
                  <a:pt x="2623840" y="801001"/>
                  <a:pt x="2638892" y="818861"/>
                </a:cubicBezTo>
                <a:close/>
                <a:moveTo>
                  <a:pt x="2350789" y="545417"/>
                </a:moveTo>
                <a:cubicBezTo>
                  <a:pt x="2365843" y="563278"/>
                  <a:pt x="2375154" y="587950"/>
                  <a:pt x="2375155" y="615205"/>
                </a:cubicBezTo>
                <a:cubicBezTo>
                  <a:pt x="2375154" y="669710"/>
                  <a:pt x="2337910" y="713898"/>
                  <a:pt x="2291964" y="713898"/>
                </a:cubicBezTo>
                <a:cubicBezTo>
                  <a:pt x="2246018" y="713898"/>
                  <a:pt x="2208773" y="669712"/>
                  <a:pt x="2208775" y="615205"/>
                </a:cubicBezTo>
                <a:cubicBezTo>
                  <a:pt x="2208773" y="560697"/>
                  <a:pt x="2246018" y="516509"/>
                  <a:pt x="2291964" y="516509"/>
                </a:cubicBezTo>
                <a:cubicBezTo>
                  <a:pt x="2314937" y="516509"/>
                  <a:pt x="2335735" y="527557"/>
                  <a:pt x="2350789" y="545417"/>
                </a:cubicBezTo>
                <a:close/>
                <a:moveTo>
                  <a:pt x="3951413" y="1822650"/>
                </a:moveTo>
                <a:cubicBezTo>
                  <a:pt x="3966467" y="1840510"/>
                  <a:pt x="3975778" y="1865183"/>
                  <a:pt x="3975778" y="1892438"/>
                </a:cubicBezTo>
                <a:cubicBezTo>
                  <a:pt x="3975778" y="1946945"/>
                  <a:pt x="3938533" y="1991133"/>
                  <a:pt x="3892588" y="1991133"/>
                </a:cubicBezTo>
                <a:cubicBezTo>
                  <a:pt x="3846647" y="1991133"/>
                  <a:pt x="3809402" y="1946945"/>
                  <a:pt x="3809402" y="1892438"/>
                </a:cubicBezTo>
                <a:cubicBezTo>
                  <a:pt x="3809402" y="1837930"/>
                  <a:pt x="3846644" y="1793742"/>
                  <a:pt x="3892588" y="1793742"/>
                </a:cubicBezTo>
                <a:cubicBezTo>
                  <a:pt x="3915560" y="1793742"/>
                  <a:pt x="3936358" y="1804788"/>
                  <a:pt x="3951413" y="1822650"/>
                </a:cubicBezTo>
                <a:close/>
                <a:moveTo>
                  <a:pt x="3426386" y="1304985"/>
                </a:moveTo>
                <a:cubicBezTo>
                  <a:pt x="3441440" y="1322848"/>
                  <a:pt x="3450751" y="1347520"/>
                  <a:pt x="3450751" y="1374775"/>
                </a:cubicBezTo>
                <a:cubicBezTo>
                  <a:pt x="3450751" y="1429282"/>
                  <a:pt x="3413506" y="1473468"/>
                  <a:pt x="3367561" y="1473468"/>
                </a:cubicBezTo>
                <a:cubicBezTo>
                  <a:pt x="3321615" y="1473468"/>
                  <a:pt x="3284373" y="1429282"/>
                  <a:pt x="3284370" y="1374775"/>
                </a:cubicBezTo>
                <a:cubicBezTo>
                  <a:pt x="3284372" y="1320267"/>
                  <a:pt x="3321615" y="1276079"/>
                  <a:pt x="3367561" y="1276079"/>
                </a:cubicBezTo>
                <a:cubicBezTo>
                  <a:pt x="3390534" y="1276079"/>
                  <a:pt x="3411331" y="1287125"/>
                  <a:pt x="3426386" y="1304985"/>
                </a:cubicBezTo>
                <a:close/>
                <a:moveTo>
                  <a:pt x="2875783" y="720117"/>
                </a:moveTo>
                <a:cubicBezTo>
                  <a:pt x="2890837" y="737978"/>
                  <a:pt x="2900149" y="762650"/>
                  <a:pt x="2900148" y="789905"/>
                </a:cubicBezTo>
                <a:cubicBezTo>
                  <a:pt x="2900148" y="844412"/>
                  <a:pt x="2862903" y="888601"/>
                  <a:pt x="2816960" y="888601"/>
                </a:cubicBezTo>
                <a:cubicBezTo>
                  <a:pt x="2771014" y="888601"/>
                  <a:pt x="2733770" y="844412"/>
                  <a:pt x="2733769" y="789905"/>
                </a:cubicBezTo>
                <a:cubicBezTo>
                  <a:pt x="2733770" y="735397"/>
                  <a:pt x="2771014" y="691211"/>
                  <a:pt x="2816960" y="691211"/>
                </a:cubicBezTo>
                <a:cubicBezTo>
                  <a:pt x="2839931" y="691211"/>
                  <a:pt x="2860728" y="702257"/>
                  <a:pt x="2875783" y="720117"/>
                </a:cubicBezTo>
                <a:close/>
                <a:moveTo>
                  <a:pt x="2510847" y="347929"/>
                </a:moveTo>
                <a:cubicBezTo>
                  <a:pt x="2525902" y="365790"/>
                  <a:pt x="2535213" y="390464"/>
                  <a:pt x="2535213" y="417717"/>
                </a:cubicBezTo>
                <a:cubicBezTo>
                  <a:pt x="2535215" y="472224"/>
                  <a:pt x="2497968" y="516413"/>
                  <a:pt x="2452025" y="516413"/>
                </a:cubicBezTo>
                <a:cubicBezTo>
                  <a:pt x="2406079" y="516413"/>
                  <a:pt x="2368834" y="472224"/>
                  <a:pt x="2368834" y="417717"/>
                </a:cubicBezTo>
                <a:cubicBezTo>
                  <a:pt x="2368834" y="363212"/>
                  <a:pt x="2406079" y="319023"/>
                  <a:pt x="2452025" y="319023"/>
                </a:cubicBezTo>
                <a:cubicBezTo>
                  <a:pt x="2474995" y="319023"/>
                  <a:pt x="2495793" y="330069"/>
                  <a:pt x="2510847" y="347929"/>
                </a:cubicBezTo>
                <a:close/>
                <a:moveTo>
                  <a:pt x="3637665" y="1289793"/>
                </a:moveTo>
                <a:cubicBezTo>
                  <a:pt x="3652719" y="1307654"/>
                  <a:pt x="3662028" y="1332328"/>
                  <a:pt x="3662030" y="1359583"/>
                </a:cubicBezTo>
                <a:cubicBezTo>
                  <a:pt x="3662030" y="1414091"/>
                  <a:pt x="3624788" y="1458277"/>
                  <a:pt x="3578842" y="1458277"/>
                </a:cubicBezTo>
                <a:cubicBezTo>
                  <a:pt x="3532899" y="1458277"/>
                  <a:pt x="3495651" y="1414091"/>
                  <a:pt x="3495651" y="1359583"/>
                </a:cubicBezTo>
                <a:cubicBezTo>
                  <a:pt x="3495649" y="1305076"/>
                  <a:pt x="3532896" y="1260888"/>
                  <a:pt x="3578840" y="1260888"/>
                </a:cubicBezTo>
                <a:cubicBezTo>
                  <a:pt x="3601812" y="1260888"/>
                  <a:pt x="3622610" y="1271933"/>
                  <a:pt x="3637665" y="1289793"/>
                </a:cubicBezTo>
                <a:close/>
                <a:moveTo>
                  <a:pt x="4101314" y="1681397"/>
                </a:moveTo>
                <a:cubicBezTo>
                  <a:pt x="4116366" y="1699257"/>
                  <a:pt x="4125677" y="1723929"/>
                  <a:pt x="4125677" y="1751184"/>
                </a:cubicBezTo>
                <a:cubicBezTo>
                  <a:pt x="4125680" y="1805692"/>
                  <a:pt x="4088435" y="1849880"/>
                  <a:pt x="4042489" y="1849880"/>
                </a:cubicBezTo>
                <a:cubicBezTo>
                  <a:pt x="3996543" y="1849880"/>
                  <a:pt x="3959298" y="1805691"/>
                  <a:pt x="3959298" y="1751184"/>
                </a:cubicBezTo>
                <a:cubicBezTo>
                  <a:pt x="3959298" y="1696676"/>
                  <a:pt x="3996543" y="1652488"/>
                  <a:pt x="4042489" y="1652488"/>
                </a:cubicBezTo>
                <a:cubicBezTo>
                  <a:pt x="4065462" y="1652488"/>
                  <a:pt x="4086259" y="1663534"/>
                  <a:pt x="4101314" y="1681397"/>
                </a:cubicBezTo>
                <a:close/>
                <a:moveTo>
                  <a:pt x="3112668" y="644161"/>
                </a:moveTo>
                <a:cubicBezTo>
                  <a:pt x="3127725" y="662022"/>
                  <a:pt x="3137036" y="686694"/>
                  <a:pt x="3137034" y="713949"/>
                </a:cubicBezTo>
                <a:cubicBezTo>
                  <a:pt x="3137034" y="768459"/>
                  <a:pt x="3099789" y="812642"/>
                  <a:pt x="3053843" y="812642"/>
                </a:cubicBezTo>
                <a:cubicBezTo>
                  <a:pt x="3007902" y="812642"/>
                  <a:pt x="2970655" y="768456"/>
                  <a:pt x="2970655" y="713949"/>
                </a:cubicBezTo>
                <a:cubicBezTo>
                  <a:pt x="2970657" y="659441"/>
                  <a:pt x="3007900" y="615253"/>
                  <a:pt x="3053843" y="615253"/>
                </a:cubicBezTo>
                <a:cubicBezTo>
                  <a:pt x="3076816" y="615253"/>
                  <a:pt x="3097614" y="626299"/>
                  <a:pt x="3112668" y="644161"/>
                </a:cubicBezTo>
                <a:close/>
                <a:moveTo>
                  <a:pt x="2677310" y="203609"/>
                </a:moveTo>
                <a:cubicBezTo>
                  <a:pt x="2692361" y="221472"/>
                  <a:pt x="2701673" y="246144"/>
                  <a:pt x="2701673" y="273399"/>
                </a:cubicBezTo>
                <a:cubicBezTo>
                  <a:pt x="2701673" y="327906"/>
                  <a:pt x="2664433" y="372095"/>
                  <a:pt x="2618485" y="372095"/>
                </a:cubicBezTo>
                <a:cubicBezTo>
                  <a:pt x="2572541" y="372095"/>
                  <a:pt x="2535294" y="327906"/>
                  <a:pt x="2535294" y="273399"/>
                </a:cubicBezTo>
                <a:cubicBezTo>
                  <a:pt x="2535294" y="218891"/>
                  <a:pt x="2572541" y="174703"/>
                  <a:pt x="2618485" y="174703"/>
                </a:cubicBezTo>
                <a:cubicBezTo>
                  <a:pt x="2641457" y="174703"/>
                  <a:pt x="2662255" y="185749"/>
                  <a:pt x="2677310" y="203609"/>
                </a:cubicBezTo>
                <a:close/>
                <a:moveTo>
                  <a:pt x="3861747" y="1229029"/>
                </a:moveTo>
                <a:cubicBezTo>
                  <a:pt x="3876801" y="1246889"/>
                  <a:pt x="3886112" y="1271561"/>
                  <a:pt x="3886112" y="1298816"/>
                </a:cubicBezTo>
                <a:cubicBezTo>
                  <a:pt x="3886112" y="1353326"/>
                  <a:pt x="3848868" y="1397514"/>
                  <a:pt x="3802924" y="1397514"/>
                </a:cubicBezTo>
                <a:cubicBezTo>
                  <a:pt x="3756978" y="1397515"/>
                  <a:pt x="3719734" y="1353326"/>
                  <a:pt x="3719734" y="1298816"/>
                </a:cubicBezTo>
                <a:cubicBezTo>
                  <a:pt x="3719734" y="1244309"/>
                  <a:pt x="3756978" y="1200120"/>
                  <a:pt x="3802924" y="1200120"/>
                </a:cubicBezTo>
                <a:cubicBezTo>
                  <a:pt x="3825895" y="1200120"/>
                  <a:pt x="3846692" y="1211166"/>
                  <a:pt x="3861747" y="1229029"/>
                </a:cubicBezTo>
                <a:close/>
                <a:moveTo>
                  <a:pt x="4170217" y="1462336"/>
                </a:moveTo>
                <a:cubicBezTo>
                  <a:pt x="4185272" y="1480196"/>
                  <a:pt x="4194584" y="1504871"/>
                  <a:pt x="4194584" y="1532126"/>
                </a:cubicBezTo>
                <a:cubicBezTo>
                  <a:pt x="4194581" y="1586633"/>
                  <a:pt x="4157336" y="1630819"/>
                  <a:pt x="4111395" y="1630819"/>
                </a:cubicBezTo>
                <a:cubicBezTo>
                  <a:pt x="4065447" y="1630819"/>
                  <a:pt x="4028202" y="1586633"/>
                  <a:pt x="4028204" y="1532126"/>
                </a:cubicBezTo>
                <a:cubicBezTo>
                  <a:pt x="4028202" y="1477616"/>
                  <a:pt x="4065447" y="1433430"/>
                  <a:pt x="4111392" y="1433430"/>
                </a:cubicBezTo>
                <a:cubicBezTo>
                  <a:pt x="4134363" y="1433430"/>
                  <a:pt x="4155163" y="1444476"/>
                  <a:pt x="4170217" y="1462336"/>
                </a:cubicBezTo>
                <a:close/>
                <a:moveTo>
                  <a:pt x="3317545" y="644161"/>
                </a:moveTo>
                <a:cubicBezTo>
                  <a:pt x="3332600" y="662022"/>
                  <a:pt x="3341911" y="686694"/>
                  <a:pt x="3341914" y="713949"/>
                </a:cubicBezTo>
                <a:cubicBezTo>
                  <a:pt x="3341911" y="768456"/>
                  <a:pt x="3304666" y="812642"/>
                  <a:pt x="3258720" y="812642"/>
                </a:cubicBezTo>
                <a:cubicBezTo>
                  <a:pt x="3212777" y="812642"/>
                  <a:pt x="3175532" y="768459"/>
                  <a:pt x="3175535" y="713949"/>
                </a:cubicBezTo>
                <a:cubicBezTo>
                  <a:pt x="3175532" y="659441"/>
                  <a:pt x="3212777" y="615253"/>
                  <a:pt x="3258720" y="615253"/>
                </a:cubicBezTo>
                <a:cubicBezTo>
                  <a:pt x="3281694" y="615253"/>
                  <a:pt x="3302491" y="626299"/>
                  <a:pt x="3317545" y="644161"/>
                </a:cubicBezTo>
                <a:close/>
                <a:moveTo>
                  <a:pt x="3516019" y="651756"/>
                </a:moveTo>
                <a:cubicBezTo>
                  <a:pt x="3531073" y="669616"/>
                  <a:pt x="3540384" y="694288"/>
                  <a:pt x="3540384" y="721543"/>
                </a:cubicBezTo>
                <a:cubicBezTo>
                  <a:pt x="3540384" y="776053"/>
                  <a:pt x="3503139" y="820239"/>
                  <a:pt x="3457196" y="820239"/>
                </a:cubicBezTo>
                <a:cubicBezTo>
                  <a:pt x="3411250" y="820239"/>
                  <a:pt x="3374003" y="776053"/>
                  <a:pt x="3374003" y="721543"/>
                </a:cubicBezTo>
                <a:cubicBezTo>
                  <a:pt x="3374003" y="667036"/>
                  <a:pt x="3411253" y="622850"/>
                  <a:pt x="3457194" y="622850"/>
                </a:cubicBezTo>
                <a:cubicBezTo>
                  <a:pt x="3480166" y="622850"/>
                  <a:pt x="3500964" y="633896"/>
                  <a:pt x="3516019" y="651756"/>
                </a:cubicBezTo>
                <a:close/>
                <a:moveTo>
                  <a:pt x="4073026" y="1137882"/>
                </a:moveTo>
                <a:cubicBezTo>
                  <a:pt x="4088080" y="1155742"/>
                  <a:pt x="4097391" y="1180414"/>
                  <a:pt x="4097391" y="1207669"/>
                </a:cubicBezTo>
                <a:cubicBezTo>
                  <a:pt x="4097391" y="1262176"/>
                  <a:pt x="4060144" y="1306365"/>
                  <a:pt x="4014201" y="1306365"/>
                </a:cubicBezTo>
                <a:cubicBezTo>
                  <a:pt x="3968255" y="1306365"/>
                  <a:pt x="3931012" y="1262176"/>
                  <a:pt x="3931012" y="1207669"/>
                </a:cubicBezTo>
                <a:cubicBezTo>
                  <a:pt x="3931012" y="1153161"/>
                  <a:pt x="3968255" y="1108975"/>
                  <a:pt x="4014201" y="1108973"/>
                </a:cubicBezTo>
                <a:cubicBezTo>
                  <a:pt x="4037174" y="1108973"/>
                  <a:pt x="4057969" y="1120021"/>
                  <a:pt x="4073026" y="1137882"/>
                </a:cubicBezTo>
                <a:close/>
                <a:moveTo>
                  <a:pt x="2894990" y="82077"/>
                </a:moveTo>
                <a:cubicBezTo>
                  <a:pt x="2910045" y="99940"/>
                  <a:pt x="2919356" y="124612"/>
                  <a:pt x="2919356" y="151867"/>
                </a:cubicBezTo>
                <a:cubicBezTo>
                  <a:pt x="2919356" y="206377"/>
                  <a:pt x="2882108" y="250563"/>
                  <a:pt x="2836165" y="250563"/>
                </a:cubicBezTo>
                <a:cubicBezTo>
                  <a:pt x="2790224" y="250565"/>
                  <a:pt x="2752977" y="206377"/>
                  <a:pt x="2752977" y="151870"/>
                </a:cubicBezTo>
                <a:cubicBezTo>
                  <a:pt x="2752977" y="97359"/>
                  <a:pt x="2790222" y="53171"/>
                  <a:pt x="2836168" y="53171"/>
                </a:cubicBezTo>
                <a:cubicBezTo>
                  <a:pt x="2859141" y="53171"/>
                  <a:pt x="2879936" y="64217"/>
                  <a:pt x="2894990" y="82077"/>
                </a:cubicBezTo>
                <a:close/>
                <a:moveTo>
                  <a:pt x="4253403" y="1250872"/>
                </a:moveTo>
                <a:cubicBezTo>
                  <a:pt x="4268457" y="1268733"/>
                  <a:pt x="4277769" y="1293407"/>
                  <a:pt x="4277769" y="1320662"/>
                </a:cubicBezTo>
                <a:cubicBezTo>
                  <a:pt x="4277769" y="1375170"/>
                  <a:pt x="4240527" y="1419358"/>
                  <a:pt x="4194586" y="1419358"/>
                </a:cubicBezTo>
                <a:cubicBezTo>
                  <a:pt x="4148637" y="1419355"/>
                  <a:pt x="4111392" y="1375169"/>
                  <a:pt x="4111393" y="1320662"/>
                </a:cubicBezTo>
                <a:cubicBezTo>
                  <a:pt x="4111392" y="1266152"/>
                  <a:pt x="4148637" y="1221966"/>
                  <a:pt x="4194580" y="1221964"/>
                </a:cubicBezTo>
                <a:cubicBezTo>
                  <a:pt x="4217554" y="1221966"/>
                  <a:pt x="4238352" y="1233012"/>
                  <a:pt x="4253403" y="1250872"/>
                </a:cubicBezTo>
                <a:close/>
                <a:moveTo>
                  <a:pt x="3714494" y="659353"/>
                </a:moveTo>
                <a:cubicBezTo>
                  <a:pt x="3729546" y="677213"/>
                  <a:pt x="3738857" y="701887"/>
                  <a:pt x="3738857" y="729142"/>
                </a:cubicBezTo>
                <a:cubicBezTo>
                  <a:pt x="3738858" y="783650"/>
                  <a:pt x="3701618" y="827836"/>
                  <a:pt x="3655669" y="827836"/>
                </a:cubicBezTo>
                <a:cubicBezTo>
                  <a:pt x="3609723" y="827836"/>
                  <a:pt x="3572478" y="783650"/>
                  <a:pt x="3572478" y="729140"/>
                </a:cubicBezTo>
                <a:cubicBezTo>
                  <a:pt x="3572479" y="674632"/>
                  <a:pt x="3609726" y="630444"/>
                  <a:pt x="3655669" y="630447"/>
                </a:cubicBezTo>
                <a:cubicBezTo>
                  <a:pt x="3678642" y="630447"/>
                  <a:pt x="3699440" y="641492"/>
                  <a:pt x="3714494" y="659353"/>
                </a:cubicBezTo>
                <a:close/>
                <a:moveTo>
                  <a:pt x="3119072" y="28909"/>
                </a:moveTo>
                <a:cubicBezTo>
                  <a:pt x="3134127" y="46769"/>
                  <a:pt x="3143441" y="71441"/>
                  <a:pt x="3143440" y="98697"/>
                </a:cubicBezTo>
                <a:cubicBezTo>
                  <a:pt x="3143438" y="153207"/>
                  <a:pt x="3106193" y="197392"/>
                  <a:pt x="3060247" y="197392"/>
                </a:cubicBezTo>
                <a:cubicBezTo>
                  <a:pt x="3014304" y="197392"/>
                  <a:pt x="2977059" y="153207"/>
                  <a:pt x="2977062" y="98697"/>
                </a:cubicBezTo>
                <a:cubicBezTo>
                  <a:pt x="2977059" y="44189"/>
                  <a:pt x="3014304" y="0"/>
                  <a:pt x="3060247" y="1"/>
                </a:cubicBezTo>
                <a:cubicBezTo>
                  <a:pt x="3083218" y="1"/>
                  <a:pt x="3104018" y="11046"/>
                  <a:pt x="3119072" y="28909"/>
                </a:cubicBezTo>
                <a:close/>
                <a:moveTo>
                  <a:pt x="4260550" y="1016527"/>
                </a:moveTo>
                <a:cubicBezTo>
                  <a:pt x="4275604" y="1034387"/>
                  <a:pt x="4284915" y="1059062"/>
                  <a:pt x="4284915" y="1086317"/>
                </a:cubicBezTo>
                <a:cubicBezTo>
                  <a:pt x="4284915" y="1140824"/>
                  <a:pt x="4247668" y="1185013"/>
                  <a:pt x="4201725" y="1185013"/>
                </a:cubicBezTo>
                <a:cubicBezTo>
                  <a:pt x="4155781" y="1185013"/>
                  <a:pt x="4118536" y="1140824"/>
                  <a:pt x="4118536" y="1086317"/>
                </a:cubicBezTo>
                <a:cubicBezTo>
                  <a:pt x="4118536" y="1031807"/>
                  <a:pt x="4155783" y="987621"/>
                  <a:pt x="4201727" y="987621"/>
                </a:cubicBezTo>
                <a:cubicBezTo>
                  <a:pt x="4224697" y="987621"/>
                  <a:pt x="4245495" y="998666"/>
                  <a:pt x="4260550" y="1016527"/>
                </a:cubicBezTo>
                <a:close/>
                <a:moveTo>
                  <a:pt x="3938576" y="659353"/>
                </a:moveTo>
                <a:cubicBezTo>
                  <a:pt x="3953631" y="677213"/>
                  <a:pt x="3962942" y="701885"/>
                  <a:pt x="3962942" y="729140"/>
                </a:cubicBezTo>
                <a:cubicBezTo>
                  <a:pt x="3962942" y="783650"/>
                  <a:pt x="3925695" y="827836"/>
                  <a:pt x="3879751" y="827836"/>
                </a:cubicBezTo>
                <a:cubicBezTo>
                  <a:pt x="3833808" y="827836"/>
                  <a:pt x="3796563" y="783650"/>
                  <a:pt x="3796563" y="729142"/>
                </a:cubicBezTo>
                <a:cubicBezTo>
                  <a:pt x="3796563" y="674633"/>
                  <a:pt x="3833808" y="630444"/>
                  <a:pt x="3879751" y="630447"/>
                </a:cubicBezTo>
                <a:cubicBezTo>
                  <a:pt x="3902724" y="630447"/>
                  <a:pt x="3923519" y="641492"/>
                  <a:pt x="3938576" y="659353"/>
                </a:cubicBezTo>
                <a:close/>
                <a:moveTo>
                  <a:pt x="3349556" y="36506"/>
                </a:moveTo>
                <a:cubicBezTo>
                  <a:pt x="3364611" y="54366"/>
                  <a:pt x="3373922" y="79038"/>
                  <a:pt x="3373922" y="106293"/>
                </a:cubicBezTo>
                <a:cubicBezTo>
                  <a:pt x="3373922" y="160801"/>
                  <a:pt x="3336677" y="204989"/>
                  <a:pt x="3290731" y="204987"/>
                </a:cubicBezTo>
                <a:cubicBezTo>
                  <a:pt x="3244788" y="204989"/>
                  <a:pt x="3207543" y="160801"/>
                  <a:pt x="3207543" y="106293"/>
                </a:cubicBezTo>
                <a:cubicBezTo>
                  <a:pt x="3207543" y="51786"/>
                  <a:pt x="3244788" y="7597"/>
                  <a:pt x="3290731" y="7597"/>
                </a:cubicBezTo>
                <a:cubicBezTo>
                  <a:pt x="3313704" y="7597"/>
                  <a:pt x="3334502" y="18643"/>
                  <a:pt x="3349556" y="36506"/>
                </a:cubicBezTo>
                <a:close/>
                <a:moveTo>
                  <a:pt x="4297101" y="819135"/>
                </a:moveTo>
                <a:lnTo>
                  <a:pt x="4311145" y="843849"/>
                </a:lnTo>
                <a:lnTo>
                  <a:pt x="4307850" y="860902"/>
                </a:lnTo>
                <a:cubicBezTo>
                  <a:pt x="4307179" y="880457"/>
                  <a:pt x="4310149" y="899058"/>
                  <a:pt x="4316977" y="915303"/>
                </a:cubicBezTo>
                <a:cubicBezTo>
                  <a:pt x="4308565" y="957166"/>
                  <a:pt x="4276419" y="987621"/>
                  <a:pt x="4238275" y="987621"/>
                </a:cubicBezTo>
                <a:cubicBezTo>
                  <a:pt x="4192332" y="987621"/>
                  <a:pt x="4155087" y="943432"/>
                  <a:pt x="4155087" y="888925"/>
                </a:cubicBezTo>
                <a:cubicBezTo>
                  <a:pt x="4155087" y="834415"/>
                  <a:pt x="4192332" y="790229"/>
                  <a:pt x="4238275" y="790229"/>
                </a:cubicBezTo>
                <a:cubicBezTo>
                  <a:pt x="4261249" y="790229"/>
                  <a:pt x="4282046" y="801275"/>
                  <a:pt x="4297101" y="819135"/>
                </a:cubicBezTo>
                <a:close/>
                <a:moveTo>
                  <a:pt x="4156254" y="636564"/>
                </a:moveTo>
                <a:cubicBezTo>
                  <a:pt x="4171309" y="654427"/>
                  <a:pt x="4180620" y="679099"/>
                  <a:pt x="4180620" y="706354"/>
                </a:cubicBezTo>
                <a:cubicBezTo>
                  <a:pt x="4180620" y="760862"/>
                  <a:pt x="4143375" y="805048"/>
                  <a:pt x="4097429" y="805048"/>
                </a:cubicBezTo>
                <a:cubicBezTo>
                  <a:pt x="4051486" y="805048"/>
                  <a:pt x="4014241" y="760862"/>
                  <a:pt x="4014241" y="706354"/>
                </a:cubicBezTo>
                <a:cubicBezTo>
                  <a:pt x="4014241" y="651847"/>
                  <a:pt x="4051489" y="607658"/>
                  <a:pt x="4097429" y="607658"/>
                </a:cubicBezTo>
                <a:cubicBezTo>
                  <a:pt x="4120402" y="607658"/>
                  <a:pt x="4141200" y="618704"/>
                  <a:pt x="4156254" y="636564"/>
                </a:cubicBezTo>
                <a:close/>
                <a:moveTo>
                  <a:pt x="3592846" y="89674"/>
                </a:moveTo>
                <a:cubicBezTo>
                  <a:pt x="3607898" y="107534"/>
                  <a:pt x="3617211" y="132209"/>
                  <a:pt x="3617211" y="159464"/>
                </a:cubicBezTo>
                <a:cubicBezTo>
                  <a:pt x="3617209" y="213971"/>
                  <a:pt x="3579966" y="258157"/>
                  <a:pt x="3534023" y="258157"/>
                </a:cubicBezTo>
                <a:cubicBezTo>
                  <a:pt x="3488077" y="258157"/>
                  <a:pt x="3450833" y="213971"/>
                  <a:pt x="3450833" y="159464"/>
                </a:cubicBezTo>
                <a:cubicBezTo>
                  <a:pt x="3450832" y="104954"/>
                  <a:pt x="3488077" y="60768"/>
                  <a:pt x="3534023" y="60768"/>
                </a:cubicBezTo>
                <a:cubicBezTo>
                  <a:pt x="3556994" y="60768"/>
                  <a:pt x="3577791" y="71814"/>
                  <a:pt x="3592846" y="89674"/>
                </a:cubicBezTo>
                <a:close/>
                <a:moveTo>
                  <a:pt x="3810526" y="165630"/>
                </a:moveTo>
                <a:cubicBezTo>
                  <a:pt x="3825581" y="183490"/>
                  <a:pt x="3834892" y="208165"/>
                  <a:pt x="3834892" y="235417"/>
                </a:cubicBezTo>
                <a:cubicBezTo>
                  <a:pt x="3834892" y="289927"/>
                  <a:pt x="3797647" y="334113"/>
                  <a:pt x="3751704" y="334113"/>
                </a:cubicBezTo>
                <a:cubicBezTo>
                  <a:pt x="3705760" y="334113"/>
                  <a:pt x="3668513" y="289927"/>
                  <a:pt x="3668513" y="235417"/>
                </a:cubicBezTo>
                <a:cubicBezTo>
                  <a:pt x="3668513" y="180912"/>
                  <a:pt x="3705760" y="136724"/>
                  <a:pt x="3751704" y="136724"/>
                </a:cubicBezTo>
                <a:cubicBezTo>
                  <a:pt x="3774674" y="136724"/>
                  <a:pt x="3795472" y="147770"/>
                  <a:pt x="3810526" y="165630"/>
                </a:cubicBezTo>
                <a:close/>
                <a:moveTo>
                  <a:pt x="4336594" y="570335"/>
                </a:moveTo>
                <a:cubicBezTo>
                  <a:pt x="4350587" y="586934"/>
                  <a:pt x="4359618" y="609421"/>
                  <a:pt x="4358992" y="634483"/>
                </a:cubicBezTo>
                <a:lnTo>
                  <a:pt x="4358539" y="647058"/>
                </a:lnTo>
                <a:cubicBezTo>
                  <a:pt x="4357696" y="698401"/>
                  <a:pt x="4321712" y="738818"/>
                  <a:pt x="4277771" y="738818"/>
                </a:cubicBezTo>
                <a:cubicBezTo>
                  <a:pt x="4231823" y="738818"/>
                  <a:pt x="4194581" y="694632"/>
                  <a:pt x="4194580" y="640122"/>
                </a:cubicBezTo>
                <a:cubicBezTo>
                  <a:pt x="4194581" y="585615"/>
                  <a:pt x="4231825" y="541426"/>
                  <a:pt x="4277769" y="541426"/>
                </a:cubicBezTo>
                <a:cubicBezTo>
                  <a:pt x="4300742" y="541427"/>
                  <a:pt x="4321540" y="552472"/>
                  <a:pt x="4336594" y="570335"/>
                </a:cubicBezTo>
                <a:close/>
                <a:moveTo>
                  <a:pt x="4002598" y="196015"/>
                </a:moveTo>
                <a:cubicBezTo>
                  <a:pt x="4017652" y="213875"/>
                  <a:pt x="4026963" y="238547"/>
                  <a:pt x="4026963" y="265802"/>
                </a:cubicBezTo>
                <a:cubicBezTo>
                  <a:pt x="4026963" y="320310"/>
                  <a:pt x="3989718" y="364498"/>
                  <a:pt x="3943775" y="364498"/>
                </a:cubicBezTo>
                <a:cubicBezTo>
                  <a:pt x="3897832" y="364498"/>
                  <a:pt x="3860584" y="320310"/>
                  <a:pt x="3860584" y="265802"/>
                </a:cubicBezTo>
                <a:cubicBezTo>
                  <a:pt x="3860584" y="211295"/>
                  <a:pt x="3897832" y="167109"/>
                  <a:pt x="3943775" y="167109"/>
                </a:cubicBezTo>
                <a:cubicBezTo>
                  <a:pt x="3966746" y="167109"/>
                  <a:pt x="3987543" y="178155"/>
                  <a:pt x="4002598" y="196015"/>
                </a:cubicBezTo>
                <a:close/>
                <a:moveTo>
                  <a:pt x="4188268" y="211206"/>
                </a:moveTo>
                <a:cubicBezTo>
                  <a:pt x="4203322" y="229066"/>
                  <a:pt x="4212634" y="253738"/>
                  <a:pt x="4212633" y="280993"/>
                </a:cubicBezTo>
                <a:cubicBezTo>
                  <a:pt x="4212636" y="335501"/>
                  <a:pt x="4175386" y="379687"/>
                  <a:pt x="4129443" y="379687"/>
                </a:cubicBezTo>
                <a:cubicBezTo>
                  <a:pt x="4083499" y="379687"/>
                  <a:pt x="4046257" y="335501"/>
                  <a:pt x="4046254" y="280993"/>
                </a:cubicBezTo>
                <a:cubicBezTo>
                  <a:pt x="4046254" y="226486"/>
                  <a:pt x="4083497" y="182298"/>
                  <a:pt x="4129443" y="182297"/>
                </a:cubicBezTo>
                <a:cubicBezTo>
                  <a:pt x="4152415" y="182297"/>
                  <a:pt x="4173211" y="193343"/>
                  <a:pt x="4188268" y="211206"/>
                </a:cubicBezTo>
                <a:close/>
                <a:moveTo>
                  <a:pt x="4356541" y="347329"/>
                </a:moveTo>
                <a:cubicBezTo>
                  <a:pt x="4363996" y="356172"/>
                  <a:pt x="4370040" y="366683"/>
                  <a:pt x="4368141" y="380553"/>
                </a:cubicBezTo>
                <a:lnTo>
                  <a:pt x="4365201" y="462100"/>
                </a:lnTo>
                <a:cubicBezTo>
                  <a:pt x="4356503" y="495139"/>
                  <a:pt x="4329147" y="515812"/>
                  <a:pt x="4297719" y="515812"/>
                </a:cubicBezTo>
                <a:cubicBezTo>
                  <a:pt x="4251773" y="515812"/>
                  <a:pt x="4214528" y="471627"/>
                  <a:pt x="4214528" y="417119"/>
                </a:cubicBezTo>
                <a:cubicBezTo>
                  <a:pt x="4214528" y="362609"/>
                  <a:pt x="4251773" y="318421"/>
                  <a:pt x="4297719" y="318421"/>
                </a:cubicBezTo>
                <a:cubicBezTo>
                  <a:pt x="4320691" y="318421"/>
                  <a:pt x="4341489" y="329469"/>
                  <a:pt x="4356541" y="347329"/>
                </a:cubicBezTo>
                <a:close/>
              </a:path>
            </a:pathLst>
          </a:custGeom>
          <a:gradFill rotWithShape="1">
            <a:gsLst>
              <a:gs pos="0">
                <a:srgbClr val="31B6FD">
                  <a:tint val="75000"/>
                  <a:shade val="85000"/>
                  <a:satMod val="230000"/>
                </a:srgbClr>
              </a:gs>
              <a:gs pos="25000">
                <a:srgbClr val="31B6FD">
                  <a:tint val="90000"/>
                  <a:shade val="70000"/>
                  <a:satMod val="220000"/>
                </a:srgbClr>
              </a:gs>
              <a:gs pos="50000">
                <a:srgbClr val="31B6FD">
                  <a:tint val="90000"/>
                  <a:shade val="58000"/>
                  <a:satMod val="225000"/>
                </a:srgbClr>
              </a:gs>
              <a:gs pos="65000">
                <a:srgbClr val="31B6FD">
                  <a:tint val="90000"/>
                  <a:shade val="58000"/>
                  <a:satMod val="225000"/>
                </a:srgbClr>
              </a:gs>
              <a:gs pos="80000">
                <a:srgbClr val="31B6FD">
                  <a:tint val="90000"/>
                  <a:shade val="69000"/>
                  <a:satMod val="220000"/>
                </a:srgbClr>
              </a:gs>
              <a:gs pos="100000">
                <a:srgbClr val="31B6FD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31B6FD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6" name="101 Elipse"/>
          <p:cNvSpPr/>
          <p:nvPr/>
        </p:nvSpPr>
        <p:spPr>
          <a:xfrm rot="20408133" flipH="1">
            <a:off x="1221076" y="1098050"/>
            <a:ext cx="2637161" cy="1129679"/>
          </a:xfrm>
          <a:custGeom>
            <a:avLst/>
            <a:gdLst/>
            <a:ahLst/>
            <a:cxnLst/>
            <a:rect l="l" t="t" r="r" b="b"/>
            <a:pathLst>
              <a:path w="4368493" h="5280079">
                <a:moveTo>
                  <a:pt x="142016" y="5111596"/>
                </a:moveTo>
                <a:cubicBezTo>
                  <a:pt x="157068" y="5129456"/>
                  <a:pt x="166379" y="5154128"/>
                  <a:pt x="166379" y="5181383"/>
                </a:cubicBezTo>
                <a:cubicBezTo>
                  <a:pt x="166379" y="5235890"/>
                  <a:pt x="129136" y="5280079"/>
                  <a:pt x="83191" y="5280079"/>
                </a:cubicBezTo>
                <a:cubicBezTo>
                  <a:pt x="37245" y="5280079"/>
                  <a:pt x="0" y="5235890"/>
                  <a:pt x="0" y="5181383"/>
                </a:cubicBezTo>
                <a:cubicBezTo>
                  <a:pt x="0" y="5126875"/>
                  <a:pt x="37245" y="5082690"/>
                  <a:pt x="83191" y="5082690"/>
                </a:cubicBezTo>
                <a:cubicBezTo>
                  <a:pt x="106164" y="5082690"/>
                  <a:pt x="126961" y="5093736"/>
                  <a:pt x="142016" y="5111596"/>
                </a:cubicBezTo>
                <a:close/>
                <a:moveTo>
                  <a:pt x="257255" y="4921702"/>
                </a:moveTo>
                <a:cubicBezTo>
                  <a:pt x="272310" y="4939565"/>
                  <a:pt x="281621" y="4964239"/>
                  <a:pt x="281621" y="4991492"/>
                </a:cubicBezTo>
                <a:cubicBezTo>
                  <a:pt x="281621" y="5045999"/>
                  <a:pt x="244376" y="5090188"/>
                  <a:pt x="198433" y="5090188"/>
                </a:cubicBezTo>
                <a:cubicBezTo>
                  <a:pt x="152487" y="5090188"/>
                  <a:pt x="115242" y="5045999"/>
                  <a:pt x="115242" y="4991492"/>
                </a:cubicBezTo>
                <a:cubicBezTo>
                  <a:pt x="115242" y="4936984"/>
                  <a:pt x="152487" y="4892796"/>
                  <a:pt x="198432" y="4892796"/>
                </a:cubicBezTo>
                <a:cubicBezTo>
                  <a:pt x="221403" y="4892796"/>
                  <a:pt x="242201" y="4903842"/>
                  <a:pt x="257255" y="4921702"/>
                </a:cubicBezTo>
                <a:close/>
                <a:moveTo>
                  <a:pt x="346888" y="4686235"/>
                </a:moveTo>
                <a:cubicBezTo>
                  <a:pt x="361942" y="4704095"/>
                  <a:pt x="371254" y="4728767"/>
                  <a:pt x="371254" y="4756022"/>
                </a:cubicBezTo>
                <a:cubicBezTo>
                  <a:pt x="371254" y="4810532"/>
                  <a:pt x="334009" y="4854718"/>
                  <a:pt x="288066" y="4854718"/>
                </a:cubicBezTo>
                <a:cubicBezTo>
                  <a:pt x="242119" y="4854718"/>
                  <a:pt x="204875" y="4810529"/>
                  <a:pt x="204875" y="4756022"/>
                </a:cubicBezTo>
                <a:cubicBezTo>
                  <a:pt x="204875" y="4701514"/>
                  <a:pt x="242120" y="4657329"/>
                  <a:pt x="288065" y="4657329"/>
                </a:cubicBezTo>
                <a:cubicBezTo>
                  <a:pt x="311038" y="4657329"/>
                  <a:pt x="331833" y="4668375"/>
                  <a:pt x="346888" y="4686235"/>
                </a:cubicBezTo>
                <a:close/>
                <a:moveTo>
                  <a:pt x="449324" y="4458367"/>
                </a:moveTo>
                <a:cubicBezTo>
                  <a:pt x="464381" y="4476227"/>
                  <a:pt x="473692" y="4500899"/>
                  <a:pt x="473692" y="4528154"/>
                </a:cubicBezTo>
                <a:cubicBezTo>
                  <a:pt x="473692" y="4582664"/>
                  <a:pt x="436445" y="4626848"/>
                  <a:pt x="390501" y="4626848"/>
                </a:cubicBezTo>
                <a:cubicBezTo>
                  <a:pt x="344558" y="4626847"/>
                  <a:pt x="307313" y="4582664"/>
                  <a:pt x="307313" y="4528154"/>
                </a:cubicBezTo>
                <a:cubicBezTo>
                  <a:pt x="307313" y="4473647"/>
                  <a:pt x="344558" y="4429458"/>
                  <a:pt x="390502" y="4429458"/>
                </a:cubicBezTo>
                <a:cubicBezTo>
                  <a:pt x="413474" y="4429459"/>
                  <a:pt x="434270" y="4440507"/>
                  <a:pt x="449324" y="4458367"/>
                </a:cubicBezTo>
                <a:close/>
                <a:moveTo>
                  <a:pt x="564568" y="4245685"/>
                </a:moveTo>
                <a:cubicBezTo>
                  <a:pt x="579623" y="4263545"/>
                  <a:pt x="588934" y="4288217"/>
                  <a:pt x="588934" y="4315473"/>
                </a:cubicBezTo>
                <a:cubicBezTo>
                  <a:pt x="588934" y="4369980"/>
                  <a:pt x="551689" y="4414166"/>
                  <a:pt x="505743" y="4414166"/>
                </a:cubicBezTo>
                <a:cubicBezTo>
                  <a:pt x="459800" y="4414166"/>
                  <a:pt x="422555" y="4369980"/>
                  <a:pt x="422555" y="4315472"/>
                </a:cubicBezTo>
                <a:cubicBezTo>
                  <a:pt x="422555" y="4260965"/>
                  <a:pt x="459800" y="4216776"/>
                  <a:pt x="505743" y="4216777"/>
                </a:cubicBezTo>
                <a:cubicBezTo>
                  <a:pt x="528716" y="4216776"/>
                  <a:pt x="549514" y="4227823"/>
                  <a:pt x="564568" y="4245685"/>
                </a:cubicBezTo>
                <a:close/>
                <a:moveTo>
                  <a:pt x="692616" y="4055791"/>
                </a:moveTo>
                <a:cubicBezTo>
                  <a:pt x="707671" y="4073654"/>
                  <a:pt x="716982" y="4098326"/>
                  <a:pt x="716982" y="4125581"/>
                </a:cubicBezTo>
                <a:cubicBezTo>
                  <a:pt x="716982" y="4180089"/>
                  <a:pt x="679737" y="4224274"/>
                  <a:pt x="633791" y="4224274"/>
                </a:cubicBezTo>
                <a:cubicBezTo>
                  <a:pt x="587845" y="4224275"/>
                  <a:pt x="550603" y="4180088"/>
                  <a:pt x="550603" y="4125582"/>
                </a:cubicBezTo>
                <a:cubicBezTo>
                  <a:pt x="550603" y="4071074"/>
                  <a:pt x="587845" y="4026885"/>
                  <a:pt x="633791" y="4026886"/>
                </a:cubicBezTo>
                <a:cubicBezTo>
                  <a:pt x="656764" y="4026885"/>
                  <a:pt x="677562" y="4037931"/>
                  <a:pt x="692616" y="4055791"/>
                </a:cubicBezTo>
                <a:close/>
                <a:moveTo>
                  <a:pt x="827066" y="3827921"/>
                </a:moveTo>
                <a:cubicBezTo>
                  <a:pt x="842120" y="3845781"/>
                  <a:pt x="851431" y="3870453"/>
                  <a:pt x="851431" y="3897708"/>
                </a:cubicBezTo>
                <a:cubicBezTo>
                  <a:pt x="851431" y="3952215"/>
                  <a:pt x="814184" y="3996404"/>
                  <a:pt x="768241" y="3996404"/>
                </a:cubicBezTo>
                <a:cubicBezTo>
                  <a:pt x="722295" y="3996404"/>
                  <a:pt x="685052" y="3952218"/>
                  <a:pt x="685052" y="3897708"/>
                </a:cubicBezTo>
                <a:cubicBezTo>
                  <a:pt x="685050" y="3843201"/>
                  <a:pt x="722295" y="3799012"/>
                  <a:pt x="768240" y="3799012"/>
                </a:cubicBezTo>
                <a:cubicBezTo>
                  <a:pt x="791211" y="3799012"/>
                  <a:pt x="812011" y="3810058"/>
                  <a:pt x="827066" y="3827921"/>
                </a:cubicBezTo>
                <a:close/>
                <a:moveTo>
                  <a:pt x="961515" y="3630430"/>
                </a:moveTo>
                <a:cubicBezTo>
                  <a:pt x="976569" y="3648293"/>
                  <a:pt x="985880" y="3672965"/>
                  <a:pt x="985880" y="3700220"/>
                </a:cubicBezTo>
                <a:cubicBezTo>
                  <a:pt x="985881" y="3754725"/>
                  <a:pt x="948636" y="3798913"/>
                  <a:pt x="902690" y="3798913"/>
                </a:cubicBezTo>
                <a:cubicBezTo>
                  <a:pt x="856744" y="3798913"/>
                  <a:pt x="819499" y="3754727"/>
                  <a:pt x="819499" y="3700220"/>
                </a:cubicBezTo>
                <a:cubicBezTo>
                  <a:pt x="819499" y="3645712"/>
                  <a:pt x="856744" y="3601524"/>
                  <a:pt x="902690" y="3601524"/>
                </a:cubicBezTo>
                <a:cubicBezTo>
                  <a:pt x="925663" y="3601524"/>
                  <a:pt x="946460" y="3612570"/>
                  <a:pt x="961515" y="3630430"/>
                </a:cubicBezTo>
                <a:close/>
                <a:moveTo>
                  <a:pt x="898233" y="3332940"/>
                </a:moveTo>
                <a:cubicBezTo>
                  <a:pt x="913287" y="3350800"/>
                  <a:pt x="922598" y="3375474"/>
                  <a:pt x="922599" y="3402729"/>
                </a:cubicBezTo>
                <a:cubicBezTo>
                  <a:pt x="922599" y="3457237"/>
                  <a:pt x="885356" y="3501423"/>
                  <a:pt x="839408" y="3501423"/>
                </a:cubicBezTo>
                <a:cubicBezTo>
                  <a:pt x="793467" y="3501423"/>
                  <a:pt x="756220" y="3457237"/>
                  <a:pt x="756220" y="3402729"/>
                </a:cubicBezTo>
                <a:cubicBezTo>
                  <a:pt x="756220" y="3348219"/>
                  <a:pt x="793470" y="3304034"/>
                  <a:pt x="839410" y="3304031"/>
                </a:cubicBezTo>
                <a:cubicBezTo>
                  <a:pt x="862381" y="3304031"/>
                  <a:pt x="883178" y="3315077"/>
                  <a:pt x="898233" y="3332940"/>
                </a:cubicBezTo>
                <a:close/>
                <a:moveTo>
                  <a:pt x="1127975" y="3448136"/>
                </a:moveTo>
                <a:cubicBezTo>
                  <a:pt x="1143029" y="3465996"/>
                  <a:pt x="1152341" y="3490668"/>
                  <a:pt x="1152340" y="3517923"/>
                </a:cubicBezTo>
                <a:cubicBezTo>
                  <a:pt x="1152341" y="3572433"/>
                  <a:pt x="1115098" y="3616617"/>
                  <a:pt x="1069152" y="3616617"/>
                </a:cubicBezTo>
                <a:cubicBezTo>
                  <a:pt x="1023206" y="3616617"/>
                  <a:pt x="985962" y="3572433"/>
                  <a:pt x="985961" y="3517923"/>
                </a:cubicBezTo>
                <a:cubicBezTo>
                  <a:pt x="985962" y="3463416"/>
                  <a:pt x="1023206" y="3419227"/>
                  <a:pt x="1069152" y="3419227"/>
                </a:cubicBezTo>
                <a:cubicBezTo>
                  <a:pt x="1092125" y="3419227"/>
                  <a:pt x="1112923" y="3430273"/>
                  <a:pt x="1127975" y="3448136"/>
                </a:cubicBezTo>
                <a:close/>
                <a:moveTo>
                  <a:pt x="1044705" y="3135550"/>
                </a:moveTo>
                <a:cubicBezTo>
                  <a:pt x="1059760" y="3153411"/>
                  <a:pt x="1069071" y="3178083"/>
                  <a:pt x="1069071" y="3205337"/>
                </a:cubicBezTo>
                <a:cubicBezTo>
                  <a:pt x="1069071" y="3259845"/>
                  <a:pt x="1031824" y="3304034"/>
                  <a:pt x="985881" y="3304033"/>
                </a:cubicBezTo>
                <a:cubicBezTo>
                  <a:pt x="939937" y="3304033"/>
                  <a:pt x="902692" y="3259845"/>
                  <a:pt x="902692" y="3205335"/>
                </a:cubicBezTo>
                <a:cubicBezTo>
                  <a:pt x="902692" y="3150830"/>
                  <a:pt x="939937" y="3106641"/>
                  <a:pt x="985883" y="3106642"/>
                </a:cubicBezTo>
                <a:cubicBezTo>
                  <a:pt x="1008853" y="3106642"/>
                  <a:pt x="1029651" y="3117688"/>
                  <a:pt x="1044705" y="3135550"/>
                </a:cubicBezTo>
                <a:close/>
                <a:moveTo>
                  <a:pt x="1262426" y="3250643"/>
                </a:moveTo>
                <a:cubicBezTo>
                  <a:pt x="1277481" y="3268506"/>
                  <a:pt x="1286792" y="3293178"/>
                  <a:pt x="1286792" y="3320433"/>
                </a:cubicBezTo>
                <a:cubicBezTo>
                  <a:pt x="1286792" y="3374943"/>
                  <a:pt x="1249545" y="3419129"/>
                  <a:pt x="1203604" y="3419129"/>
                </a:cubicBezTo>
                <a:cubicBezTo>
                  <a:pt x="1157658" y="3419129"/>
                  <a:pt x="1120413" y="3374943"/>
                  <a:pt x="1120413" y="3320433"/>
                </a:cubicBezTo>
                <a:cubicBezTo>
                  <a:pt x="1120413" y="3265925"/>
                  <a:pt x="1157658" y="3221737"/>
                  <a:pt x="1203604" y="3221737"/>
                </a:cubicBezTo>
                <a:cubicBezTo>
                  <a:pt x="1226575" y="3221736"/>
                  <a:pt x="1247372" y="3232783"/>
                  <a:pt x="1262426" y="3250643"/>
                </a:cubicBezTo>
                <a:close/>
                <a:moveTo>
                  <a:pt x="1166351" y="2930463"/>
                </a:moveTo>
                <a:cubicBezTo>
                  <a:pt x="1181406" y="2948325"/>
                  <a:pt x="1190717" y="2972997"/>
                  <a:pt x="1190717" y="3000253"/>
                </a:cubicBezTo>
                <a:cubicBezTo>
                  <a:pt x="1190717" y="3054760"/>
                  <a:pt x="1153470" y="3098949"/>
                  <a:pt x="1107529" y="3098949"/>
                </a:cubicBezTo>
                <a:cubicBezTo>
                  <a:pt x="1061583" y="3098949"/>
                  <a:pt x="1024338" y="3054760"/>
                  <a:pt x="1024338" y="3000253"/>
                </a:cubicBezTo>
                <a:cubicBezTo>
                  <a:pt x="1024338" y="2945745"/>
                  <a:pt x="1061581" y="2901557"/>
                  <a:pt x="1107527" y="2901557"/>
                </a:cubicBezTo>
                <a:cubicBezTo>
                  <a:pt x="1130499" y="2901557"/>
                  <a:pt x="1151297" y="2912603"/>
                  <a:pt x="1166351" y="2930463"/>
                </a:cubicBezTo>
                <a:close/>
                <a:moveTo>
                  <a:pt x="1409679" y="3075945"/>
                </a:moveTo>
                <a:cubicBezTo>
                  <a:pt x="1424734" y="3093806"/>
                  <a:pt x="1434045" y="3118478"/>
                  <a:pt x="1434045" y="3145733"/>
                </a:cubicBezTo>
                <a:cubicBezTo>
                  <a:pt x="1434045" y="3200240"/>
                  <a:pt x="1396797" y="3244429"/>
                  <a:pt x="1350857" y="3244428"/>
                </a:cubicBezTo>
                <a:cubicBezTo>
                  <a:pt x="1304911" y="3244429"/>
                  <a:pt x="1267666" y="3200240"/>
                  <a:pt x="1267666" y="3145735"/>
                </a:cubicBezTo>
                <a:cubicBezTo>
                  <a:pt x="1267666" y="3091225"/>
                  <a:pt x="1304911" y="3047037"/>
                  <a:pt x="1350854" y="3047037"/>
                </a:cubicBezTo>
                <a:cubicBezTo>
                  <a:pt x="1373824" y="3047037"/>
                  <a:pt x="1394622" y="3058083"/>
                  <a:pt x="1409679" y="3075945"/>
                </a:cubicBezTo>
                <a:close/>
                <a:moveTo>
                  <a:pt x="1582543" y="2946816"/>
                </a:moveTo>
                <a:cubicBezTo>
                  <a:pt x="1597598" y="2964679"/>
                  <a:pt x="1606909" y="2989351"/>
                  <a:pt x="1606909" y="3016606"/>
                </a:cubicBezTo>
                <a:cubicBezTo>
                  <a:pt x="1606909" y="3071114"/>
                  <a:pt x="1569664" y="3115302"/>
                  <a:pt x="1523718" y="3115302"/>
                </a:cubicBezTo>
                <a:cubicBezTo>
                  <a:pt x="1477775" y="3115302"/>
                  <a:pt x="1440530" y="3071114"/>
                  <a:pt x="1440530" y="3016606"/>
                </a:cubicBezTo>
                <a:cubicBezTo>
                  <a:pt x="1440530" y="2962096"/>
                  <a:pt x="1477775" y="2917911"/>
                  <a:pt x="1523718" y="2917910"/>
                </a:cubicBezTo>
                <a:cubicBezTo>
                  <a:pt x="1546691" y="2917910"/>
                  <a:pt x="1567486" y="2928956"/>
                  <a:pt x="1582543" y="2946816"/>
                </a:cubicBezTo>
                <a:close/>
                <a:moveTo>
                  <a:pt x="1320008" y="2694998"/>
                </a:moveTo>
                <a:cubicBezTo>
                  <a:pt x="1335063" y="2712861"/>
                  <a:pt x="1344374" y="2737533"/>
                  <a:pt x="1344374" y="2764788"/>
                </a:cubicBezTo>
                <a:cubicBezTo>
                  <a:pt x="1344374" y="2819293"/>
                  <a:pt x="1307127" y="2863481"/>
                  <a:pt x="1261183" y="2863481"/>
                </a:cubicBezTo>
                <a:cubicBezTo>
                  <a:pt x="1215237" y="2863481"/>
                  <a:pt x="1177995" y="2819295"/>
                  <a:pt x="1177995" y="2764788"/>
                </a:cubicBezTo>
                <a:cubicBezTo>
                  <a:pt x="1177995" y="2710281"/>
                  <a:pt x="1215237" y="2666092"/>
                  <a:pt x="1261183" y="2666092"/>
                </a:cubicBezTo>
                <a:cubicBezTo>
                  <a:pt x="1284154" y="2666092"/>
                  <a:pt x="1304951" y="2677138"/>
                  <a:pt x="1320008" y="2694998"/>
                </a:cubicBezTo>
                <a:close/>
                <a:moveTo>
                  <a:pt x="1749003" y="2817688"/>
                </a:moveTo>
                <a:cubicBezTo>
                  <a:pt x="1764058" y="2835550"/>
                  <a:pt x="1773369" y="2860222"/>
                  <a:pt x="1773369" y="2887477"/>
                </a:cubicBezTo>
                <a:cubicBezTo>
                  <a:pt x="1773369" y="2941987"/>
                  <a:pt x="1736124" y="2986173"/>
                  <a:pt x="1690178" y="2986173"/>
                </a:cubicBezTo>
                <a:cubicBezTo>
                  <a:pt x="1644235" y="2986173"/>
                  <a:pt x="1606990" y="2941987"/>
                  <a:pt x="1606990" y="2887477"/>
                </a:cubicBezTo>
                <a:cubicBezTo>
                  <a:pt x="1606990" y="2832970"/>
                  <a:pt x="1644235" y="2788781"/>
                  <a:pt x="1690178" y="2788781"/>
                </a:cubicBezTo>
                <a:cubicBezTo>
                  <a:pt x="1713151" y="2788782"/>
                  <a:pt x="1733951" y="2799827"/>
                  <a:pt x="1749003" y="2817688"/>
                </a:cubicBezTo>
                <a:close/>
                <a:moveTo>
                  <a:pt x="1460862" y="2512701"/>
                </a:moveTo>
                <a:cubicBezTo>
                  <a:pt x="1475916" y="2530561"/>
                  <a:pt x="1485227" y="2555233"/>
                  <a:pt x="1485227" y="2582489"/>
                </a:cubicBezTo>
                <a:cubicBezTo>
                  <a:pt x="1485225" y="2636999"/>
                  <a:pt x="1447980" y="2681184"/>
                  <a:pt x="1402037" y="2681184"/>
                </a:cubicBezTo>
                <a:cubicBezTo>
                  <a:pt x="1356091" y="2681184"/>
                  <a:pt x="1318846" y="2636998"/>
                  <a:pt x="1318848" y="2582489"/>
                </a:cubicBezTo>
                <a:cubicBezTo>
                  <a:pt x="1318846" y="2527981"/>
                  <a:pt x="1356091" y="2483795"/>
                  <a:pt x="1402037" y="2483795"/>
                </a:cubicBezTo>
                <a:cubicBezTo>
                  <a:pt x="1425010" y="2483795"/>
                  <a:pt x="1445807" y="2494841"/>
                  <a:pt x="1460862" y="2512701"/>
                </a:cubicBezTo>
                <a:close/>
                <a:moveTo>
                  <a:pt x="1928269" y="2680967"/>
                </a:moveTo>
                <a:cubicBezTo>
                  <a:pt x="1943323" y="2698827"/>
                  <a:pt x="1952637" y="2723499"/>
                  <a:pt x="1952634" y="2750754"/>
                </a:cubicBezTo>
                <a:cubicBezTo>
                  <a:pt x="1952635" y="2805264"/>
                  <a:pt x="1915390" y="2849450"/>
                  <a:pt x="1869444" y="2849450"/>
                </a:cubicBezTo>
                <a:cubicBezTo>
                  <a:pt x="1823500" y="2849450"/>
                  <a:pt x="1786253" y="2805264"/>
                  <a:pt x="1786256" y="2750754"/>
                </a:cubicBezTo>
                <a:cubicBezTo>
                  <a:pt x="1786258" y="2696247"/>
                  <a:pt x="1823501" y="2652058"/>
                  <a:pt x="1869444" y="2652058"/>
                </a:cubicBezTo>
                <a:cubicBezTo>
                  <a:pt x="1892417" y="2652058"/>
                  <a:pt x="1913214" y="2663104"/>
                  <a:pt x="1928269" y="2680967"/>
                </a:cubicBezTo>
                <a:close/>
                <a:moveTo>
                  <a:pt x="1608114" y="2307619"/>
                </a:moveTo>
                <a:cubicBezTo>
                  <a:pt x="1623169" y="2325479"/>
                  <a:pt x="1632480" y="2350151"/>
                  <a:pt x="1632480" y="2377406"/>
                </a:cubicBezTo>
                <a:cubicBezTo>
                  <a:pt x="1632480" y="2431916"/>
                  <a:pt x="1595235" y="2476102"/>
                  <a:pt x="1549289" y="2476102"/>
                </a:cubicBezTo>
                <a:cubicBezTo>
                  <a:pt x="1503346" y="2476102"/>
                  <a:pt x="1466099" y="2431914"/>
                  <a:pt x="1466099" y="2377406"/>
                </a:cubicBezTo>
                <a:cubicBezTo>
                  <a:pt x="1466099" y="2322899"/>
                  <a:pt x="1503346" y="2278710"/>
                  <a:pt x="1549289" y="2278710"/>
                </a:cubicBezTo>
                <a:cubicBezTo>
                  <a:pt x="1572262" y="2278710"/>
                  <a:pt x="1593060" y="2289756"/>
                  <a:pt x="1608114" y="2307619"/>
                </a:cubicBezTo>
                <a:close/>
                <a:moveTo>
                  <a:pt x="1550495" y="2056960"/>
                </a:moveTo>
                <a:cubicBezTo>
                  <a:pt x="1565549" y="2074821"/>
                  <a:pt x="1574860" y="2099495"/>
                  <a:pt x="1574860" y="2126750"/>
                </a:cubicBezTo>
                <a:cubicBezTo>
                  <a:pt x="1574860" y="2181258"/>
                  <a:pt x="1537613" y="2225446"/>
                  <a:pt x="1491670" y="2225446"/>
                </a:cubicBezTo>
                <a:cubicBezTo>
                  <a:pt x="1445724" y="2225446"/>
                  <a:pt x="1408479" y="2181258"/>
                  <a:pt x="1408479" y="2126750"/>
                </a:cubicBezTo>
                <a:cubicBezTo>
                  <a:pt x="1408479" y="2072240"/>
                  <a:pt x="1445724" y="2028054"/>
                  <a:pt x="1491672" y="2028054"/>
                </a:cubicBezTo>
                <a:cubicBezTo>
                  <a:pt x="1514642" y="2028054"/>
                  <a:pt x="1535440" y="2039100"/>
                  <a:pt x="1550495" y="2056960"/>
                </a:cubicBezTo>
                <a:close/>
                <a:moveTo>
                  <a:pt x="2101133" y="2529052"/>
                </a:moveTo>
                <a:cubicBezTo>
                  <a:pt x="2116185" y="2546915"/>
                  <a:pt x="2125496" y="2571587"/>
                  <a:pt x="2125499" y="2598842"/>
                </a:cubicBezTo>
                <a:cubicBezTo>
                  <a:pt x="2125496" y="2653349"/>
                  <a:pt x="2088254" y="2697536"/>
                  <a:pt x="2042308" y="2697535"/>
                </a:cubicBezTo>
                <a:cubicBezTo>
                  <a:pt x="1996367" y="2697535"/>
                  <a:pt x="1959117" y="2653349"/>
                  <a:pt x="1959117" y="2598842"/>
                </a:cubicBezTo>
                <a:cubicBezTo>
                  <a:pt x="1959117" y="2544335"/>
                  <a:pt x="1996365" y="2500146"/>
                  <a:pt x="2042308" y="2500146"/>
                </a:cubicBezTo>
                <a:cubicBezTo>
                  <a:pt x="2065281" y="2500146"/>
                  <a:pt x="2086078" y="2511192"/>
                  <a:pt x="2101133" y="2529052"/>
                </a:cubicBezTo>
                <a:close/>
                <a:moveTo>
                  <a:pt x="1768173" y="2110131"/>
                </a:moveTo>
                <a:cubicBezTo>
                  <a:pt x="1783227" y="2127991"/>
                  <a:pt x="1792538" y="2152663"/>
                  <a:pt x="1792538" y="2179918"/>
                </a:cubicBezTo>
                <a:cubicBezTo>
                  <a:pt x="1792538" y="2234426"/>
                  <a:pt x="1755293" y="2278614"/>
                  <a:pt x="1709350" y="2278614"/>
                </a:cubicBezTo>
                <a:cubicBezTo>
                  <a:pt x="1663404" y="2278614"/>
                  <a:pt x="1626159" y="2234426"/>
                  <a:pt x="1626159" y="2179918"/>
                </a:cubicBezTo>
                <a:cubicBezTo>
                  <a:pt x="1626159" y="2125408"/>
                  <a:pt x="1663404" y="2081225"/>
                  <a:pt x="1709350" y="2081225"/>
                </a:cubicBezTo>
                <a:cubicBezTo>
                  <a:pt x="1732323" y="2081224"/>
                  <a:pt x="1753118" y="2092270"/>
                  <a:pt x="1768173" y="2110131"/>
                </a:cubicBezTo>
                <a:close/>
                <a:moveTo>
                  <a:pt x="2286803" y="2422711"/>
                </a:moveTo>
                <a:cubicBezTo>
                  <a:pt x="2301855" y="2440574"/>
                  <a:pt x="2311166" y="2465246"/>
                  <a:pt x="2311166" y="2492501"/>
                </a:cubicBezTo>
                <a:cubicBezTo>
                  <a:pt x="2311166" y="2547009"/>
                  <a:pt x="2273921" y="2591197"/>
                  <a:pt x="2227978" y="2591197"/>
                </a:cubicBezTo>
                <a:cubicBezTo>
                  <a:pt x="2182032" y="2591197"/>
                  <a:pt x="2144787" y="2547009"/>
                  <a:pt x="2144787" y="2492501"/>
                </a:cubicBezTo>
                <a:cubicBezTo>
                  <a:pt x="2144787" y="2437994"/>
                  <a:pt x="2182032" y="2393805"/>
                  <a:pt x="2227978" y="2393805"/>
                </a:cubicBezTo>
                <a:cubicBezTo>
                  <a:pt x="2250951" y="2393805"/>
                  <a:pt x="2271748" y="2404851"/>
                  <a:pt x="2286803" y="2422711"/>
                </a:cubicBezTo>
                <a:close/>
                <a:moveTo>
                  <a:pt x="1691343" y="1874661"/>
                </a:moveTo>
                <a:cubicBezTo>
                  <a:pt x="1706397" y="1892524"/>
                  <a:pt x="1715709" y="1917196"/>
                  <a:pt x="1715709" y="1944451"/>
                </a:cubicBezTo>
                <a:cubicBezTo>
                  <a:pt x="1715709" y="1998958"/>
                  <a:pt x="1678466" y="2043147"/>
                  <a:pt x="1632521" y="2043147"/>
                </a:cubicBezTo>
                <a:cubicBezTo>
                  <a:pt x="1586577" y="2043147"/>
                  <a:pt x="1549330" y="1998958"/>
                  <a:pt x="1549330" y="1944451"/>
                </a:cubicBezTo>
                <a:cubicBezTo>
                  <a:pt x="1549330" y="1889943"/>
                  <a:pt x="1586577" y="1845755"/>
                  <a:pt x="1632520" y="1845755"/>
                </a:cubicBezTo>
                <a:cubicBezTo>
                  <a:pt x="1655493" y="1845755"/>
                  <a:pt x="1676291" y="1856801"/>
                  <a:pt x="1691343" y="1874661"/>
                </a:cubicBezTo>
                <a:close/>
                <a:moveTo>
                  <a:pt x="1934635" y="1958216"/>
                </a:moveTo>
                <a:cubicBezTo>
                  <a:pt x="1949690" y="1976074"/>
                  <a:pt x="1959001" y="2000749"/>
                  <a:pt x="1959001" y="2028004"/>
                </a:cubicBezTo>
                <a:cubicBezTo>
                  <a:pt x="1959001" y="2082511"/>
                  <a:pt x="1921753" y="2126700"/>
                  <a:pt x="1875813" y="2126699"/>
                </a:cubicBezTo>
                <a:cubicBezTo>
                  <a:pt x="1829867" y="2126699"/>
                  <a:pt x="1792622" y="2082511"/>
                  <a:pt x="1792622" y="2028004"/>
                </a:cubicBezTo>
                <a:cubicBezTo>
                  <a:pt x="1792622" y="1973494"/>
                  <a:pt x="1829867" y="1929310"/>
                  <a:pt x="1875810" y="1929310"/>
                </a:cubicBezTo>
                <a:cubicBezTo>
                  <a:pt x="1898783" y="1929310"/>
                  <a:pt x="1919581" y="1940356"/>
                  <a:pt x="1934635" y="1958216"/>
                </a:cubicBezTo>
                <a:close/>
                <a:moveTo>
                  <a:pt x="2466066" y="2331562"/>
                </a:moveTo>
                <a:cubicBezTo>
                  <a:pt x="2481121" y="2349424"/>
                  <a:pt x="2490432" y="2374096"/>
                  <a:pt x="2490432" y="2401351"/>
                </a:cubicBezTo>
                <a:cubicBezTo>
                  <a:pt x="2490432" y="2455857"/>
                  <a:pt x="2453187" y="2500045"/>
                  <a:pt x="2407244" y="2500045"/>
                </a:cubicBezTo>
                <a:cubicBezTo>
                  <a:pt x="2361298" y="2500045"/>
                  <a:pt x="2324053" y="2455859"/>
                  <a:pt x="2324053" y="2401352"/>
                </a:cubicBezTo>
                <a:cubicBezTo>
                  <a:pt x="2324053" y="2346844"/>
                  <a:pt x="2361298" y="2302655"/>
                  <a:pt x="2407244" y="2302656"/>
                </a:cubicBezTo>
                <a:cubicBezTo>
                  <a:pt x="2430214" y="2302655"/>
                  <a:pt x="2451012" y="2313701"/>
                  <a:pt x="2466066" y="2331562"/>
                </a:cubicBezTo>
                <a:close/>
                <a:moveTo>
                  <a:pt x="1806587" y="1677175"/>
                </a:moveTo>
                <a:cubicBezTo>
                  <a:pt x="1821642" y="1695035"/>
                  <a:pt x="1830953" y="1719710"/>
                  <a:pt x="1830953" y="1746965"/>
                </a:cubicBezTo>
                <a:cubicBezTo>
                  <a:pt x="1830953" y="1801472"/>
                  <a:pt x="1793708" y="1845661"/>
                  <a:pt x="1747765" y="1845661"/>
                </a:cubicBezTo>
                <a:cubicBezTo>
                  <a:pt x="1701819" y="1845661"/>
                  <a:pt x="1664574" y="1801473"/>
                  <a:pt x="1664574" y="1746965"/>
                </a:cubicBezTo>
                <a:cubicBezTo>
                  <a:pt x="1664574" y="1692455"/>
                  <a:pt x="1701819" y="1648269"/>
                  <a:pt x="1747765" y="1648269"/>
                </a:cubicBezTo>
                <a:cubicBezTo>
                  <a:pt x="1770735" y="1648269"/>
                  <a:pt x="1791533" y="1659315"/>
                  <a:pt x="1806587" y="1677175"/>
                </a:cubicBezTo>
                <a:close/>
                <a:moveTo>
                  <a:pt x="2645332" y="2293585"/>
                </a:moveTo>
                <a:cubicBezTo>
                  <a:pt x="2660386" y="2311445"/>
                  <a:pt x="2669698" y="2336117"/>
                  <a:pt x="2669698" y="2363372"/>
                </a:cubicBezTo>
                <a:cubicBezTo>
                  <a:pt x="2669698" y="2417882"/>
                  <a:pt x="2632453" y="2462066"/>
                  <a:pt x="2586507" y="2462066"/>
                </a:cubicBezTo>
                <a:cubicBezTo>
                  <a:pt x="2540564" y="2462066"/>
                  <a:pt x="2503321" y="2417882"/>
                  <a:pt x="2503321" y="2363372"/>
                </a:cubicBezTo>
                <a:cubicBezTo>
                  <a:pt x="2503321" y="2308865"/>
                  <a:pt x="2540563" y="2264676"/>
                  <a:pt x="2586507" y="2264676"/>
                </a:cubicBezTo>
                <a:cubicBezTo>
                  <a:pt x="2609480" y="2264676"/>
                  <a:pt x="2630277" y="2275722"/>
                  <a:pt x="2645332" y="2293585"/>
                </a:cubicBezTo>
                <a:close/>
                <a:moveTo>
                  <a:pt x="2107499" y="1791111"/>
                </a:moveTo>
                <a:cubicBezTo>
                  <a:pt x="2122554" y="1808971"/>
                  <a:pt x="2131865" y="1833645"/>
                  <a:pt x="2131865" y="1860898"/>
                </a:cubicBezTo>
                <a:cubicBezTo>
                  <a:pt x="2131865" y="1915408"/>
                  <a:pt x="2094617" y="1959594"/>
                  <a:pt x="2048674" y="1959594"/>
                </a:cubicBezTo>
                <a:cubicBezTo>
                  <a:pt x="2002731" y="1959594"/>
                  <a:pt x="1965486" y="1915408"/>
                  <a:pt x="1965486" y="1860898"/>
                </a:cubicBezTo>
                <a:cubicBezTo>
                  <a:pt x="1965486" y="1806393"/>
                  <a:pt x="2002731" y="1762204"/>
                  <a:pt x="2048674" y="1762204"/>
                </a:cubicBezTo>
                <a:cubicBezTo>
                  <a:pt x="2071647" y="1762205"/>
                  <a:pt x="2092442" y="1773250"/>
                  <a:pt x="2107499" y="1791111"/>
                </a:cubicBezTo>
                <a:close/>
                <a:moveTo>
                  <a:pt x="1934635" y="1456899"/>
                </a:moveTo>
                <a:cubicBezTo>
                  <a:pt x="1949690" y="1474762"/>
                  <a:pt x="1959001" y="1499434"/>
                  <a:pt x="1959001" y="1526689"/>
                </a:cubicBezTo>
                <a:cubicBezTo>
                  <a:pt x="1959001" y="1581197"/>
                  <a:pt x="1921753" y="1625383"/>
                  <a:pt x="1875813" y="1625382"/>
                </a:cubicBezTo>
                <a:cubicBezTo>
                  <a:pt x="1829867" y="1625382"/>
                  <a:pt x="1792622" y="1581199"/>
                  <a:pt x="1792622" y="1526689"/>
                </a:cubicBezTo>
                <a:cubicBezTo>
                  <a:pt x="1792622" y="1472181"/>
                  <a:pt x="1829867" y="1427993"/>
                  <a:pt x="1875813" y="1427993"/>
                </a:cubicBezTo>
                <a:cubicBezTo>
                  <a:pt x="1898783" y="1427993"/>
                  <a:pt x="1919581" y="1439039"/>
                  <a:pt x="1934635" y="1456899"/>
                </a:cubicBezTo>
                <a:close/>
                <a:moveTo>
                  <a:pt x="2837403" y="2217626"/>
                </a:moveTo>
                <a:cubicBezTo>
                  <a:pt x="2852458" y="2235489"/>
                  <a:pt x="2861772" y="2260161"/>
                  <a:pt x="2861769" y="2287416"/>
                </a:cubicBezTo>
                <a:cubicBezTo>
                  <a:pt x="2861769" y="2341924"/>
                  <a:pt x="2824522" y="2386112"/>
                  <a:pt x="2778579" y="2386112"/>
                </a:cubicBezTo>
                <a:cubicBezTo>
                  <a:pt x="2732635" y="2386112"/>
                  <a:pt x="2695390" y="2341924"/>
                  <a:pt x="2695390" y="2287416"/>
                </a:cubicBezTo>
                <a:cubicBezTo>
                  <a:pt x="2695390" y="2232906"/>
                  <a:pt x="2732635" y="2188720"/>
                  <a:pt x="2778578" y="2188720"/>
                </a:cubicBezTo>
                <a:cubicBezTo>
                  <a:pt x="2801549" y="2188721"/>
                  <a:pt x="2822349" y="2199766"/>
                  <a:pt x="2837403" y="2217626"/>
                </a:cubicBezTo>
                <a:close/>
                <a:moveTo>
                  <a:pt x="2305972" y="1631599"/>
                </a:moveTo>
                <a:cubicBezTo>
                  <a:pt x="2321027" y="1649459"/>
                  <a:pt x="2330338" y="1674134"/>
                  <a:pt x="2330338" y="1701389"/>
                </a:cubicBezTo>
                <a:cubicBezTo>
                  <a:pt x="2330338" y="1755897"/>
                  <a:pt x="2293091" y="1800085"/>
                  <a:pt x="2247147" y="1800085"/>
                </a:cubicBezTo>
                <a:cubicBezTo>
                  <a:pt x="2201204" y="1800085"/>
                  <a:pt x="2163959" y="1755896"/>
                  <a:pt x="2163959" y="1701389"/>
                </a:cubicBezTo>
                <a:cubicBezTo>
                  <a:pt x="2163959" y="1646881"/>
                  <a:pt x="2201201" y="1602693"/>
                  <a:pt x="2247147" y="1602693"/>
                </a:cubicBezTo>
                <a:cubicBezTo>
                  <a:pt x="2270118" y="1602693"/>
                  <a:pt x="2290918" y="1613739"/>
                  <a:pt x="2305972" y="1631599"/>
                </a:cubicBezTo>
                <a:close/>
                <a:moveTo>
                  <a:pt x="3023071" y="2179650"/>
                </a:moveTo>
                <a:cubicBezTo>
                  <a:pt x="3038125" y="2197510"/>
                  <a:pt x="3047436" y="2222182"/>
                  <a:pt x="3047436" y="2249437"/>
                </a:cubicBezTo>
                <a:cubicBezTo>
                  <a:pt x="3047436" y="2303944"/>
                  <a:pt x="3010192" y="2348133"/>
                  <a:pt x="2964245" y="2348133"/>
                </a:cubicBezTo>
                <a:cubicBezTo>
                  <a:pt x="2918303" y="2348133"/>
                  <a:pt x="2881057" y="2303944"/>
                  <a:pt x="2881058" y="2249437"/>
                </a:cubicBezTo>
                <a:cubicBezTo>
                  <a:pt x="2881060" y="2194930"/>
                  <a:pt x="2918302" y="2150744"/>
                  <a:pt x="2964246" y="2150744"/>
                </a:cubicBezTo>
                <a:cubicBezTo>
                  <a:pt x="2987219" y="2150744"/>
                  <a:pt x="3008016" y="2161789"/>
                  <a:pt x="3023071" y="2179650"/>
                </a:cubicBezTo>
                <a:close/>
                <a:moveTo>
                  <a:pt x="2088289" y="1244220"/>
                </a:moveTo>
                <a:cubicBezTo>
                  <a:pt x="2103344" y="1262080"/>
                  <a:pt x="2112655" y="1286755"/>
                  <a:pt x="2112655" y="1314010"/>
                </a:cubicBezTo>
                <a:cubicBezTo>
                  <a:pt x="2112655" y="1368517"/>
                  <a:pt x="2075410" y="1412706"/>
                  <a:pt x="2029464" y="1412706"/>
                </a:cubicBezTo>
                <a:cubicBezTo>
                  <a:pt x="1983524" y="1412706"/>
                  <a:pt x="1946276" y="1368517"/>
                  <a:pt x="1946276" y="1314010"/>
                </a:cubicBezTo>
                <a:cubicBezTo>
                  <a:pt x="1946276" y="1259500"/>
                  <a:pt x="1983523" y="1215314"/>
                  <a:pt x="2029467" y="1215314"/>
                </a:cubicBezTo>
                <a:cubicBezTo>
                  <a:pt x="2052437" y="1215314"/>
                  <a:pt x="2073235" y="1226360"/>
                  <a:pt x="2088289" y="1244220"/>
                </a:cubicBezTo>
                <a:close/>
                <a:moveTo>
                  <a:pt x="3208741" y="2111288"/>
                </a:moveTo>
                <a:cubicBezTo>
                  <a:pt x="3223795" y="2129148"/>
                  <a:pt x="3233106" y="2153823"/>
                  <a:pt x="3233106" y="2181078"/>
                </a:cubicBezTo>
                <a:cubicBezTo>
                  <a:pt x="3233104" y="2235585"/>
                  <a:pt x="3195861" y="2279774"/>
                  <a:pt x="3149916" y="2279774"/>
                </a:cubicBezTo>
                <a:cubicBezTo>
                  <a:pt x="3103972" y="2279771"/>
                  <a:pt x="3066725" y="2235586"/>
                  <a:pt x="3066727" y="2181075"/>
                </a:cubicBezTo>
                <a:cubicBezTo>
                  <a:pt x="3066725" y="2126568"/>
                  <a:pt x="3103972" y="2082379"/>
                  <a:pt x="3149918" y="2082379"/>
                </a:cubicBezTo>
                <a:cubicBezTo>
                  <a:pt x="3172888" y="2082379"/>
                  <a:pt x="3193686" y="2093425"/>
                  <a:pt x="3208741" y="2111288"/>
                </a:cubicBezTo>
                <a:close/>
                <a:moveTo>
                  <a:pt x="2504445" y="1479687"/>
                </a:moveTo>
                <a:cubicBezTo>
                  <a:pt x="2519500" y="1497547"/>
                  <a:pt x="2528811" y="1522222"/>
                  <a:pt x="2528811" y="1549477"/>
                </a:cubicBezTo>
                <a:cubicBezTo>
                  <a:pt x="2528811" y="1603982"/>
                  <a:pt x="2491566" y="1648170"/>
                  <a:pt x="2445620" y="1648171"/>
                </a:cubicBezTo>
                <a:cubicBezTo>
                  <a:pt x="2399677" y="1648170"/>
                  <a:pt x="2362430" y="1603982"/>
                  <a:pt x="2362430" y="1549477"/>
                </a:cubicBezTo>
                <a:cubicBezTo>
                  <a:pt x="2362430" y="1494967"/>
                  <a:pt x="2399677" y="1450781"/>
                  <a:pt x="2445620" y="1450781"/>
                </a:cubicBezTo>
                <a:cubicBezTo>
                  <a:pt x="2468594" y="1450781"/>
                  <a:pt x="2489391" y="1461827"/>
                  <a:pt x="2504445" y="1479687"/>
                </a:cubicBezTo>
                <a:close/>
                <a:moveTo>
                  <a:pt x="2261156" y="1084709"/>
                </a:moveTo>
                <a:cubicBezTo>
                  <a:pt x="2276211" y="1102571"/>
                  <a:pt x="2285522" y="1127244"/>
                  <a:pt x="2285522" y="1154498"/>
                </a:cubicBezTo>
                <a:cubicBezTo>
                  <a:pt x="2285522" y="1209006"/>
                  <a:pt x="2248277" y="1253192"/>
                  <a:pt x="2202331" y="1253194"/>
                </a:cubicBezTo>
                <a:cubicBezTo>
                  <a:pt x="2156385" y="1253194"/>
                  <a:pt x="2119143" y="1209006"/>
                  <a:pt x="2119143" y="1154499"/>
                </a:cubicBezTo>
                <a:cubicBezTo>
                  <a:pt x="2119143" y="1099991"/>
                  <a:pt x="2156385" y="1055803"/>
                  <a:pt x="2202331" y="1055802"/>
                </a:cubicBezTo>
                <a:cubicBezTo>
                  <a:pt x="2225304" y="1055802"/>
                  <a:pt x="2246102" y="1066848"/>
                  <a:pt x="2261156" y="1084709"/>
                </a:cubicBezTo>
                <a:close/>
                <a:moveTo>
                  <a:pt x="2107499" y="932794"/>
                </a:moveTo>
                <a:cubicBezTo>
                  <a:pt x="2122554" y="950657"/>
                  <a:pt x="2131865" y="975329"/>
                  <a:pt x="2131865" y="1002584"/>
                </a:cubicBezTo>
                <a:cubicBezTo>
                  <a:pt x="2131865" y="1057094"/>
                  <a:pt x="2094617" y="1101280"/>
                  <a:pt x="2048674" y="1101280"/>
                </a:cubicBezTo>
                <a:cubicBezTo>
                  <a:pt x="2002731" y="1101280"/>
                  <a:pt x="1965486" y="1057094"/>
                  <a:pt x="1965486" y="1002584"/>
                </a:cubicBezTo>
                <a:cubicBezTo>
                  <a:pt x="1965486" y="948076"/>
                  <a:pt x="2002731" y="903888"/>
                  <a:pt x="2048674" y="903888"/>
                </a:cubicBezTo>
                <a:cubicBezTo>
                  <a:pt x="2071647" y="903888"/>
                  <a:pt x="2092442" y="914934"/>
                  <a:pt x="2107499" y="932794"/>
                </a:cubicBezTo>
                <a:close/>
                <a:moveTo>
                  <a:pt x="3400812" y="2050518"/>
                </a:moveTo>
                <a:cubicBezTo>
                  <a:pt x="3415864" y="2068381"/>
                  <a:pt x="3425175" y="2093053"/>
                  <a:pt x="3425176" y="2120308"/>
                </a:cubicBezTo>
                <a:cubicBezTo>
                  <a:pt x="3425175" y="2174818"/>
                  <a:pt x="3387930" y="2219004"/>
                  <a:pt x="3341987" y="2219004"/>
                </a:cubicBezTo>
                <a:cubicBezTo>
                  <a:pt x="3296041" y="2219004"/>
                  <a:pt x="3258796" y="2174818"/>
                  <a:pt x="3258796" y="2120308"/>
                </a:cubicBezTo>
                <a:cubicBezTo>
                  <a:pt x="3258796" y="2065801"/>
                  <a:pt x="3296041" y="2021612"/>
                  <a:pt x="3341987" y="2021612"/>
                </a:cubicBezTo>
                <a:cubicBezTo>
                  <a:pt x="3364960" y="2021612"/>
                  <a:pt x="3385758" y="2032658"/>
                  <a:pt x="3400812" y="2050518"/>
                </a:cubicBezTo>
                <a:close/>
                <a:moveTo>
                  <a:pt x="2734929" y="1403729"/>
                </a:moveTo>
                <a:cubicBezTo>
                  <a:pt x="2749984" y="1421591"/>
                  <a:pt x="2759295" y="1446264"/>
                  <a:pt x="2759295" y="1473519"/>
                </a:cubicBezTo>
                <a:cubicBezTo>
                  <a:pt x="2759295" y="1528026"/>
                  <a:pt x="2722050" y="1572215"/>
                  <a:pt x="2676107" y="1572214"/>
                </a:cubicBezTo>
                <a:cubicBezTo>
                  <a:pt x="2630161" y="1572214"/>
                  <a:pt x="2592916" y="1528029"/>
                  <a:pt x="2592916" y="1473519"/>
                </a:cubicBezTo>
                <a:cubicBezTo>
                  <a:pt x="2592916" y="1419011"/>
                  <a:pt x="2630161" y="1374823"/>
                  <a:pt x="2676107" y="1374823"/>
                </a:cubicBezTo>
                <a:cubicBezTo>
                  <a:pt x="2699080" y="1374823"/>
                  <a:pt x="2719875" y="1385868"/>
                  <a:pt x="2734929" y="1403729"/>
                </a:cubicBezTo>
                <a:close/>
                <a:moveTo>
                  <a:pt x="3586480" y="1997350"/>
                </a:moveTo>
                <a:cubicBezTo>
                  <a:pt x="3601534" y="2015210"/>
                  <a:pt x="3610845" y="2039883"/>
                  <a:pt x="3610845" y="2067138"/>
                </a:cubicBezTo>
                <a:cubicBezTo>
                  <a:pt x="3610845" y="2121648"/>
                  <a:pt x="3573600" y="2165833"/>
                  <a:pt x="3527654" y="2165833"/>
                </a:cubicBezTo>
                <a:cubicBezTo>
                  <a:pt x="3481714" y="2165833"/>
                  <a:pt x="3444466" y="2121648"/>
                  <a:pt x="3444466" y="2067138"/>
                </a:cubicBezTo>
                <a:cubicBezTo>
                  <a:pt x="3444466" y="2012630"/>
                  <a:pt x="3481716" y="1968444"/>
                  <a:pt x="3527655" y="1968444"/>
                </a:cubicBezTo>
                <a:cubicBezTo>
                  <a:pt x="3550627" y="1968444"/>
                  <a:pt x="3571425" y="1979490"/>
                  <a:pt x="3586480" y="1997350"/>
                </a:cubicBezTo>
                <a:close/>
                <a:moveTo>
                  <a:pt x="2446826" y="947988"/>
                </a:moveTo>
                <a:cubicBezTo>
                  <a:pt x="2461880" y="965848"/>
                  <a:pt x="2471191" y="990520"/>
                  <a:pt x="2471192" y="1017775"/>
                </a:cubicBezTo>
                <a:cubicBezTo>
                  <a:pt x="2471192" y="1072285"/>
                  <a:pt x="2433944" y="1116474"/>
                  <a:pt x="2388001" y="1116474"/>
                </a:cubicBezTo>
                <a:cubicBezTo>
                  <a:pt x="2342055" y="1116474"/>
                  <a:pt x="2304810" y="1072285"/>
                  <a:pt x="2304810" y="1017778"/>
                </a:cubicBezTo>
                <a:cubicBezTo>
                  <a:pt x="2304810" y="963268"/>
                  <a:pt x="2342055" y="919082"/>
                  <a:pt x="2388001" y="919082"/>
                </a:cubicBezTo>
                <a:cubicBezTo>
                  <a:pt x="2410974" y="919079"/>
                  <a:pt x="2431771" y="930128"/>
                  <a:pt x="2446826" y="947988"/>
                </a:cubicBezTo>
                <a:close/>
                <a:moveTo>
                  <a:pt x="2229143" y="735309"/>
                </a:moveTo>
                <a:cubicBezTo>
                  <a:pt x="2244197" y="753169"/>
                  <a:pt x="2253509" y="777843"/>
                  <a:pt x="2253508" y="805096"/>
                </a:cubicBezTo>
                <a:cubicBezTo>
                  <a:pt x="2253508" y="859606"/>
                  <a:pt x="2216263" y="903792"/>
                  <a:pt x="2170320" y="903792"/>
                </a:cubicBezTo>
                <a:cubicBezTo>
                  <a:pt x="2124374" y="903792"/>
                  <a:pt x="2087132" y="859606"/>
                  <a:pt x="2087132" y="805096"/>
                </a:cubicBezTo>
                <a:cubicBezTo>
                  <a:pt x="2087129" y="750591"/>
                  <a:pt x="2124374" y="706403"/>
                  <a:pt x="2170320" y="706402"/>
                </a:cubicBezTo>
                <a:cubicBezTo>
                  <a:pt x="2193293" y="706403"/>
                  <a:pt x="2214088" y="717448"/>
                  <a:pt x="2229143" y="735309"/>
                </a:cubicBezTo>
                <a:close/>
                <a:moveTo>
                  <a:pt x="2959014" y="1350561"/>
                </a:moveTo>
                <a:cubicBezTo>
                  <a:pt x="2974066" y="1368421"/>
                  <a:pt x="2983380" y="1393096"/>
                  <a:pt x="2983377" y="1420351"/>
                </a:cubicBezTo>
                <a:cubicBezTo>
                  <a:pt x="2983380" y="1474858"/>
                  <a:pt x="2946132" y="1519044"/>
                  <a:pt x="2900189" y="1519044"/>
                </a:cubicBezTo>
                <a:cubicBezTo>
                  <a:pt x="2854246" y="1519044"/>
                  <a:pt x="2817001" y="1474856"/>
                  <a:pt x="2817003" y="1420351"/>
                </a:cubicBezTo>
                <a:cubicBezTo>
                  <a:pt x="2817001" y="1365841"/>
                  <a:pt x="2854246" y="1321655"/>
                  <a:pt x="2900189" y="1321655"/>
                </a:cubicBezTo>
                <a:cubicBezTo>
                  <a:pt x="2923162" y="1321655"/>
                  <a:pt x="2943957" y="1332701"/>
                  <a:pt x="2959014" y="1350561"/>
                </a:cubicBezTo>
                <a:close/>
                <a:moveTo>
                  <a:pt x="3778551" y="1928989"/>
                </a:moveTo>
                <a:cubicBezTo>
                  <a:pt x="3793605" y="1946849"/>
                  <a:pt x="3802917" y="1971521"/>
                  <a:pt x="3802917" y="1998776"/>
                </a:cubicBezTo>
                <a:cubicBezTo>
                  <a:pt x="3802917" y="2053283"/>
                  <a:pt x="3765674" y="2097472"/>
                  <a:pt x="3719728" y="2097472"/>
                </a:cubicBezTo>
                <a:cubicBezTo>
                  <a:pt x="3673780" y="2097472"/>
                  <a:pt x="3636538" y="2053283"/>
                  <a:pt x="3636538" y="1998776"/>
                </a:cubicBezTo>
                <a:cubicBezTo>
                  <a:pt x="3636538" y="1944268"/>
                  <a:pt x="3673780" y="1900082"/>
                  <a:pt x="3719726" y="1900082"/>
                </a:cubicBezTo>
                <a:cubicBezTo>
                  <a:pt x="3742699" y="1900082"/>
                  <a:pt x="3763497" y="1911128"/>
                  <a:pt x="3778551" y="1928989"/>
                </a:cubicBezTo>
                <a:close/>
                <a:moveTo>
                  <a:pt x="3189498" y="1304987"/>
                </a:moveTo>
                <a:cubicBezTo>
                  <a:pt x="3204552" y="1322847"/>
                  <a:pt x="3213863" y="1347520"/>
                  <a:pt x="3213863" y="1374775"/>
                </a:cubicBezTo>
                <a:cubicBezTo>
                  <a:pt x="3213863" y="1429282"/>
                  <a:pt x="3176619" y="1473471"/>
                  <a:pt x="3130673" y="1473471"/>
                </a:cubicBezTo>
                <a:cubicBezTo>
                  <a:pt x="3084729" y="1473470"/>
                  <a:pt x="3047484" y="1429282"/>
                  <a:pt x="3047484" y="1374775"/>
                </a:cubicBezTo>
                <a:cubicBezTo>
                  <a:pt x="3047484" y="1320267"/>
                  <a:pt x="3084729" y="1276081"/>
                  <a:pt x="3130673" y="1276081"/>
                </a:cubicBezTo>
                <a:cubicBezTo>
                  <a:pt x="3153646" y="1276081"/>
                  <a:pt x="3174443" y="1287127"/>
                  <a:pt x="3189498" y="1304987"/>
                </a:cubicBezTo>
                <a:close/>
                <a:moveTo>
                  <a:pt x="2638892" y="818861"/>
                </a:moveTo>
                <a:cubicBezTo>
                  <a:pt x="2653947" y="836722"/>
                  <a:pt x="2663258" y="861396"/>
                  <a:pt x="2663258" y="888651"/>
                </a:cubicBezTo>
                <a:cubicBezTo>
                  <a:pt x="2663258" y="943156"/>
                  <a:pt x="2626016" y="987345"/>
                  <a:pt x="2580070" y="987345"/>
                </a:cubicBezTo>
                <a:cubicBezTo>
                  <a:pt x="2534126" y="987345"/>
                  <a:pt x="2496882" y="943156"/>
                  <a:pt x="2496881" y="888651"/>
                </a:cubicBezTo>
                <a:cubicBezTo>
                  <a:pt x="2496881" y="834144"/>
                  <a:pt x="2534126" y="789955"/>
                  <a:pt x="2580070" y="789955"/>
                </a:cubicBezTo>
                <a:cubicBezTo>
                  <a:pt x="2603043" y="789955"/>
                  <a:pt x="2623840" y="801001"/>
                  <a:pt x="2638892" y="818861"/>
                </a:cubicBezTo>
                <a:close/>
                <a:moveTo>
                  <a:pt x="2350789" y="545417"/>
                </a:moveTo>
                <a:cubicBezTo>
                  <a:pt x="2365843" y="563278"/>
                  <a:pt x="2375154" y="587950"/>
                  <a:pt x="2375155" y="615205"/>
                </a:cubicBezTo>
                <a:cubicBezTo>
                  <a:pt x="2375154" y="669710"/>
                  <a:pt x="2337910" y="713898"/>
                  <a:pt x="2291964" y="713898"/>
                </a:cubicBezTo>
                <a:cubicBezTo>
                  <a:pt x="2246018" y="713898"/>
                  <a:pt x="2208773" y="669712"/>
                  <a:pt x="2208775" y="615205"/>
                </a:cubicBezTo>
                <a:cubicBezTo>
                  <a:pt x="2208773" y="560697"/>
                  <a:pt x="2246018" y="516509"/>
                  <a:pt x="2291964" y="516509"/>
                </a:cubicBezTo>
                <a:cubicBezTo>
                  <a:pt x="2314937" y="516509"/>
                  <a:pt x="2335735" y="527557"/>
                  <a:pt x="2350789" y="545417"/>
                </a:cubicBezTo>
                <a:close/>
                <a:moveTo>
                  <a:pt x="3951413" y="1822650"/>
                </a:moveTo>
                <a:cubicBezTo>
                  <a:pt x="3966467" y="1840510"/>
                  <a:pt x="3975778" y="1865183"/>
                  <a:pt x="3975778" y="1892438"/>
                </a:cubicBezTo>
                <a:cubicBezTo>
                  <a:pt x="3975778" y="1946945"/>
                  <a:pt x="3938533" y="1991133"/>
                  <a:pt x="3892588" y="1991133"/>
                </a:cubicBezTo>
                <a:cubicBezTo>
                  <a:pt x="3846647" y="1991133"/>
                  <a:pt x="3809402" y="1946945"/>
                  <a:pt x="3809402" y="1892438"/>
                </a:cubicBezTo>
                <a:cubicBezTo>
                  <a:pt x="3809402" y="1837930"/>
                  <a:pt x="3846644" y="1793742"/>
                  <a:pt x="3892588" y="1793742"/>
                </a:cubicBezTo>
                <a:cubicBezTo>
                  <a:pt x="3915560" y="1793742"/>
                  <a:pt x="3936358" y="1804788"/>
                  <a:pt x="3951413" y="1822650"/>
                </a:cubicBezTo>
                <a:close/>
                <a:moveTo>
                  <a:pt x="3426386" y="1304985"/>
                </a:moveTo>
                <a:cubicBezTo>
                  <a:pt x="3441440" y="1322848"/>
                  <a:pt x="3450751" y="1347520"/>
                  <a:pt x="3450751" y="1374775"/>
                </a:cubicBezTo>
                <a:cubicBezTo>
                  <a:pt x="3450751" y="1429282"/>
                  <a:pt x="3413506" y="1473468"/>
                  <a:pt x="3367561" y="1473468"/>
                </a:cubicBezTo>
                <a:cubicBezTo>
                  <a:pt x="3321615" y="1473468"/>
                  <a:pt x="3284373" y="1429282"/>
                  <a:pt x="3284370" y="1374775"/>
                </a:cubicBezTo>
                <a:cubicBezTo>
                  <a:pt x="3284372" y="1320267"/>
                  <a:pt x="3321615" y="1276079"/>
                  <a:pt x="3367561" y="1276079"/>
                </a:cubicBezTo>
                <a:cubicBezTo>
                  <a:pt x="3390534" y="1276079"/>
                  <a:pt x="3411331" y="1287125"/>
                  <a:pt x="3426386" y="1304985"/>
                </a:cubicBezTo>
                <a:close/>
                <a:moveTo>
                  <a:pt x="2875783" y="720117"/>
                </a:moveTo>
                <a:cubicBezTo>
                  <a:pt x="2890837" y="737978"/>
                  <a:pt x="2900149" y="762650"/>
                  <a:pt x="2900148" y="789905"/>
                </a:cubicBezTo>
                <a:cubicBezTo>
                  <a:pt x="2900148" y="844412"/>
                  <a:pt x="2862903" y="888601"/>
                  <a:pt x="2816960" y="888601"/>
                </a:cubicBezTo>
                <a:cubicBezTo>
                  <a:pt x="2771014" y="888601"/>
                  <a:pt x="2733770" y="844412"/>
                  <a:pt x="2733769" y="789905"/>
                </a:cubicBezTo>
                <a:cubicBezTo>
                  <a:pt x="2733770" y="735397"/>
                  <a:pt x="2771014" y="691211"/>
                  <a:pt x="2816960" y="691211"/>
                </a:cubicBezTo>
                <a:cubicBezTo>
                  <a:pt x="2839931" y="691211"/>
                  <a:pt x="2860728" y="702257"/>
                  <a:pt x="2875783" y="720117"/>
                </a:cubicBezTo>
                <a:close/>
                <a:moveTo>
                  <a:pt x="2510847" y="347929"/>
                </a:moveTo>
                <a:cubicBezTo>
                  <a:pt x="2525902" y="365790"/>
                  <a:pt x="2535213" y="390464"/>
                  <a:pt x="2535213" y="417717"/>
                </a:cubicBezTo>
                <a:cubicBezTo>
                  <a:pt x="2535215" y="472224"/>
                  <a:pt x="2497968" y="516413"/>
                  <a:pt x="2452025" y="516413"/>
                </a:cubicBezTo>
                <a:cubicBezTo>
                  <a:pt x="2406079" y="516413"/>
                  <a:pt x="2368834" y="472224"/>
                  <a:pt x="2368834" y="417717"/>
                </a:cubicBezTo>
                <a:cubicBezTo>
                  <a:pt x="2368834" y="363212"/>
                  <a:pt x="2406079" y="319023"/>
                  <a:pt x="2452025" y="319023"/>
                </a:cubicBezTo>
                <a:cubicBezTo>
                  <a:pt x="2474995" y="319023"/>
                  <a:pt x="2495793" y="330069"/>
                  <a:pt x="2510847" y="347929"/>
                </a:cubicBezTo>
                <a:close/>
                <a:moveTo>
                  <a:pt x="3637665" y="1289793"/>
                </a:moveTo>
                <a:cubicBezTo>
                  <a:pt x="3652719" y="1307654"/>
                  <a:pt x="3662028" y="1332328"/>
                  <a:pt x="3662030" y="1359583"/>
                </a:cubicBezTo>
                <a:cubicBezTo>
                  <a:pt x="3662030" y="1414091"/>
                  <a:pt x="3624788" y="1458277"/>
                  <a:pt x="3578842" y="1458277"/>
                </a:cubicBezTo>
                <a:cubicBezTo>
                  <a:pt x="3532899" y="1458277"/>
                  <a:pt x="3495651" y="1414091"/>
                  <a:pt x="3495651" y="1359583"/>
                </a:cubicBezTo>
                <a:cubicBezTo>
                  <a:pt x="3495649" y="1305076"/>
                  <a:pt x="3532896" y="1260888"/>
                  <a:pt x="3578840" y="1260888"/>
                </a:cubicBezTo>
                <a:cubicBezTo>
                  <a:pt x="3601812" y="1260888"/>
                  <a:pt x="3622610" y="1271933"/>
                  <a:pt x="3637665" y="1289793"/>
                </a:cubicBezTo>
                <a:close/>
                <a:moveTo>
                  <a:pt x="4101314" y="1681397"/>
                </a:moveTo>
                <a:cubicBezTo>
                  <a:pt x="4116366" y="1699257"/>
                  <a:pt x="4125677" y="1723929"/>
                  <a:pt x="4125677" y="1751184"/>
                </a:cubicBezTo>
                <a:cubicBezTo>
                  <a:pt x="4125680" y="1805692"/>
                  <a:pt x="4088435" y="1849880"/>
                  <a:pt x="4042489" y="1849880"/>
                </a:cubicBezTo>
                <a:cubicBezTo>
                  <a:pt x="3996543" y="1849880"/>
                  <a:pt x="3959298" y="1805691"/>
                  <a:pt x="3959298" y="1751184"/>
                </a:cubicBezTo>
                <a:cubicBezTo>
                  <a:pt x="3959298" y="1696676"/>
                  <a:pt x="3996543" y="1652488"/>
                  <a:pt x="4042489" y="1652488"/>
                </a:cubicBezTo>
                <a:cubicBezTo>
                  <a:pt x="4065462" y="1652488"/>
                  <a:pt x="4086259" y="1663534"/>
                  <a:pt x="4101314" y="1681397"/>
                </a:cubicBezTo>
                <a:close/>
                <a:moveTo>
                  <a:pt x="3112668" y="644161"/>
                </a:moveTo>
                <a:cubicBezTo>
                  <a:pt x="3127725" y="662022"/>
                  <a:pt x="3137036" y="686694"/>
                  <a:pt x="3137034" y="713949"/>
                </a:cubicBezTo>
                <a:cubicBezTo>
                  <a:pt x="3137034" y="768459"/>
                  <a:pt x="3099789" y="812642"/>
                  <a:pt x="3053843" y="812642"/>
                </a:cubicBezTo>
                <a:cubicBezTo>
                  <a:pt x="3007902" y="812642"/>
                  <a:pt x="2970655" y="768456"/>
                  <a:pt x="2970655" y="713949"/>
                </a:cubicBezTo>
                <a:cubicBezTo>
                  <a:pt x="2970657" y="659441"/>
                  <a:pt x="3007900" y="615253"/>
                  <a:pt x="3053843" y="615253"/>
                </a:cubicBezTo>
                <a:cubicBezTo>
                  <a:pt x="3076816" y="615253"/>
                  <a:pt x="3097614" y="626299"/>
                  <a:pt x="3112668" y="644161"/>
                </a:cubicBezTo>
                <a:close/>
                <a:moveTo>
                  <a:pt x="2677310" y="203609"/>
                </a:moveTo>
                <a:cubicBezTo>
                  <a:pt x="2692361" y="221472"/>
                  <a:pt x="2701673" y="246144"/>
                  <a:pt x="2701673" y="273399"/>
                </a:cubicBezTo>
                <a:cubicBezTo>
                  <a:pt x="2701673" y="327906"/>
                  <a:pt x="2664433" y="372095"/>
                  <a:pt x="2618485" y="372095"/>
                </a:cubicBezTo>
                <a:cubicBezTo>
                  <a:pt x="2572541" y="372095"/>
                  <a:pt x="2535294" y="327906"/>
                  <a:pt x="2535294" y="273399"/>
                </a:cubicBezTo>
                <a:cubicBezTo>
                  <a:pt x="2535294" y="218891"/>
                  <a:pt x="2572541" y="174703"/>
                  <a:pt x="2618485" y="174703"/>
                </a:cubicBezTo>
                <a:cubicBezTo>
                  <a:pt x="2641457" y="174703"/>
                  <a:pt x="2662255" y="185749"/>
                  <a:pt x="2677310" y="203609"/>
                </a:cubicBezTo>
                <a:close/>
                <a:moveTo>
                  <a:pt x="3861747" y="1229029"/>
                </a:moveTo>
                <a:cubicBezTo>
                  <a:pt x="3876801" y="1246889"/>
                  <a:pt x="3886112" y="1271561"/>
                  <a:pt x="3886112" y="1298816"/>
                </a:cubicBezTo>
                <a:cubicBezTo>
                  <a:pt x="3886112" y="1353326"/>
                  <a:pt x="3848868" y="1397514"/>
                  <a:pt x="3802924" y="1397514"/>
                </a:cubicBezTo>
                <a:cubicBezTo>
                  <a:pt x="3756978" y="1397515"/>
                  <a:pt x="3719734" y="1353326"/>
                  <a:pt x="3719734" y="1298816"/>
                </a:cubicBezTo>
                <a:cubicBezTo>
                  <a:pt x="3719734" y="1244309"/>
                  <a:pt x="3756978" y="1200120"/>
                  <a:pt x="3802924" y="1200120"/>
                </a:cubicBezTo>
                <a:cubicBezTo>
                  <a:pt x="3825895" y="1200120"/>
                  <a:pt x="3846692" y="1211166"/>
                  <a:pt x="3861747" y="1229029"/>
                </a:cubicBezTo>
                <a:close/>
                <a:moveTo>
                  <a:pt x="4170217" y="1462336"/>
                </a:moveTo>
                <a:cubicBezTo>
                  <a:pt x="4185272" y="1480196"/>
                  <a:pt x="4194584" y="1504871"/>
                  <a:pt x="4194584" y="1532126"/>
                </a:cubicBezTo>
                <a:cubicBezTo>
                  <a:pt x="4194581" y="1586633"/>
                  <a:pt x="4157336" y="1630819"/>
                  <a:pt x="4111395" y="1630819"/>
                </a:cubicBezTo>
                <a:cubicBezTo>
                  <a:pt x="4065447" y="1630819"/>
                  <a:pt x="4028202" y="1586633"/>
                  <a:pt x="4028204" y="1532126"/>
                </a:cubicBezTo>
                <a:cubicBezTo>
                  <a:pt x="4028202" y="1477616"/>
                  <a:pt x="4065447" y="1433430"/>
                  <a:pt x="4111392" y="1433430"/>
                </a:cubicBezTo>
                <a:cubicBezTo>
                  <a:pt x="4134363" y="1433430"/>
                  <a:pt x="4155163" y="1444476"/>
                  <a:pt x="4170217" y="1462336"/>
                </a:cubicBezTo>
                <a:close/>
                <a:moveTo>
                  <a:pt x="3317545" y="644161"/>
                </a:moveTo>
                <a:cubicBezTo>
                  <a:pt x="3332600" y="662022"/>
                  <a:pt x="3341911" y="686694"/>
                  <a:pt x="3341914" y="713949"/>
                </a:cubicBezTo>
                <a:cubicBezTo>
                  <a:pt x="3341911" y="768456"/>
                  <a:pt x="3304666" y="812642"/>
                  <a:pt x="3258720" y="812642"/>
                </a:cubicBezTo>
                <a:cubicBezTo>
                  <a:pt x="3212777" y="812642"/>
                  <a:pt x="3175532" y="768459"/>
                  <a:pt x="3175535" y="713949"/>
                </a:cubicBezTo>
                <a:cubicBezTo>
                  <a:pt x="3175532" y="659441"/>
                  <a:pt x="3212777" y="615253"/>
                  <a:pt x="3258720" y="615253"/>
                </a:cubicBezTo>
                <a:cubicBezTo>
                  <a:pt x="3281694" y="615253"/>
                  <a:pt x="3302491" y="626299"/>
                  <a:pt x="3317545" y="644161"/>
                </a:cubicBezTo>
                <a:close/>
                <a:moveTo>
                  <a:pt x="3516019" y="651756"/>
                </a:moveTo>
                <a:cubicBezTo>
                  <a:pt x="3531073" y="669616"/>
                  <a:pt x="3540384" y="694288"/>
                  <a:pt x="3540384" y="721543"/>
                </a:cubicBezTo>
                <a:cubicBezTo>
                  <a:pt x="3540384" y="776053"/>
                  <a:pt x="3503139" y="820239"/>
                  <a:pt x="3457196" y="820239"/>
                </a:cubicBezTo>
                <a:cubicBezTo>
                  <a:pt x="3411250" y="820239"/>
                  <a:pt x="3374003" y="776053"/>
                  <a:pt x="3374003" y="721543"/>
                </a:cubicBezTo>
                <a:cubicBezTo>
                  <a:pt x="3374003" y="667036"/>
                  <a:pt x="3411253" y="622850"/>
                  <a:pt x="3457194" y="622850"/>
                </a:cubicBezTo>
                <a:cubicBezTo>
                  <a:pt x="3480166" y="622850"/>
                  <a:pt x="3500964" y="633896"/>
                  <a:pt x="3516019" y="651756"/>
                </a:cubicBezTo>
                <a:close/>
                <a:moveTo>
                  <a:pt x="4073026" y="1137882"/>
                </a:moveTo>
                <a:cubicBezTo>
                  <a:pt x="4088080" y="1155742"/>
                  <a:pt x="4097391" y="1180414"/>
                  <a:pt x="4097391" y="1207669"/>
                </a:cubicBezTo>
                <a:cubicBezTo>
                  <a:pt x="4097391" y="1262176"/>
                  <a:pt x="4060144" y="1306365"/>
                  <a:pt x="4014201" y="1306365"/>
                </a:cubicBezTo>
                <a:cubicBezTo>
                  <a:pt x="3968255" y="1306365"/>
                  <a:pt x="3931012" y="1262176"/>
                  <a:pt x="3931012" y="1207669"/>
                </a:cubicBezTo>
                <a:cubicBezTo>
                  <a:pt x="3931012" y="1153161"/>
                  <a:pt x="3968255" y="1108975"/>
                  <a:pt x="4014201" y="1108973"/>
                </a:cubicBezTo>
                <a:cubicBezTo>
                  <a:pt x="4037174" y="1108973"/>
                  <a:pt x="4057969" y="1120021"/>
                  <a:pt x="4073026" y="1137882"/>
                </a:cubicBezTo>
                <a:close/>
                <a:moveTo>
                  <a:pt x="2894990" y="82077"/>
                </a:moveTo>
                <a:cubicBezTo>
                  <a:pt x="2910045" y="99940"/>
                  <a:pt x="2919356" y="124612"/>
                  <a:pt x="2919356" y="151867"/>
                </a:cubicBezTo>
                <a:cubicBezTo>
                  <a:pt x="2919356" y="206377"/>
                  <a:pt x="2882108" y="250563"/>
                  <a:pt x="2836165" y="250563"/>
                </a:cubicBezTo>
                <a:cubicBezTo>
                  <a:pt x="2790224" y="250565"/>
                  <a:pt x="2752977" y="206377"/>
                  <a:pt x="2752977" y="151870"/>
                </a:cubicBezTo>
                <a:cubicBezTo>
                  <a:pt x="2752977" y="97359"/>
                  <a:pt x="2790222" y="53171"/>
                  <a:pt x="2836168" y="53171"/>
                </a:cubicBezTo>
                <a:cubicBezTo>
                  <a:pt x="2859141" y="53171"/>
                  <a:pt x="2879936" y="64217"/>
                  <a:pt x="2894990" y="82077"/>
                </a:cubicBezTo>
                <a:close/>
                <a:moveTo>
                  <a:pt x="4253403" y="1250872"/>
                </a:moveTo>
                <a:cubicBezTo>
                  <a:pt x="4268457" y="1268733"/>
                  <a:pt x="4277769" y="1293407"/>
                  <a:pt x="4277769" y="1320662"/>
                </a:cubicBezTo>
                <a:cubicBezTo>
                  <a:pt x="4277769" y="1375170"/>
                  <a:pt x="4240527" y="1419358"/>
                  <a:pt x="4194586" y="1419358"/>
                </a:cubicBezTo>
                <a:cubicBezTo>
                  <a:pt x="4148637" y="1419355"/>
                  <a:pt x="4111392" y="1375169"/>
                  <a:pt x="4111393" y="1320662"/>
                </a:cubicBezTo>
                <a:cubicBezTo>
                  <a:pt x="4111392" y="1266152"/>
                  <a:pt x="4148637" y="1221966"/>
                  <a:pt x="4194580" y="1221964"/>
                </a:cubicBezTo>
                <a:cubicBezTo>
                  <a:pt x="4217554" y="1221966"/>
                  <a:pt x="4238352" y="1233012"/>
                  <a:pt x="4253403" y="1250872"/>
                </a:cubicBezTo>
                <a:close/>
                <a:moveTo>
                  <a:pt x="3714494" y="659353"/>
                </a:moveTo>
                <a:cubicBezTo>
                  <a:pt x="3729546" y="677213"/>
                  <a:pt x="3738857" y="701887"/>
                  <a:pt x="3738857" y="729142"/>
                </a:cubicBezTo>
                <a:cubicBezTo>
                  <a:pt x="3738858" y="783650"/>
                  <a:pt x="3701618" y="827836"/>
                  <a:pt x="3655669" y="827836"/>
                </a:cubicBezTo>
                <a:cubicBezTo>
                  <a:pt x="3609723" y="827836"/>
                  <a:pt x="3572478" y="783650"/>
                  <a:pt x="3572478" y="729140"/>
                </a:cubicBezTo>
                <a:cubicBezTo>
                  <a:pt x="3572479" y="674632"/>
                  <a:pt x="3609726" y="630444"/>
                  <a:pt x="3655669" y="630447"/>
                </a:cubicBezTo>
                <a:cubicBezTo>
                  <a:pt x="3678642" y="630447"/>
                  <a:pt x="3699440" y="641492"/>
                  <a:pt x="3714494" y="659353"/>
                </a:cubicBezTo>
                <a:close/>
                <a:moveTo>
                  <a:pt x="3119072" y="28909"/>
                </a:moveTo>
                <a:cubicBezTo>
                  <a:pt x="3134127" y="46769"/>
                  <a:pt x="3143441" y="71441"/>
                  <a:pt x="3143440" y="98697"/>
                </a:cubicBezTo>
                <a:cubicBezTo>
                  <a:pt x="3143438" y="153207"/>
                  <a:pt x="3106193" y="197392"/>
                  <a:pt x="3060247" y="197392"/>
                </a:cubicBezTo>
                <a:cubicBezTo>
                  <a:pt x="3014304" y="197392"/>
                  <a:pt x="2977059" y="153207"/>
                  <a:pt x="2977062" y="98697"/>
                </a:cubicBezTo>
                <a:cubicBezTo>
                  <a:pt x="2977059" y="44189"/>
                  <a:pt x="3014304" y="0"/>
                  <a:pt x="3060247" y="1"/>
                </a:cubicBezTo>
                <a:cubicBezTo>
                  <a:pt x="3083218" y="1"/>
                  <a:pt x="3104018" y="11046"/>
                  <a:pt x="3119072" y="28909"/>
                </a:cubicBezTo>
                <a:close/>
                <a:moveTo>
                  <a:pt x="4260550" y="1016527"/>
                </a:moveTo>
                <a:cubicBezTo>
                  <a:pt x="4275604" y="1034387"/>
                  <a:pt x="4284915" y="1059062"/>
                  <a:pt x="4284915" y="1086317"/>
                </a:cubicBezTo>
                <a:cubicBezTo>
                  <a:pt x="4284915" y="1140824"/>
                  <a:pt x="4247668" y="1185013"/>
                  <a:pt x="4201725" y="1185013"/>
                </a:cubicBezTo>
                <a:cubicBezTo>
                  <a:pt x="4155781" y="1185013"/>
                  <a:pt x="4118536" y="1140824"/>
                  <a:pt x="4118536" y="1086317"/>
                </a:cubicBezTo>
                <a:cubicBezTo>
                  <a:pt x="4118536" y="1031807"/>
                  <a:pt x="4155783" y="987621"/>
                  <a:pt x="4201727" y="987621"/>
                </a:cubicBezTo>
                <a:cubicBezTo>
                  <a:pt x="4224697" y="987621"/>
                  <a:pt x="4245495" y="998666"/>
                  <a:pt x="4260550" y="1016527"/>
                </a:cubicBezTo>
                <a:close/>
                <a:moveTo>
                  <a:pt x="3938576" y="659353"/>
                </a:moveTo>
                <a:cubicBezTo>
                  <a:pt x="3953631" y="677213"/>
                  <a:pt x="3962942" y="701885"/>
                  <a:pt x="3962942" y="729140"/>
                </a:cubicBezTo>
                <a:cubicBezTo>
                  <a:pt x="3962942" y="783650"/>
                  <a:pt x="3925695" y="827836"/>
                  <a:pt x="3879751" y="827836"/>
                </a:cubicBezTo>
                <a:cubicBezTo>
                  <a:pt x="3833808" y="827836"/>
                  <a:pt x="3796563" y="783650"/>
                  <a:pt x="3796563" y="729142"/>
                </a:cubicBezTo>
                <a:cubicBezTo>
                  <a:pt x="3796563" y="674633"/>
                  <a:pt x="3833808" y="630444"/>
                  <a:pt x="3879751" y="630447"/>
                </a:cubicBezTo>
                <a:cubicBezTo>
                  <a:pt x="3902724" y="630447"/>
                  <a:pt x="3923519" y="641492"/>
                  <a:pt x="3938576" y="659353"/>
                </a:cubicBezTo>
                <a:close/>
                <a:moveTo>
                  <a:pt x="3349556" y="36506"/>
                </a:moveTo>
                <a:cubicBezTo>
                  <a:pt x="3364611" y="54366"/>
                  <a:pt x="3373922" y="79038"/>
                  <a:pt x="3373922" y="106293"/>
                </a:cubicBezTo>
                <a:cubicBezTo>
                  <a:pt x="3373922" y="160801"/>
                  <a:pt x="3336677" y="204989"/>
                  <a:pt x="3290731" y="204987"/>
                </a:cubicBezTo>
                <a:cubicBezTo>
                  <a:pt x="3244788" y="204989"/>
                  <a:pt x="3207543" y="160801"/>
                  <a:pt x="3207543" y="106293"/>
                </a:cubicBezTo>
                <a:cubicBezTo>
                  <a:pt x="3207543" y="51786"/>
                  <a:pt x="3244788" y="7597"/>
                  <a:pt x="3290731" y="7597"/>
                </a:cubicBezTo>
                <a:cubicBezTo>
                  <a:pt x="3313704" y="7597"/>
                  <a:pt x="3334502" y="18643"/>
                  <a:pt x="3349556" y="36506"/>
                </a:cubicBezTo>
                <a:close/>
                <a:moveTo>
                  <a:pt x="4297101" y="819135"/>
                </a:moveTo>
                <a:lnTo>
                  <a:pt x="4311145" y="843849"/>
                </a:lnTo>
                <a:lnTo>
                  <a:pt x="4307850" y="860902"/>
                </a:lnTo>
                <a:cubicBezTo>
                  <a:pt x="4307179" y="880457"/>
                  <a:pt x="4310149" y="899058"/>
                  <a:pt x="4316977" y="915303"/>
                </a:cubicBezTo>
                <a:cubicBezTo>
                  <a:pt x="4308565" y="957166"/>
                  <a:pt x="4276419" y="987621"/>
                  <a:pt x="4238275" y="987621"/>
                </a:cubicBezTo>
                <a:cubicBezTo>
                  <a:pt x="4192332" y="987621"/>
                  <a:pt x="4155087" y="943432"/>
                  <a:pt x="4155087" y="888925"/>
                </a:cubicBezTo>
                <a:cubicBezTo>
                  <a:pt x="4155087" y="834415"/>
                  <a:pt x="4192332" y="790229"/>
                  <a:pt x="4238275" y="790229"/>
                </a:cubicBezTo>
                <a:cubicBezTo>
                  <a:pt x="4261249" y="790229"/>
                  <a:pt x="4282046" y="801275"/>
                  <a:pt x="4297101" y="819135"/>
                </a:cubicBezTo>
                <a:close/>
                <a:moveTo>
                  <a:pt x="4156254" y="636564"/>
                </a:moveTo>
                <a:cubicBezTo>
                  <a:pt x="4171309" y="654427"/>
                  <a:pt x="4180620" y="679099"/>
                  <a:pt x="4180620" y="706354"/>
                </a:cubicBezTo>
                <a:cubicBezTo>
                  <a:pt x="4180620" y="760862"/>
                  <a:pt x="4143375" y="805048"/>
                  <a:pt x="4097429" y="805048"/>
                </a:cubicBezTo>
                <a:cubicBezTo>
                  <a:pt x="4051486" y="805048"/>
                  <a:pt x="4014241" y="760862"/>
                  <a:pt x="4014241" y="706354"/>
                </a:cubicBezTo>
                <a:cubicBezTo>
                  <a:pt x="4014241" y="651847"/>
                  <a:pt x="4051489" y="607658"/>
                  <a:pt x="4097429" y="607658"/>
                </a:cubicBezTo>
                <a:cubicBezTo>
                  <a:pt x="4120402" y="607658"/>
                  <a:pt x="4141200" y="618704"/>
                  <a:pt x="4156254" y="636564"/>
                </a:cubicBezTo>
                <a:close/>
                <a:moveTo>
                  <a:pt x="3592846" y="89674"/>
                </a:moveTo>
                <a:cubicBezTo>
                  <a:pt x="3607898" y="107534"/>
                  <a:pt x="3617211" y="132209"/>
                  <a:pt x="3617211" y="159464"/>
                </a:cubicBezTo>
                <a:cubicBezTo>
                  <a:pt x="3617209" y="213971"/>
                  <a:pt x="3579966" y="258157"/>
                  <a:pt x="3534023" y="258157"/>
                </a:cubicBezTo>
                <a:cubicBezTo>
                  <a:pt x="3488077" y="258157"/>
                  <a:pt x="3450833" y="213971"/>
                  <a:pt x="3450833" y="159464"/>
                </a:cubicBezTo>
                <a:cubicBezTo>
                  <a:pt x="3450832" y="104954"/>
                  <a:pt x="3488077" y="60768"/>
                  <a:pt x="3534023" y="60768"/>
                </a:cubicBezTo>
                <a:cubicBezTo>
                  <a:pt x="3556994" y="60768"/>
                  <a:pt x="3577791" y="71814"/>
                  <a:pt x="3592846" y="89674"/>
                </a:cubicBezTo>
                <a:close/>
                <a:moveTo>
                  <a:pt x="3810526" y="165630"/>
                </a:moveTo>
                <a:cubicBezTo>
                  <a:pt x="3825581" y="183490"/>
                  <a:pt x="3834892" y="208165"/>
                  <a:pt x="3834892" y="235417"/>
                </a:cubicBezTo>
                <a:cubicBezTo>
                  <a:pt x="3834892" y="289927"/>
                  <a:pt x="3797647" y="334113"/>
                  <a:pt x="3751704" y="334113"/>
                </a:cubicBezTo>
                <a:cubicBezTo>
                  <a:pt x="3705760" y="334113"/>
                  <a:pt x="3668513" y="289927"/>
                  <a:pt x="3668513" y="235417"/>
                </a:cubicBezTo>
                <a:cubicBezTo>
                  <a:pt x="3668513" y="180912"/>
                  <a:pt x="3705760" y="136724"/>
                  <a:pt x="3751704" y="136724"/>
                </a:cubicBezTo>
                <a:cubicBezTo>
                  <a:pt x="3774674" y="136724"/>
                  <a:pt x="3795472" y="147770"/>
                  <a:pt x="3810526" y="165630"/>
                </a:cubicBezTo>
                <a:close/>
                <a:moveTo>
                  <a:pt x="4336594" y="570335"/>
                </a:moveTo>
                <a:cubicBezTo>
                  <a:pt x="4350587" y="586934"/>
                  <a:pt x="4359618" y="609421"/>
                  <a:pt x="4358992" y="634483"/>
                </a:cubicBezTo>
                <a:lnTo>
                  <a:pt x="4358539" y="647058"/>
                </a:lnTo>
                <a:cubicBezTo>
                  <a:pt x="4357696" y="698401"/>
                  <a:pt x="4321712" y="738818"/>
                  <a:pt x="4277771" y="738818"/>
                </a:cubicBezTo>
                <a:cubicBezTo>
                  <a:pt x="4231823" y="738818"/>
                  <a:pt x="4194581" y="694632"/>
                  <a:pt x="4194580" y="640122"/>
                </a:cubicBezTo>
                <a:cubicBezTo>
                  <a:pt x="4194581" y="585615"/>
                  <a:pt x="4231825" y="541426"/>
                  <a:pt x="4277769" y="541426"/>
                </a:cubicBezTo>
                <a:cubicBezTo>
                  <a:pt x="4300742" y="541427"/>
                  <a:pt x="4321540" y="552472"/>
                  <a:pt x="4336594" y="570335"/>
                </a:cubicBezTo>
                <a:close/>
                <a:moveTo>
                  <a:pt x="4002598" y="196015"/>
                </a:moveTo>
                <a:cubicBezTo>
                  <a:pt x="4017652" y="213875"/>
                  <a:pt x="4026963" y="238547"/>
                  <a:pt x="4026963" y="265802"/>
                </a:cubicBezTo>
                <a:cubicBezTo>
                  <a:pt x="4026963" y="320310"/>
                  <a:pt x="3989718" y="364498"/>
                  <a:pt x="3943775" y="364498"/>
                </a:cubicBezTo>
                <a:cubicBezTo>
                  <a:pt x="3897832" y="364498"/>
                  <a:pt x="3860584" y="320310"/>
                  <a:pt x="3860584" y="265802"/>
                </a:cubicBezTo>
                <a:cubicBezTo>
                  <a:pt x="3860584" y="211295"/>
                  <a:pt x="3897832" y="167109"/>
                  <a:pt x="3943775" y="167109"/>
                </a:cubicBezTo>
                <a:cubicBezTo>
                  <a:pt x="3966746" y="167109"/>
                  <a:pt x="3987543" y="178155"/>
                  <a:pt x="4002598" y="196015"/>
                </a:cubicBezTo>
                <a:close/>
                <a:moveTo>
                  <a:pt x="4188268" y="211206"/>
                </a:moveTo>
                <a:cubicBezTo>
                  <a:pt x="4203322" y="229066"/>
                  <a:pt x="4212634" y="253738"/>
                  <a:pt x="4212633" y="280993"/>
                </a:cubicBezTo>
                <a:cubicBezTo>
                  <a:pt x="4212636" y="335501"/>
                  <a:pt x="4175386" y="379687"/>
                  <a:pt x="4129443" y="379687"/>
                </a:cubicBezTo>
                <a:cubicBezTo>
                  <a:pt x="4083499" y="379687"/>
                  <a:pt x="4046257" y="335501"/>
                  <a:pt x="4046254" y="280993"/>
                </a:cubicBezTo>
                <a:cubicBezTo>
                  <a:pt x="4046254" y="226486"/>
                  <a:pt x="4083497" y="182298"/>
                  <a:pt x="4129443" y="182297"/>
                </a:cubicBezTo>
                <a:cubicBezTo>
                  <a:pt x="4152415" y="182297"/>
                  <a:pt x="4173211" y="193343"/>
                  <a:pt x="4188268" y="211206"/>
                </a:cubicBezTo>
                <a:close/>
                <a:moveTo>
                  <a:pt x="4356541" y="347329"/>
                </a:moveTo>
                <a:cubicBezTo>
                  <a:pt x="4363996" y="356172"/>
                  <a:pt x="4370040" y="366683"/>
                  <a:pt x="4368141" y="380553"/>
                </a:cubicBezTo>
                <a:lnTo>
                  <a:pt x="4365201" y="462100"/>
                </a:lnTo>
                <a:cubicBezTo>
                  <a:pt x="4356503" y="495139"/>
                  <a:pt x="4329147" y="515812"/>
                  <a:pt x="4297719" y="515812"/>
                </a:cubicBezTo>
                <a:cubicBezTo>
                  <a:pt x="4251773" y="515812"/>
                  <a:pt x="4214528" y="471627"/>
                  <a:pt x="4214528" y="417119"/>
                </a:cubicBezTo>
                <a:cubicBezTo>
                  <a:pt x="4214528" y="362609"/>
                  <a:pt x="4251773" y="318421"/>
                  <a:pt x="4297719" y="318421"/>
                </a:cubicBezTo>
                <a:cubicBezTo>
                  <a:pt x="4320691" y="318421"/>
                  <a:pt x="4341489" y="329469"/>
                  <a:pt x="4356541" y="347329"/>
                </a:cubicBezTo>
                <a:close/>
              </a:path>
            </a:pathLst>
          </a:custGeom>
          <a:gradFill rotWithShape="1">
            <a:gsLst>
              <a:gs pos="0">
                <a:srgbClr val="31B6FD">
                  <a:tint val="75000"/>
                  <a:shade val="85000"/>
                  <a:satMod val="230000"/>
                </a:srgbClr>
              </a:gs>
              <a:gs pos="25000">
                <a:srgbClr val="31B6FD">
                  <a:tint val="90000"/>
                  <a:shade val="70000"/>
                  <a:satMod val="220000"/>
                </a:srgbClr>
              </a:gs>
              <a:gs pos="50000">
                <a:srgbClr val="31B6FD">
                  <a:tint val="90000"/>
                  <a:shade val="58000"/>
                  <a:satMod val="225000"/>
                </a:srgbClr>
              </a:gs>
              <a:gs pos="65000">
                <a:srgbClr val="31B6FD">
                  <a:tint val="90000"/>
                  <a:shade val="58000"/>
                  <a:satMod val="225000"/>
                </a:srgbClr>
              </a:gs>
              <a:gs pos="80000">
                <a:srgbClr val="31B6FD">
                  <a:tint val="90000"/>
                  <a:shade val="69000"/>
                  <a:satMod val="220000"/>
                </a:srgbClr>
              </a:gs>
              <a:gs pos="100000">
                <a:srgbClr val="31B6FD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31B6FD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7" name="101 Elipse"/>
          <p:cNvSpPr/>
          <p:nvPr/>
        </p:nvSpPr>
        <p:spPr>
          <a:xfrm rot="20408133" flipH="1">
            <a:off x="445121" y="390010"/>
            <a:ext cx="2637161" cy="1129679"/>
          </a:xfrm>
          <a:custGeom>
            <a:avLst/>
            <a:gdLst/>
            <a:ahLst/>
            <a:cxnLst/>
            <a:rect l="l" t="t" r="r" b="b"/>
            <a:pathLst>
              <a:path w="4368493" h="5280079">
                <a:moveTo>
                  <a:pt x="142016" y="5111596"/>
                </a:moveTo>
                <a:cubicBezTo>
                  <a:pt x="157068" y="5129456"/>
                  <a:pt x="166379" y="5154128"/>
                  <a:pt x="166379" y="5181383"/>
                </a:cubicBezTo>
                <a:cubicBezTo>
                  <a:pt x="166379" y="5235890"/>
                  <a:pt x="129136" y="5280079"/>
                  <a:pt x="83191" y="5280079"/>
                </a:cubicBezTo>
                <a:cubicBezTo>
                  <a:pt x="37245" y="5280079"/>
                  <a:pt x="0" y="5235890"/>
                  <a:pt x="0" y="5181383"/>
                </a:cubicBezTo>
                <a:cubicBezTo>
                  <a:pt x="0" y="5126875"/>
                  <a:pt x="37245" y="5082690"/>
                  <a:pt x="83191" y="5082690"/>
                </a:cubicBezTo>
                <a:cubicBezTo>
                  <a:pt x="106164" y="5082690"/>
                  <a:pt x="126961" y="5093736"/>
                  <a:pt x="142016" y="5111596"/>
                </a:cubicBezTo>
                <a:close/>
                <a:moveTo>
                  <a:pt x="257255" y="4921702"/>
                </a:moveTo>
                <a:cubicBezTo>
                  <a:pt x="272310" y="4939565"/>
                  <a:pt x="281621" y="4964239"/>
                  <a:pt x="281621" y="4991492"/>
                </a:cubicBezTo>
                <a:cubicBezTo>
                  <a:pt x="281621" y="5045999"/>
                  <a:pt x="244376" y="5090188"/>
                  <a:pt x="198433" y="5090188"/>
                </a:cubicBezTo>
                <a:cubicBezTo>
                  <a:pt x="152487" y="5090188"/>
                  <a:pt x="115242" y="5045999"/>
                  <a:pt x="115242" y="4991492"/>
                </a:cubicBezTo>
                <a:cubicBezTo>
                  <a:pt x="115242" y="4936984"/>
                  <a:pt x="152487" y="4892796"/>
                  <a:pt x="198432" y="4892796"/>
                </a:cubicBezTo>
                <a:cubicBezTo>
                  <a:pt x="221403" y="4892796"/>
                  <a:pt x="242201" y="4903842"/>
                  <a:pt x="257255" y="4921702"/>
                </a:cubicBezTo>
                <a:close/>
                <a:moveTo>
                  <a:pt x="346888" y="4686235"/>
                </a:moveTo>
                <a:cubicBezTo>
                  <a:pt x="361942" y="4704095"/>
                  <a:pt x="371254" y="4728767"/>
                  <a:pt x="371254" y="4756022"/>
                </a:cubicBezTo>
                <a:cubicBezTo>
                  <a:pt x="371254" y="4810532"/>
                  <a:pt x="334009" y="4854718"/>
                  <a:pt x="288066" y="4854718"/>
                </a:cubicBezTo>
                <a:cubicBezTo>
                  <a:pt x="242119" y="4854718"/>
                  <a:pt x="204875" y="4810529"/>
                  <a:pt x="204875" y="4756022"/>
                </a:cubicBezTo>
                <a:cubicBezTo>
                  <a:pt x="204875" y="4701514"/>
                  <a:pt x="242120" y="4657329"/>
                  <a:pt x="288065" y="4657329"/>
                </a:cubicBezTo>
                <a:cubicBezTo>
                  <a:pt x="311038" y="4657329"/>
                  <a:pt x="331833" y="4668375"/>
                  <a:pt x="346888" y="4686235"/>
                </a:cubicBezTo>
                <a:close/>
                <a:moveTo>
                  <a:pt x="449324" y="4458367"/>
                </a:moveTo>
                <a:cubicBezTo>
                  <a:pt x="464381" y="4476227"/>
                  <a:pt x="473692" y="4500899"/>
                  <a:pt x="473692" y="4528154"/>
                </a:cubicBezTo>
                <a:cubicBezTo>
                  <a:pt x="473692" y="4582664"/>
                  <a:pt x="436445" y="4626848"/>
                  <a:pt x="390501" y="4626848"/>
                </a:cubicBezTo>
                <a:cubicBezTo>
                  <a:pt x="344558" y="4626847"/>
                  <a:pt x="307313" y="4582664"/>
                  <a:pt x="307313" y="4528154"/>
                </a:cubicBezTo>
                <a:cubicBezTo>
                  <a:pt x="307313" y="4473647"/>
                  <a:pt x="344558" y="4429458"/>
                  <a:pt x="390502" y="4429458"/>
                </a:cubicBezTo>
                <a:cubicBezTo>
                  <a:pt x="413474" y="4429459"/>
                  <a:pt x="434270" y="4440507"/>
                  <a:pt x="449324" y="4458367"/>
                </a:cubicBezTo>
                <a:close/>
                <a:moveTo>
                  <a:pt x="564568" y="4245685"/>
                </a:moveTo>
                <a:cubicBezTo>
                  <a:pt x="579623" y="4263545"/>
                  <a:pt x="588934" y="4288217"/>
                  <a:pt x="588934" y="4315473"/>
                </a:cubicBezTo>
                <a:cubicBezTo>
                  <a:pt x="588934" y="4369980"/>
                  <a:pt x="551689" y="4414166"/>
                  <a:pt x="505743" y="4414166"/>
                </a:cubicBezTo>
                <a:cubicBezTo>
                  <a:pt x="459800" y="4414166"/>
                  <a:pt x="422555" y="4369980"/>
                  <a:pt x="422555" y="4315472"/>
                </a:cubicBezTo>
                <a:cubicBezTo>
                  <a:pt x="422555" y="4260965"/>
                  <a:pt x="459800" y="4216776"/>
                  <a:pt x="505743" y="4216777"/>
                </a:cubicBezTo>
                <a:cubicBezTo>
                  <a:pt x="528716" y="4216776"/>
                  <a:pt x="549514" y="4227823"/>
                  <a:pt x="564568" y="4245685"/>
                </a:cubicBezTo>
                <a:close/>
                <a:moveTo>
                  <a:pt x="692616" y="4055791"/>
                </a:moveTo>
                <a:cubicBezTo>
                  <a:pt x="707671" y="4073654"/>
                  <a:pt x="716982" y="4098326"/>
                  <a:pt x="716982" y="4125581"/>
                </a:cubicBezTo>
                <a:cubicBezTo>
                  <a:pt x="716982" y="4180089"/>
                  <a:pt x="679737" y="4224274"/>
                  <a:pt x="633791" y="4224274"/>
                </a:cubicBezTo>
                <a:cubicBezTo>
                  <a:pt x="587845" y="4224275"/>
                  <a:pt x="550603" y="4180088"/>
                  <a:pt x="550603" y="4125582"/>
                </a:cubicBezTo>
                <a:cubicBezTo>
                  <a:pt x="550603" y="4071074"/>
                  <a:pt x="587845" y="4026885"/>
                  <a:pt x="633791" y="4026886"/>
                </a:cubicBezTo>
                <a:cubicBezTo>
                  <a:pt x="656764" y="4026885"/>
                  <a:pt x="677562" y="4037931"/>
                  <a:pt x="692616" y="4055791"/>
                </a:cubicBezTo>
                <a:close/>
                <a:moveTo>
                  <a:pt x="827066" y="3827921"/>
                </a:moveTo>
                <a:cubicBezTo>
                  <a:pt x="842120" y="3845781"/>
                  <a:pt x="851431" y="3870453"/>
                  <a:pt x="851431" y="3897708"/>
                </a:cubicBezTo>
                <a:cubicBezTo>
                  <a:pt x="851431" y="3952215"/>
                  <a:pt x="814184" y="3996404"/>
                  <a:pt x="768241" y="3996404"/>
                </a:cubicBezTo>
                <a:cubicBezTo>
                  <a:pt x="722295" y="3996404"/>
                  <a:pt x="685052" y="3952218"/>
                  <a:pt x="685052" y="3897708"/>
                </a:cubicBezTo>
                <a:cubicBezTo>
                  <a:pt x="685050" y="3843201"/>
                  <a:pt x="722295" y="3799012"/>
                  <a:pt x="768240" y="3799012"/>
                </a:cubicBezTo>
                <a:cubicBezTo>
                  <a:pt x="791211" y="3799012"/>
                  <a:pt x="812011" y="3810058"/>
                  <a:pt x="827066" y="3827921"/>
                </a:cubicBezTo>
                <a:close/>
                <a:moveTo>
                  <a:pt x="961515" y="3630430"/>
                </a:moveTo>
                <a:cubicBezTo>
                  <a:pt x="976569" y="3648293"/>
                  <a:pt x="985880" y="3672965"/>
                  <a:pt x="985880" y="3700220"/>
                </a:cubicBezTo>
                <a:cubicBezTo>
                  <a:pt x="985881" y="3754725"/>
                  <a:pt x="948636" y="3798913"/>
                  <a:pt x="902690" y="3798913"/>
                </a:cubicBezTo>
                <a:cubicBezTo>
                  <a:pt x="856744" y="3798913"/>
                  <a:pt x="819499" y="3754727"/>
                  <a:pt x="819499" y="3700220"/>
                </a:cubicBezTo>
                <a:cubicBezTo>
                  <a:pt x="819499" y="3645712"/>
                  <a:pt x="856744" y="3601524"/>
                  <a:pt x="902690" y="3601524"/>
                </a:cubicBezTo>
                <a:cubicBezTo>
                  <a:pt x="925663" y="3601524"/>
                  <a:pt x="946460" y="3612570"/>
                  <a:pt x="961515" y="3630430"/>
                </a:cubicBezTo>
                <a:close/>
                <a:moveTo>
                  <a:pt x="898233" y="3332940"/>
                </a:moveTo>
                <a:cubicBezTo>
                  <a:pt x="913287" y="3350800"/>
                  <a:pt x="922598" y="3375474"/>
                  <a:pt x="922599" y="3402729"/>
                </a:cubicBezTo>
                <a:cubicBezTo>
                  <a:pt x="922599" y="3457237"/>
                  <a:pt x="885356" y="3501423"/>
                  <a:pt x="839408" y="3501423"/>
                </a:cubicBezTo>
                <a:cubicBezTo>
                  <a:pt x="793467" y="3501423"/>
                  <a:pt x="756220" y="3457237"/>
                  <a:pt x="756220" y="3402729"/>
                </a:cubicBezTo>
                <a:cubicBezTo>
                  <a:pt x="756220" y="3348219"/>
                  <a:pt x="793470" y="3304034"/>
                  <a:pt x="839410" y="3304031"/>
                </a:cubicBezTo>
                <a:cubicBezTo>
                  <a:pt x="862381" y="3304031"/>
                  <a:pt x="883178" y="3315077"/>
                  <a:pt x="898233" y="3332940"/>
                </a:cubicBezTo>
                <a:close/>
                <a:moveTo>
                  <a:pt x="1127975" y="3448136"/>
                </a:moveTo>
                <a:cubicBezTo>
                  <a:pt x="1143029" y="3465996"/>
                  <a:pt x="1152341" y="3490668"/>
                  <a:pt x="1152340" y="3517923"/>
                </a:cubicBezTo>
                <a:cubicBezTo>
                  <a:pt x="1152341" y="3572433"/>
                  <a:pt x="1115098" y="3616617"/>
                  <a:pt x="1069152" y="3616617"/>
                </a:cubicBezTo>
                <a:cubicBezTo>
                  <a:pt x="1023206" y="3616617"/>
                  <a:pt x="985962" y="3572433"/>
                  <a:pt x="985961" y="3517923"/>
                </a:cubicBezTo>
                <a:cubicBezTo>
                  <a:pt x="985962" y="3463416"/>
                  <a:pt x="1023206" y="3419227"/>
                  <a:pt x="1069152" y="3419227"/>
                </a:cubicBezTo>
                <a:cubicBezTo>
                  <a:pt x="1092125" y="3419227"/>
                  <a:pt x="1112923" y="3430273"/>
                  <a:pt x="1127975" y="3448136"/>
                </a:cubicBezTo>
                <a:close/>
                <a:moveTo>
                  <a:pt x="1044705" y="3135550"/>
                </a:moveTo>
                <a:cubicBezTo>
                  <a:pt x="1059760" y="3153411"/>
                  <a:pt x="1069071" y="3178083"/>
                  <a:pt x="1069071" y="3205337"/>
                </a:cubicBezTo>
                <a:cubicBezTo>
                  <a:pt x="1069071" y="3259845"/>
                  <a:pt x="1031824" y="3304034"/>
                  <a:pt x="985881" y="3304033"/>
                </a:cubicBezTo>
                <a:cubicBezTo>
                  <a:pt x="939937" y="3304033"/>
                  <a:pt x="902692" y="3259845"/>
                  <a:pt x="902692" y="3205335"/>
                </a:cubicBezTo>
                <a:cubicBezTo>
                  <a:pt x="902692" y="3150830"/>
                  <a:pt x="939937" y="3106641"/>
                  <a:pt x="985883" y="3106642"/>
                </a:cubicBezTo>
                <a:cubicBezTo>
                  <a:pt x="1008853" y="3106642"/>
                  <a:pt x="1029651" y="3117688"/>
                  <a:pt x="1044705" y="3135550"/>
                </a:cubicBezTo>
                <a:close/>
                <a:moveTo>
                  <a:pt x="1262426" y="3250643"/>
                </a:moveTo>
                <a:cubicBezTo>
                  <a:pt x="1277481" y="3268506"/>
                  <a:pt x="1286792" y="3293178"/>
                  <a:pt x="1286792" y="3320433"/>
                </a:cubicBezTo>
                <a:cubicBezTo>
                  <a:pt x="1286792" y="3374943"/>
                  <a:pt x="1249545" y="3419129"/>
                  <a:pt x="1203604" y="3419129"/>
                </a:cubicBezTo>
                <a:cubicBezTo>
                  <a:pt x="1157658" y="3419129"/>
                  <a:pt x="1120413" y="3374943"/>
                  <a:pt x="1120413" y="3320433"/>
                </a:cubicBezTo>
                <a:cubicBezTo>
                  <a:pt x="1120413" y="3265925"/>
                  <a:pt x="1157658" y="3221737"/>
                  <a:pt x="1203604" y="3221737"/>
                </a:cubicBezTo>
                <a:cubicBezTo>
                  <a:pt x="1226575" y="3221736"/>
                  <a:pt x="1247372" y="3232783"/>
                  <a:pt x="1262426" y="3250643"/>
                </a:cubicBezTo>
                <a:close/>
                <a:moveTo>
                  <a:pt x="1166351" y="2930463"/>
                </a:moveTo>
                <a:cubicBezTo>
                  <a:pt x="1181406" y="2948325"/>
                  <a:pt x="1190717" y="2972997"/>
                  <a:pt x="1190717" y="3000253"/>
                </a:cubicBezTo>
                <a:cubicBezTo>
                  <a:pt x="1190717" y="3054760"/>
                  <a:pt x="1153470" y="3098949"/>
                  <a:pt x="1107529" y="3098949"/>
                </a:cubicBezTo>
                <a:cubicBezTo>
                  <a:pt x="1061583" y="3098949"/>
                  <a:pt x="1024338" y="3054760"/>
                  <a:pt x="1024338" y="3000253"/>
                </a:cubicBezTo>
                <a:cubicBezTo>
                  <a:pt x="1024338" y="2945745"/>
                  <a:pt x="1061581" y="2901557"/>
                  <a:pt x="1107527" y="2901557"/>
                </a:cubicBezTo>
                <a:cubicBezTo>
                  <a:pt x="1130499" y="2901557"/>
                  <a:pt x="1151297" y="2912603"/>
                  <a:pt x="1166351" y="2930463"/>
                </a:cubicBezTo>
                <a:close/>
                <a:moveTo>
                  <a:pt x="1409679" y="3075945"/>
                </a:moveTo>
                <a:cubicBezTo>
                  <a:pt x="1424734" y="3093806"/>
                  <a:pt x="1434045" y="3118478"/>
                  <a:pt x="1434045" y="3145733"/>
                </a:cubicBezTo>
                <a:cubicBezTo>
                  <a:pt x="1434045" y="3200240"/>
                  <a:pt x="1396797" y="3244429"/>
                  <a:pt x="1350857" y="3244428"/>
                </a:cubicBezTo>
                <a:cubicBezTo>
                  <a:pt x="1304911" y="3244429"/>
                  <a:pt x="1267666" y="3200240"/>
                  <a:pt x="1267666" y="3145735"/>
                </a:cubicBezTo>
                <a:cubicBezTo>
                  <a:pt x="1267666" y="3091225"/>
                  <a:pt x="1304911" y="3047037"/>
                  <a:pt x="1350854" y="3047037"/>
                </a:cubicBezTo>
                <a:cubicBezTo>
                  <a:pt x="1373824" y="3047037"/>
                  <a:pt x="1394622" y="3058083"/>
                  <a:pt x="1409679" y="3075945"/>
                </a:cubicBezTo>
                <a:close/>
                <a:moveTo>
                  <a:pt x="1582543" y="2946816"/>
                </a:moveTo>
                <a:cubicBezTo>
                  <a:pt x="1597598" y="2964679"/>
                  <a:pt x="1606909" y="2989351"/>
                  <a:pt x="1606909" y="3016606"/>
                </a:cubicBezTo>
                <a:cubicBezTo>
                  <a:pt x="1606909" y="3071114"/>
                  <a:pt x="1569664" y="3115302"/>
                  <a:pt x="1523718" y="3115302"/>
                </a:cubicBezTo>
                <a:cubicBezTo>
                  <a:pt x="1477775" y="3115302"/>
                  <a:pt x="1440530" y="3071114"/>
                  <a:pt x="1440530" y="3016606"/>
                </a:cubicBezTo>
                <a:cubicBezTo>
                  <a:pt x="1440530" y="2962096"/>
                  <a:pt x="1477775" y="2917911"/>
                  <a:pt x="1523718" y="2917910"/>
                </a:cubicBezTo>
                <a:cubicBezTo>
                  <a:pt x="1546691" y="2917910"/>
                  <a:pt x="1567486" y="2928956"/>
                  <a:pt x="1582543" y="2946816"/>
                </a:cubicBezTo>
                <a:close/>
                <a:moveTo>
                  <a:pt x="1320008" y="2694998"/>
                </a:moveTo>
                <a:cubicBezTo>
                  <a:pt x="1335063" y="2712861"/>
                  <a:pt x="1344374" y="2737533"/>
                  <a:pt x="1344374" y="2764788"/>
                </a:cubicBezTo>
                <a:cubicBezTo>
                  <a:pt x="1344374" y="2819293"/>
                  <a:pt x="1307127" y="2863481"/>
                  <a:pt x="1261183" y="2863481"/>
                </a:cubicBezTo>
                <a:cubicBezTo>
                  <a:pt x="1215237" y="2863481"/>
                  <a:pt x="1177995" y="2819295"/>
                  <a:pt x="1177995" y="2764788"/>
                </a:cubicBezTo>
                <a:cubicBezTo>
                  <a:pt x="1177995" y="2710281"/>
                  <a:pt x="1215237" y="2666092"/>
                  <a:pt x="1261183" y="2666092"/>
                </a:cubicBezTo>
                <a:cubicBezTo>
                  <a:pt x="1284154" y="2666092"/>
                  <a:pt x="1304951" y="2677138"/>
                  <a:pt x="1320008" y="2694998"/>
                </a:cubicBezTo>
                <a:close/>
                <a:moveTo>
                  <a:pt x="1749003" y="2817688"/>
                </a:moveTo>
                <a:cubicBezTo>
                  <a:pt x="1764058" y="2835550"/>
                  <a:pt x="1773369" y="2860222"/>
                  <a:pt x="1773369" y="2887477"/>
                </a:cubicBezTo>
                <a:cubicBezTo>
                  <a:pt x="1773369" y="2941987"/>
                  <a:pt x="1736124" y="2986173"/>
                  <a:pt x="1690178" y="2986173"/>
                </a:cubicBezTo>
                <a:cubicBezTo>
                  <a:pt x="1644235" y="2986173"/>
                  <a:pt x="1606990" y="2941987"/>
                  <a:pt x="1606990" y="2887477"/>
                </a:cubicBezTo>
                <a:cubicBezTo>
                  <a:pt x="1606990" y="2832970"/>
                  <a:pt x="1644235" y="2788781"/>
                  <a:pt x="1690178" y="2788781"/>
                </a:cubicBezTo>
                <a:cubicBezTo>
                  <a:pt x="1713151" y="2788782"/>
                  <a:pt x="1733951" y="2799827"/>
                  <a:pt x="1749003" y="2817688"/>
                </a:cubicBezTo>
                <a:close/>
                <a:moveTo>
                  <a:pt x="1460862" y="2512701"/>
                </a:moveTo>
                <a:cubicBezTo>
                  <a:pt x="1475916" y="2530561"/>
                  <a:pt x="1485227" y="2555233"/>
                  <a:pt x="1485227" y="2582489"/>
                </a:cubicBezTo>
                <a:cubicBezTo>
                  <a:pt x="1485225" y="2636999"/>
                  <a:pt x="1447980" y="2681184"/>
                  <a:pt x="1402037" y="2681184"/>
                </a:cubicBezTo>
                <a:cubicBezTo>
                  <a:pt x="1356091" y="2681184"/>
                  <a:pt x="1318846" y="2636998"/>
                  <a:pt x="1318848" y="2582489"/>
                </a:cubicBezTo>
                <a:cubicBezTo>
                  <a:pt x="1318846" y="2527981"/>
                  <a:pt x="1356091" y="2483795"/>
                  <a:pt x="1402037" y="2483795"/>
                </a:cubicBezTo>
                <a:cubicBezTo>
                  <a:pt x="1425010" y="2483795"/>
                  <a:pt x="1445807" y="2494841"/>
                  <a:pt x="1460862" y="2512701"/>
                </a:cubicBezTo>
                <a:close/>
                <a:moveTo>
                  <a:pt x="1928269" y="2680967"/>
                </a:moveTo>
                <a:cubicBezTo>
                  <a:pt x="1943323" y="2698827"/>
                  <a:pt x="1952637" y="2723499"/>
                  <a:pt x="1952634" y="2750754"/>
                </a:cubicBezTo>
                <a:cubicBezTo>
                  <a:pt x="1952635" y="2805264"/>
                  <a:pt x="1915390" y="2849450"/>
                  <a:pt x="1869444" y="2849450"/>
                </a:cubicBezTo>
                <a:cubicBezTo>
                  <a:pt x="1823500" y="2849450"/>
                  <a:pt x="1786253" y="2805264"/>
                  <a:pt x="1786256" y="2750754"/>
                </a:cubicBezTo>
                <a:cubicBezTo>
                  <a:pt x="1786258" y="2696247"/>
                  <a:pt x="1823501" y="2652058"/>
                  <a:pt x="1869444" y="2652058"/>
                </a:cubicBezTo>
                <a:cubicBezTo>
                  <a:pt x="1892417" y="2652058"/>
                  <a:pt x="1913214" y="2663104"/>
                  <a:pt x="1928269" y="2680967"/>
                </a:cubicBezTo>
                <a:close/>
                <a:moveTo>
                  <a:pt x="1608114" y="2307619"/>
                </a:moveTo>
                <a:cubicBezTo>
                  <a:pt x="1623169" y="2325479"/>
                  <a:pt x="1632480" y="2350151"/>
                  <a:pt x="1632480" y="2377406"/>
                </a:cubicBezTo>
                <a:cubicBezTo>
                  <a:pt x="1632480" y="2431916"/>
                  <a:pt x="1595235" y="2476102"/>
                  <a:pt x="1549289" y="2476102"/>
                </a:cubicBezTo>
                <a:cubicBezTo>
                  <a:pt x="1503346" y="2476102"/>
                  <a:pt x="1466099" y="2431914"/>
                  <a:pt x="1466099" y="2377406"/>
                </a:cubicBezTo>
                <a:cubicBezTo>
                  <a:pt x="1466099" y="2322899"/>
                  <a:pt x="1503346" y="2278710"/>
                  <a:pt x="1549289" y="2278710"/>
                </a:cubicBezTo>
                <a:cubicBezTo>
                  <a:pt x="1572262" y="2278710"/>
                  <a:pt x="1593060" y="2289756"/>
                  <a:pt x="1608114" y="2307619"/>
                </a:cubicBezTo>
                <a:close/>
                <a:moveTo>
                  <a:pt x="1550495" y="2056960"/>
                </a:moveTo>
                <a:cubicBezTo>
                  <a:pt x="1565549" y="2074821"/>
                  <a:pt x="1574860" y="2099495"/>
                  <a:pt x="1574860" y="2126750"/>
                </a:cubicBezTo>
                <a:cubicBezTo>
                  <a:pt x="1574860" y="2181258"/>
                  <a:pt x="1537613" y="2225446"/>
                  <a:pt x="1491670" y="2225446"/>
                </a:cubicBezTo>
                <a:cubicBezTo>
                  <a:pt x="1445724" y="2225446"/>
                  <a:pt x="1408479" y="2181258"/>
                  <a:pt x="1408479" y="2126750"/>
                </a:cubicBezTo>
                <a:cubicBezTo>
                  <a:pt x="1408479" y="2072240"/>
                  <a:pt x="1445724" y="2028054"/>
                  <a:pt x="1491672" y="2028054"/>
                </a:cubicBezTo>
                <a:cubicBezTo>
                  <a:pt x="1514642" y="2028054"/>
                  <a:pt x="1535440" y="2039100"/>
                  <a:pt x="1550495" y="2056960"/>
                </a:cubicBezTo>
                <a:close/>
                <a:moveTo>
                  <a:pt x="2101133" y="2529052"/>
                </a:moveTo>
                <a:cubicBezTo>
                  <a:pt x="2116185" y="2546915"/>
                  <a:pt x="2125496" y="2571587"/>
                  <a:pt x="2125499" y="2598842"/>
                </a:cubicBezTo>
                <a:cubicBezTo>
                  <a:pt x="2125496" y="2653349"/>
                  <a:pt x="2088254" y="2697536"/>
                  <a:pt x="2042308" y="2697535"/>
                </a:cubicBezTo>
                <a:cubicBezTo>
                  <a:pt x="1996367" y="2697535"/>
                  <a:pt x="1959117" y="2653349"/>
                  <a:pt x="1959117" y="2598842"/>
                </a:cubicBezTo>
                <a:cubicBezTo>
                  <a:pt x="1959117" y="2544335"/>
                  <a:pt x="1996365" y="2500146"/>
                  <a:pt x="2042308" y="2500146"/>
                </a:cubicBezTo>
                <a:cubicBezTo>
                  <a:pt x="2065281" y="2500146"/>
                  <a:pt x="2086078" y="2511192"/>
                  <a:pt x="2101133" y="2529052"/>
                </a:cubicBezTo>
                <a:close/>
                <a:moveTo>
                  <a:pt x="1768173" y="2110131"/>
                </a:moveTo>
                <a:cubicBezTo>
                  <a:pt x="1783227" y="2127991"/>
                  <a:pt x="1792538" y="2152663"/>
                  <a:pt x="1792538" y="2179918"/>
                </a:cubicBezTo>
                <a:cubicBezTo>
                  <a:pt x="1792538" y="2234426"/>
                  <a:pt x="1755293" y="2278614"/>
                  <a:pt x="1709350" y="2278614"/>
                </a:cubicBezTo>
                <a:cubicBezTo>
                  <a:pt x="1663404" y="2278614"/>
                  <a:pt x="1626159" y="2234426"/>
                  <a:pt x="1626159" y="2179918"/>
                </a:cubicBezTo>
                <a:cubicBezTo>
                  <a:pt x="1626159" y="2125408"/>
                  <a:pt x="1663404" y="2081225"/>
                  <a:pt x="1709350" y="2081225"/>
                </a:cubicBezTo>
                <a:cubicBezTo>
                  <a:pt x="1732323" y="2081224"/>
                  <a:pt x="1753118" y="2092270"/>
                  <a:pt x="1768173" y="2110131"/>
                </a:cubicBezTo>
                <a:close/>
                <a:moveTo>
                  <a:pt x="2286803" y="2422711"/>
                </a:moveTo>
                <a:cubicBezTo>
                  <a:pt x="2301855" y="2440574"/>
                  <a:pt x="2311166" y="2465246"/>
                  <a:pt x="2311166" y="2492501"/>
                </a:cubicBezTo>
                <a:cubicBezTo>
                  <a:pt x="2311166" y="2547009"/>
                  <a:pt x="2273921" y="2591197"/>
                  <a:pt x="2227978" y="2591197"/>
                </a:cubicBezTo>
                <a:cubicBezTo>
                  <a:pt x="2182032" y="2591197"/>
                  <a:pt x="2144787" y="2547009"/>
                  <a:pt x="2144787" y="2492501"/>
                </a:cubicBezTo>
                <a:cubicBezTo>
                  <a:pt x="2144787" y="2437994"/>
                  <a:pt x="2182032" y="2393805"/>
                  <a:pt x="2227978" y="2393805"/>
                </a:cubicBezTo>
                <a:cubicBezTo>
                  <a:pt x="2250951" y="2393805"/>
                  <a:pt x="2271748" y="2404851"/>
                  <a:pt x="2286803" y="2422711"/>
                </a:cubicBezTo>
                <a:close/>
                <a:moveTo>
                  <a:pt x="1691343" y="1874661"/>
                </a:moveTo>
                <a:cubicBezTo>
                  <a:pt x="1706397" y="1892524"/>
                  <a:pt x="1715709" y="1917196"/>
                  <a:pt x="1715709" y="1944451"/>
                </a:cubicBezTo>
                <a:cubicBezTo>
                  <a:pt x="1715709" y="1998958"/>
                  <a:pt x="1678466" y="2043147"/>
                  <a:pt x="1632521" y="2043147"/>
                </a:cubicBezTo>
                <a:cubicBezTo>
                  <a:pt x="1586577" y="2043147"/>
                  <a:pt x="1549330" y="1998958"/>
                  <a:pt x="1549330" y="1944451"/>
                </a:cubicBezTo>
                <a:cubicBezTo>
                  <a:pt x="1549330" y="1889943"/>
                  <a:pt x="1586577" y="1845755"/>
                  <a:pt x="1632520" y="1845755"/>
                </a:cubicBezTo>
                <a:cubicBezTo>
                  <a:pt x="1655493" y="1845755"/>
                  <a:pt x="1676291" y="1856801"/>
                  <a:pt x="1691343" y="1874661"/>
                </a:cubicBezTo>
                <a:close/>
                <a:moveTo>
                  <a:pt x="1934635" y="1958216"/>
                </a:moveTo>
                <a:cubicBezTo>
                  <a:pt x="1949690" y="1976074"/>
                  <a:pt x="1959001" y="2000749"/>
                  <a:pt x="1959001" y="2028004"/>
                </a:cubicBezTo>
                <a:cubicBezTo>
                  <a:pt x="1959001" y="2082511"/>
                  <a:pt x="1921753" y="2126700"/>
                  <a:pt x="1875813" y="2126699"/>
                </a:cubicBezTo>
                <a:cubicBezTo>
                  <a:pt x="1829867" y="2126699"/>
                  <a:pt x="1792622" y="2082511"/>
                  <a:pt x="1792622" y="2028004"/>
                </a:cubicBezTo>
                <a:cubicBezTo>
                  <a:pt x="1792622" y="1973494"/>
                  <a:pt x="1829867" y="1929310"/>
                  <a:pt x="1875810" y="1929310"/>
                </a:cubicBezTo>
                <a:cubicBezTo>
                  <a:pt x="1898783" y="1929310"/>
                  <a:pt x="1919581" y="1940356"/>
                  <a:pt x="1934635" y="1958216"/>
                </a:cubicBezTo>
                <a:close/>
                <a:moveTo>
                  <a:pt x="2466066" y="2331562"/>
                </a:moveTo>
                <a:cubicBezTo>
                  <a:pt x="2481121" y="2349424"/>
                  <a:pt x="2490432" y="2374096"/>
                  <a:pt x="2490432" y="2401351"/>
                </a:cubicBezTo>
                <a:cubicBezTo>
                  <a:pt x="2490432" y="2455857"/>
                  <a:pt x="2453187" y="2500045"/>
                  <a:pt x="2407244" y="2500045"/>
                </a:cubicBezTo>
                <a:cubicBezTo>
                  <a:pt x="2361298" y="2500045"/>
                  <a:pt x="2324053" y="2455859"/>
                  <a:pt x="2324053" y="2401352"/>
                </a:cubicBezTo>
                <a:cubicBezTo>
                  <a:pt x="2324053" y="2346844"/>
                  <a:pt x="2361298" y="2302655"/>
                  <a:pt x="2407244" y="2302656"/>
                </a:cubicBezTo>
                <a:cubicBezTo>
                  <a:pt x="2430214" y="2302655"/>
                  <a:pt x="2451012" y="2313701"/>
                  <a:pt x="2466066" y="2331562"/>
                </a:cubicBezTo>
                <a:close/>
                <a:moveTo>
                  <a:pt x="1806587" y="1677175"/>
                </a:moveTo>
                <a:cubicBezTo>
                  <a:pt x="1821642" y="1695035"/>
                  <a:pt x="1830953" y="1719710"/>
                  <a:pt x="1830953" y="1746965"/>
                </a:cubicBezTo>
                <a:cubicBezTo>
                  <a:pt x="1830953" y="1801472"/>
                  <a:pt x="1793708" y="1845661"/>
                  <a:pt x="1747765" y="1845661"/>
                </a:cubicBezTo>
                <a:cubicBezTo>
                  <a:pt x="1701819" y="1845661"/>
                  <a:pt x="1664574" y="1801473"/>
                  <a:pt x="1664574" y="1746965"/>
                </a:cubicBezTo>
                <a:cubicBezTo>
                  <a:pt x="1664574" y="1692455"/>
                  <a:pt x="1701819" y="1648269"/>
                  <a:pt x="1747765" y="1648269"/>
                </a:cubicBezTo>
                <a:cubicBezTo>
                  <a:pt x="1770735" y="1648269"/>
                  <a:pt x="1791533" y="1659315"/>
                  <a:pt x="1806587" y="1677175"/>
                </a:cubicBezTo>
                <a:close/>
                <a:moveTo>
                  <a:pt x="2645332" y="2293585"/>
                </a:moveTo>
                <a:cubicBezTo>
                  <a:pt x="2660386" y="2311445"/>
                  <a:pt x="2669698" y="2336117"/>
                  <a:pt x="2669698" y="2363372"/>
                </a:cubicBezTo>
                <a:cubicBezTo>
                  <a:pt x="2669698" y="2417882"/>
                  <a:pt x="2632453" y="2462066"/>
                  <a:pt x="2586507" y="2462066"/>
                </a:cubicBezTo>
                <a:cubicBezTo>
                  <a:pt x="2540564" y="2462066"/>
                  <a:pt x="2503321" y="2417882"/>
                  <a:pt x="2503321" y="2363372"/>
                </a:cubicBezTo>
                <a:cubicBezTo>
                  <a:pt x="2503321" y="2308865"/>
                  <a:pt x="2540563" y="2264676"/>
                  <a:pt x="2586507" y="2264676"/>
                </a:cubicBezTo>
                <a:cubicBezTo>
                  <a:pt x="2609480" y="2264676"/>
                  <a:pt x="2630277" y="2275722"/>
                  <a:pt x="2645332" y="2293585"/>
                </a:cubicBezTo>
                <a:close/>
                <a:moveTo>
                  <a:pt x="2107499" y="1791111"/>
                </a:moveTo>
                <a:cubicBezTo>
                  <a:pt x="2122554" y="1808971"/>
                  <a:pt x="2131865" y="1833645"/>
                  <a:pt x="2131865" y="1860898"/>
                </a:cubicBezTo>
                <a:cubicBezTo>
                  <a:pt x="2131865" y="1915408"/>
                  <a:pt x="2094617" y="1959594"/>
                  <a:pt x="2048674" y="1959594"/>
                </a:cubicBezTo>
                <a:cubicBezTo>
                  <a:pt x="2002731" y="1959594"/>
                  <a:pt x="1965486" y="1915408"/>
                  <a:pt x="1965486" y="1860898"/>
                </a:cubicBezTo>
                <a:cubicBezTo>
                  <a:pt x="1965486" y="1806393"/>
                  <a:pt x="2002731" y="1762204"/>
                  <a:pt x="2048674" y="1762204"/>
                </a:cubicBezTo>
                <a:cubicBezTo>
                  <a:pt x="2071647" y="1762205"/>
                  <a:pt x="2092442" y="1773250"/>
                  <a:pt x="2107499" y="1791111"/>
                </a:cubicBezTo>
                <a:close/>
                <a:moveTo>
                  <a:pt x="1934635" y="1456899"/>
                </a:moveTo>
                <a:cubicBezTo>
                  <a:pt x="1949690" y="1474762"/>
                  <a:pt x="1959001" y="1499434"/>
                  <a:pt x="1959001" y="1526689"/>
                </a:cubicBezTo>
                <a:cubicBezTo>
                  <a:pt x="1959001" y="1581197"/>
                  <a:pt x="1921753" y="1625383"/>
                  <a:pt x="1875813" y="1625382"/>
                </a:cubicBezTo>
                <a:cubicBezTo>
                  <a:pt x="1829867" y="1625382"/>
                  <a:pt x="1792622" y="1581199"/>
                  <a:pt x="1792622" y="1526689"/>
                </a:cubicBezTo>
                <a:cubicBezTo>
                  <a:pt x="1792622" y="1472181"/>
                  <a:pt x="1829867" y="1427993"/>
                  <a:pt x="1875813" y="1427993"/>
                </a:cubicBezTo>
                <a:cubicBezTo>
                  <a:pt x="1898783" y="1427993"/>
                  <a:pt x="1919581" y="1439039"/>
                  <a:pt x="1934635" y="1456899"/>
                </a:cubicBezTo>
                <a:close/>
                <a:moveTo>
                  <a:pt x="2837403" y="2217626"/>
                </a:moveTo>
                <a:cubicBezTo>
                  <a:pt x="2852458" y="2235489"/>
                  <a:pt x="2861772" y="2260161"/>
                  <a:pt x="2861769" y="2287416"/>
                </a:cubicBezTo>
                <a:cubicBezTo>
                  <a:pt x="2861769" y="2341924"/>
                  <a:pt x="2824522" y="2386112"/>
                  <a:pt x="2778579" y="2386112"/>
                </a:cubicBezTo>
                <a:cubicBezTo>
                  <a:pt x="2732635" y="2386112"/>
                  <a:pt x="2695390" y="2341924"/>
                  <a:pt x="2695390" y="2287416"/>
                </a:cubicBezTo>
                <a:cubicBezTo>
                  <a:pt x="2695390" y="2232906"/>
                  <a:pt x="2732635" y="2188720"/>
                  <a:pt x="2778578" y="2188720"/>
                </a:cubicBezTo>
                <a:cubicBezTo>
                  <a:pt x="2801549" y="2188721"/>
                  <a:pt x="2822349" y="2199766"/>
                  <a:pt x="2837403" y="2217626"/>
                </a:cubicBezTo>
                <a:close/>
                <a:moveTo>
                  <a:pt x="2305972" y="1631599"/>
                </a:moveTo>
                <a:cubicBezTo>
                  <a:pt x="2321027" y="1649459"/>
                  <a:pt x="2330338" y="1674134"/>
                  <a:pt x="2330338" y="1701389"/>
                </a:cubicBezTo>
                <a:cubicBezTo>
                  <a:pt x="2330338" y="1755897"/>
                  <a:pt x="2293091" y="1800085"/>
                  <a:pt x="2247147" y="1800085"/>
                </a:cubicBezTo>
                <a:cubicBezTo>
                  <a:pt x="2201204" y="1800085"/>
                  <a:pt x="2163959" y="1755896"/>
                  <a:pt x="2163959" y="1701389"/>
                </a:cubicBezTo>
                <a:cubicBezTo>
                  <a:pt x="2163959" y="1646881"/>
                  <a:pt x="2201201" y="1602693"/>
                  <a:pt x="2247147" y="1602693"/>
                </a:cubicBezTo>
                <a:cubicBezTo>
                  <a:pt x="2270118" y="1602693"/>
                  <a:pt x="2290918" y="1613739"/>
                  <a:pt x="2305972" y="1631599"/>
                </a:cubicBezTo>
                <a:close/>
                <a:moveTo>
                  <a:pt x="3023071" y="2179650"/>
                </a:moveTo>
                <a:cubicBezTo>
                  <a:pt x="3038125" y="2197510"/>
                  <a:pt x="3047436" y="2222182"/>
                  <a:pt x="3047436" y="2249437"/>
                </a:cubicBezTo>
                <a:cubicBezTo>
                  <a:pt x="3047436" y="2303944"/>
                  <a:pt x="3010192" y="2348133"/>
                  <a:pt x="2964245" y="2348133"/>
                </a:cubicBezTo>
                <a:cubicBezTo>
                  <a:pt x="2918303" y="2348133"/>
                  <a:pt x="2881057" y="2303944"/>
                  <a:pt x="2881058" y="2249437"/>
                </a:cubicBezTo>
                <a:cubicBezTo>
                  <a:pt x="2881060" y="2194930"/>
                  <a:pt x="2918302" y="2150744"/>
                  <a:pt x="2964246" y="2150744"/>
                </a:cubicBezTo>
                <a:cubicBezTo>
                  <a:pt x="2987219" y="2150744"/>
                  <a:pt x="3008016" y="2161789"/>
                  <a:pt x="3023071" y="2179650"/>
                </a:cubicBezTo>
                <a:close/>
                <a:moveTo>
                  <a:pt x="2088289" y="1244220"/>
                </a:moveTo>
                <a:cubicBezTo>
                  <a:pt x="2103344" y="1262080"/>
                  <a:pt x="2112655" y="1286755"/>
                  <a:pt x="2112655" y="1314010"/>
                </a:cubicBezTo>
                <a:cubicBezTo>
                  <a:pt x="2112655" y="1368517"/>
                  <a:pt x="2075410" y="1412706"/>
                  <a:pt x="2029464" y="1412706"/>
                </a:cubicBezTo>
                <a:cubicBezTo>
                  <a:pt x="1983524" y="1412706"/>
                  <a:pt x="1946276" y="1368517"/>
                  <a:pt x="1946276" y="1314010"/>
                </a:cubicBezTo>
                <a:cubicBezTo>
                  <a:pt x="1946276" y="1259500"/>
                  <a:pt x="1983523" y="1215314"/>
                  <a:pt x="2029467" y="1215314"/>
                </a:cubicBezTo>
                <a:cubicBezTo>
                  <a:pt x="2052437" y="1215314"/>
                  <a:pt x="2073235" y="1226360"/>
                  <a:pt x="2088289" y="1244220"/>
                </a:cubicBezTo>
                <a:close/>
                <a:moveTo>
                  <a:pt x="3208741" y="2111288"/>
                </a:moveTo>
                <a:cubicBezTo>
                  <a:pt x="3223795" y="2129148"/>
                  <a:pt x="3233106" y="2153823"/>
                  <a:pt x="3233106" y="2181078"/>
                </a:cubicBezTo>
                <a:cubicBezTo>
                  <a:pt x="3233104" y="2235585"/>
                  <a:pt x="3195861" y="2279774"/>
                  <a:pt x="3149916" y="2279774"/>
                </a:cubicBezTo>
                <a:cubicBezTo>
                  <a:pt x="3103972" y="2279771"/>
                  <a:pt x="3066725" y="2235586"/>
                  <a:pt x="3066727" y="2181075"/>
                </a:cubicBezTo>
                <a:cubicBezTo>
                  <a:pt x="3066725" y="2126568"/>
                  <a:pt x="3103972" y="2082379"/>
                  <a:pt x="3149918" y="2082379"/>
                </a:cubicBezTo>
                <a:cubicBezTo>
                  <a:pt x="3172888" y="2082379"/>
                  <a:pt x="3193686" y="2093425"/>
                  <a:pt x="3208741" y="2111288"/>
                </a:cubicBezTo>
                <a:close/>
                <a:moveTo>
                  <a:pt x="2504445" y="1479687"/>
                </a:moveTo>
                <a:cubicBezTo>
                  <a:pt x="2519500" y="1497547"/>
                  <a:pt x="2528811" y="1522222"/>
                  <a:pt x="2528811" y="1549477"/>
                </a:cubicBezTo>
                <a:cubicBezTo>
                  <a:pt x="2528811" y="1603982"/>
                  <a:pt x="2491566" y="1648170"/>
                  <a:pt x="2445620" y="1648171"/>
                </a:cubicBezTo>
                <a:cubicBezTo>
                  <a:pt x="2399677" y="1648170"/>
                  <a:pt x="2362430" y="1603982"/>
                  <a:pt x="2362430" y="1549477"/>
                </a:cubicBezTo>
                <a:cubicBezTo>
                  <a:pt x="2362430" y="1494967"/>
                  <a:pt x="2399677" y="1450781"/>
                  <a:pt x="2445620" y="1450781"/>
                </a:cubicBezTo>
                <a:cubicBezTo>
                  <a:pt x="2468594" y="1450781"/>
                  <a:pt x="2489391" y="1461827"/>
                  <a:pt x="2504445" y="1479687"/>
                </a:cubicBezTo>
                <a:close/>
                <a:moveTo>
                  <a:pt x="2261156" y="1084709"/>
                </a:moveTo>
                <a:cubicBezTo>
                  <a:pt x="2276211" y="1102571"/>
                  <a:pt x="2285522" y="1127244"/>
                  <a:pt x="2285522" y="1154498"/>
                </a:cubicBezTo>
                <a:cubicBezTo>
                  <a:pt x="2285522" y="1209006"/>
                  <a:pt x="2248277" y="1253192"/>
                  <a:pt x="2202331" y="1253194"/>
                </a:cubicBezTo>
                <a:cubicBezTo>
                  <a:pt x="2156385" y="1253194"/>
                  <a:pt x="2119143" y="1209006"/>
                  <a:pt x="2119143" y="1154499"/>
                </a:cubicBezTo>
                <a:cubicBezTo>
                  <a:pt x="2119143" y="1099991"/>
                  <a:pt x="2156385" y="1055803"/>
                  <a:pt x="2202331" y="1055802"/>
                </a:cubicBezTo>
                <a:cubicBezTo>
                  <a:pt x="2225304" y="1055802"/>
                  <a:pt x="2246102" y="1066848"/>
                  <a:pt x="2261156" y="1084709"/>
                </a:cubicBezTo>
                <a:close/>
                <a:moveTo>
                  <a:pt x="2107499" y="932794"/>
                </a:moveTo>
                <a:cubicBezTo>
                  <a:pt x="2122554" y="950657"/>
                  <a:pt x="2131865" y="975329"/>
                  <a:pt x="2131865" y="1002584"/>
                </a:cubicBezTo>
                <a:cubicBezTo>
                  <a:pt x="2131865" y="1057094"/>
                  <a:pt x="2094617" y="1101280"/>
                  <a:pt x="2048674" y="1101280"/>
                </a:cubicBezTo>
                <a:cubicBezTo>
                  <a:pt x="2002731" y="1101280"/>
                  <a:pt x="1965486" y="1057094"/>
                  <a:pt x="1965486" y="1002584"/>
                </a:cubicBezTo>
                <a:cubicBezTo>
                  <a:pt x="1965486" y="948076"/>
                  <a:pt x="2002731" y="903888"/>
                  <a:pt x="2048674" y="903888"/>
                </a:cubicBezTo>
                <a:cubicBezTo>
                  <a:pt x="2071647" y="903888"/>
                  <a:pt x="2092442" y="914934"/>
                  <a:pt x="2107499" y="932794"/>
                </a:cubicBezTo>
                <a:close/>
                <a:moveTo>
                  <a:pt x="3400812" y="2050518"/>
                </a:moveTo>
                <a:cubicBezTo>
                  <a:pt x="3415864" y="2068381"/>
                  <a:pt x="3425175" y="2093053"/>
                  <a:pt x="3425176" y="2120308"/>
                </a:cubicBezTo>
                <a:cubicBezTo>
                  <a:pt x="3425175" y="2174818"/>
                  <a:pt x="3387930" y="2219004"/>
                  <a:pt x="3341987" y="2219004"/>
                </a:cubicBezTo>
                <a:cubicBezTo>
                  <a:pt x="3296041" y="2219004"/>
                  <a:pt x="3258796" y="2174818"/>
                  <a:pt x="3258796" y="2120308"/>
                </a:cubicBezTo>
                <a:cubicBezTo>
                  <a:pt x="3258796" y="2065801"/>
                  <a:pt x="3296041" y="2021612"/>
                  <a:pt x="3341987" y="2021612"/>
                </a:cubicBezTo>
                <a:cubicBezTo>
                  <a:pt x="3364960" y="2021612"/>
                  <a:pt x="3385758" y="2032658"/>
                  <a:pt x="3400812" y="2050518"/>
                </a:cubicBezTo>
                <a:close/>
                <a:moveTo>
                  <a:pt x="2734929" y="1403729"/>
                </a:moveTo>
                <a:cubicBezTo>
                  <a:pt x="2749984" y="1421591"/>
                  <a:pt x="2759295" y="1446264"/>
                  <a:pt x="2759295" y="1473519"/>
                </a:cubicBezTo>
                <a:cubicBezTo>
                  <a:pt x="2759295" y="1528026"/>
                  <a:pt x="2722050" y="1572215"/>
                  <a:pt x="2676107" y="1572214"/>
                </a:cubicBezTo>
                <a:cubicBezTo>
                  <a:pt x="2630161" y="1572214"/>
                  <a:pt x="2592916" y="1528029"/>
                  <a:pt x="2592916" y="1473519"/>
                </a:cubicBezTo>
                <a:cubicBezTo>
                  <a:pt x="2592916" y="1419011"/>
                  <a:pt x="2630161" y="1374823"/>
                  <a:pt x="2676107" y="1374823"/>
                </a:cubicBezTo>
                <a:cubicBezTo>
                  <a:pt x="2699080" y="1374823"/>
                  <a:pt x="2719875" y="1385868"/>
                  <a:pt x="2734929" y="1403729"/>
                </a:cubicBezTo>
                <a:close/>
                <a:moveTo>
                  <a:pt x="3586480" y="1997350"/>
                </a:moveTo>
                <a:cubicBezTo>
                  <a:pt x="3601534" y="2015210"/>
                  <a:pt x="3610845" y="2039883"/>
                  <a:pt x="3610845" y="2067138"/>
                </a:cubicBezTo>
                <a:cubicBezTo>
                  <a:pt x="3610845" y="2121648"/>
                  <a:pt x="3573600" y="2165833"/>
                  <a:pt x="3527654" y="2165833"/>
                </a:cubicBezTo>
                <a:cubicBezTo>
                  <a:pt x="3481714" y="2165833"/>
                  <a:pt x="3444466" y="2121648"/>
                  <a:pt x="3444466" y="2067138"/>
                </a:cubicBezTo>
                <a:cubicBezTo>
                  <a:pt x="3444466" y="2012630"/>
                  <a:pt x="3481716" y="1968444"/>
                  <a:pt x="3527655" y="1968444"/>
                </a:cubicBezTo>
                <a:cubicBezTo>
                  <a:pt x="3550627" y="1968444"/>
                  <a:pt x="3571425" y="1979490"/>
                  <a:pt x="3586480" y="1997350"/>
                </a:cubicBezTo>
                <a:close/>
                <a:moveTo>
                  <a:pt x="2446826" y="947988"/>
                </a:moveTo>
                <a:cubicBezTo>
                  <a:pt x="2461880" y="965848"/>
                  <a:pt x="2471191" y="990520"/>
                  <a:pt x="2471192" y="1017775"/>
                </a:cubicBezTo>
                <a:cubicBezTo>
                  <a:pt x="2471192" y="1072285"/>
                  <a:pt x="2433944" y="1116474"/>
                  <a:pt x="2388001" y="1116474"/>
                </a:cubicBezTo>
                <a:cubicBezTo>
                  <a:pt x="2342055" y="1116474"/>
                  <a:pt x="2304810" y="1072285"/>
                  <a:pt x="2304810" y="1017778"/>
                </a:cubicBezTo>
                <a:cubicBezTo>
                  <a:pt x="2304810" y="963268"/>
                  <a:pt x="2342055" y="919082"/>
                  <a:pt x="2388001" y="919082"/>
                </a:cubicBezTo>
                <a:cubicBezTo>
                  <a:pt x="2410974" y="919079"/>
                  <a:pt x="2431771" y="930128"/>
                  <a:pt x="2446826" y="947988"/>
                </a:cubicBezTo>
                <a:close/>
                <a:moveTo>
                  <a:pt x="2229143" y="735309"/>
                </a:moveTo>
                <a:cubicBezTo>
                  <a:pt x="2244197" y="753169"/>
                  <a:pt x="2253509" y="777843"/>
                  <a:pt x="2253508" y="805096"/>
                </a:cubicBezTo>
                <a:cubicBezTo>
                  <a:pt x="2253508" y="859606"/>
                  <a:pt x="2216263" y="903792"/>
                  <a:pt x="2170320" y="903792"/>
                </a:cubicBezTo>
                <a:cubicBezTo>
                  <a:pt x="2124374" y="903792"/>
                  <a:pt x="2087132" y="859606"/>
                  <a:pt x="2087132" y="805096"/>
                </a:cubicBezTo>
                <a:cubicBezTo>
                  <a:pt x="2087129" y="750591"/>
                  <a:pt x="2124374" y="706403"/>
                  <a:pt x="2170320" y="706402"/>
                </a:cubicBezTo>
                <a:cubicBezTo>
                  <a:pt x="2193293" y="706403"/>
                  <a:pt x="2214088" y="717448"/>
                  <a:pt x="2229143" y="735309"/>
                </a:cubicBezTo>
                <a:close/>
                <a:moveTo>
                  <a:pt x="2959014" y="1350561"/>
                </a:moveTo>
                <a:cubicBezTo>
                  <a:pt x="2974066" y="1368421"/>
                  <a:pt x="2983380" y="1393096"/>
                  <a:pt x="2983377" y="1420351"/>
                </a:cubicBezTo>
                <a:cubicBezTo>
                  <a:pt x="2983380" y="1474858"/>
                  <a:pt x="2946132" y="1519044"/>
                  <a:pt x="2900189" y="1519044"/>
                </a:cubicBezTo>
                <a:cubicBezTo>
                  <a:pt x="2854246" y="1519044"/>
                  <a:pt x="2817001" y="1474856"/>
                  <a:pt x="2817003" y="1420351"/>
                </a:cubicBezTo>
                <a:cubicBezTo>
                  <a:pt x="2817001" y="1365841"/>
                  <a:pt x="2854246" y="1321655"/>
                  <a:pt x="2900189" y="1321655"/>
                </a:cubicBezTo>
                <a:cubicBezTo>
                  <a:pt x="2923162" y="1321655"/>
                  <a:pt x="2943957" y="1332701"/>
                  <a:pt x="2959014" y="1350561"/>
                </a:cubicBezTo>
                <a:close/>
                <a:moveTo>
                  <a:pt x="3778551" y="1928989"/>
                </a:moveTo>
                <a:cubicBezTo>
                  <a:pt x="3793605" y="1946849"/>
                  <a:pt x="3802917" y="1971521"/>
                  <a:pt x="3802917" y="1998776"/>
                </a:cubicBezTo>
                <a:cubicBezTo>
                  <a:pt x="3802917" y="2053283"/>
                  <a:pt x="3765674" y="2097472"/>
                  <a:pt x="3719728" y="2097472"/>
                </a:cubicBezTo>
                <a:cubicBezTo>
                  <a:pt x="3673780" y="2097472"/>
                  <a:pt x="3636538" y="2053283"/>
                  <a:pt x="3636538" y="1998776"/>
                </a:cubicBezTo>
                <a:cubicBezTo>
                  <a:pt x="3636538" y="1944268"/>
                  <a:pt x="3673780" y="1900082"/>
                  <a:pt x="3719726" y="1900082"/>
                </a:cubicBezTo>
                <a:cubicBezTo>
                  <a:pt x="3742699" y="1900082"/>
                  <a:pt x="3763497" y="1911128"/>
                  <a:pt x="3778551" y="1928989"/>
                </a:cubicBezTo>
                <a:close/>
                <a:moveTo>
                  <a:pt x="3189498" y="1304987"/>
                </a:moveTo>
                <a:cubicBezTo>
                  <a:pt x="3204552" y="1322847"/>
                  <a:pt x="3213863" y="1347520"/>
                  <a:pt x="3213863" y="1374775"/>
                </a:cubicBezTo>
                <a:cubicBezTo>
                  <a:pt x="3213863" y="1429282"/>
                  <a:pt x="3176619" y="1473471"/>
                  <a:pt x="3130673" y="1473471"/>
                </a:cubicBezTo>
                <a:cubicBezTo>
                  <a:pt x="3084729" y="1473470"/>
                  <a:pt x="3047484" y="1429282"/>
                  <a:pt x="3047484" y="1374775"/>
                </a:cubicBezTo>
                <a:cubicBezTo>
                  <a:pt x="3047484" y="1320267"/>
                  <a:pt x="3084729" y="1276081"/>
                  <a:pt x="3130673" y="1276081"/>
                </a:cubicBezTo>
                <a:cubicBezTo>
                  <a:pt x="3153646" y="1276081"/>
                  <a:pt x="3174443" y="1287127"/>
                  <a:pt x="3189498" y="1304987"/>
                </a:cubicBezTo>
                <a:close/>
                <a:moveTo>
                  <a:pt x="2638892" y="818861"/>
                </a:moveTo>
                <a:cubicBezTo>
                  <a:pt x="2653947" y="836722"/>
                  <a:pt x="2663258" y="861396"/>
                  <a:pt x="2663258" y="888651"/>
                </a:cubicBezTo>
                <a:cubicBezTo>
                  <a:pt x="2663258" y="943156"/>
                  <a:pt x="2626016" y="987345"/>
                  <a:pt x="2580070" y="987345"/>
                </a:cubicBezTo>
                <a:cubicBezTo>
                  <a:pt x="2534126" y="987345"/>
                  <a:pt x="2496882" y="943156"/>
                  <a:pt x="2496881" y="888651"/>
                </a:cubicBezTo>
                <a:cubicBezTo>
                  <a:pt x="2496881" y="834144"/>
                  <a:pt x="2534126" y="789955"/>
                  <a:pt x="2580070" y="789955"/>
                </a:cubicBezTo>
                <a:cubicBezTo>
                  <a:pt x="2603043" y="789955"/>
                  <a:pt x="2623840" y="801001"/>
                  <a:pt x="2638892" y="818861"/>
                </a:cubicBezTo>
                <a:close/>
                <a:moveTo>
                  <a:pt x="2350789" y="545417"/>
                </a:moveTo>
                <a:cubicBezTo>
                  <a:pt x="2365843" y="563278"/>
                  <a:pt x="2375154" y="587950"/>
                  <a:pt x="2375155" y="615205"/>
                </a:cubicBezTo>
                <a:cubicBezTo>
                  <a:pt x="2375154" y="669710"/>
                  <a:pt x="2337910" y="713898"/>
                  <a:pt x="2291964" y="713898"/>
                </a:cubicBezTo>
                <a:cubicBezTo>
                  <a:pt x="2246018" y="713898"/>
                  <a:pt x="2208773" y="669712"/>
                  <a:pt x="2208775" y="615205"/>
                </a:cubicBezTo>
                <a:cubicBezTo>
                  <a:pt x="2208773" y="560697"/>
                  <a:pt x="2246018" y="516509"/>
                  <a:pt x="2291964" y="516509"/>
                </a:cubicBezTo>
                <a:cubicBezTo>
                  <a:pt x="2314937" y="516509"/>
                  <a:pt x="2335735" y="527557"/>
                  <a:pt x="2350789" y="545417"/>
                </a:cubicBezTo>
                <a:close/>
                <a:moveTo>
                  <a:pt x="3951413" y="1822650"/>
                </a:moveTo>
                <a:cubicBezTo>
                  <a:pt x="3966467" y="1840510"/>
                  <a:pt x="3975778" y="1865183"/>
                  <a:pt x="3975778" y="1892438"/>
                </a:cubicBezTo>
                <a:cubicBezTo>
                  <a:pt x="3975778" y="1946945"/>
                  <a:pt x="3938533" y="1991133"/>
                  <a:pt x="3892588" y="1991133"/>
                </a:cubicBezTo>
                <a:cubicBezTo>
                  <a:pt x="3846647" y="1991133"/>
                  <a:pt x="3809402" y="1946945"/>
                  <a:pt x="3809402" y="1892438"/>
                </a:cubicBezTo>
                <a:cubicBezTo>
                  <a:pt x="3809402" y="1837930"/>
                  <a:pt x="3846644" y="1793742"/>
                  <a:pt x="3892588" y="1793742"/>
                </a:cubicBezTo>
                <a:cubicBezTo>
                  <a:pt x="3915560" y="1793742"/>
                  <a:pt x="3936358" y="1804788"/>
                  <a:pt x="3951413" y="1822650"/>
                </a:cubicBezTo>
                <a:close/>
                <a:moveTo>
                  <a:pt x="3426386" y="1304985"/>
                </a:moveTo>
                <a:cubicBezTo>
                  <a:pt x="3441440" y="1322848"/>
                  <a:pt x="3450751" y="1347520"/>
                  <a:pt x="3450751" y="1374775"/>
                </a:cubicBezTo>
                <a:cubicBezTo>
                  <a:pt x="3450751" y="1429282"/>
                  <a:pt x="3413506" y="1473468"/>
                  <a:pt x="3367561" y="1473468"/>
                </a:cubicBezTo>
                <a:cubicBezTo>
                  <a:pt x="3321615" y="1473468"/>
                  <a:pt x="3284373" y="1429282"/>
                  <a:pt x="3284370" y="1374775"/>
                </a:cubicBezTo>
                <a:cubicBezTo>
                  <a:pt x="3284372" y="1320267"/>
                  <a:pt x="3321615" y="1276079"/>
                  <a:pt x="3367561" y="1276079"/>
                </a:cubicBezTo>
                <a:cubicBezTo>
                  <a:pt x="3390534" y="1276079"/>
                  <a:pt x="3411331" y="1287125"/>
                  <a:pt x="3426386" y="1304985"/>
                </a:cubicBezTo>
                <a:close/>
                <a:moveTo>
                  <a:pt x="2875783" y="720117"/>
                </a:moveTo>
                <a:cubicBezTo>
                  <a:pt x="2890837" y="737978"/>
                  <a:pt x="2900149" y="762650"/>
                  <a:pt x="2900148" y="789905"/>
                </a:cubicBezTo>
                <a:cubicBezTo>
                  <a:pt x="2900148" y="844412"/>
                  <a:pt x="2862903" y="888601"/>
                  <a:pt x="2816960" y="888601"/>
                </a:cubicBezTo>
                <a:cubicBezTo>
                  <a:pt x="2771014" y="888601"/>
                  <a:pt x="2733770" y="844412"/>
                  <a:pt x="2733769" y="789905"/>
                </a:cubicBezTo>
                <a:cubicBezTo>
                  <a:pt x="2733770" y="735397"/>
                  <a:pt x="2771014" y="691211"/>
                  <a:pt x="2816960" y="691211"/>
                </a:cubicBezTo>
                <a:cubicBezTo>
                  <a:pt x="2839931" y="691211"/>
                  <a:pt x="2860728" y="702257"/>
                  <a:pt x="2875783" y="720117"/>
                </a:cubicBezTo>
                <a:close/>
                <a:moveTo>
                  <a:pt x="2510847" y="347929"/>
                </a:moveTo>
                <a:cubicBezTo>
                  <a:pt x="2525902" y="365790"/>
                  <a:pt x="2535213" y="390464"/>
                  <a:pt x="2535213" y="417717"/>
                </a:cubicBezTo>
                <a:cubicBezTo>
                  <a:pt x="2535215" y="472224"/>
                  <a:pt x="2497968" y="516413"/>
                  <a:pt x="2452025" y="516413"/>
                </a:cubicBezTo>
                <a:cubicBezTo>
                  <a:pt x="2406079" y="516413"/>
                  <a:pt x="2368834" y="472224"/>
                  <a:pt x="2368834" y="417717"/>
                </a:cubicBezTo>
                <a:cubicBezTo>
                  <a:pt x="2368834" y="363212"/>
                  <a:pt x="2406079" y="319023"/>
                  <a:pt x="2452025" y="319023"/>
                </a:cubicBezTo>
                <a:cubicBezTo>
                  <a:pt x="2474995" y="319023"/>
                  <a:pt x="2495793" y="330069"/>
                  <a:pt x="2510847" y="347929"/>
                </a:cubicBezTo>
                <a:close/>
                <a:moveTo>
                  <a:pt x="3637665" y="1289793"/>
                </a:moveTo>
                <a:cubicBezTo>
                  <a:pt x="3652719" y="1307654"/>
                  <a:pt x="3662028" y="1332328"/>
                  <a:pt x="3662030" y="1359583"/>
                </a:cubicBezTo>
                <a:cubicBezTo>
                  <a:pt x="3662030" y="1414091"/>
                  <a:pt x="3624788" y="1458277"/>
                  <a:pt x="3578842" y="1458277"/>
                </a:cubicBezTo>
                <a:cubicBezTo>
                  <a:pt x="3532899" y="1458277"/>
                  <a:pt x="3495651" y="1414091"/>
                  <a:pt x="3495651" y="1359583"/>
                </a:cubicBezTo>
                <a:cubicBezTo>
                  <a:pt x="3495649" y="1305076"/>
                  <a:pt x="3532896" y="1260888"/>
                  <a:pt x="3578840" y="1260888"/>
                </a:cubicBezTo>
                <a:cubicBezTo>
                  <a:pt x="3601812" y="1260888"/>
                  <a:pt x="3622610" y="1271933"/>
                  <a:pt x="3637665" y="1289793"/>
                </a:cubicBezTo>
                <a:close/>
                <a:moveTo>
                  <a:pt x="4101314" y="1681397"/>
                </a:moveTo>
                <a:cubicBezTo>
                  <a:pt x="4116366" y="1699257"/>
                  <a:pt x="4125677" y="1723929"/>
                  <a:pt x="4125677" y="1751184"/>
                </a:cubicBezTo>
                <a:cubicBezTo>
                  <a:pt x="4125680" y="1805692"/>
                  <a:pt x="4088435" y="1849880"/>
                  <a:pt x="4042489" y="1849880"/>
                </a:cubicBezTo>
                <a:cubicBezTo>
                  <a:pt x="3996543" y="1849880"/>
                  <a:pt x="3959298" y="1805691"/>
                  <a:pt x="3959298" y="1751184"/>
                </a:cubicBezTo>
                <a:cubicBezTo>
                  <a:pt x="3959298" y="1696676"/>
                  <a:pt x="3996543" y="1652488"/>
                  <a:pt x="4042489" y="1652488"/>
                </a:cubicBezTo>
                <a:cubicBezTo>
                  <a:pt x="4065462" y="1652488"/>
                  <a:pt x="4086259" y="1663534"/>
                  <a:pt x="4101314" y="1681397"/>
                </a:cubicBezTo>
                <a:close/>
                <a:moveTo>
                  <a:pt x="3112668" y="644161"/>
                </a:moveTo>
                <a:cubicBezTo>
                  <a:pt x="3127725" y="662022"/>
                  <a:pt x="3137036" y="686694"/>
                  <a:pt x="3137034" y="713949"/>
                </a:cubicBezTo>
                <a:cubicBezTo>
                  <a:pt x="3137034" y="768459"/>
                  <a:pt x="3099789" y="812642"/>
                  <a:pt x="3053843" y="812642"/>
                </a:cubicBezTo>
                <a:cubicBezTo>
                  <a:pt x="3007902" y="812642"/>
                  <a:pt x="2970655" y="768456"/>
                  <a:pt x="2970655" y="713949"/>
                </a:cubicBezTo>
                <a:cubicBezTo>
                  <a:pt x="2970657" y="659441"/>
                  <a:pt x="3007900" y="615253"/>
                  <a:pt x="3053843" y="615253"/>
                </a:cubicBezTo>
                <a:cubicBezTo>
                  <a:pt x="3076816" y="615253"/>
                  <a:pt x="3097614" y="626299"/>
                  <a:pt x="3112668" y="644161"/>
                </a:cubicBezTo>
                <a:close/>
                <a:moveTo>
                  <a:pt x="2677310" y="203609"/>
                </a:moveTo>
                <a:cubicBezTo>
                  <a:pt x="2692361" y="221472"/>
                  <a:pt x="2701673" y="246144"/>
                  <a:pt x="2701673" y="273399"/>
                </a:cubicBezTo>
                <a:cubicBezTo>
                  <a:pt x="2701673" y="327906"/>
                  <a:pt x="2664433" y="372095"/>
                  <a:pt x="2618485" y="372095"/>
                </a:cubicBezTo>
                <a:cubicBezTo>
                  <a:pt x="2572541" y="372095"/>
                  <a:pt x="2535294" y="327906"/>
                  <a:pt x="2535294" y="273399"/>
                </a:cubicBezTo>
                <a:cubicBezTo>
                  <a:pt x="2535294" y="218891"/>
                  <a:pt x="2572541" y="174703"/>
                  <a:pt x="2618485" y="174703"/>
                </a:cubicBezTo>
                <a:cubicBezTo>
                  <a:pt x="2641457" y="174703"/>
                  <a:pt x="2662255" y="185749"/>
                  <a:pt x="2677310" y="203609"/>
                </a:cubicBezTo>
                <a:close/>
                <a:moveTo>
                  <a:pt x="3861747" y="1229029"/>
                </a:moveTo>
                <a:cubicBezTo>
                  <a:pt x="3876801" y="1246889"/>
                  <a:pt x="3886112" y="1271561"/>
                  <a:pt x="3886112" y="1298816"/>
                </a:cubicBezTo>
                <a:cubicBezTo>
                  <a:pt x="3886112" y="1353326"/>
                  <a:pt x="3848868" y="1397514"/>
                  <a:pt x="3802924" y="1397514"/>
                </a:cubicBezTo>
                <a:cubicBezTo>
                  <a:pt x="3756978" y="1397515"/>
                  <a:pt x="3719734" y="1353326"/>
                  <a:pt x="3719734" y="1298816"/>
                </a:cubicBezTo>
                <a:cubicBezTo>
                  <a:pt x="3719734" y="1244309"/>
                  <a:pt x="3756978" y="1200120"/>
                  <a:pt x="3802924" y="1200120"/>
                </a:cubicBezTo>
                <a:cubicBezTo>
                  <a:pt x="3825895" y="1200120"/>
                  <a:pt x="3846692" y="1211166"/>
                  <a:pt x="3861747" y="1229029"/>
                </a:cubicBezTo>
                <a:close/>
                <a:moveTo>
                  <a:pt x="4170217" y="1462336"/>
                </a:moveTo>
                <a:cubicBezTo>
                  <a:pt x="4185272" y="1480196"/>
                  <a:pt x="4194584" y="1504871"/>
                  <a:pt x="4194584" y="1532126"/>
                </a:cubicBezTo>
                <a:cubicBezTo>
                  <a:pt x="4194581" y="1586633"/>
                  <a:pt x="4157336" y="1630819"/>
                  <a:pt x="4111395" y="1630819"/>
                </a:cubicBezTo>
                <a:cubicBezTo>
                  <a:pt x="4065447" y="1630819"/>
                  <a:pt x="4028202" y="1586633"/>
                  <a:pt x="4028204" y="1532126"/>
                </a:cubicBezTo>
                <a:cubicBezTo>
                  <a:pt x="4028202" y="1477616"/>
                  <a:pt x="4065447" y="1433430"/>
                  <a:pt x="4111392" y="1433430"/>
                </a:cubicBezTo>
                <a:cubicBezTo>
                  <a:pt x="4134363" y="1433430"/>
                  <a:pt x="4155163" y="1444476"/>
                  <a:pt x="4170217" y="1462336"/>
                </a:cubicBezTo>
                <a:close/>
                <a:moveTo>
                  <a:pt x="3317545" y="644161"/>
                </a:moveTo>
                <a:cubicBezTo>
                  <a:pt x="3332600" y="662022"/>
                  <a:pt x="3341911" y="686694"/>
                  <a:pt x="3341914" y="713949"/>
                </a:cubicBezTo>
                <a:cubicBezTo>
                  <a:pt x="3341911" y="768456"/>
                  <a:pt x="3304666" y="812642"/>
                  <a:pt x="3258720" y="812642"/>
                </a:cubicBezTo>
                <a:cubicBezTo>
                  <a:pt x="3212777" y="812642"/>
                  <a:pt x="3175532" y="768459"/>
                  <a:pt x="3175535" y="713949"/>
                </a:cubicBezTo>
                <a:cubicBezTo>
                  <a:pt x="3175532" y="659441"/>
                  <a:pt x="3212777" y="615253"/>
                  <a:pt x="3258720" y="615253"/>
                </a:cubicBezTo>
                <a:cubicBezTo>
                  <a:pt x="3281694" y="615253"/>
                  <a:pt x="3302491" y="626299"/>
                  <a:pt x="3317545" y="644161"/>
                </a:cubicBezTo>
                <a:close/>
                <a:moveTo>
                  <a:pt x="3516019" y="651756"/>
                </a:moveTo>
                <a:cubicBezTo>
                  <a:pt x="3531073" y="669616"/>
                  <a:pt x="3540384" y="694288"/>
                  <a:pt x="3540384" y="721543"/>
                </a:cubicBezTo>
                <a:cubicBezTo>
                  <a:pt x="3540384" y="776053"/>
                  <a:pt x="3503139" y="820239"/>
                  <a:pt x="3457196" y="820239"/>
                </a:cubicBezTo>
                <a:cubicBezTo>
                  <a:pt x="3411250" y="820239"/>
                  <a:pt x="3374003" y="776053"/>
                  <a:pt x="3374003" y="721543"/>
                </a:cubicBezTo>
                <a:cubicBezTo>
                  <a:pt x="3374003" y="667036"/>
                  <a:pt x="3411253" y="622850"/>
                  <a:pt x="3457194" y="622850"/>
                </a:cubicBezTo>
                <a:cubicBezTo>
                  <a:pt x="3480166" y="622850"/>
                  <a:pt x="3500964" y="633896"/>
                  <a:pt x="3516019" y="651756"/>
                </a:cubicBezTo>
                <a:close/>
                <a:moveTo>
                  <a:pt x="4073026" y="1137882"/>
                </a:moveTo>
                <a:cubicBezTo>
                  <a:pt x="4088080" y="1155742"/>
                  <a:pt x="4097391" y="1180414"/>
                  <a:pt x="4097391" y="1207669"/>
                </a:cubicBezTo>
                <a:cubicBezTo>
                  <a:pt x="4097391" y="1262176"/>
                  <a:pt x="4060144" y="1306365"/>
                  <a:pt x="4014201" y="1306365"/>
                </a:cubicBezTo>
                <a:cubicBezTo>
                  <a:pt x="3968255" y="1306365"/>
                  <a:pt x="3931012" y="1262176"/>
                  <a:pt x="3931012" y="1207669"/>
                </a:cubicBezTo>
                <a:cubicBezTo>
                  <a:pt x="3931012" y="1153161"/>
                  <a:pt x="3968255" y="1108975"/>
                  <a:pt x="4014201" y="1108973"/>
                </a:cubicBezTo>
                <a:cubicBezTo>
                  <a:pt x="4037174" y="1108973"/>
                  <a:pt x="4057969" y="1120021"/>
                  <a:pt x="4073026" y="1137882"/>
                </a:cubicBezTo>
                <a:close/>
                <a:moveTo>
                  <a:pt x="2894990" y="82077"/>
                </a:moveTo>
                <a:cubicBezTo>
                  <a:pt x="2910045" y="99940"/>
                  <a:pt x="2919356" y="124612"/>
                  <a:pt x="2919356" y="151867"/>
                </a:cubicBezTo>
                <a:cubicBezTo>
                  <a:pt x="2919356" y="206377"/>
                  <a:pt x="2882108" y="250563"/>
                  <a:pt x="2836165" y="250563"/>
                </a:cubicBezTo>
                <a:cubicBezTo>
                  <a:pt x="2790224" y="250565"/>
                  <a:pt x="2752977" y="206377"/>
                  <a:pt x="2752977" y="151870"/>
                </a:cubicBezTo>
                <a:cubicBezTo>
                  <a:pt x="2752977" y="97359"/>
                  <a:pt x="2790222" y="53171"/>
                  <a:pt x="2836168" y="53171"/>
                </a:cubicBezTo>
                <a:cubicBezTo>
                  <a:pt x="2859141" y="53171"/>
                  <a:pt x="2879936" y="64217"/>
                  <a:pt x="2894990" y="82077"/>
                </a:cubicBezTo>
                <a:close/>
                <a:moveTo>
                  <a:pt x="4253403" y="1250872"/>
                </a:moveTo>
                <a:cubicBezTo>
                  <a:pt x="4268457" y="1268733"/>
                  <a:pt x="4277769" y="1293407"/>
                  <a:pt x="4277769" y="1320662"/>
                </a:cubicBezTo>
                <a:cubicBezTo>
                  <a:pt x="4277769" y="1375170"/>
                  <a:pt x="4240527" y="1419358"/>
                  <a:pt x="4194586" y="1419358"/>
                </a:cubicBezTo>
                <a:cubicBezTo>
                  <a:pt x="4148637" y="1419355"/>
                  <a:pt x="4111392" y="1375169"/>
                  <a:pt x="4111393" y="1320662"/>
                </a:cubicBezTo>
                <a:cubicBezTo>
                  <a:pt x="4111392" y="1266152"/>
                  <a:pt x="4148637" y="1221966"/>
                  <a:pt x="4194580" y="1221964"/>
                </a:cubicBezTo>
                <a:cubicBezTo>
                  <a:pt x="4217554" y="1221966"/>
                  <a:pt x="4238352" y="1233012"/>
                  <a:pt x="4253403" y="1250872"/>
                </a:cubicBezTo>
                <a:close/>
                <a:moveTo>
                  <a:pt x="3714494" y="659353"/>
                </a:moveTo>
                <a:cubicBezTo>
                  <a:pt x="3729546" y="677213"/>
                  <a:pt x="3738857" y="701887"/>
                  <a:pt x="3738857" y="729142"/>
                </a:cubicBezTo>
                <a:cubicBezTo>
                  <a:pt x="3738858" y="783650"/>
                  <a:pt x="3701618" y="827836"/>
                  <a:pt x="3655669" y="827836"/>
                </a:cubicBezTo>
                <a:cubicBezTo>
                  <a:pt x="3609723" y="827836"/>
                  <a:pt x="3572478" y="783650"/>
                  <a:pt x="3572478" y="729140"/>
                </a:cubicBezTo>
                <a:cubicBezTo>
                  <a:pt x="3572479" y="674632"/>
                  <a:pt x="3609726" y="630444"/>
                  <a:pt x="3655669" y="630447"/>
                </a:cubicBezTo>
                <a:cubicBezTo>
                  <a:pt x="3678642" y="630447"/>
                  <a:pt x="3699440" y="641492"/>
                  <a:pt x="3714494" y="659353"/>
                </a:cubicBezTo>
                <a:close/>
                <a:moveTo>
                  <a:pt x="3119072" y="28909"/>
                </a:moveTo>
                <a:cubicBezTo>
                  <a:pt x="3134127" y="46769"/>
                  <a:pt x="3143441" y="71441"/>
                  <a:pt x="3143440" y="98697"/>
                </a:cubicBezTo>
                <a:cubicBezTo>
                  <a:pt x="3143438" y="153207"/>
                  <a:pt x="3106193" y="197392"/>
                  <a:pt x="3060247" y="197392"/>
                </a:cubicBezTo>
                <a:cubicBezTo>
                  <a:pt x="3014304" y="197392"/>
                  <a:pt x="2977059" y="153207"/>
                  <a:pt x="2977062" y="98697"/>
                </a:cubicBezTo>
                <a:cubicBezTo>
                  <a:pt x="2977059" y="44189"/>
                  <a:pt x="3014304" y="0"/>
                  <a:pt x="3060247" y="1"/>
                </a:cubicBezTo>
                <a:cubicBezTo>
                  <a:pt x="3083218" y="1"/>
                  <a:pt x="3104018" y="11046"/>
                  <a:pt x="3119072" y="28909"/>
                </a:cubicBezTo>
                <a:close/>
                <a:moveTo>
                  <a:pt x="4260550" y="1016527"/>
                </a:moveTo>
                <a:cubicBezTo>
                  <a:pt x="4275604" y="1034387"/>
                  <a:pt x="4284915" y="1059062"/>
                  <a:pt x="4284915" y="1086317"/>
                </a:cubicBezTo>
                <a:cubicBezTo>
                  <a:pt x="4284915" y="1140824"/>
                  <a:pt x="4247668" y="1185013"/>
                  <a:pt x="4201725" y="1185013"/>
                </a:cubicBezTo>
                <a:cubicBezTo>
                  <a:pt x="4155781" y="1185013"/>
                  <a:pt x="4118536" y="1140824"/>
                  <a:pt x="4118536" y="1086317"/>
                </a:cubicBezTo>
                <a:cubicBezTo>
                  <a:pt x="4118536" y="1031807"/>
                  <a:pt x="4155783" y="987621"/>
                  <a:pt x="4201727" y="987621"/>
                </a:cubicBezTo>
                <a:cubicBezTo>
                  <a:pt x="4224697" y="987621"/>
                  <a:pt x="4245495" y="998666"/>
                  <a:pt x="4260550" y="1016527"/>
                </a:cubicBezTo>
                <a:close/>
                <a:moveTo>
                  <a:pt x="3938576" y="659353"/>
                </a:moveTo>
                <a:cubicBezTo>
                  <a:pt x="3953631" y="677213"/>
                  <a:pt x="3962942" y="701885"/>
                  <a:pt x="3962942" y="729140"/>
                </a:cubicBezTo>
                <a:cubicBezTo>
                  <a:pt x="3962942" y="783650"/>
                  <a:pt x="3925695" y="827836"/>
                  <a:pt x="3879751" y="827836"/>
                </a:cubicBezTo>
                <a:cubicBezTo>
                  <a:pt x="3833808" y="827836"/>
                  <a:pt x="3796563" y="783650"/>
                  <a:pt x="3796563" y="729142"/>
                </a:cubicBezTo>
                <a:cubicBezTo>
                  <a:pt x="3796563" y="674633"/>
                  <a:pt x="3833808" y="630444"/>
                  <a:pt x="3879751" y="630447"/>
                </a:cubicBezTo>
                <a:cubicBezTo>
                  <a:pt x="3902724" y="630447"/>
                  <a:pt x="3923519" y="641492"/>
                  <a:pt x="3938576" y="659353"/>
                </a:cubicBezTo>
                <a:close/>
                <a:moveTo>
                  <a:pt x="3349556" y="36506"/>
                </a:moveTo>
                <a:cubicBezTo>
                  <a:pt x="3364611" y="54366"/>
                  <a:pt x="3373922" y="79038"/>
                  <a:pt x="3373922" y="106293"/>
                </a:cubicBezTo>
                <a:cubicBezTo>
                  <a:pt x="3373922" y="160801"/>
                  <a:pt x="3336677" y="204989"/>
                  <a:pt x="3290731" y="204987"/>
                </a:cubicBezTo>
                <a:cubicBezTo>
                  <a:pt x="3244788" y="204989"/>
                  <a:pt x="3207543" y="160801"/>
                  <a:pt x="3207543" y="106293"/>
                </a:cubicBezTo>
                <a:cubicBezTo>
                  <a:pt x="3207543" y="51786"/>
                  <a:pt x="3244788" y="7597"/>
                  <a:pt x="3290731" y="7597"/>
                </a:cubicBezTo>
                <a:cubicBezTo>
                  <a:pt x="3313704" y="7597"/>
                  <a:pt x="3334502" y="18643"/>
                  <a:pt x="3349556" y="36506"/>
                </a:cubicBezTo>
                <a:close/>
                <a:moveTo>
                  <a:pt x="4297101" y="819135"/>
                </a:moveTo>
                <a:lnTo>
                  <a:pt x="4311145" y="843849"/>
                </a:lnTo>
                <a:lnTo>
                  <a:pt x="4307850" y="860902"/>
                </a:lnTo>
                <a:cubicBezTo>
                  <a:pt x="4307179" y="880457"/>
                  <a:pt x="4310149" y="899058"/>
                  <a:pt x="4316977" y="915303"/>
                </a:cubicBezTo>
                <a:cubicBezTo>
                  <a:pt x="4308565" y="957166"/>
                  <a:pt x="4276419" y="987621"/>
                  <a:pt x="4238275" y="987621"/>
                </a:cubicBezTo>
                <a:cubicBezTo>
                  <a:pt x="4192332" y="987621"/>
                  <a:pt x="4155087" y="943432"/>
                  <a:pt x="4155087" y="888925"/>
                </a:cubicBezTo>
                <a:cubicBezTo>
                  <a:pt x="4155087" y="834415"/>
                  <a:pt x="4192332" y="790229"/>
                  <a:pt x="4238275" y="790229"/>
                </a:cubicBezTo>
                <a:cubicBezTo>
                  <a:pt x="4261249" y="790229"/>
                  <a:pt x="4282046" y="801275"/>
                  <a:pt x="4297101" y="819135"/>
                </a:cubicBezTo>
                <a:close/>
                <a:moveTo>
                  <a:pt x="4156254" y="636564"/>
                </a:moveTo>
                <a:cubicBezTo>
                  <a:pt x="4171309" y="654427"/>
                  <a:pt x="4180620" y="679099"/>
                  <a:pt x="4180620" y="706354"/>
                </a:cubicBezTo>
                <a:cubicBezTo>
                  <a:pt x="4180620" y="760862"/>
                  <a:pt x="4143375" y="805048"/>
                  <a:pt x="4097429" y="805048"/>
                </a:cubicBezTo>
                <a:cubicBezTo>
                  <a:pt x="4051486" y="805048"/>
                  <a:pt x="4014241" y="760862"/>
                  <a:pt x="4014241" y="706354"/>
                </a:cubicBezTo>
                <a:cubicBezTo>
                  <a:pt x="4014241" y="651847"/>
                  <a:pt x="4051489" y="607658"/>
                  <a:pt x="4097429" y="607658"/>
                </a:cubicBezTo>
                <a:cubicBezTo>
                  <a:pt x="4120402" y="607658"/>
                  <a:pt x="4141200" y="618704"/>
                  <a:pt x="4156254" y="636564"/>
                </a:cubicBezTo>
                <a:close/>
                <a:moveTo>
                  <a:pt x="3592846" y="89674"/>
                </a:moveTo>
                <a:cubicBezTo>
                  <a:pt x="3607898" y="107534"/>
                  <a:pt x="3617211" y="132209"/>
                  <a:pt x="3617211" y="159464"/>
                </a:cubicBezTo>
                <a:cubicBezTo>
                  <a:pt x="3617209" y="213971"/>
                  <a:pt x="3579966" y="258157"/>
                  <a:pt x="3534023" y="258157"/>
                </a:cubicBezTo>
                <a:cubicBezTo>
                  <a:pt x="3488077" y="258157"/>
                  <a:pt x="3450833" y="213971"/>
                  <a:pt x="3450833" y="159464"/>
                </a:cubicBezTo>
                <a:cubicBezTo>
                  <a:pt x="3450832" y="104954"/>
                  <a:pt x="3488077" y="60768"/>
                  <a:pt x="3534023" y="60768"/>
                </a:cubicBezTo>
                <a:cubicBezTo>
                  <a:pt x="3556994" y="60768"/>
                  <a:pt x="3577791" y="71814"/>
                  <a:pt x="3592846" y="89674"/>
                </a:cubicBezTo>
                <a:close/>
                <a:moveTo>
                  <a:pt x="3810526" y="165630"/>
                </a:moveTo>
                <a:cubicBezTo>
                  <a:pt x="3825581" y="183490"/>
                  <a:pt x="3834892" y="208165"/>
                  <a:pt x="3834892" y="235417"/>
                </a:cubicBezTo>
                <a:cubicBezTo>
                  <a:pt x="3834892" y="289927"/>
                  <a:pt x="3797647" y="334113"/>
                  <a:pt x="3751704" y="334113"/>
                </a:cubicBezTo>
                <a:cubicBezTo>
                  <a:pt x="3705760" y="334113"/>
                  <a:pt x="3668513" y="289927"/>
                  <a:pt x="3668513" y="235417"/>
                </a:cubicBezTo>
                <a:cubicBezTo>
                  <a:pt x="3668513" y="180912"/>
                  <a:pt x="3705760" y="136724"/>
                  <a:pt x="3751704" y="136724"/>
                </a:cubicBezTo>
                <a:cubicBezTo>
                  <a:pt x="3774674" y="136724"/>
                  <a:pt x="3795472" y="147770"/>
                  <a:pt x="3810526" y="165630"/>
                </a:cubicBezTo>
                <a:close/>
                <a:moveTo>
                  <a:pt x="4336594" y="570335"/>
                </a:moveTo>
                <a:cubicBezTo>
                  <a:pt x="4350587" y="586934"/>
                  <a:pt x="4359618" y="609421"/>
                  <a:pt x="4358992" y="634483"/>
                </a:cubicBezTo>
                <a:lnTo>
                  <a:pt x="4358539" y="647058"/>
                </a:lnTo>
                <a:cubicBezTo>
                  <a:pt x="4357696" y="698401"/>
                  <a:pt x="4321712" y="738818"/>
                  <a:pt x="4277771" y="738818"/>
                </a:cubicBezTo>
                <a:cubicBezTo>
                  <a:pt x="4231823" y="738818"/>
                  <a:pt x="4194581" y="694632"/>
                  <a:pt x="4194580" y="640122"/>
                </a:cubicBezTo>
                <a:cubicBezTo>
                  <a:pt x="4194581" y="585615"/>
                  <a:pt x="4231825" y="541426"/>
                  <a:pt x="4277769" y="541426"/>
                </a:cubicBezTo>
                <a:cubicBezTo>
                  <a:pt x="4300742" y="541427"/>
                  <a:pt x="4321540" y="552472"/>
                  <a:pt x="4336594" y="570335"/>
                </a:cubicBezTo>
                <a:close/>
                <a:moveTo>
                  <a:pt x="4002598" y="196015"/>
                </a:moveTo>
                <a:cubicBezTo>
                  <a:pt x="4017652" y="213875"/>
                  <a:pt x="4026963" y="238547"/>
                  <a:pt x="4026963" y="265802"/>
                </a:cubicBezTo>
                <a:cubicBezTo>
                  <a:pt x="4026963" y="320310"/>
                  <a:pt x="3989718" y="364498"/>
                  <a:pt x="3943775" y="364498"/>
                </a:cubicBezTo>
                <a:cubicBezTo>
                  <a:pt x="3897832" y="364498"/>
                  <a:pt x="3860584" y="320310"/>
                  <a:pt x="3860584" y="265802"/>
                </a:cubicBezTo>
                <a:cubicBezTo>
                  <a:pt x="3860584" y="211295"/>
                  <a:pt x="3897832" y="167109"/>
                  <a:pt x="3943775" y="167109"/>
                </a:cubicBezTo>
                <a:cubicBezTo>
                  <a:pt x="3966746" y="167109"/>
                  <a:pt x="3987543" y="178155"/>
                  <a:pt x="4002598" y="196015"/>
                </a:cubicBezTo>
                <a:close/>
                <a:moveTo>
                  <a:pt x="4188268" y="211206"/>
                </a:moveTo>
                <a:cubicBezTo>
                  <a:pt x="4203322" y="229066"/>
                  <a:pt x="4212634" y="253738"/>
                  <a:pt x="4212633" y="280993"/>
                </a:cubicBezTo>
                <a:cubicBezTo>
                  <a:pt x="4212636" y="335501"/>
                  <a:pt x="4175386" y="379687"/>
                  <a:pt x="4129443" y="379687"/>
                </a:cubicBezTo>
                <a:cubicBezTo>
                  <a:pt x="4083499" y="379687"/>
                  <a:pt x="4046257" y="335501"/>
                  <a:pt x="4046254" y="280993"/>
                </a:cubicBezTo>
                <a:cubicBezTo>
                  <a:pt x="4046254" y="226486"/>
                  <a:pt x="4083497" y="182298"/>
                  <a:pt x="4129443" y="182297"/>
                </a:cubicBezTo>
                <a:cubicBezTo>
                  <a:pt x="4152415" y="182297"/>
                  <a:pt x="4173211" y="193343"/>
                  <a:pt x="4188268" y="211206"/>
                </a:cubicBezTo>
                <a:close/>
                <a:moveTo>
                  <a:pt x="4356541" y="347329"/>
                </a:moveTo>
                <a:cubicBezTo>
                  <a:pt x="4363996" y="356172"/>
                  <a:pt x="4370040" y="366683"/>
                  <a:pt x="4368141" y="380553"/>
                </a:cubicBezTo>
                <a:lnTo>
                  <a:pt x="4365201" y="462100"/>
                </a:lnTo>
                <a:cubicBezTo>
                  <a:pt x="4356503" y="495139"/>
                  <a:pt x="4329147" y="515812"/>
                  <a:pt x="4297719" y="515812"/>
                </a:cubicBezTo>
                <a:cubicBezTo>
                  <a:pt x="4251773" y="515812"/>
                  <a:pt x="4214528" y="471627"/>
                  <a:pt x="4214528" y="417119"/>
                </a:cubicBezTo>
                <a:cubicBezTo>
                  <a:pt x="4214528" y="362609"/>
                  <a:pt x="4251773" y="318421"/>
                  <a:pt x="4297719" y="318421"/>
                </a:cubicBezTo>
                <a:cubicBezTo>
                  <a:pt x="4320691" y="318421"/>
                  <a:pt x="4341489" y="329469"/>
                  <a:pt x="4356541" y="347329"/>
                </a:cubicBezTo>
                <a:close/>
              </a:path>
            </a:pathLst>
          </a:custGeom>
          <a:gradFill rotWithShape="1">
            <a:gsLst>
              <a:gs pos="0">
                <a:srgbClr val="31B6FD">
                  <a:tint val="75000"/>
                  <a:shade val="85000"/>
                  <a:satMod val="230000"/>
                </a:srgbClr>
              </a:gs>
              <a:gs pos="25000">
                <a:srgbClr val="31B6FD">
                  <a:tint val="90000"/>
                  <a:shade val="70000"/>
                  <a:satMod val="220000"/>
                </a:srgbClr>
              </a:gs>
              <a:gs pos="50000">
                <a:srgbClr val="31B6FD">
                  <a:tint val="90000"/>
                  <a:shade val="58000"/>
                  <a:satMod val="225000"/>
                </a:srgbClr>
              </a:gs>
              <a:gs pos="65000">
                <a:srgbClr val="31B6FD">
                  <a:tint val="90000"/>
                  <a:shade val="58000"/>
                  <a:satMod val="225000"/>
                </a:srgbClr>
              </a:gs>
              <a:gs pos="80000">
                <a:srgbClr val="31B6FD">
                  <a:tint val="90000"/>
                  <a:shade val="69000"/>
                  <a:satMod val="220000"/>
                </a:srgbClr>
              </a:gs>
              <a:gs pos="100000">
                <a:srgbClr val="31B6FD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31B6FD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8" name="101 Elipse"/>
          <p:cNvSpPr/>
          <p:nvPr/>
        </p:nvSpPr>
        <p:spPr>
          <a:xfrm rot="1191867">
            <a:off x="5181500" y="1098050"/>
            <a:ext cx="2637161" cy="1129679"/>
          </a:xfrm>
          <a:custGeom>
            <a:avLst/>
            <a:gdLst/>
            <a:ahLst/>
            <a:cxnLst/>
            <a:rect l="l" t="t" r="r" b="b"/>
            <a:pathLst>
              <a:path w="4368493" h="5280079">
                <a:moveTo>
                  <a:pt x="142016" y="5111596"/>
                </a:moveTo>
                <a:cubicBezTo>
                  <a:pt x="157068" y="5129456"/>
                  <a:pt x="166379" y="5154128"/>
                  <a:pt x="166379" y="5181383"/>
                </a:cubicBezTo>
                <a:cubicBezTo>
                  <a:pt x="166379" y="5235890"/>
                  <a:pt x="129136" y="5280079"/>
                  <a:pt x="83191" y="5280079"/>
                </a:cubicBezTo>
                <a:cubicBezTo>
                  <a:pt x="37245" y="5280079"/>
                  <a:pt x="0" y="5235890"/>
                  <a:pt x="0" y="5181383"/>
                </a:cubicBezTo>
                <a:cubicBezTo>
                  <a:pt x="0" y="5126875"/>
                  <a:pt x="37245" y="5082690"/>
                  <a:pt x="83191" y="5082690"/>
                </a:cubicBezTo>
                <a:cubicBezTo>
                  <a:pt x="106164" y="5082690"/>
                  <a:pt x="126961" y="5093736"/>
                  <a:pt x="142016" y="5111596"/>
                </a:cubicBezTo>
                <a:close/>
                <a:moveTo>
                  <a:pt x="257255" y="4921702"/>
                </a:moveTo>
                <a:cubicBezTo>
                  <a:pt x="272310" y="4939565"/>
                  <a:pt x="281621" y="4964239"/>
                  <a:pt x="281621" y="4991492"/>
                </a:cubicBezTo>
                <a:cubicBezTo>
                  <a:pt x="281621" y="5045999"/>
                  <a:pt x="244376" y="5090188"/>
                  <a:pt x="198433" y="5090188"/>
                </a:cubicBezTo>
                <a:cubicBezTo>
                  <a:pt x="152487" y="5090188"/>
                  <a:pt x="115242" y="5045999"/>
                  <a:pt x="115242" y="4991492"/>
                </a:cubicBezTo>
                <a:cubicBezTo>
                  <a:pt x="115242" y="4936984"/>
                  <a:pt x="152487" y="4892796"/>
                  <a:pt x="198432" y="4892796"/>
                </a:cubicBezTo>
                <a:cubicBezTo>
                  <a:pt x="221403" y="4892796"/>
                  <a:pt x="242201" y="4903842"/>
                  <a:pt x="257255" y="4921702"/>
                </a:cubicBezTo>
                <a:close/>
                <a:moveTo>
                  <a:pt x="346888" y="4686235"/>
                </a:moveTo>
                <a:cubicBezTo>
                  <a:pt x="361942" y="4704095"/>
                  <a:pt x="371254" y="4728767"/>
                  <a:pt x="371254" y="4756022"/>
                </a:cubicBezTo>
                <a:cubicBezTo>
                  <a:pt x="371254" y="4810532"/>
                  <a:pt x="334009" y="4854718"/>
                  <a:pt x="288066" y="4854718"/>
                </a:cubicBezTo>
                <a:cubicBezTo>
                  <a:pt x="242119" y="4854718"/>
                  <a:pt x="204875" y="4810529"/>
                  <a:pt x="204875" y="4756022"/>
                </a:cubicBezTo>
                <a:cubicBezTo>
                  <a:pt x="204875" y="4701514"/>
                  <a:pt x="242120" y="4657329"/>
                  <a:pt x="288065" y="4657329"/>
                </a:cubicBezTo>
                <a:cubicBezTo>
                  <a:pt x="311038" y="4657329"/>
                  <a:pt x="331833" y="4668375"/>
                  <a:pt x="346888" y="4686235"/>
                </a:cubicBezTo>
                <a:close/>
                <a:moveTo>
                  <a:pt x="449324" y="4458367"/>
                </a:moveTo>
                <a:cubicBezTo>
                  <a:pt x="464381" y="4476227"/>
                  <a:pt x="473692" y="4500899"/>
                  <a:pt x="473692" y="4528154"/>
                </a:cubicBezTo>
                <a:cubicBezTo>
                  <a:pt x="473692" y="4582664"/>
                  <a:pt x="436445" y="4626848"/>
                  <a:pt x="390501" y="4626848"/>
                </a:cubicBezTo>
                <a:cubicBezTo>
                  <a:pt x="344558" y="4626847"/>
                  <a:pt x="307313" y="4582664"/>
                  <a:pt x="307313" y="4528154"/>
                </a:cubicBezTo>
                <a:cubicBezTo>
                  <a:pt x="307313" y="4473647"/>
                  <a:pt x="344558" y="4429458"/>
                  <a:pt x="390502" y="4429458"/>
                </a:cubicBezTo>
                <a:cubicBezTo>
                  <a:pt x="413474" y="4429459"/>
                  <a:pt x="434270" y="4440507"/>
                  <a:pt x="449324" y="4458367"/>
                </a:cubicBezTo>
                <a:close/>
                <a:moveTo>
                  <a:pt x="564568" y="4245685"/>
                </a:moveTo>
                <a:cubicBezTo>
                  <a:pt x="579623" y="4263545"/>
                  <a:pt x="588934" y="4288217"/>
                  <a:pt x="588934" y="4315473"/>
                </a:cubicBezTo>
                <a:cubicBezTo>
                  <a:pt x="588934" y="4369980"/>
                  <a:pt x="551689" y="4414166"/>
                  <a:pt x="505743" y="4414166"/>
                </a:cubicBezTo>
                <a:cubicBezTo>
                  <a:pt x="459800" y="4414166"/>
                  <a:pt x="422555" y="4369980"/>
                  <a:pt x="422555" y="4315472"/>
                </a:cubicBezTo>
                <a:cubicBezTo>
                  <a:pt x="422555" y="4260965"/>
                  <a:pt x="459800" y="4216776"/>
                  <a:pt x="505743" y="4216777"/>
                </a:cubicBezTo>
                <a:cubicBezTo>
                  <a:pt x="528716" y="4216776"/>
                  <a:pt x="549514" y="4227823"/>
                  <a:pt x="564568" y="4245685"/>
                </a:cubicBezTo>
                <a:close/>
                <a:moveTo>
                  <a:pt x="692616" y="4055791"/>
                </a:moveTo>
                <a:cubicBezTo>
                  <a:pt x="707671" y="4073654"/>
                  <a:pt x="716982" y="4098326"/>
                  <a:pt x="716982" y="4125581"/>
                </a:cubicBezTo>
                <a:cubicBezTo>
                  <a:pt x="716982" y="4180089"/>
                  <a:pt x="679737" y="4224274"/>
                  <a:pt x="633791" y="4224274"/>
                </a:cubicBezTo>
                <a:cubicBezTo>
                  <a:pt x="587845" y="4224275"/>
                  <a:pt x="550603" y="4180088"/>
                  <a:pt x="550603" y="4125582"/>
                </a:cubicBezTo>
                <a:cubicBezTo>
                  <a:pt x="550603" y="4071074"/>
                  <a:pt x="587845" y="4026885"/>
                  <a:pt x="633791" y="4026886"/>
                </a:cubicBezTo>
                <a:cubicBezTo>
                  <a:pt x="656764" y="4026885"/>
                  <a:pt x="677562" y="4037931"/>
                  <a:pt x="692616" y="4055791"/>
                </a:cubicBezTo>
                <a:close/>
                <a:moveTo>
                  <a:pt x="827066" y="3827921"/>
                </a:moveTo>
                <a:cubicBezTo>
                  <a:pt x="842120" y="3845781"/>
                  <a:pt x="851431" y="3870453"/>
                  <a:pt x="851431" y="3897708"/>
                </a:cubicBezTo>
                <a:cubicBezTo>
                  <a:pt x="851431" y="3952215"/>
                  <a:pt x="814184" y="3996404"/>
                  <a:pt x="768241" y="3996404"/>
                </a:cubicBezTo>
                <a:cubicBezTo>
                  <a:pt x="722295" y="3996404"/>
                  <a:pt x="685052" y="3952218"/>
                  <a:pt x="685052" y="3897708"/>
                </a:cubicBezTo>
                <a:cubicBezTo>
                  <a:pt x="685050" y="3843201"/>
                  <a:pt x="722295" y="3799012"/>
                  <a:pt x="768240" y="3799012"/>
                </a:cubicBezTo>
                <a:cubicBezTo>
                  <a:pt x="791211" y="3799012"/>
                  <a:pt x="812011" y="3810058"/>
                  <a:pt x="827066" y="3827921"/>
                </a:cubicBezTo>
                <a:close/>
                <a:moveTo>
                  <a:pt x="961515" y="3630430"/>
                </a:moveTo>
                <a:cubicBezTo>
                  <a:pt x="976569" y="3648293"/>
                  <a:pt x="985880" y="3672965"/>
                  <a:pt x="985880" y="3700220"/>
                </a:cubicBezTo>
                <a:cubicBezTo>
                  <a:pt x="985881" y="3754725"/>
                  <a:pt x="948636" y="3798913"/>
                  <a:pt x="902690" y="3798913"/>
                </a:cubicBezTo>
                <a:cubicBezTo>
                  <a:pt x="856744" y="3798913"/>
                  <a:pt x="819499" y="3754727"/>
                  <a:pt x="819499" y="3700220"/>
                </a:cubicBezTo>
                <a:cubicBezTo>
                  <a:pt x="819499" y="3645712"/>
                  <a:pt x="856744" y="3601524"/>
                  <a:pt x="902690" y="3601524"/>
                </a:cubicBezTo>
                <a:cubicBezTo>
                  <a:pt x="925663" y="3601524"/>
                  <a:pt x="946460" y="3612570"/>
                  <a:pt x="961515" y="3630430"/>
                </a:cubicBezTo>
                <a:close/>
                <a:moveTo>
                  <a:pt x="898233" y="3332940"/>
                </a:moveTo>
                <a:cubicBezTo>
                  <a:pt x="913287" y="3350800"/>
                  <a:pt x="922598" y="3375474"/>
                  <a:pt x="922599" y="3402729"/>
                </a:cubicBezTo>
                <a:cubicBezTo>
                  <a:pt x="922599" y="3457237"/>
                  <a:pt x="885356" y="3501423"/>
                  <a:pt x="839408" y="3501423"/>
                </a:cubicBezTo>
                <a:cubicBezTo>
                  <a:pt x="793467" y="3501423"/>
                  <a:pt x="756220" y="3457237"/>
                  <a:pt x="756220" y="3402729"/>
                </a:cubicBezTo>
                <a:cubicBezTo>
                  <a:pt x="756220" y="3348219"/>
                  <a:pt x="793470" y="3304034"/>
                  <a:pt x="839410" y="3304031"/>
                </a:cubicBezTo>
                <a:cubicBezTo>
                  <a:pt x="862381" y="3304031"/>
                  <a:pt x="883178" y="3315077"/>
                  <a:pt x="898233" y="3332940"/>
                </a:cubicBezTo>
                <a:close/>
                <a:moveTo>
                  <a:pt x="1127975" y="3448136"/>
                </a:moveTo>
                <a:cubicBezTo>
                  <a:pt x="1143029" y="3465996"/>
                  <a:pt x="1152341" y="3490668"/>
                  <a:pt x="1152340" y="3517923"/>
                </a:cubicBezTo>
                <a:cubicBezTo>
                  <a:pt x="1152341" y="3572433"/>
                  <a:pt x="1115098" y="3616617"/>
                  <a:pt x="1069152" y="3616617"/>
                </a:cubicBezTo>
                <a:cubicBezTo>
                  <a:pt x="1023206" y="3616617"/>
                  <a:pt x="985962" y="3572433"/>
                  <a:pt x="985961" y="3517923"/>
                </a:cubicBezTo>
                <a:cubicBezTo>
                  <a:pt x="985962" y="3463416"/>
                  <a:pt x="1023206" y="3419227"/>
                  <a:pt x="1069152" y="3419227"/>
                </a:cubicBezTo>
                <a:cubicBezTo>
                  <a:pt x="1092125" y="3419227"/>
                  <a:pt x="1112923" y="3430273"/>
                  <a:pt x="1127975" y="3448136"/>
                </a:cubicBezTo>
                <a:close/>
                <a:moveTo>
                  <a:pt x="1044705" y="3135550"/>
                </a:moveTo>
                <a:cubicBezTo>
                  <a:pt x="1059760" y="3153411"/>
                  <a:pt x="1069071" y="3178083"/>
                  <a:pt x="1069071" y="3205337"/>
                </a:cubicBezTo>
                <a:cubicBezTo>
                  <a:pt x="1069071" y="3259845"/>
                  <a:pt x="1031824" y="3304034"/>
                  <a:pt x="985881" y="3304033"/>
                </a:cubicBezTo>
                <a:cubicBezTo>
                  <a:pt x="939937" y="3304033"/>
                  <a:pt x="902692" y="3259845"/>
                  <a:pt x="902692" y="3205335"/>
                </a:cubicBezTo>
                <a:cubicBezTo>
                  <a:pt x="902692" y="3150830"/>
                  <a:pt x="939937" y="3106641"/>
                  <a:pt x="985883" y="3106642"/>
                </a:cubicBezTo>
                <a:cubicBezTo>
                  <a:pt x="1008853" y="3106642"/>
                  <a:pt x="1029651" y="3117688"/>
                  <a:pt x="1044705" y="3135550"/>
                </a:cubicBezTo>
                <a:close/>
                <a:moveTo>
                  <a:pt x="1262426" y="3250643"/>
                </a:moveTo>
                <a:cubicBezTo>
                  <a:pt x="1277481" y="3268506"/>
                  <a:pt x="1286792" y="3293178"/>
                  <a:pt x="1286792" y="3320433"/>
                </a:cubicBezTo>
                <a:cubicBezTo>
                  <a:pt x="1286792" y="3374943"/>
                  <a:pt x="1249545" y="3419129"/>
                  <a:pt x="1203604" y="3419129"/>
                </a:cubicBezTo>
                <a:cubicBezTo>
                  <a:pt x="1157658" y="3419129"/>
                  <a:pt x="1120413" y="3374943"/>
                  <a:pt x="1120413" y="3320433"/>
                </a:cubicBezTo>
                <a:cubicBezTo>
                  <a:pt x="1120413" y="3265925"/>
                  <a:pt x="1157658" y="3221737"/>
                  <a:pt x="1203604" y="3221737"/>
                </a:cubicBezTo>
                <a:cubicBezTo>
                  <a:pt x="1226575" y="3221736"/>
                  <a:pt x="1247372" y="3232783"/>
                  <a:pt x="1262426" y="3250643"/>
                </a:cubicBezTo>
                <a:close/>
                <a:moveTo>
                  <a:pt x="1166351" y="2930463"/>
                </a:moveTo>
                <a:cubicBezTo>
                  <a:pt x="1181406" y="2948325"/>
                  <a:pt x="1190717" y="2972997"/>
                  <a:pt x="1190717" y="3000253"/>
                </a:cubicBezTo>
                <a:cubicBezTo>
                  <a:pt x="1190717" y="3054760"/>
                  <a:pt x="1153470" y="3098949"/>
                  <a:pt x="1107529" y="3098949"/>
                </a:cubicBezTo>
                <a:cubicBezTo>
                  <a:pt x="1061583" y="3098949"/>
                  <a:pt x="1024338" y="3054760"/>
                  <a:pt x="1024338" y="3000253"/>
                </a:cubicBezTo>
                <a:cubicBezTo>
                  <a:pt x="1024338" y="2945745"/>
                  <a:pt x="1061581" y="2901557"/>
                  <a:pt x="1107527" y="2901557"/>
                </a:cubicBezTo>
                <a:cubicBezTo>
                  <a:pt x="1130499" y="2901557"/>
                  <a:pt x="1151297" y="2912603"/>
                  <a:pt x="1166351" y="2930463"/>
                </a:cubicBezTo>
                <a:close/>
                <a:moveTo>
                  <a:pt x="1409679" y="3075945"/>
                </a:moveTo>
                <a:cubicBezTo>
                  <a:pt x="1424734" y="3093806"/>
                  <a:pt x="1434045" y="3118478"/>
                  <a:pt x="1434045" y="3145733"/>
                </a:cubicBezTo>
                <a:cubicBezTo>
                  <a:pt x="1434045" y="3200240"/>
                  <a:pt x="1396797" y="3244429"/>
                  <a:pt x="1350857" y="3244428"/>
                </a:cubicBezTo>
                <a:cubicBezTo>
                  <a:pt x="1304911" y="3244429"/>
                  <a:pt x="1267666" y="3200240"/>
                  <a:pt x="1267666" y="3145735"/>
                </a:cubicBezTo>
                <a:cubicBezTo>
                  <a:pt x="1267666" y="3091225"/>
                  <a:pt x="1304911" y="3047037"/>
                  <a:pt x="1350854" y="3047037"/>
                </a:cubicBezTo>
                <a:cubicBezTo>
                  <a:pt x="1373824" y="3047037"/>
                  <a:pt x="1394622" y="3058083"/>
                  <a:pt x="1409679" y="3075945"/>
                </a:cubicBezTo>
                <a:close/>
                <a:moveTo>
                  <a:pt x="1582543" y="2946816"/>
                </a:moveTo>
                <a:cubicBezTo>
                  <a:pt x="1597598" y="2964679"/>
                  <a:pt x="1606909" y="2989351"/>
                  <a:pt x="1606909" y="3016606"/>
                </a:cubicBezTo>
                <a:cubicBezTo>
                  <a:pt x="1606909" y="3071114"/>
                  <a:pt x="1569664" y="3115302"/>
                  <a:pt x="1523718" y="3115302"/>
                </a:cubicBezTo>
                <a:cubicBezTo>
                  <a:pt x="1477775" y="3115302"/>
                  <a:pt x="1440530" y="3071114"/>
                  <a:pt x="1440530" y="3016606"/>
                </a:cubicBezTo>
                <a:cubicBezTo>
                  <a:pt x="1440530" y="2962096"/>
                  <a:pt x="1477775" y="2917911"/>
                  <a:pt x="1523718" y="2917910"/>
                </a:cubicBezTo>
                <a:cubicBezTo>
                  <a:pt x="1546691" y="2917910"/>
                  <a:pt x="1567486" y="2928956"/>
                  <a:pt x="1582543" y="2946816"/>
                </a:cubicBezTo>
                <a:close/>
                <a:moveTo>
                  <a:pt x="1320008" y="2694998"/>
                </a:moveTo>
                <a:cubicBezTo>
                  <a:pt x="1335063" y="2712861"/>
                  <a:pt x="1344374" y="2737533"/>
                  <a:pt x="1344374" y="2764788"/>
                </a:cubicBezTo>
                <a:cubicBezTo>
                  <a:pt x="1344374" y="2819293"/>
                  <a:pt x="1307127" y="2863481"/>
                  <a:pt x="1261183" y="2863481"/>
                </a:cubicBezTo>
                <a:cubicBezTo>
                  <a:pt x="1215237" y="2863481"/>
                  <a:pt x="1177995" y="2819295"/>
                  <a:pt x="1177995" y="2764788"/>
                </a:cubicBezTo>
                <a:cubicBezTo>
                  <a:pt x="1177995" y="2710281"/>
                  <a:pt x="1215237" y="2666092"/>
                  <a:pt x="1261183" y="2666092"/>
                </a:cubicBezTo>
                <a:cubicBezTo>
                  <a:pt x="1284154" y="2666092"/>
                  <a:pt x="1304951" y="2677138"/>
                  <a:pt x="1320008" y="2694998"/>
                </a:cubicBezTo>
                <a:close/>
                <a:moveTo>
                  <a:pt x="1749003" y="2817688"/>
                </a:moveTo>
                <a:cubicBezTo>
                  <a:pt x="1764058" y="2835550"/>
                  <a:pt x="1773369" y="2860222"/>
                  <a:pt x="1773369" y="2887477"/>
                </a:cubicBezTo>
                <a:cubicBezTo>
                  <a:pt x="1773369" y="2941987"/>
                  <a:pt x="1736124" y="2986173"/>
                  <a:pt x="1690178" y="2986173"/>
                </a:cubicBezTo>
                <a:cubicBezTo>
                  <a:pt x="1644235" y="2986173"/>
                  <a:pt x="1606990" y="2941987"/>
                  <a:pt x="1606990" y="2887477"/>
                </a:cubicBezTo>
                <a:cubicBezTo>
                  <a:pt x="1606990" y="2832970"/>
                  <a:pt x="1644235" y="2788781"/>
                  <a:pt x="1690178" y="2788781"/>
                </a:cubicBezTo>
                <a:cubicBezTo>
                  <a:pt x="1713151" y="2788782"/>
                  <a:pt x="1733951" y="2799827"/>
                  <a:pt x="1749003" y="2817688"/>
                </a:cubicBezTo>
                <a:close/>
                <a:moveTo>
                  <a:pt x="1460862" y="2512701"/>
                </a:moveTo>
                <a:cubicBezTo>
                  <a:pt x="1475916" y="2530561"/>
                  <a:pt x="1485227" y="2555233"/>
                  <a:pt x="1485227" y="2582489"/>
                </a:cubicBezTo>
                <a:cubicBezTo>
                  <a:pt x="1485225" y="2636999"/>
                  <a:pt x="1447980" y="2681184"/>
                  <a:pt x="1402037" y="2681184"/>
                </a:cubicBezTo>
                <a:cubicBezTo>
                  <a:pt x="1356091" y="2681184"/>
                  <a:pt x="1318846" y="2636998"/>
                  <a:pt x="1318848" y="2582489"/>
                </a:cubicBezTo>
                <a:cubicBezTo>
                  <a:pt x="1318846" y="2527981"/>
                  <a:pt x="1356091" y="2483795"/>
                  <a:pt x="1402037" y="2483795"/>
                </a:cubicBezTo>
                <a:cubicBezTo>
                  <a:pt x="1425010" y="2483795"/>
                  <a:pt x="1445807" y="2494841"/>
                  <a:pt x="1460862" y="2512701"/>
                </a:cubicBezTo>
                <a:close/>
                <a:moveTo>
                  <a:pt x="1928269" y="2680967"/>
                </a:moveTo>
                <a:cubicBezTo>
                  <a:pt x="1943323" y="2698827"/>
                  <a:pt x="1952637" y="2723499"/>
                  <a:pt x="1952634" y="2750754"/>
                </a:cubicBezTo>
                <a:cubicBezTo>
                  <a:pt x="1952635" y="2805264"/>
                  <a:pt x="1915390" y="2849450"/>
                  <a:pt x="1869444" y="2849450"/>
                </a:cubicBezTo>
                <a:cubicBezTo>
                  <a:pt x="1823500" y="2849450"/>
                  <a:pt x="1786253" y="2805264"/>
                  <a:pt x="1786256" y="2750754"/>
                </a:cubicBezTo>
                <a:cubicBezTo>
                  <a:pt x="1786258" y="2696247"/>
                  <a:pt x="1823501" y="2652058"/>
                  <a:pt x="1869444" y="2652058"/>
                </a:cubicBezTo>
                <a:cubicBezTo>
                  <a:pt x="1892417" y="2652058"/>
                  <a:pt x="1913214" y="2663104"/>
                  <a:pt x="1928269" y="2680967"/>
                </a:cubicBezTo>
                <a:close/>
                <a:moveTo>
                  <a:pt x="1608114" y="2307619"/>
                </a:moveTo>
                <a:cubicBezTo>
                  <a:pt x="1623169" y="2325479"/>
                  <a:pt x="1632480" y="2350151"/>
                  <a:pt x="1632480" y="2377406"/>
                </a:cubicBezTo>
                <a:cubicBezTo>
                  <a:pt x="1632480" y="2431916"/>
                  <a:pt x="1595235" y="2476102"/>
                  <a:pt x="1549289" y="2476102"/>
                </a:cubicBezTo>
                <a:cubicBezTo>
                  <a:pt x="1503346" y="2476102"/>
                  <a:pt x="1466099" y="2431914"/>
                  <a:pt x="1466099" y="2377406"/>
                </a:cubicBezTo>
                <a:cubicBezTo>
                  <a:pt x="1466099" y="2322899"/>
                  <a:pt x="1503346" y="2278710"/>
                  <a:pt x="1549289" y="2278710"/>
                </a:cubicBezTo>
                <a:cubicBezTo>
                  <a:pt x="1572262" y="2278710"/>
                  <a:pt x="1593060" y="2289756"/>
                  <a:pt x="1608114" y="2307619"/>
                </a:cubicBezTo>
                <a:close/>
                <a:moveTo>
                  <a:pt x="1550495" y="2056960"/>
                </a:moveTo>
                <a:cubicBezTo>
                  <a:pt x="1565549" y="2074821"/>
                  <a:pt x="1574860" y="2099495"/>
                  <a:pt x="1574860" y="2126750"/>
                </a:cubicBezTo>
                <a:cubicBezTo>
                  <a:pt x="1574860" y="2181258"/>
                  <a:pt x="1537613" y="2225446"/>
                  <a:pt x="1491670" y="2225446"/>
                </a:cubicBezTo>
                <a:cubicBezTo>
                  <a:pt x="1445724" y="2225446"/>
                  <a:pt x="1408479" y="2181258"/>
                  <a:pt x="1408479" y="2126750"/>
                </a:cubicBezTo>
                <a:cubicBezTo>
                  <a:pt x="1408479" y="2072240"/>
                  <a:pt x="1445724" y="2028054"/>
                  <a:pt x="1491672" y="2028054"/>
                </a:cubicBezTo>
                <a:cubicBezTo>
                  <a:pt x="1514642" y="2028054"/>
                  <a:pt x="1535440" y="2039100"/>
                  <a:pt x="1550495" y="2056960"/>
                </a:cubicBezTo>
                <a:close/>
                <a:moveTo>
                  <a:pt x="2101133" y="2529052"/>
                </a:moveTo>
                <a:cubicBezTo>
                  <a:pt x="2116185" y="2546915"/>
                  <a:pt x="2125496" y="2571587"/>
                  <a:pt x="2125499" y="2598842"/>
                </a:cubicBezTo>
                <a:cubicBezTo>
                  <a:pt x="2125496" y="2653349"/>
                  <a:pt x="2088254" y="2697536"/>
                  <a:pt x="2042308" y="2697535"/>
                </a:cubicBezTo>
                <a:cubicBezTo>
                  <a:pt x="1996367" y="2697535"/>
                  <a:pt x="1959117" y="2653349"/>
                  <a:pt x="1959117" y="2598842"/>
                </a:cubicBezTo>
                <a:cubicBezTo>
                  <a:pt x="1959117" y="2544335"/>
                  <a:pt x="1996365" y="2500146"/>
                  <a:pt x="2042308" y="2500146"/>
                </a:cubicBezTo>
                <a:cubicBezTo>
                  <a:pt x="2065281" y="2500146"/>
                  <a:pt x="2086078" y="2511192"/>
                  <a:pt x="2101133" y="2529052"/>
                </a:cubicBezTo>
                <a:close/>
                <a:moveTo>
                  <a:pt x="1768173" y="2110131"/>
                </a:moveTo>
                <a:cubicBezTo>
                  <a:pt x="1783227" y="2127991"/>
                  <a:pt x="1792538" y="2152663"/>
                  <a:pt x="1792538" y="2179918"/>
                </a:cubicBezTo>
                <a:cubicBezTo>
                  <a:pt x="1792538" y="2234426"/>
                  <a:pt x="1755293" y="2278614"/>
                  <a:pt x="1709350" y="2278614"/>
                </a:cubicBezTo>
                <a:cubicBezTo>
                  <a:pt x="1663404" y="2278614"/>
                  <a:pt x="1626159" y="2234426"/>
                  <a:pt x="1626159" y="2179918"/>
                </a:cubicBezTo>
                <a:cubicBezTo>
                  <a:pt x="1626159" y="2125408"/>
                  <a:pt x="1663404" y="2081225"/>
                  <a:pt x="1709350" y="2081225"/>
                </a:cubicBezTo>
                <a:cubicBezTo>
                  <a:pt x="1732323" y="2081224"/>
                  <a:pt x="1753118" y="2092270"/>
                  <a:pt x="1768173" y="2110131"/>
                </a:cubicBezTo>
                <a:close/>
                <a:moveTo>
                  <a:pt x="2286803" y="2422711"/>
                </a:moveTo>
                <a:cubicBezTo>
                  <a:pt x="2301855" y="2440574"/>
                  <a:pt x="2311166" y="2465246"/>
                  <a:pt x="2311166" y="2492501"/>
                </a:cubicBezTo>
                <a:cubicBezTo>
                  <a:pt x="2311166" y="2547009"/>
                  <a:pt x="2273921" y="2591197"/>
                  <a:pt x="2227978" y="2591197"/>
                </a:cubicBezTo>
                <a:cubicBezTo>
                  <a:pt x="2182032" y="2591197"/>
                  <a:pt x="2144787" y="2547009"/>
                  <a:pt x="2144787" y="2492501"/>
                </a:cubicBezTo>
                <a:cubicBezTo>
                  <a:pt x="2144787" y="2437994"/>
                  <a:pt x="2182032" y="2393805"/>
                  <a:pt x="2227978" y="2393805"/>
                </a:cubicBezTo>
                <a:cubicBezTo>
                  <a:pt x="2250951" y="2393805"/>
                  <a:pt x="2271748" y="2404851"/>
                  <a:pt x="2286803" y="2422711"/>
                </a:cubicBezTo>
                <a:close/>
                <a:moveTo>
                  <a:pt x="1691343" y="1874661"/>
                </a:moveTo>
                <a:cubicBezTo>
                  <a:pt x="1706397" y="1892524"/>
                  <a:pt x="1715709" y="1917196"/>
                  <a:pt x="1715709" y="1944451"/>
                </a:cubicBezTo>
                <a:cubicBezTo>
                  <a:pt x="1715709" y="1998958"/>
                  <a:pt x="1678466" y="2043147"/>
                  <a:pt x="1632521" y="2043147"/>
                </a:cubicBezTo>
                <a:cubicBezTo>
                  <a:pt x="1586577" y="2043147"/>
                  <a:pt x="1549330" y="1998958"/>
                  <a:pt x="1549330" y="1944451"/>
                </a:cubicBezTo>
                <a:cubicBezTo>
                  <a:pt x="1549330" y="1889943"/>
                  <a:pt x="1586577" y="1845755"/>
                  <a:pt x="1632520" y="1845755"/>
                </a:cubicBezTo>
                <a:cubicBezTo>
                  <a:pt x="1655493" y="1845755"/>
                  <a:pt x="1676291" y="1856801"/>
                  <a:pt x="1691343" y="1874661"/>
                </a:cubicBezTo>
                <a:close/>
                <a:moveTo>
                  <a:pt x="1934635" y="1958216"/>
                </a:moveTo>
                <a:cubicBezTo>
                  <a:pt x="1949690" y="1976074"/>
                  <a:pt x="1959001" y="2000749"/>
                  <a:pt x="1959001" y="2028004"/>
                </a:cubicBezTo>
                <a:cubicBezTo>
                  <a:pt x="1959001" y="2082511"/>
                  <a:pt x="1921753" y="2126700"/>
                  <a:pt x="1875813" y="2126699"/>
                </a:cubicBezTo>
                <a:cubicBezTo>
                  <a:pt x="1829867" y="2126699"/>
                  <a:pt x="1792622" y="2082511"/>
                  <a:pt x="1792622" y="2028004"/>
                </a:cubicBezTo>
                <a:cubicBezTo>
                  <a:pt x="1792622" y="1973494"/>
                  <a:pt x="1829867" y="1929310"/>
                  <a:pt x="1875810" y="1929310"/>
                </a:cubicBezTo>
                <a:cubicBezTo>
                  <a:pt x="1898783" y="1929310"/>
                  <a:pt x="1919581" y="1940356"/>
                  <a:pt x="1934635" y="1958216"/>
                </a:cubicBezTo>
                <a:close/>
                <a:moveTo>
                  <a:pt x="2466066" y="2331562"/>
                </a:moveTo>
                <a:cubicBezTo>
                  <a:pt x="2481121" y="2349424"/>
                  <a:pt x="2490432" y="2374096"/>
                  <a:pt x="2490432" y="2401351"/>
                </a:cubicBezTo>
                <a:cubicBezTo>
                  <a:pt x="2490432" y="2455857"/>
                  <a:pt x="2453187" y="2500045"/>
                  <a:pt x="2407244" y="2500045"/>
                </a:cubicBezTo>
                <a:cubicBezTo>
                  <a:pt x="2361298" y="2500045"/>
                  <a:pt x="2324053" y="2455859"/>
                  <a:pt x="2324053" y="2401352"/>
                </a:cubicBezTo>
                <a:cubicBezTo>
                  <a:pt x="2324053" y="2346844"/>
                  <a:pt x="2361298" y="2302655"/>
                  <a:pt x="2407244" y="2302656"/>
                </a:cubicBezTo>
                <a:cubicBezTo>
                  <a:pt x="2430214" y="2302655"/>
                  <a:pt x="2451012" y="2313701"/>
                  <a:pt x="2466066" y="2331562"/>
                </a:cubicBezTo>
                <a:close/>
                <a:moveTo>
                  <a:pt x="1806587" y="1677175"/>
                </a:moveTo>
                <a:cubicBezTo>
                  <a:pt x="1821642" y="1695035"/>
                  <a:pt x="1830953" y="1719710"/>
                  <a:pt x="1830953" y="1746965"/>
                </a:cubicBezTo>
                <a:cubicBezTo>
                  <a:pt x="1830953" y="1801472"/>
                  <a:pt x="1793708" y="1845661"/>
                  <a:pt x="1747765" y="1845661"/>
                </a:cubicBezTo>
                <a:cubicBezTo>
                  <a:pt x="1701819" y="1845661"/>
                  <a:pt x="1664574" y="1801473"/>
                  <a:pt x="1664574" y="1746965"/>
                </a:cubicBezTo>
                <a:cubicBezTo>
                  <a:pt x="1664574" y="1692455"/>
                  <a:pt x="1701819" y="1648269"/>
                  <a:pt x="1747765" y="1648269"/>
                </a:cubicBezTo>
                <a:cubicBezTo>
                  <a:pt x="1770735" y="1648269"/>
                  <a:pt x="1791533" y="1659315"/>
                  <a:pt x="1806587" y="1677175"/>
                </a:cubicBezTo>
                <a:close/>
                <a:moveTo>
                  <a:pt x="2645332" y="2293585"/>
                </a:moveTo>
                <a:cubicBezTo>
                  <a:pt x="2660386" y="2311445"/>
                  <a:pt x="2669698" y="2336117"/>
                  <a:pt x="2669698" y="2363372"/>
                </a:cubicBezTo>
                <a:cubicBezTo>
                  <a:pt x="2669698" y="2417882"/>
                  <a:pt x="2632453" y="2462066"/>
                  <a:pt x="2586507" y="2462066"/>
                </a:cubicBezTo>
                <a:cubicBezTo>
                  <a:pt x="2540564" y="2462066"/>
                  <a:pt x="2503321" y="2417882"/>
                  <a:pt x="2503321" y="2363372"/>
                </a:cubicBezTo>
                <a:cubicBezTo>
                  <a:pt x="2503321" y="2308865"/>
                  <a:pt x="2540563" y="2264676"/>
                  <a:pt x="2586507" y="2264676"/>
                </a:cubicBezTo>
                <a:cubicBezTo>
                  <a:pt x="2609480" y="2264676"/>
                  <a:pt x="2630277" y="2275722"/>
                  <a:pt x="2645332" y="2293585"/>
                </a:cubicBezTo>
                <a:close/>
                <a:moveTo>
                  <a:pt x="2107499" y="1791111"/>
                </a:moveTo>
                <a:cubicBezTo>
                  <a:pt x="2122554" y="1808971"/>
                  <a:pt x="2131865" y="1833645"/>
                  <a:pt x="2131865" y="1860898"/>
                </a:cubicBezTo>
                <a:cubicBezTo>
                  <a:pt x="2131865" y="1915408"/>
                  <a:pt x="2094617" y="1959594"/>
                  <a:pt x="2048674" y="1959594"/>
                </a:cubicBezTo>
                <a:cubicBezTo>
                  <a:pt x="2002731" y="1959594"/>
                  <a:pt x="1965486" y="1915408"/>
                  <a:pt x="1965486" y="1860898"/>
                </a:cubicBezTo>
                <a:cubicBezTo>
                  <a:pt x="1965486" y="1806393"/>
                  <a:pt x="2002731" y="1762204"/>
                  <a:pt x="2048674" y="1762204"/>
                </a:cubicBezTo>
                <a:cubicBezTo>
                  <a:pt x="2071647" y="1762205"/>
                  <a:pt x="2092442" y="1773250"/>
                  <a:pt x="2107499" y="1791111"/>
                </a:cubicBezTo>
                <a:close/>
                <a:moveTo>
                  <a:pt x="1934635" y="1456899"/>
                </a:moveTo>
                <a:cubicBezTo>
                  <a:pt x="1949690" y="1474762"/>
                  <a:pt x="1959001" y="1499434"/>
                  <a:pt x="1959001" y="1526689"/>
                </a:cubicBezTo>
                <a:cubicBezTo>
                  <a:pt x="1959001" y="1581197"/>
                  <a:pt x="1921753" y="1625383"/>
                  <a:pt x="1875813" y="1625382"/>
                </a:cubicBezTo>
                <a:cubicBezTo>
                  <a:pt x="1829867" y="1625382"/>
                  <a:pt x="1792622" y="1581199"/>
                  <a:pt x="1792622" y="1526689"/>
                </a:cubicBezTo>
                <a:cubicBezTo>
                  <a:pt x="1792622" y="1472181"/>
                  <a:pt x="1829867" y="1427993"/>
                  <a:pt x="1875813" y="1427993"/>
                </a:cubicBezTo>
                <a:cubicBezTo>
                  <a:pt x="1898783" y="1427993"/>
                  <a:pt x="1919581" y="1439039"/>
                  <a:pt x="1934635" y="1456899"/>
                </a:cubicBezTo>
                <a:close/>
                <a:moveTo>
                  <a:pt x="2837403" y="2217626"/>
                </a:moveTo>
                <a:cubicBezTo>
                  <a:pt x="2852458" y="2235489"/>
                  <a:pt x="2861772" y="2260161"/>
                  <a:pt x="2861769" y="2287416"/>
                </a:cubicBezTo>
                <a:cubicBezTo>
                  <a:pt x="2861769" y="2341924"/>
                  <a:pt x="2824522" y="2386112"/>
                  <a:pt x="2778579" y="2386112"/>
                </a:cubicBezTo>
                <a:cubicBezTo>
                  <a:pt x="2732635" y="2386112"/>
                  <a:pt x="2695390" y="2341924"/>
                  <a:pt x="2695390" y="2287416"/>
                </a:cubicBezTo>
                <a:cubicBezTo>
                  <a:pt x="2695390" y="2232906"/>
                  <a:pt x="2732635" y="2188720"/>
                  <a:pt x="2778578" y="2188720"/>
                </a:cubicBezTo>
                <a:cubicBezTo>
                  <a:pt x="2801549" y="2188721"/>
                  <a:pt x="2822349" y="2199766"/>
                  <a:pt x="2837403" y="2217626"/>
                </a:cubicBezTo>
                <a:close/>
                <a:moveTo>
                  <a:pt x="2305972" y="1631599"/>
                </a:moveTo>
                <a:cubicBezTo>
                  <a:pt x="2321027" y="1649459"/>
                  <a:pt x="2330338" y="1674134"/>
                  <a:pt x="2330338" y="1701389"/>
                </a:cubicBezTo>
                <a:cubicBezTo>
                  <a:pt x="2330338" y="1755897"/>
                  <a:pt x="2293091" y="1800085"/>
                  <a:pt x="2247147" y="1800085"/>
                </a:cubicBezTo>
                <a:cubicBezTo>
                  <a:pt x="2201204" y="1800085"/>
                  <a:pt x="2163959" y="1755896"/>
                  <a:pt x="2163959" y="1701389"/>
                </a:cubicBezTo>
                <a:cubicBezTo>
                  <a:pt x="2163959" y="1646881"/>
                  <a:pt x="2201201" y="1602693"/>
                  <a:pt x="2247147" y="1602693"/>
                </a:cubicBezTo>
                <a:cubicBezTo>
                  <a:pt x="2270118" y="1602693"/>
                  <a:pt x="2290918" y="1613739"/>
                  <a:pt x="2305972" y="1631599"/>
                </a:cubicBezTo>
                <a:close/>
                <a:moveTo>
                  <a:pt x="3023071" y="2179650"/>
                </a:moveTo>
                <a:cubicBezTo>
                  <a:pt x="3038125" y="2197510"/>
                  <a:pt x="3047436" y="2222182"/>
                  <a:pt x="3047436" y="2249437"/>
                </a:cubicBezTo>
                <a:cubicBezTo>
                  <a:pt x="3047436" y="2303944"/>
                  <a:pt x="3010192" y="2348133"/>
                  <a:pt x="2964245" y="2348133"/>
                </a:cubicBezTo>
                <a:cubicBezTo>
                  <a:pt x="2918303" y="2348133"/>
                  <a:pt x="2881057" y="2303944"/>
                  <a:pt x="2881058" y="2249437"/>
                </a:cubicBezTo>
                <a:cubicBezTo>
                  <a:pt x="2881060" y="2194930"/>
                  <a:pt x="2918302" y="2150744"/>
                  <a:pt x="2964246" y="2150744"/>
                </a:cubicBezTo>
                <a:cubicBezTo>
                  <a:pt x="2987219" y="2150744"/>
                  <a:pt x="3008016" y="2161789"/>
                  <a:pt x="3023071" y="2179650"/>
                </a:cubicBezTo>
                <a:close/>
                <a:moveTo>
                  <a:pt x="2088289" y="1244220"/>
                </a:moveTo>
                <a:cubicBezTo>
                  <a:pt x="2103344" y="1262080"/>
                  <a:pt x="2112655" y="1286755"/>
                  <a:pt x="2112655" y="1314010"/>
                </a:cubicBezTo>
                <a:cubicBezTo>
                  <a:pt x="2112655" y="1368517"/>
                  <a:pt x="2075410" y="1412706"/>
                  <a:pt x="2029464" y="1412706"/>
                </a:cubicBezTo>
                <a:cubicBezTo>
                  <a:pt x="1983524" y="1412706"/>
                  <a:pt x="1946276" y="1368517"/>
                  <a:pt x="1946276" y="1314010"/>
                </a:cubicBezTo>
                <a:cubicBezTo>
                  <a:pt x="1946276" y="1259500"/>
                  <a:pt x="1983523" y="1215314"/>
                  <a:pt x="2029467" y="1215314"/>
                </a:cubicBezTo>
                <a:cubicBezTo>
                  <a:pt x="2052437" y="1215314"/>
                  <a:pt x="2073235" y="1226360"/>
                  <a:pt x="2088289" y="1244220"/>
                </a:cubicBezTo>
                <a:close/>
                <a:moveTo>
                  <a:pt x="3208741" y="2111288"/>
                </a:moveTo>
                <a:cubicBezTo>
                  <a:pt x="3223795" y="2129148"/>
                  <a:pt x="3233106" y="2153823"/>
                  <a:pt x="3233106" y="2181078"/>
                </a:cubicBezTo>
                <a:cubicBezTo>
                  <a:pt x="3233104" y="2235585"/>
                  <a:pt x="3195861" y="2279774"/>
                  <a:pt x="3149916" y="2279774"/>
                </a:cubicBezTo>
                <a:cubicBezTo>
                  <a:pt x="3103972" y="2279771"/>
                  <a:pt x="3066725" y="2235586"/>
                  <a:pt x="3066727" y="2181075"/>
                </a:cubicBezTo>
                <a:cubicBezTo>
                  <a:pt x="3066725" y="2126568"/>
                  <a:pt x="3103972" y="2082379"/>
                  <a:pt x="3149918" y="2082379"/>
                </a:cubicBezTo>
                <a:cubicBezTo>
                  <a:pt x="3172888" y="2082379"/>
                  <a:pt x="3193686" y="2093425"/>
                  <a:pt x="3208741" y="2111288"/>
                </a:cubicBezTo>
                <a:close/>
                <a:moveTo>
                  <a:pt x="2504445" y="1479687"/>
                </a:moveTo>
                <a:cubicBezTo>
                  <a:pt x="2519500" y="1497547"/>
                  <a:pt x="2528811" y="1522222"/>
                  <a:pt x="2528811" y="1549477"/>
                </a:cubicBezTo>
                <a:cubicBezTo>
                  <a:pt x="2528811" y="1603982"/>
                  <a:pt x="2491566" y="1648170"/>
                  <a:pt x="2445620" y="1648171"/>
                </a:cubicBezTo>
                <a:cubicBezTo>
                  <a:pt x="2399677" y="1648170"/>
                  <a:pt x="2362430" y="1603982"/>
                  <a:pt x="2362430" y="1549477"/>
                </a:cubicBezTo>
                <a:cubicBezTo>
                  <a:pt x="2362430" y="1494967"/>
                  <a:pt x="2399677" y="1450781"/>
                  <a:pt x="2445620" y="1450781"/>
                </a:cubicBezTo>
                <a:cubicBezTo>
                  <a:pt x="2468594" y="1450781"/>
                  <a:pt x="2489391" y="1461827"/>
                  <a:pt x="2504445" y="1479687"/>
                </a:cubicBezTo>
                <a:close/>
                <a:moveTo>
                  <a:pt x="2261156" y="1084709"/>
                </a:moveTo>
                <a:cubicBezTo>
                  <a:pt x="2276211" y="1102571"/>
                  <a:pt x="2285522" y="1127244"/>
                  <a:pt x="2285522" y="1154498"/>
                </a:cubicBezTo>
                <a:cubicBezTo>
                  <a:pt x="2285522" y="1209006"/>
                  <a:pt x="2248277" y="1253192"/>
                  <a:pt x="2202331" y="1253194"/>
                </a:cubicBezTo>
                <a:cubicBezTo>
                  <a:pt x="2156385" y="1253194"/>
                  <a:pt x="2119143" y="1209006"/>
                  <a:pt x="2119143" y="1154499"/>
                </a:cubicBezTo>
                <a:cubicBezTo>
                  <a:pt x="2119143" y="1099991"/>
                  <a:pt x="2156385" y="1055803"/>
                  <a:pt x="2202331" y="1055802"/>
                </a:cubicBezTo>
                <a:cubicBezTo>
                  <a:pt x="2225304" y="1055802"/>
                  <a:pt x="2246102" y="1066848"/>
                  <a:pt x="2261156" y="1084709"/>
                </a:cubicBezTo>
                <a:close/>
                <a:moveTo>
                  <a:pt x="2107499" y="932794"/>
                </a:moveTo>
                <a:cubicBezTo>
                  <a:pt x="2122554" y="950657"/>
                  <a:pt x="2131865" y="975329"/>
                  <a:pt x="2131865" y="1002584"/>
                </a:cubicBezTo>
                <a:cubicBezTo>
                  <a:pt x="2131865" y="1057094"/>
                  <a:pt x="2094617" y="1101280"/>
                  <a:pt x="2048674" y="1101280"/>
                </a:cubicBezTo>
                <a:cubicBezTo>
                  <a:pt x="2002731" y="1101280"/>
                  <a:pt x="1965486" y="1057094"/>
                  <a:pt x="1965486" y="1002584"/>
                </a:cubicBezTo>
                <a:cubicBezTo>
                  <a:pt x="1965486" y="948076"/>
                  <a:pt x="2002731" y="903888"/>
                  <a:pt x="2048674" y="903888"/>
                </a:cubicBezTo>
                <a:cubicBezTo>
                  <a:pt x="2071647" y="903888"/>
                  <a:pt x="2092442" y="914934"/>
                  <a:pt x="2107499" y="932794"/>
                </a:cubicBezTo>
                <a:close/>
                <a:moveTo>
                  <a:pt x="3400812" y="2050518"/>
                </a:moveTo>
                <a:cubicBezTo>
                  <a:pt x="3415864" y="2068381"/>
                  <a:pt x="3425175" y="2093053"/>
                  <a:pt x="3425176" y="2120308"/>
                </a:cubicBezTo>
                <a:cubicBezTo>
                  <a:pt x="3425175" y="2174818"/>
                  <a:pt x="3387930" y="2219004"/>
                  <a:pt x="3341987" y="2219004"/>
                </a:cubicBezTo>
                <a:cubicBezTo>
                  <a:pt x="3296041" y="2219004"/>
                  <a:pt x="3258796" y="2174818"/>
                  <a:pt x="3258796" y="2120308"/>
                </a:cubicBezTo>
                <a:cubicBezTo>
                  <a:pt x="3258796" y="2065801"/>
                  <a:pt x="3296041" y="2021612"/>
                  <a:pt x="3341987" y="2021612"/>
                </a:cubicBezTo>
                <a:cubicBezTo>
                  <a:pt x="3364960" y="2021612"/>
                  <a:pt x="3385758" y="2032658"/>
                  <a:pt x="3400812" y="2050518"/>
                </a:cubicBezTo>
                <a:close/>
                <a:moveTo>
                  <a:pt x="2734929" y="1403729"/>
                </a:moveTo>
                <a:cubicBezTo>
                  <a:pt x="2749984" y="1421591"/>
                  <a:pt x="2759295" y="1446264"/>
                  <a:pt x="2759295" y="1473519"/>
                </a:cubicBezTo>
                <a:cubicBezTo>
                  <a:pt x="2759295" y="1528026"/>
                  <a:pt x="2722050" y="1572215"/>
                  <a:pt x="2676107" y="1572214"/>
                </a:cubicBezTo>
                <a:cubicBezTo>
                  <a:pt x="2630161" y="1572214"/>
                  <a:pt x="2592916" y="1528029"/>
                  <a:pt x="2592916" y="1473519"/>
                </a:cubicBezTo>
                <a:cubicBezTo>
                  <a:pt x="2592916" y="1419011"/>
                  <a:pt x="2630161" y="1374823"/>
                  <a:pt x="2676107" y="1374823"/>
                </a:cubicBezTo>
                <a:cubicBezTo>
                  <a:pt x="2699080" y="1374823"/>
                  <a:pt x="2719875" y="1385868"/>
                  <a:pt x="2734929" y="1403729"/>
                </a:cubicBezTo>
                <a:close/>
                <a:moveTo>
                  <a:pt x="3586480" y="1997350"/>
                </a:moveTo>
                <a:cubicBezTo>
                  <a:pt x="3601534" y="2015210"/>
                  <a:pt x="3610845" y="2039883"/>
                  <a:pt x="3610845" y="2067138"/>
                </a:cubicBezTo>
                <a:cubicBezTo>
                  <a:pt x="3610845" y="2121648"/>
                  <a:pt x="3573600" y="2165833"/>
                  <a:pt x="3527654" y="2165833"/>
                </a:cubicBezTo>
                <a:cubicBezTo>
                  <a:pt x="3481714" y="2165833"/>
                  <a:pt x="3444466" y="2121648"/>
                  <a:pt x="3444466" y="2067138"/>
                </a:cubicBezTo>
                <a:cubicBezTo>
                  <a:pt x="3444466" y="2012630"/>
                  <a:pt x="3481716" y="1968444"/>
                  <a:pt x="3527655" y="1968444"/>
                </a:cubicBezTo>
                <a:cubicBezTo>
                  <a:pt x="3550627" y="1968444"/>
                  <a:pt x="3571425" y="1979490"/>
                  <a:pt x="3586480" y="1997350"/>
                </a:cubicBezTo>
                <a:close/>
                <a:moveTo>
                  <a:pt x="2446826" y="947988"/>
                </a:moveTo>
                <a:cubicBezTo>
                  <a:pt x="2461880" y="965848"/>
                  <a:pt x="2471191" y="990520"/>
                  <a:pt x="2471192" y="1017775"/>
                </a:cubicBezTo>
                <a:cubicBezTo>
                  <a:pt x="2471192" y="1072285"/>
                  <a:pt x="2433944" y="1116474"/>
                  <a:pt x="2388001" y="1116474"/>
                </a:cubicBezTo>
                <a:cubicBezTo>
                  <a:pt x="2342055" y="1116474"/>
                  <a:pt x="2304810" y="1072285"/>
                  <a:pt x="2304810" y="1017778"/>
                </a:cubicBezTo>
                <a:cubicBezTo>
                  <a:pt x="2304810" y="963268"/>
                  <a:pt x="2342055" y="919082"/>
                  <a:pt x="2388001" y="919082"/>
                </a:cubicBezTo>
                <a:cubicBezTo>
                  <a:pt x="2410974" y="919079"/>
                  <a:pt x="2431771" y="930128"/>
                  <a:pt x="2446826" y="947988"/>
                </a:cubicBezTo>
                <a:close/>
                <a:moveTo>
                  <a:pt x="2229143" y="735309"/>
                </a:moveTo>
                <a:cubicBezTo>
                  <a:pt x="2244197" y="753169"/>
                  <a:pt x="2253509" y="777843"/>
                  <a:pt x="2253508" y="805096"/>
                </a:cubicBezTo>
                <a:cubicBezTo>
                  <a:pt x="2253508" y="859606"/>
                  <a:pt x="2216263" y="903792"/>
                  <a:pt x="2170320" y="903792"/>
                </a:cubicBezTo>
                <a:cubicBezTo>
                  <a:pt x="2124374" y="903792"/>
                  <a:pt x="2087132" y="859606"/>
                  <a:pt x="2087132" y="805096"/>
                </a:cubicBezTo>
                <a:cubicBezTo>
                  <a:pt x="2087129" y="750591"/>
                  <a:pt x="2124374" y="706403"/>
                  <a:pt x="2170320" y="706402"/>
                </a:cubicBezTo>
                <a:cubicBezTo>
                  <a:pt x="2193293" y="706403"/>
                  <a:pt x="2214088" y="717448"/>
                  <a:pt x="2229143" y="735309"/>
                </a:cubicBezTo>
                <a:close/>
                <a:moveTo>
                  <a:pt x="2959014" y="1350561"/>
                </a:moveTo>
                <a:cubicBezTo>
                  <a:pt x="2974066" y="1368421"/>
                  <a:pt x="2983380" y="1393096"/>
                  <a:pt x="2983377" y="1420351"/>
                </a:cubicBezTo>
                <a:cubicBezTo>
                  <a:pt x="2983380" y="1474858"/>
                  <a:pt x="2946132" y="1519044"/>
                  <a:pt x="2900189" y="1519044"/>
                </a:cubicBezTo>
                <a:cubicBezTo>
                  <a:pt x="2854246" y="1519044"/>
                  <a:pt x="2817001" y="1474856"/>
                  <a:pt x="2817003" y="1420351"/>
                </a:cubicBezTo>
                <a:cubicBezTo>
                  <a:pt x="2817001" y="1365841"/>
                  <a:pt x="2854246" y="1321655"/>
                  <a:pt x="2900189" y="1321655"/>
                </a:cubicBezTo>
                <a:cubicBezTo>
                  <a:pt x="2923162" y="1321655"/>
                  <a:pt x="2943957" y="1332701"/>
                  <a:pt x="2959014" y="1350561"/>
                </a:cubicBezTo>
                <a:close/>
                <a:moveTo>
                  <a:pt x="3778551" y="1928989"/>
                </a:moveTo>
                <a:cubicBezTo>
                  <a:pt x="3793605" y="1946849"/>
                  <a:pt x="3802917" y="1971521"/>
                  <a:pt x="3802917" y="1998776"/>
                </a:cubicBezTo>
                <a:cubicBezTo>
                  <a:pt x="3802917" y="2053283"/>
                  <a:pt x="3765674" y="2097472"/>
                  <a:pt x="3719728" y="2097472"/>
                </a:cubicBezTo>
                <a:cubicBezTo>
                  <a:pt x="3673780" y="2097472"/>
                  <a:pt x="3636538" y="2053283"/>
                  <a:pt x="3636538" y="1998776"/>
                </a:cubicBezTo>
                <a:cubicBezTo>
                  <a:pt x="3636538" y="1944268"/>
                  <a:pt x="3673780" y="1900082"/>
                  <a:pt x="3719726" y="1900082"/>
                </a:cubicBezTo>
                <a:cubicBezTo>
                  <a:pt x="3742699" y="1900082"/>
                  <a:pt x="3763497" y="1911128"/>
                  <a:pt x="3778551" y="1928989"/>
                </a:cubicBezTo>
                <a:close/>
                <a:moveTo>
                  <a:pt x="3189498" y="1304987"/>
                </a:moveTo>
                <a:cubicBezTo>
                  <a:pt x="3204552" y="1322847"/>
                  <a:pt x="3213863" y="1347520"/>
                  <a:pt x="3213863" y="1374775"/>
                </a:cubicBezTo>
                <a:cubicBezTo>
                  <a:pt x="3213863" y="1429282"/>
                  <a:pt x="3176619" y="1473471"/>
                  <a:pt x="3130673" y="1473471"/>
                </a:cubicBezTo>
                <a:cubicBezTo>
                  <a:pt x="3084729" y="1473470"/>
                  <a:pt x="3047484" y="1429282"/>
                  <a:pt x="3047484" y="1374775"/>
                </a:cubicBezTo>
                <a:cubicBezTo>
                  <a:pt x="3047484" y="1320267"/>
                  <a:pt x="3084729" y="1276081"/>
                  <a:pt x="3130673" y="1276081"/>
                </a:cubicBezTo>
                <a:cubicBezTo>
                  <a:pt x="3153646" y="1276081"/>
                  <a:pt x="3174443" y="1287127"/>
                  <a:pt x="3189498" y="1304987"/>
                </a:cubicBezTo>
                <a:close/>
                <a:moveTo>
                  <a:pt x="2638892" y="818861"/>
                </a:moveTo>
                <a:cubicBezTo>
                  <a:pt x="2653947" y="836722"/>
                  <a:pt x="2663258" y="861396"/>
                  <a:pt x="2663258" y="888651"/>
                </a:cubicBezTo>
                <a:cubicBezTo>
                  <a:pt x="2663258" y="943156"/>
                  <a:pt x="2626016" y="987345"/>
                  <a:pt x="2580070" y="987345"/>
                </a:cubicBezTo>
                <a:cubicBezTo>
                  <a:pt x="2534126" y="987345"/>
                  <a:pt x="2496882" y="943156"/>
                  <a:pt x="2496881" y="888651"/>
                </a:cubicBezTo>
                <a:cubicBezTo>
                  <a:pt x="2496881" y="834144"/>
                  <a:pt x="2534126" y="789955"/>
                  <a:pt x="2580070" y="789955"/>
                </a:cubicBezTo>
                <a:cubicBezTo>
                  <a:pt x="2603043" y="789955"/>
                  <a:pt x="2623840" y="801001"/>
                  <a:pt x="2638892" y="818861"/>
                </a:cubicBezTo>
                <a:close/>
                <a:moveTo>
                  <a:pt x="2350789" y="545417"/>
                </a:moveTo>
                <a:cubicBezTo>
                  <a:pt x="2365843" y="563278"/>
                  <a:pt x="2375154" y="587950"/>
                  <a:pt x="2375155" y="615205"/>
                </a:cubicBezTo>
                <a:cubicBezTo>
                  <a:pt x="2375154" y="669710"/>
                  <a:pt x="2337910" y="713898"/>
                  <a:pt x="2291964" y="713898"/>
                </a:cubicBezTo>
                <a:cubicBezTo>
                  <a:pt x="2246018" y="713898"/>
                  <a:pt x="2208773" y="669712"/>
                  <a:pt x="2208775" y="615205"/>
                </a:cubicBezTo>
                <a:cubicBezTo>
                  <a:pt x="2208773" y="560697"/>
                  <a:pt x="2246018" y="516509"/>
                  <a:pt x="2291964" y="516509"/>
                </a:cubicBezTo>
                <a:cubicBezTo>
                  <a:pt x="2314937" y="516509"/>
                  <a:pt x="2335735" y="527557"/>
                  <a:pt x="2350789" y="545417"/>
                </a:cubicBezTo>
                <a:close/>
                <a:moveTo>
                  <a:pt x="3951413" y="1822650"/>
                </a:moveTo>
                <a:cubicBezTo>
                  <a:pt x="3966467" y="1840510"/>
                  <a:pt x="3975778" y="1865183"/>
                  <a:pt x="3975778" y="1892438"/>
                </a:cubicBezTo>
                <a:cubicBezTo>
                  <a:pt x="3975778" y="1946945"/>
                  <a:pt x="3938533" y="1991133"/>
                  <a:pt x="3892588" y="1991133"/>
                </a:cubicBezTo>
                <a:cubicBezTo>
                  <a:pt x="3846647" y="1991133"/>
                  <a:pt x="3809402" y="1946945"/>
                  <a:pt x="3809402" y="1892438"/>
                </a:cubicBezTo>
                <a:cubicBezTo>
                  <a:pt x="3809402" y="1837930"/>
                  <a:pt x="3846644" y="1793742"/>
                  <a:pt x="3892588" y="1793742"/>
                </a:cubicBezTo>
                <a:cubicBezTo>
                  <a:pt x="3915560" y="1793742"/>
                  <a:pt x="3936358" y="1804788"/>
                  <a:pt x="3951413" y="1822650"/>
                </a:cubicBezTo>
                <a:close/>
                <a:moveTo>
                  <a:pt x="3426386" y="1304985"/>
                </a:moveTo>
                <a:cubicBezTo>
                  <a:pt x="3441440" y="1322848"/>
                  <a:pt x="3450751" y="1347520"/>
                  <a:pt x="3450751" y="1374775"/>
                </a:cubicBezTo>
                <a:cubicBezTo>
                  <a:pt x="3450751" y="1429282"/>
                  <a:pt x="3413506" y="1473468"/>
                  <a:pt x="3367561" y="1473468"/>
                </a:cubicBezTo>
                <a:cubicBezTo>
                  <a:pt x="3321615" y="1473468"/>
                  <a:pt x="3284373" y="1429282"/>
                  <a:pt x="3284370" y="1374775"/>
                </a:cubicBezTo>
                <a:cubicBezTo>
                  <a:pt x="3284372" y="1320267"/>
                  <a:pt x="3321615" y="1276079"/>
                  <a:pt x="3367561" y="1276079"/>
                </a:cubicBezTo>
                <a:cubicBezTo>
                  <a:pt x="3390534" y="1276079"/>
                  <a:pt x="3411331" y="1287125"/>
                  <a:pt x="3426386" y="1304985"/>
                </a:cubicBezTo>
                <a:close/>
                <a:moveTo>
                  <a:pt x="2875783" y="720117"/>
                </a:moveTo>
                <a:cubicBezTo>
                  <a:pt x="2890837" y="737978"/>
                  <a:pt x="2900149" y="762650"/>
                  <a:pt x="2900148" y="789905"/>
                </a:cubicBezTo>
                <a:cubicBezTo>
                  <a:pt x="2900148" y="844412"/>
                  <a:pt x="2862903" y="888601"/>
                  <a:pt x="2816960" y="888601"/>
                </a:cubicBezTo>
                <a:cubicBezTo>
                  <a:pt x="2771014" y="888601"/>
                  <a:pt x="2733770" y="844412"/>
                  <a:pt x="2733769" y="789905"/>
                </a:cubicBezTo>
                <a:cubicBezTo>
                  <a:pt x="2733770" y="735397"/>
                  <a:pt x="2771014" y="691211"/>
                  <a:pt x="2816960" y="691211"/>
                </a:cubicBezTo>
                <a:cubicBezTo>
                  <a:pt x="2839931" y="691211"/>
                  <a:pt x="2860728" y="702257"/>
                  <a:pt x="2875783" y="720117"/>
                </a:cubicBezTo>
                <a:close/>
                <a:moveTo>
                  <a:pt x="2510847" y="347929"/>
                </a:moveTo>
                <a:cubicBezTo>
                  <a:pt x="2525902" y="365790"/>
                  <a:pt x="2535213" y="390464"/>
                  <a:pt x="2535213" y="417717"/>
                </a:cubicBezTo>
                <a:cubicBezTo>
                  <a:pt x="2535215" y="472224"/>
                  <a:pt x="2497968" y="516413"/>
                  <a:pt x="2452025" y="516413"/>
                </a:cubicBezTo>
                <a:cubicBezTo>
                  <a:pt x="2406079" y="516413"/>
                  <a:pt x="2368834" y="472224"/>
                  <a:pt x="2368834" y="417717"/>
                </a:cubicBezTo>
                <a:cubicBezTo>
                  <a:pt x="2368834" y="363212"/>
                  <a:pt x="2406079" y="319023"/>
                  <a:pt x="2452025" y="319023"/>
                </a:cubicBezTo>
                <a:cubicBezTo>
                  <a:pt x="2474995" y="319023"/>
                  <a:pt x="2495793" y="330069"/>
                  <a:pt x="2510847" y="347929"/>
                </a:cubicBezTo>
                <a:close/>
                <a:moveTo>
                  <a:pt x="3637665" y="1289793"/>
                </a:moveTo>
                <a:cubicBezTo>
                  <a:pt x="3652719" y="1307654"/>
                  <a:pt x="3662028" y="1332328"/>
                  <a:pt x="3662030" y="1359583"/>
                </a:cubicBezTo>
                <a:cubicBezTo>
                  <a:pt x="3662030" y="1414091"/>
                  <a:pt x="3624788" y="1458277"/>
                  <a:pt x="3578842" y="1458277"/>
                </a:cubicBezTo>
                <a:cubicBezTo>
                  <a:pt x="3532899" y="1458277"/>
                  <a:pt x="3495651" y="1414091"/>
                  <a:pt x="3495651" y="1359583"/>
                </a:cubicBezTo>
                <a:cubicBezTo>
                  <a:pt x="3495649" y="1305076"/>
                  <a:pt x="3532896" y="1260888"/>
                  <a:pt x="3578840" y="1260888"/>
                </a:cubicBezTo>
                <a:cubicBezTo>
                  <a:pt x="3601812" y="1260888"/>
                  <a:pt x="3622610" y="1271933"/>
                  <a:pt x="3637665" y="1289793"/>
                </a:cubicBezTo>
                <a:close/>
                <a:moveTo>
                  <a:pt x="4101314" y="1681397"/>
                </a:moveTo>
                <a:cubicBezTo>
                  <a:pt x="4116366" y="1699257"/>
                  <a:pt x="4125677" y="1723929"/>
                  <a:pt x="4125677" y="1751184"/>
                </a:cubicBezTo>
                <a:cubicBezTo>
                  <a:pt x="4125680" y="1805692"/>
                  <a:pt x="4088435" y="1849880"/>
                  <a:pt x="4042489" y="1849880"/>
                </a:cubicBezTo>
                <a:cubicBezTo>
                  <a:pt x="3996543" y="1849880"/>
                  <a:pt x="3959298" y="1805691"/>
                  <a:pt x="3959298" y="1751184"/>
                </a:cubicBezTo>
                <a:cubicBezTo>
                  <a:pt x="3959298" y="1696676"/>
                  <a:pt x="3996543" y="1652488"/>
                  <a:pt x="4042489" y="1652488"/>
                </a:cubicBezTo>
                <a:cubicBezTo>
                  <a:pt x="4065462" y="1652488"/>
                  <a:pt x="4086259" y="1663534"/>
                  <a:pt x="4101314" y="1681397"/>
                </a:cubicBezTo>
                <a:close/>
                <a:moveTo>
                  <a:pt x="3112668" y="644161"/>
                </a:moveTo>
                <a:cubicBezTo>
                  <a:pt x="3127725" y="662022"/>
                  <a:pt x="3137036" y="686694"/>
                  <a:pt x="3137034" y="713949"/>
                </a:cubicBezTo>
                <a:cubicBezTo>
                  <a:pt x="3137034" y="768459"/>
                  <a:pt x="3099789" y="812642"/>
                  <a:pt x="3053843" y="812642"/>
                </a:cubicBezTo>
                <a:cubicBezTo>
                  <a:pt x="3007902" y="812642"/>
                  <a:pt x="2970655" y="768456"/>
                  <a:pt x="2970655" y="713949"/>
                </a:cubicBezTo>
                <a:cubicBezTo>
                  <a:pt x="2970657" y="659441"/>
                  <a:pt x="3007900" y="615253"/>
                  <a:pt x="3053843" y="615253"/>
                </a:cubicBezTo>
                <a:cubicBezTo>
                  <a:pt x="3076816" y="615253"/>
                  <a:pt x="3097614" y="626299"/>
                  <a:pt x="3112668" y="644161"/>
                </a:cubicBezTo>
                <a:close/>
                <a:moveTo>
                  <a:pt x="2677310" y="203609"/>
                </a:moveTo>
                <a:cubicBezTo>
                  <a:pt x="2692361" y="221472"/>
                  <a:pt x="2701673" y="246144"/>
                  <a:pt x="2701673" y="273399"/>
                </a:cubicBezTo>
                <a:cubicBezTo>
                  <a:pt x="2701673" y="327906"/>
                  <a:pt x="2664433" y="372095"/>
                  <a:pt x="2618485" y="372095"/>
                </a:cubicBezTo>
                <a:cubicBezTo>
                  <a:pt x="2572541" y="372095"/>
                  <a:pt x="2535294" y="327906"/>
                  <a:pt x="2535294" y="273399"/>
                </a:cubicBezTo>
                <a:cubicBezTo>
                  <a:pt x="2535294" y="218891"/>
                  <a:pt x="2572541" y="174703"/>
                  <a:pt x="2618485" y="174703"/>
                </a:cubicBezTo>
                <a:cubicBezTo>
                  <a:pt x="2641457" y="174703"/>
                  <a:pt x="2662255" y="185749"/>
                  <a:pt x="2677310" y="203609"/>
                </a:cubicBezTo>
                <a:close/>
                <a:moveTo>
                  <a:pt x="3861747" y="1229029"/>
                </a:moveTo>
                <a:cubicBezTo>
                  <a:pt x="3876801" y="1246889"/>
                  <a:pt x="3886112" y="1271561"/>
                  <a:pt x="3886112" y="1298816"/>
                </a:cubicBezTo>
                <a:cubicBezTo>
                  <a:pt x="3886112" y="1353326"/>
                  <a:pt x="3848868" y="1397514"/>
                  <a:pt x="3802924" y="1397514"/>
                </a:cubicBezTo>
                <a:cubicBezTo>
                  <a:pt x="3756978" y="1397515"/>
                  <a:pt x="3719734" y="1353326"/>
                  <a:pt x="3719734" y="1298816"/>
                </a:cubicBezTo>
                <a:cubicBezTo>
                  <a:pt x="3719734" y="1244309"/>
                  <a:pt x="3756978" y="1200120"/>
                  <a:pt x="3802924" y="1200120"/>
                </a:cubicBezTo>
                <a:cubicBezTo>
                  <a:pt x="3825895" y="1200120"/>
                  <a:pt x="3846692" y="1211166"/>
                  <a:pt x="3861747" y="1229029"/>
                </a:cubicBezTo>
                <a:close/>
                <a:moveTo>
                  <a:pt x="4170217" y="1462336"/>
                </a:moveTo>
                <a:cubicBezTo>
                  <a:pt x="4185272" y="1480196"/>
                  <a:pt x="4194584" y="1504871"/>
                  <a:pt x="4194584" y="1532126"/>
                </a:cubicBezTo>
                <a:cubicBezTo>
                  <a:pt x="4194581" y="1586633"/>
                  <a:pt x="4157336" y="1630819"/>
                  <a:pt x="4111395" y="1630819"/>
                </a:cubicBezTo>
                <a:cubicBezTo>
                  <a:pt x="4065447" y="1630819"/>
                  <a:pt x="4028202" y="1586633"/>
                  <a:pt x="4028204" y="1532126"/>
                </a:cubicBezTo>
                <a:cubicBezTo>
                  <a:pt x="4028202" y="1477616"/>
                  <a:pt x="4065447" y="1433430"/>
                  <a:pt x="4111392" y="1433430"/>
                </a:cubicBezTo>
                <a:cubicBezTo>
                  <a:pt x="4134363" y="1433430"/>
                  <a:pt x="4155163" y="1444476"/>
                  <a:pt x="4170217" y="1462336"/>
                </a:cubicBezTo>
                <a:close/>
                <a:moveTo>
                  <a:pt x="3317545" y="644161"/>
                </a:moveTo>
                <a:cubicBezTo>
                  <a:pt x="3332600" y="662022"/>
                  <a:pt x="3341911" y="686694"/>
                  <a:pt x="3341914" y="713949"/>
                </a:cubicBezTo>
                <a:cubicBezTo>
                  <a:pt x="3341911" y="768456"/>
                  <a:pt x="3304666" y="812642"/>
                  <a:pt x="3258720" y="812642"/>
                </a:cubicBezTo>
                <a:cubicBezTo>
                  <a:pt x="3212777" y="812642"/>
                  <a:pt x="3175532" y="768459"/>
                  <a:pt x="3175535" y="713949"/>
                </a:cubicBezTo>
                <a:cubicBezTo>
                  <a:pt x="3175532" y="659441"/>
                  <a:pt x="3212777" y="615253"/>
                  <a:pt x="3258720" y="615253"/>
                </a:cubicBezTo>
                <a:cubicBezTo>
                  <a:pt x="3281694" y="615253"/>
                  <a:pt x="3302491" y="626299"/>
                  <a:pt x="3317545" y="644161"/>
                </a:cubicBezTo>
                <a:close/>
                <a:moveTo>
                  <a:pt x="3516019" y="651756"/>
                </a:moveTo>
                <a:cubicBezTo>
                  <a:pt x="3531073" y="669616"/>
                  <a:pt x="3540384" y="694288"/>
                  <a:pt x="3540384" y="721543"/>
                </a:cubicBezTo>
                <a:cubicBezTo>
                  <a:pt x="3540384" y="776053"/>
                  <a:pt x="3503139" y="820239"/>
                  <a:pt x="3457196" y="820239"/>
                </a:cubicBezTo>
                <a:cubicBezTo>
                  <a:pt x="3411250" y="820239"/>
                  <a:pt x="3374003" y="776053"/>
                  <a:pt x="3374003" y="721543"/>
                </a:cubicBezTo>
                <a:cubicBezTo>
                  <a:pt x="3374003" y="667036"/>
                  <a:pt x="3411253" y="622850"/>
                  <a:pt x="3457194" y="622850"/>
                </a:cubicBezTo>
                <a:cubicBezTo>
                  <a:pt x="3480166" y="622850"/>
                  <a:pt x="3500964" y="633896"/>
                  <a:pt x="3516019" y="651756"/>
                </a:cubicBezTo>
                <a:close/>
                <a:moveTo>
                  <a:pt x="4073026" y="1137882"/>
                </a:moveTo>
                <a:cubicBezTo>
                  <a:pt x="4088080" y="1155742"/>
                  <a:pt x="4097391" y="1180414"/>
                  <a:pt x="4097391" y="1207669"/>
                </a:cubicBezTo>
                <a:cubicBezTo>
                  <a:pt x="4097391" y="1262176"/>
                  <a:pt x="4060144" y="1306365"/>
                  <a:pt x="4014201" y="1306365"/>
                </a:cubicBezTo>
                <a:cubicBezTo>
                  <a:pt x="3968255" y="1306365"/>
                  <a:pt x="3931012" y="1262176"/>
                  <a:pt x="3931012" y="1207669"/>
                </a:cubicBezTo>
                <a:cubicBezTo>
                  <a:pt x="3931012" y="1153161"/>
                  <a:pt x="3968255" y="1108975"/>
                  <a:pt x="4014201" y="1108973"/>
                </a:cubicBezTo>
                <a:cubicBezTo>
                  <a:pt x="4037174" y="1108973"/>
                  <a:pt x="4057969" y="1120021"/>
                  <a:pt x="4073026" y="1137882"/>
                </a:cubicBezTo>
                <a:close/>
                <a:moveTo>
                  <a:pt x="2894990" y="82077"/>
                </a:moveTo>
                <a:cubicBezTo>
                  <a:pt x="2910045" y="99940"/>
                  <a:pt x="2919356" y="124612"/>
                  <a:pt x="2919356" y="151867"/>
                </a:cubicBezTo>
                <a:cubicBezTo>
                  <a:pt x="2919356" y="206377"/>
                  <a:pt x="2882108" y="250563"/>
                  <a:pt x="2836165" y="250563"/>
                </a:cubicBezTo>
                <a:cubicBezTo>
                  <a:pt x="2790224" y="250565"/>
                  <a:pt x="2752977" y="206377"/>
                  <a:pt x="2752977" y="151870"/>
                </a:cubicBezTo>
                <a:cubicBezTo>
                  <a:pt x="2752977" y="97359"/>
                  <a:pt x="2790222" y="53171"/>
                  <a:pt x="2836168" y="53171"/>
                </a:cubicBezTo>
                <a:cubicBezTo>
                  <a:pt x="2859141" y="53171"/>
                  <a:pt x="2879936" y="64217"/>
                  <a:pt x="2894990" y="82077"/>
                </a:cubicBezTo>
                <a:close/>
                <a:moveTo>
                  <a:pt x="4253403" y="1250872"/>
                </a:moveTo>
                <a:cubicBezTo>
                  <a:pt x="4268457" y="1268733"/>
                  <a:pt x="4277769" y="1293407"/>
                  <a:pt x="4277769" y="1320662"/>
                </a:cubicBezTo>
                <a:cubicBezTo>
                  <a:pt x="4277769" y="1375170"/>
                  <a:pt x="4240527" y="1419358"/>
                  <a:pt x="4194586" y="1419358"/>
                </a:cubicBezTo>
                <a:cubicBezTo>
                  <a:pt x="4148637" y="1419355"/>
                  <a:pt x="4111392" y="1375169"/>
                  <a:pt x="4111393" y="1320662"/>
                </a:cubicBezTo>
                <a:cubicBezTo>
                  <a:pt x="4111392" y="1266152"/>
                  <a:pt x="4148637" y="1221966"/>
                  <a:pt x="4194580" y="1221964"/>
                </a:cubicBezTo>
                <a:cubicBezTo>
                  <a:pt x="4217554" y="1221966"/>
                  <a:pt x="4238352" y="1233012"/>
                  <a:pt x="4253403" y="1250872"/>
                </a:cubicBezTo>
                <a:close/>
                <a:moveTo>
                  <a:pt x="3714494" y="659353"/>
                </a:moveTo>
                <a:cubicBezTo>
                  <a:pt x="3729546" y="677213"/>
                  <a:pt x="3738857" y="701887"/>
                  <a:pt x="3738857" y="729142"/>
                </a:cubicBezTo>
                <a:cubicBezTo>
                  <a:pt x="3738858" y="783650"/>
                  <a:pt x="3701618" y="827836"/>
                  <a:pt x="3655669" y="827836"/>
                </a:cubicBezTo>
                <a:cubicBezTo>
                  <a:pt x="3609723" y="827836"/>
                  <a:pt x="3572478" y="783650"/>
                  <a:pt x="3572478" y="729140"/>
                </a:cubicBezTo>
                <a:cubicBezTo>
                  <a:pt x="3572479" y="674632"/>
                  <a:pt x="3609726" y="630444"/>
                  <a:pt x="3655669" y="630447"/>
                </a:cubicBezTo>
                <a:cubicBezTo>
                  <a:pt x="3678642" y="630447"/>
                  <a:pt x="3699440" y="641492"/>
                  <a:pt x="3714494" y="659353"/>
                </a:cubicBezTo>
                <a:close/>
                <a:moveTo>
                  <a:pt x="3119072" y="28909"/>
                </a:moveTo>
                <a:cubicBezTo>
                  <a:pt x="3134127" y="46769"/>
                  <a:pt x="3143441" y="71441"/>
                  <a:pt x="3143440" y="98697"/>
                </a:cubicBezTo>
                <a:cubicBezTo>
                  <a:pt x="3143438" y="153207"/>
                  <a:pt x="3106193" y="197392"/>
                  <a:pt x="3060247" y="197392"/>
                </a:cubicBezTo>
                <a:cubicBezTo>
                  <a:pt x="3014304" y="197392"/>
                  <a:pt x="2977059" y="153207"/>
                  <a:pt x="2977062" y="98697"/>
                </a:cubicBezTo>
                <a:cubicBezTo>
                  <a:pt x="2977059" y="44189"/>
                  <a:pt x="3014304" y="0"/>
                  <a:pt x="3060247" y="1"/>
                </a:cubicBezTo>
                <a:cubicBezTo>
                  <a:pt x="3083218" y="1"/>
                  <a:pt x="3104018" y="11046"/>
                  <a:pt x="3119072" y="28909"/>
                </a:cubicBezTo>
                <a:close/>
                <a:moveTo>
                  <a:pt x="4260550" y="1016527"/>
                </a:moveTo>
                <a:cubicBezTo>
                  <a:pt x="4275604" y="1034387"/>
                  <a:pt x="4284915" y="1059062"/>
                  <a:pt x="4284915" y="1086317"/>
                </a:cubicBezTo>
                <a:cubicBezTo>
                  <a:pt x="4284915" y="1140824"/>
                  <a:pt x="4247668" y="1185013"/>
                  <a:pt x="4201725" y="1185013"/>
                </a:cubicBezTo>
                <a:cubicBezTo>
                  <a:pt x="4155781" y="1185013"/>
                  <a:pt x="4118536" y="1140824"/>
                  <a:pt x="4118536" y="1086317"/>
                </a:cubicBezTo>
                <a:cubicBezTo>
                  <a:pt x="4118536" y="1031807"/>
                  <a:pt x="4155783" y="987621"/>
                  <a:pt x="4201727" y="987621"/>
                </a:cubicBezTo>
                <a:cubicBezTo>
                  <a:pt x="4224697" y="987621"/>
                  <a:pt x="4245495" y="998666"/>
                  <a:pt x="4260550" y="1016527"/>
                </a:cubicBezTo>
                <a:close/>
                <a:moveTo>
                  <a:pt x="3938576" y="659353"/>
                </a:moveTo>
                <a:cubicBezTo>
                  <a:pt x="3953631" y="677213"/>
                  <a:pt x="3962942" y="701885"/>
                  <a:pt x="3962942" y="729140"/>
                </a:cubicBezTo>
                <a:cubicBezTo>
                  <a:pt x="3962942" y="783650"/>
                  <a:pt x="3925695" y="827836"/>
                  <a:pt x="3879751" y="827836"/>
                </a:cubicBezTo>
                <a:cubicBezTo>
                  <a:pt x="3833808" y="827836"/>
                  <a:pt x="3796563" y="783650"/>
                  <a:pt x="3796563" y="729142"/>
                </a:cubicBezTo>
                <a:cubicBezTo>
                  <a:pt x="3796563" y="674633"/>
                  <a:pt x="3833808" y="630444"/>
                  <a:pt x="3879751" y="630447"/>
                </a:cubicBezTo>
                <a:cubicBezTo>
                  <a:pt x="3902724" y="630447"/>
                  <a:pt x="3923519" y="641492"/>
                  <a:pt x="3938576" y="659353"/>
                </a:cubicBezTo>
                <a:close/>
                <a:moveTo>
                  <a:pt x="3349556" y="36506"/>
                </a:moveTo>
                <a:cubicBezTo>
                  <a:pt x="3364611" y="54366"/>
                  <a:pt x="3373922" y="79038"/>
                  <a:pt x="3373922" y="106293"/>
                </a:cubicBezTo>
                <a:cubicBezTo>
                  <a:pt x="3373922" y="160801"/>
                  <a:pt x="3336677" y="204989"/>
                  <a:pt x="3290731" y="204987"/>
                </a:cubicBezTo>
                <a:cubicBezTo>
                  <a:pt x="3244788" y="204989"/>
                  <a:pt x="3207543" y="160801"/>
                  <a:pt x="3207543" y="106293"/>
                </a:cubicBezTo>
                <a:cubicBezTo>
                  <a:pt x="3207543" y="51786"/>
                  <a:pt x="3244788" y="7597"/>
                  <a:pt x="3290731" y="7597"/>
                </a:cubicBezTo>
                <a:cubicBezTo>
                  <a:pt x="3313704" y="7597"/>
                  <a:pt x="3334502" y="18643"/>
                  <a:pt x="3349556" y="36506"/>
                </a:cubicBezTo>
                <a:close/>
                <a:moveTo>
                  <a:pt x="4297101" y="819135"/>
                </a:moveTo>
                <a:lnTo>
                  <a:pt x="4311145" y="843849"/>
                </a:lnTo>
                <a:lnTo>
                  <a:pt x="4307850" y="860902"/>
                </a:lnTo>
                <a:cubicBezTo>
                  <a:pt x="4307179" y="880457"/>
                  <a:pt x="4310149" y="899058"/>
                  <a:pt x="4316977" y="915303"/>
                </a:cubicBezTo>
                <a:cubicBezTo>
                  <a:pt x="4308565" y="957166"/>
                  <a:pt x="4276419" y="987621"/>
                  <a:pt x="4238275" y="987621"/>
                </a:cubicBezTo>
                <a:cubicBezTo>
                  <a:pt x="4192332" y="987621"/>
                  <a:pt x="4155087" y="943432"/>
                  <a:pt x="4155087" y="888925"/>
                </a:cubicBezTo>
                <a:cubicBezTo>
                  <a:pt x="4155087" y="834415"/>
                  <a:pt x="4192332" y="790229"/>
                  <a:pt x="4238275" y="790229"/>
                </a:cubicBezTo>
                <a:cubicBezTo>
                  <a:pt x="4261249" y="790229"/>
                  <a:pt x="4282046" y="801275"/>
                  <a:pt x="4297101" y="819135"/>
                </a:cubicBezTo>
                <a:close/>
                <a:moveTo>
                  <a:pt x="4156254" y="636564"/>
                </a:moveTo>
                <a:cubicBezTo>
                  <a:pt x="4171309" y="654427"/>
                  <a:pt x="4180620" y="679099"/>
                  <a:pt x="4180620" y="706354"/>
                </a:cubicBezTo>
                <a:cubicBezTo>
                  <a:pt x="4180620" y="760862"/>
                  <a:pt x="4143375" y="805048"/>
                  <a:pt x="4097429" y="805048"/>
                </a:cubicBezTo>
                <a:cubicBezTo>
                  <a:pt x="4051486" y="805048"/>
                  <a:pt x="4014241" y="760862"/>
                  <a:pt x="4014241" y="706354"/>
                </a:cubicBezTo>
                <a:cubicBezTo>
                  <a:pt x="4014241" y="651847"/>
                  <a:pt x="4051489" y="607658"/>
                  <a:pt x="4097429" y="607658"/>
                </a:cubicBezTo>
                <a:cubicBezTo>
                  <a:pt x="4120402" y="607658"/>
                  <a:pt x="4141200" y="618704"/>
                  <a:pt x="4156254" y="636564"/>
                </a:cubicBezTo>
                <a:close/>
                <a:moveTo>
                  <a:pt x="3592846" y="89674"/>
                </a:moveTo>
                <a:cubicBezTo>
                  <a:pt x="3607898" y="107534"/>
                  <a:pt x="3617211" y="132209"/>
                  <a:pt x="3617211" y="159464"/>
                </a:cubicBezTo>
                <a:cubicBezTo>
                  <a:pt x="3617209" y="213971"/>
                  <a:pt x="3579966" y="258157"/>
                  <a:pt x="3534023" y="258157"/>
                </a:cubicBezTo>
                <a:cubicBezTo>
                  <a:pt x="3488077" y="258157"/>
                  <a:pt x="3450833" y="213971"/>
                  <a:pt x="3450833" y="159464"/>
                </a:cubicBezTo>
                <a:cubicBezTo>
                  <a:pt x="3450832" y="104954"/>
                  <a:pt x="3488077" y="60768"/>
                  <a:pt x="3534023" y="60768"/>
                </a:cubicBezTo>
                <a:cubicBezTo>
                  <a:pt x="3556994" y="60768"/>
                  <a:pt x="3577791" y="71814"/>
                  <a:pt x="3592846" y="89674"/>
                </a:cubicBezTo>
                <a:close/>
                <a:moveTo>
                  <a:pt x="3810526" y="165630"/>
                </a:moveTo>
                <a:cubicBezTo>
                  <a:pt x="3825581" y="183490"/>
                  <a:pt x="3834892" y="208165"/>
                  <a:pt x="3834892" y="235417"/>
                </a:cubicBezTo>
                <a:cubicBezTo>
                  <a:pt x="3834892" y="289927"/>
                  <a:pt x="3797647" y="334113"/>
                  <a:pt x="3751704" y="334113"/>
                </a:cubicBezTo>
                <a:cubicBezTo>
                  <a:pt x="3705760" y="334113"/>
                  <a:pt x="3668513" y="289927"/>
                  <a:pt x="3668513" y="235417"/>
                </a:cubicBezTo>
                <a:cubicBezTo>
                  <a:pt x="3668513" y="180912"/>
                  <a:pt x="3705760" y="136724"/>
                  <a:pt x="3751704" y="136724"/>
                </a:cubicBezTo>
                <a:cubicBezTo>
                  <a:pt x="3774674" y="136724"/>
                  <a:pt x="3795472" y="147770"/>
                  <a:pt x="3810526" y="165630"/>
                </a:cubicBezTo>
                <a:close/>
                <a:moveTo>
                  <a:pt x="4336594" y="570335"/>
                </a:moveTo>
                <a:cubicBezTo>
                  <a:pt x="4350587" y="586934"/>
                  <a:pt x="4359618" y="609421"/>
                  <a:pt x="4358992" y="634483"/>
                </a:cubicBezTo>
                <a:lnTo>
                  <a:pt x="4358539" y="647058"/>
                </a:lnTo>
                <a:cubicBezTo>
                  <a:pt x="4357696" y="698401"/>
                  <a:pt x="4321712" y="738818"/>
                  <a:pt x="4277771" y="738818"/>
                </a:cubicBezTo>
                <a:cubicBezTo>
                  <a:pt x="4231823" y="738818"/>
                  <a:pt x="4194581" y="694632"/>
                  <a:pt x="4194580" y="640122"/>
                </a:cubicBezTo>
                <a:cubicBezTo>
                  <a:pt x="4194581" y="585615"/>
                  <a:pt x="4231825" y="541426"/>
                  <a:pt x="4277769" y="541426"/>
                </a:cubicBezTo>
                <a:cubicBezTo>
                  <a:pt x="4300742" y="541427"/>
                  <a:pt x="4321540" y="552472"/>
                  <a:pt x="4336594" y="570335"/>
                </a:cubicBezTo>
                <a:close/>
                <a:moveTo>
                  <a:pt x="4002598" y="196015"/>
                </a:moveTo>
                <a:cubicBezTo>
                  <a:pt x="4017652" y="213875"/>
                  <a:pt x="4026963" y="238547"/>
                  <a:pt x="4026963" y="265802"/>
                </a:cubicBezTo>
                <a:cubicBezTo>
                  <a:pt x="4026963" y="320310"/>
                  <a:pt x="3989718" y="364498"/>
                  <a:pt x="3943775" y="364498"/>
                </a:cubicBezTo>
                <a:cubicBezTo>
                  <a:pt x="3897832" y="364498"/>
                  <a:pt x="3860584" y="320310"/>
                  <a:pt x="3860584" y="265802"/>
                </a:cubicBezTo>
                <a:cubicBezTo>
                  <a:pt x="3860584" y="211295"/>
                  <a:pt x="3897832" y="167109"/>
                  <a:pt x="3943775" y="167109"/>
                </a:cubicBezTo>
                <a:cubicBezTo>
                  <a:pt x="3966746" y="167109"/>
                  <a:pt x="3987543" y="178155"/>
                  <a:pt x="4002598" y="196015"/>
                </a:cubicBezTo>
                <a:close/>
                <a:moveTo>
                  <a:pt x="4188268" y="211206"/>
                </a:moveTo>
                <a:cubicBezTo>
                  <a:pt x="4203322" y="229066"/>
                  <a:pt x="4212634" y="253738"/>
                  <a:pt x="4212633" y="280993"/>
                </a:cubicBezTo>
                <a:cubicBezTo>
                  <a:pt x="4212636" y="335501"/>
                  <a:pt x="4175386" y="379687"/>
                  <a:pt x="4129443" y="379687"/>
                </a:cubicBezTo>
                <a:cubicBezTo>
                  <a:pt x="4083499" y="379687"/>
                  <a:pt x="4046257" y="335501"/>
                  <a:pt x="4046254" y="280993"/>
                </a:cubicBezTo>
                <a:cubicBezTo>
                  <a:pt x="4046254" y="226486"/>
                  <a:pt x="4083497" y="182298"/>
                  <a:pt x="4129443" y="182297"/>
                </a:cubicBezTo>
                <a:cubicBezTo>
                  <a:pt x="4152415" y="182297"/>
                  <a:pt x="4173211" y="193343"/>
                  <a:pt x="4188268" y="211206"/>
                </a:cubicBezTo>
                <a:close/>
                <a:moveTo>
                  <a:pt x="4356541" y="347329"/>
                </a:moveTo>
                <a:cubicBezTo>
                  <a:pt x="4363996" y="356172"/>
                  <a:pt x="4370040" y="366683"/>
                  <a:pt x="4368141" y="380553"/>
                </a:cubicBezTo>
                <a:lnTo>
                  <a:pt x="4365201" y="462100"/>
                </a:lnTo>
                <a:cubicBezTo>
                  <a:pt x="4356503" y="495139"/>
                  <a:pt x="4329147" y="515812"/>
                  <a:pt x="4297719" y="515812"/>
                </a:cubicBezTo>
                <a:cubicBezTo>
                  <a:pt x="4251773" y="515812"/>
                  <a:pt x="4214528" y="471627"/>
                  <a:pt x="4214528" y="417119"/>
                </a:cubicBezTo>
                <a:cubicBezTo>
                  <a:pt x="4214528" y="362609"/>
                  <a:pt x="4251773" y="318421"/>
                  <a:pt x="4297719" y="318421"/>
                </a:cubicBezTo>
                <a:cubicBezTo>
                  <a:pt x="4320691" y="318421"/>
                  <a:pt x="4341489" y="329469"/>
                  <a:pt x="4356541" y="347329"/>
                </a:cubicBezTo>
                <a:close/>
              </a:path>
            </a:pathLst>
          </a:custGeom>
          <a:gradFill rotWithShape="1">
            <a:gsLst>
              <a:gs pos="0">
                <a:srgbClr val="31B6FD">
                  <a:tint val="75000"/>
                  <a:shade val="85000"/>
                  <a:satMod val="230000"/>
                </a:srgbClr>
              </a:gs>
              <a:gs pos="25000">
                <a:srgbClr val="31B6FD">
                  <a:tint val="90000"/>
                  <a:shade val="70000"/>
                  <a:satMod val="220000"/>
                </a:srgbClr>
              </a:gs>
              <a:gs pos="50000">
                <a:srgbClr val="31B6FD">
                  <a:tint val="90000"/>
                  <a:shade val="58000"/>
                  <a:satMod val="225000"/>
                </a:srgbClr>
              </a:gs>
              <a:gs pos="65000">
                <a:srgbClr val="31B6FD">
                  <a:tint val="90000"/>
                  <a:shade val="58000"/>
                  <a:satMod val="225000"/>
                </a:srgbClr>
              </a:gs>
              <a:gs pos="80000">
                <a:srgbClr val="31B6FD">
                  <a:tint val="90000"/>
                  <a:shade val="69000"/>
                  <a:satMod val="220000"/>
                </a:srgbClr>
              </a:gs>
              <a:gs pos="100000">
                <a:srgbClr val="31B6FD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31B6FD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9" name="101 Elipse"/>
          <p:cNvSpPr/>
          <p:nvPr/>
        </p:nvSpPr>
        <p:spPr>
          <a:xfrm rot="1191867">
            <a:off x="6045598" y="302463"/>
            <a:ext cx="2637161" cy="1129679"/>
          </a:xfrm>
          <a:custGeom>
            <a:avLst/>
            <a:gdLst/>
            <a:ahLst/>
            <a:cxnLst/>
            <a:rect l="l" t="t" r="r" b="b"/>
            <a:pathLst>
              <a:path w="4368493" h="5280079">
                <a:moveTo>
                  <a:pt x="142016" y="5111596"/>
                </a:moveTo>
                <a:cubicBezTo>
                  <a:pt x="157068" y="5129456"/>
                  <a:pt x="166379" y="5154128"/>
                  <a:pt x="166379" y="5181383"/>
                </a:cubicBezTo>
                <a:cubicBezTo>
                  <a:pt x="166379" y="5235890"/>
                  <a:pt x="129136" y="5280079"/>
                  <a:pt x="83191" y="5280079"/>
                </a:cubicBezTo>
                <a:cubicBezTo>
                  <a:pt x="37245" y="5280079"/>
                  <a:pt x="0" y="5235890"/>
                  <a:pt x="0" y="5181383"/>
                </a:cubicBezTo>
                <a:cubicBezTo>
                  <a:pt x="0" y="5126875"/>
                  <a:pt x="37245" y="5082690"/>
                  <a:pt x="83191" y="5082690"/>
                </a:cubicBezTo>
                <a:cubicBezTo>
                  <a:pt x="106164" y="5082690"/>
                  <a:pt x="126961" y="5093736"/>
                  <a:pt x="142016" y="5111596"/>
                </a:cubicBezTo>
                <a:close/>
                <a:moveTo>
                  <a:pt x="257255" y="4921702"/>
                </a:moveTo>
                <a:cubicBezTo>
                  <a:pt x="272310" y="4939565"/>
                  <a:pt x="281621" y="4964239"/>
                  <a:pt x="281621" y="4991492"/>
                </a:cubicBezTo>
                <a:cubicBezTo>
                  <a:pt x="281621" y="5045999"/>
                  <a:pt x="244376" y="5090188"/>
                  <a:pt x="198433" y="5090188"/>
                </a:cubicBezTo>
                <a:cubicBezTo>
                  <a:pt x="152487" y="5090188"/>
                  <a:pt x="115242" y="5045999"/>
                  <a:pt x="115242" y="4991492"/>
                </a:cubicBezTo>
                <a:cubicBezTo>
                  <a:pt x="115242" y="4936984"/>
                  <a:pt x="152487" y="4892796"/>
                  <a:pt x="198432" y="4892796"/>
                </a:cubicBezTo>
                <a:cubicBezTo>
                  <a:pt x="221403" y="4892796"/>
                  <a:pt x="242201" y="4903842"/>
                  <a:pt x="257255" y="4921702"/>
                </a:cubicBezTo>
                <a:close/>
                <a:moveTo>
                  <a:pt x="346888" y="4686235"/>
                </a:moveTo>
                <a:cubicBezTo>
                  <a:pt x="361942" y="4704095"/>
                  <a:pt x="371254" y="4728767"/>
                  <a:pt x="371254" y="4756022"/>
                </a:cubicBezTo>
                <a:cubicBezTo>
                  <a:pt x="371254" y="4810532"/>
                  <a:pt x="334009" y="4854718"/>
                  <a:pt x="288066" y="4854718"/>
                </a:cubicBezTo>
                <a:cubicBezTo>
                  <a:pt x="242119" y="4854718"/>
                  <a:pt x="204875" y="4810529"/>
                  <a:pt x="204875" y="4756022"/>
                </a:cubicBezTo>
                <a:cubicBezTo>
                  <a:pt x="204875" y="4701514"/>
                  <a:pt x="242120" y="4657329"/>
                  <a:pt x="288065" y="4657329"/>
                </a:cubicBezTo>
                <a:cubicBezTo>
                  <a:pt x="311038" y="4657329"/>
                  <a:pt x="331833" y="4668375"/>
                  <a:pt x="346888" y="4686235"/>
                </a:cubicBezTo>
                <a:close/>
                <a:moveTo>
                  <a:pt x="449324" y="4458367"/>
                </a:moveTo>
                <a:cubicBezTo>
                  <a:pt x="464381" y="4476227"/>
                  <a:pt x="473692" y="4500899"/>
                  <a:pt x="473692" y="4528154"/>
                </a:cubicBezTo>
                <a:cubicBezTo>
                  <a:pt x="473692" y="4582664"/>
                  <a:pt x="436445" y="4626848"/>
                  <a:pt x="390501" y="4626848"/>
                </a:cubicBezTo>
                <a:cubicBezTo>
                  <a:pt x="344558" y="4626847"/>
                  <a:pt x="307313" y="4582664"/>
                  <a:pt x="307313" y="4528154"/>
                </a:cubicBezTo>
                <a:cubicBezTo>
                  <a:pt x="307313" y="4473647"/>
                  <a:pt x="344558" y="4429458"/>
                  <a:pt x="390502" y="4429458"/>
                </a:cubicBezTo>
                <a:cubicBezTo>
                  <a:pt x="413474" y="4429459"/>
                  <a:pt x="434270" y="4440507"/>
                  <a:pt x="449324" y="4458367"/>
                </a:cubicBezTo>
                <a:close/>
                <a:moveTo>
                  <a:pt x="564568" y="4245685"/>
                </a:moveTo>
                <a:cubicBezTo>
                  <a:pt x="579623" y="4263545"/>
                  <a:pt x="588934" y="4288217"/>
                  <a:pt x="588934" y="4315473"/>
                </a:cubicBezTo>
                <a:cubicBezTo>
                  <a:pt x="588934" y="4369980"/>
                  <a:pt x="551689" y="4414166"/>
                  <a:pt x="505743" y="4414166"/>
                </a:cubicBezTo>
                <a:cubicBezTo>
                  <a:pt x="459800" y="4414166"/>
                  <a:pt x="422555" y="4369980"/>
                  <a:pt x="422555" y="4315472"/>
                </a:cubicBezTo>
                <a:cubicBezTo>
                  <a:pt x="422555" y="4260965"/>
                  <a:pt x="459800" y="4216776"/>
                  <a:pt x="505743" y="4216777"/>
                </a:cubicBezTo>
                <a:cubicBezTo>
                  <a:pt x="528716" y="4216776"/>
                  <a:pt x="549514" y="4227823"/>
                  <a:pt x="564568" y="4245685"/>
                </a:cubicBezTo>
                <a:close/>
                <a:moveTo>
                  <a:pt x="692616" y="4055791"/>
                </a:moveTo>
                <a:cubicBezTo>
                  <a:pt x="707671" y="4073654"/>
                  <a:pt x="716982" y="4098326"/>
                  <a:pt x="716982" y="4125581"/>
                </a:cubicBezTo>
                <a:cubicBezTo>
                  <a:pt x="716982" y="4180089"/>
                  <a:pt x="679737" y="4224274"/>
                  <a:pt x="633791" y="4224274"/>
                </a:cubicBezTo>
                <a:cubicBezTo>
                  <a:pt x="587845" y="4224275"/>
                  <a:pt x="550603" y="4180088"/>
                  <a:pt x="550603" y="4125582"/>
                </a:cubicBezTo>
                <a:cubicBezTo>
                  <a:pt x="550603" y="4071074"/>
                  <a:pt x="587845" y="4026885"/>
                  <a:pt x="633791" y="4026886"/>
                </a:cubicBezTo>
                <a:cubicBezTo>
                  <a:pt x="656764" y="4026885"/>
                  <a:pt x="677562" y="4037931"/>
                  <a:pt x="692616" y="4055791"/>
                </a:cubicBezTo>
                <a:close/>
                <a:moveTo>
                  <a:pt x="827066" y="3827921"/>
                </a:moveTo>
                <a:cubicBezTo>
                  <a:pt x="842120" y="3845781"/>
                  <a:pt x="851431" y="3870453"/>
                  <a:pt x="851431" y="3897708"/>
                </a:cubicBezTo>
                <a:cubicBezTo>
                  <a:pt x="851431" y="3952215"/>
                  <a:pt x="814184" y="3996404"/>
                  <a:pt x="768241" y="3996404"/>
                </a:cubicBezTo>
                <a:cubicBezTo>
                  <a:pt x="722295" y="3996404"/>
                  <a:pt x="685052" y="3952218"/>
                  <a:pt x="685052" y="3897708"/>
                </a:cubicBezTo>
                <a:cubicBezTo>
                  <a:pt x="685050" y="3843201"/>
                  <a:pt x="722295" y="3799012"/>
                  <a:pt x="768240" y="3799012"/>
                </a:cubicBezTo>
                <a:cubicBezTo>
                  <a:pt x="791211" y="3799012"/>
                  <a:pt x="812011" y="3810058"/>
                  <a:pt x="827066" y="3827921"/>
                </a:cubicBezTo>
                <a:close/>
                <a:moveTo>
                  <a:pt x="961515" y="3630430"/>
                </a:moveTo>
                <a:cubicBezTo>
                  <a:pt x="976569" y="3648293"/>
                  <a:pt x="985880" y="3672965"/>
                  <a:pt x="985880" y="3700220"/>
                </a:cubicBezTo>
                <a:cubicBezTo>
                  <a:pt x="985881" y="3754725"/>
                  <a:pt x="948636" y="3798913"/>
                  <a:pt x="902690" y="3798913"/>
                </a:cubicBezTo>
                <a:cubicBezTo>
                  <a:pt x="856744" y="3798913"/>
                  <a:pt x="819499" y="3754727"/>
                  <a:pt x="819499" y="3700220"/>
                </a:cubicBezTo>
                <a:cubicBezTo>
                  <a:pt x="819499" y="3645712"/>
                  <a:pt x="856744" y="3601524"/>
                  <a:pt x="902690" y="3601524"/>
                </a:cubicBezTo>
                <a:cubicBezTo>
                  <a:pt x="925663" y="3601524"/>
                  <a:pt x="946460" y="3612570"/>
                  <a:pt x="961515" y="3630430"/>
                </a:cubicBezTo>
                <a:close/>
                <a:moveTo>
                  <a:pt x="898233" y="3332940"/>
                </a:moveTo>
                <a:cubicBezTo>
                  <a:pt x="913287" y="3350800"/>
                  <a:pt x="922598" y="3375474"/>
                  <a:pt x="922599" y="3402729"/>
                </a:cubicBezTo>
                <a:cubicBezTo>
                  <a:pt x="922599" y="3457237"/>
                  <a:pt x="885356" y="3501423"/>
                  <a:pt x="839408" y="3501423"/>
                </a:cubicBezTo>
                <a:cubicBezTo>
                  <a:pt x="793467" y="3501423"/>
                  <a:pt x="756220" y="3457237"/>
                  <a:pt x="756220" y="3402729"/>
                </a:cubicBezTo>
                <a:cubicBezTo>
                  <a:pt x="756220" y="3348219"/>
                  <a:pt x="793470" y="3304034"/>
                  <a:pt x="839410" y="3304031"/>
                </a:cubicBezTo>
                <a:cubicBezTo>
                  <a:pt x="862381" y="3304031"/>
                  <a:pt x="883178" y="3315077"/>
                  <a:pt x="898233" y="3332940"/>
                </a:cubicBezTo>
                <a:close/>
                <a:moveTo>
                  <a:pt x="1127975" y="3448136"/>
                </a:moveTo>
                <a:cubicBezTo>
                  <a:pt x="1143029" y="3465996"/>
                  <a:pt x="1152341" y="3490668"/>
                  <a:pt x="1152340" y="3517923"/>
                </a:cubicBezTo>
                <a:cubicBezTo>
                  <a:pt x="1152341" y="3572433"/>
                  <a:pt x="1115098" y="3616617"/>
                  <a:pt x="1069152" y="3616617"/>
                </a:cubicBezTo>
                <a:cubicBezTo>
                  <a:pt x="1023206" y="3616617"/>
                  <a:pt x="985962" y="3572433"/>
                  <a:pt x="985961" y="3517923"/>
                </a:cubicBezTo>
                <a:cubicBezTo>
                  <a:pt x="985962" y="3463416"/>
                  <a:pt x="1023206" y="3419227"/>
                  <a:pt x="1069152" y="3419227"/>
                </a:cubicBezTo>
                <a:cubicBezTo>
                  <a:pt x="1092125" y="3419227"/>
                  <a:pt x="1112923" y="3430273"/>
                  <a:pt x="1127975" y="3448136"/>
                </a:cubicBezTo>
                <a:close/>
                <a:moveTo>
                  <a:pt x="1044705" y="3135550"/>
                </a:moveTo>
                <a:cubicBezTo>
                  <a:pt x="1059760" y="3153411"/>
                  <a:pt x="1069071" y="3178083"/>
                  <a:pt x="1069071" y="3205337"/>
                </a:cubicBezTo>
                <a:cubicBezTo>
                  <a:pt x="1069071" y="3259845"/>
                  <a:pt x="1031824" y="3304034"/>
                  <a:pt x="985881" y="3304033"/>
                </a:cubicBezTo>
                <a:cubicBezTo>
                  <a:pt x="939937" y="3304033"/>
                  <a:pt x="902692" y="3259845"/>
                  <a:pt x="902692" y="3205335"/>
                </a:cubicBezTo>
                <a:cubicBezTo>
                  <a:pt x="902692" y="3150830"/>
                  <a:pt x="939937" y="3106641"/>
                  <a:pt x="985883" y="3106642"/>
                </a:cubicBezTo>
                <a:cubicBezTo>
                  <a:pt x="1008853" y="3106642"/>
                  <a:pt x="1029651" y="3117688"/>
                  <a:pt x="1044705" y="3135550"/>
                </a:cubicBezTo>
                <a:close/>
                <a:moveTo>
                  <a:pt x="1262426" y="3250643"/>
                </a:moveTo>
                <a:cubicBezTo>
                  <a:pt x="1277481" y="3268506"/>
                  <a:pt x="1286792" y="3293178"/>
                  <a:pt x="1286792" y="3320433"/>
                </a:cubicBezTo>
                <a:cubicBezTo>
                  <a:pt x="1286792" y="3374943"/>
                  <a:pt x="1249545" y="3419129"/>
                  <a:pt x="1203604" y="3419129"/>
                </a:cubicBezTo>
                <a:cubicBezTo>
                  <a:pt x="1157658" y="3419129"/>
                  <a:pt x="1120413" y="3374943"/>
                  <a:pt x="1120413" y="3320433"/>
                </a:cubicBezTo>
                <a:cubicBezTo>
                  <a:pt x="1120413" y="3265925"/>
                  <a:pt x="1157658" y="3221737"/>
                  <a:pt x="1203604" y="3221737"/>
                </a:cubicBezTo>
                <a:cubicBezTo>
                  <a:pt x="1226575" y="3221736"/>
                  <a:pt x="1247372" y="3232783"/>
                  <a:pt x="1262426" y="3250643"/>
                </a:cubicBezTo>
                <a:close/>
                <a:moveTo>
                  <a:pt x="1166351" y="2930463"/>
                </a:moveTo>
                <a:cubicBezTo>
                  <a:pt x="1181406" y="2948325"/>
                  <a:pt x="1190717" y="2972997"/>
                  <a:pt x="1190717" y="3000253"/>
                </a:cubicBezTo>
                <a:cubicBezTo>
                  <a:pt x="1190717" y="3054760"/>
                  <a:pt x="1153470" y="3098949"/>
                  <a:pt x="1107529" y="3098949"/>
                </a:cubicBezTo>
                <a:cubicBezTo>
                  <a:pt x="1061583" y="3098949"/>
                  <a:pt x="1024338" y="3054760"/>
                  <a:pt x="1024338" y="3000253"/>
                </a:cubicBezTo>
                <a:cubicBezTo>
                  <a:pt x="1024338" y="2945745"/>
                  <a:pt x="1061581" y="2901557"/>
                  <a:pt x="1107527" y="2901557"/>
                </a:cubicBezTo>
                <a:cubicBezTo>
                  <a:pt x="1130499" y="2901557"/>
                  <a:pt x="1151297" y="2912603"/>
                  <a:pt x="1166351" y="2930463"/>
                </a:cubicBezTo>
                <a:close/>
                <a:moveTo>
                  <a:pt x="1409679" y="3075945"/>
                </a:moveTo>
                <a:cubicBezTo>
                  <a:pt x="1424734" y="3093806"/>
                  <a:pt x="1434045" y="3118478"/>
                  <a:pt x="1434045" y="3145733"/>
                </a:cubicBezTo>
                <a:cubicBezTo>
                  <a:pt x="1434045" y="3200240"/>
                  <a:pt x="1396797" y="3244429"/>
                  <a:pt x="1350857" y="3244428"/>
                </a:cubicBezTo>
                <a:cubicBezTo>
                  <a:pt x="1304911" y="3244429"/>
                  <a:pt x="1267666" y="3200240"/>
                  <a:pt x="1267666" y="3145735"/>
                </a:cubicBezTo>
                <a:cubicBezTo>
                  <a:pt x="1267666" y="3091225"/>
                  <a:pt x="1304911" y="3047037"/>
                  <a:pt x="1350854" y="3047037"/>
                </a:cubicBezTo>
                <a:cubicBezTo>
                  <a:pt x="1373824" y="3047037"/>
                  <a:pt x="1394622" y="3058083"/>
                  <a:pt x="1409679" y="3075945"/>
                </a:cubicBezTo>
                <a:close/>
                <a:moveTo>
                  <a:pt x="1582543" y="2946816"/>
                </a:moveTo>
                <a:cubicBezTo>
                  <a:pt x="1597598" y="2964679"/>
                  <a:pt x="1606909" y="2989351"/>
                  <a:pt x="1606909" y="3016606"/>
                </a:cubicBezTo>
                <a:cubicBezTo>
                  <a:pt x="1606909" y="3071114"/>
                  <a:pt x="1569664" y="3115302"/>
                  <a:pt x="1523718" y="3115302"/>
                </a:cubicBezTo>
                <a:cubicBezTo>
                  <a:pt x="1477775" y="3115302"/>
                  <a:pt x="1440530" y="3071114"/>
                  <a:pt x="1440530" y="3016606"/>
                </a:cubicBezTo>
                <a:cubicBezTo>
                  <a:pt x="1440530" y="2962096"/>
                  <a:pt x="1477775" y="2917911"/>
                  <a:pt x="1523718" y="2917910"/>
                </a:cubicBezTo>
                <a:cubicBezTo>
                  <a:pt x="1546691" y="2917910"/>
                  <a:pt x="1567486" y="2928956"/>
                  <a:pt x="1582543" y="2946816"/>
                </a:cubicBezTo>
                <a:close/>
                <a:moveTo>
                  <a:pt x="1320008" y="2694998"/>
                </a:moveTo>
                <a:cubicBezTo>
                  <a:pt x="1335063" y="2712861"/>
                  <a:pt x="1344374" y="2737533"/>
                  <a:pt x="1344374" y="2764788"/>
                </a:cubicBezTo>
                <a:cubicBezTo>
                  <a:pt x="1344374" y="2819293"/>
                  <a:pt x="1307127" y="2863481"/>
                  <a:pt x="1261183" y="2863481"/>
                </a:cubicBezTo>
                <a:cubicBezTo>
                  <a:pt x="1215237" y="2863481"/>
                  <a:pt x="1177995" y="2819295"/>
                  <a:pt x="1177995" y="2764788"/>
                </a:cubicBezTo>
                <a:cubicBezTo>
                  <a:pt x="1177995" y="2710281"/>
                  <a:pt x="1215237" y="2666092"/>
                  <a:pt x="1261183" y="2666092"/>
                </a:cubicBezTo>
                <a:cubicBezTo>
                  <a:pt x="1284154" y="2666092"/>
                  <a:pt x="1304951" y="2677138"/>
                  <a:pt x="1320008" y="2694998"/>
                </a:cubicBezTo>
                <a:close/>
                <a:moveTo>
                  <a:pt x="1749003" y="2817688"/>
                </a:moveTo>
                <a:cubicBezTo>
                  <a:pt x="1764058" y="2835550"/>
                  <a:pt x="1773369" y="2860222"/>
                  <a:pt x="1773369" y="2887477"/>
                </a:cubicBezTo>
                <a:cubicBezTo>
                  <a:pt x="1773369" y="2941987"/>
                  <a:pt x="1736124" y="2986173"/>
                  <a:pt x="1690178" y="2986173"/>
                </a:cubicBezTo>
                <a:cubicBezTo>
                  <a:pt x="1644235" y="2986173"/>
                  <a:pt x="1606990" y="2941987"/>
                  <a:pt x="1606990" y="2887477"/>
                </a:cubicBezTo>
                <a:cubicBezTo>
                  <a:pt x="1606990" y="2832970"/>
                  <a:pt x="1644235" y="2788781"/>
                  <a:pt x="1690178" y="2788781"/>
                </a:cubicBezTo>
                <a:cubicBezTo>
                  <a:pt x="1713151" y="2788782"/>
                  <a:pt x="1733951" y="2799827"/>
                  <a:pt x="1749003" y="2817688"/>
                </a:cubicBezTo>
                <a:close/>
                <a:moveTo>
                  <a:pt x="1460862" y="2512701"/>
                </a:moveTo>
                <a:cubicBezTo>
                  <a:pt x="1475916" y="2530561"/>
                  <a:pt x="1485227" y="2555233"/>
                  <a:pt x="1485227" y="2582489"/>
                </a:cubicBezTo>
                <a:cubicBezTo>
                  <a:pt x="1485225" y="2636999"/>
                  <a:pt x="1447980" y="2681184"/>
                  <a:pt x="1402037" y="2681184"/>
                </a:cubicBezTo>
                <a:cubicBezTo>
                  <a:pt x="1356091" y="2681184"/>
                  <a:pt x="1318846" y="2636998"/>
                  <a:pt x="1318848" y="2582489"/>
                </a:cubicBezTo>
                <a:cubicBezTo>
                  <a:pt x="1318846" y="2527981"/>
                  <a:pt x="1356091" y="2483795"/>
                  <a:pt x="1402037" y="2483795"/>
                </a:cubicBezTo>
                <a:cubicBezTo>
                  <a:pt x="1425010" y="2483795"/>
                  <a:pt x="1445807" y="2494841"/>
                  <a:pt x="1460862" y="2512701"/>
                </a:cubicBezTo>
                <a:close/>
                <a:moveTo>
                  <a:pt x="1928269" y="2680967"/>
                </a:moveTo>
                <a:cubicBezTo>
                  <a:pt x="1943323" y="2698827"/>
                  <a:pt x="1952637" y="2723499"/>
                  <a:pt x="1952634" y="2750754"/>
                </a:cubicBezTo>
                <a:cubicBezTo>
                  <a:pt x="1952635" y="2805264"/>
                  <a:pt x="1915390" y="2849450"/>
                  <a:pt x="1869444" y="2849450"/>
                </a:cubicBezTo>
                <a:cubicBezTo>
                  <a:pt x="1823500" y="2849450"/>
                  <a:pt x="1786253" y="2805264"/>
                  <a:pt x="1786256" y="2750754"/>
                </a:cubicBezTo>
                <a:cubicBezTo>
                  <a:pt x="1786258" y="2696247"/>
                  <a:pt x="1823501" y="2652058"/>
                  <a:pt x="1869444" y="2652058"/>
                </a:cubicBezTo>
                <a:cubicBezTo>
                  <a:pt x="1892417" y="2652058"/>
                  <a:pt x="1913214" y="2663104"/>
                  <a:pt x="1928269" y="2680967"/>
                </a:cubicBezTo>
                <a:close/>
                <a:moveTo>
                  <a:pt x="1608114" y="2307619"/>
                </a:moveTo>
                <a:cubicBezTo>
                  <a:pt x="1623169" y="2325479"/>
                  <a:pt x="1632480" y="2350151"/>
                  <a:pt x="1632480" y="2377406"/>
                </a:cubicBezTo>
                <a:cubicBezTo>
                  <a:pt x="1632480" y="2431916"/>
                  <a:pt x="1595235" y="2476102"/>
                  <a:pt x="1549289" y="2476102"/>
                </a:cubicBezTo>
                <a:cubicBezTo>
                  <a:pt x="1503346" y="2476102"/>
                  <a:pt x="1466099" y="2431914"/>
                  <a:pt x="1466099" y="2377406"/>
                </a:cubicBezTo>
                <a:cubicBezTo>
                  <a:pt x="1466099" y="2322899"/>
                  <a:pt x="1503346" y="2278710"/>
                  <a:pt x="1549289" y="2278710"/>
                </a:cubicBezTo>
                <a:cubicBezTo>
                  <a:pt x="1572262" y="2278710"/>
                  <a:pt x="1593060" y="2289756"/>
                  <a:pt x="1608114" y="2307619"/>
                </a:cubicBezTo>
                <a:close/>
                <a:moveTo>
                  <a:pt x="1550495" y="2056960"/>
                </a:moveTo>
                <a:cubicBezTo>
                  <a:pt x="1565549" y="2074821"/>
                  <a:pt x="1574860" y="2099495"/>
                  <a:pt x="1574860" y="2126750"/>
                </a:cubicBezTo>
                <a:cubicBezTo>
                  <a:pt x="1574860" y="2181258"/>
                  <a:pt x="1537613" y="2225446"/>
                  <a:pt x="1491670" y="2225446"/>
                </a:cubicBezTo>
                <a:cubicBezTo>
                  <a:pt x="1445724" y="2225446"/>
                  <a:pt x="1408479" y="2181258"/>
                  <a:pt x="1408479" y="2126750"/>
                </a:cubicBezTo>
                <a:cubicBezTo>
                  <a:pt x="1408479" y="2072240"/>
                  <a:pt x="1445724" y="2028054"/>
                  <a:pt x="1491672" y="2028054"/>
                </a:cubicBezTo>
                <a:cubicBezTo>
                  <a:pt x="1514642" y="2028054"/>
                  <a:pt x="1535440" y="2039100"/>
                  <a:pt x="1550495" y="2056960"/>
                </a:cubicBezTo>
                <a:close/>
                <a:moveTo>
                  <a:pt x="2101133" y="2529052"/>
                </a:moveTo>
                <a:cubicBezTo>
                  <a:pt x="2116185" y="2546915"/>
                  <a:pt x="2125496" y="2571587"/>
                  <a:pt x="2125499" y="2598842"/>
                </a:cubicBezTo>
                <a:cubicBezTo>
                  <a:pt x="2125496" y="2653349"/>
                  <a:pt x="2088254" y="2697536"/>
                  <a:pt x="2042308" y="2697535"/>
                </a:cubicBezTo>
                <a:cubicBezTo>
                  <a:pt x="1996367" y="2697535"/>
                  <a:pt x="1959117" y="2653349"/>
                  <a:pt x="1959117" y="2598842"/>
                </a:cubicBezTo>
                <a:cubicBezTo>
                  <a:pt x="1959117" y="2544335"/>
                  <a:pt x="1996365" y="2500146"/>
                  <a:pt x="2042308" y="2500146"/>
                </a:cubicBezTo>
                <a:cubicBezTo>
                  <a:pt x="2065281" y="2500146"/>
                  <a:pt x="2086078" y="2511192"/>
                  <a:pt x="2101133" y="2529052"/>
                </a:cubicBezTo>
                <a:close/>
                <a:moveTo>
                  <a:pt x="1768173" y="2110131"/>
                </a:moveTo>
                <a:cubicBezTo>
                  <a:pt x="1783227" y="2127991"/>
                  <a:pt x="1792538" y="2152663"/>
                  <a:pt x="1792538" y="2179918"/>
                </a:cubicBezTo>
                <a:cubicBezTo>
                  <a:pt x="1792538" y="2234426"/>
                  <a:pt x="1755293" y="2278614"/>
                  <a:pt x="1709350" y="2278614"/>
                </a:cubicBezTo>
                <a:cubicBezTo>
                  <a:pt x="1663404" y="2278614"/>
                  <a:pt x="1626159" y="2234426"/>
                  <a:pt x="1626159" y="2179918"/>
                </a:cubicBezTo>
                <a:cubicBezTo>
                  <a:pt x="1626159" y="2125408"/>
                  <a:pt x="1663404" y="2081225"/>
                  <a:pt x="1709350" y="2081225"/>
                </a:cubicBezTo>
                <a:cubicBezTo>
                  <a:pt x="1732323" y="2081224"/>
                  <a:pt x="1753118" y="2092270"/>
                  <a:pt x="1768173" y="2110131"/>
                </a:cubicBezTo>
                <a:close/>
                <a:moveTo>
                  <a:pt x="2286803" y="2422711"/>
                </a:moveTo>
                <a:cubicBezTo>
                  <a:pt x="2301855" y="2440574"/>
                  <a:pt x="2311166" y="2465246"/>
                  <a:pt x="2311166" y="2492501"/>
                </a:cubicBezTo>
                <a:cubicBezTo>
                  <a:pt x="2311166" y="2547009"/>
                  <a:pt x="2273921" y="2591197"/>
                  <a:pt x="2227978" y="2591197"/>
                </a:cubicBezTo>
                <a:cubicBezTo>
                  <a:pt x="2182032" y="2591197"/>
                  <a:pt x="2144787" y="2547009"/>
                  <a:pt x="2144787" y="2492501"/>
                </a:cubicBezTo>
                <a:cubicBezTo>
                  <a:pt x="2144787" y="2437994"/>
                  <a:pt x="2182032" y="2393805"/>
                  <a:pt x="2227978" y="2393805"/>
                </a:cubicBezTo>
                <a:cubicBezTo>
                  <a:pt x="2250951" y="2393805"/>
                  <a:pt x="2271748" y="2404851"/>
                  <a:pt x="2286803" y="2422711"/>
                </a:cubicBezTo>
                <a:close/>
                <a:moveTo>
                  <a:pt x="1691343" y="1874661"/>
                </a:moveTo>
                <a:cubicBezTo>
                  <a:pt x="1706397" y="1892524"/>
                  <a:pt x="1715709" y="1917196"/>
                  <a:pt x="1715709" y="1944451"/>
                </a:cubicBezTo>
                <a:cubicBezTo>
                  <a:pt x="1715709" y="1998958"/>
                  <a:pt x="1678466" y="2043147"/>
                  <a:pt x="1632521" y="2043147"/>
                </a:cubicBezTo>
                <a:cubicBezTo>
                  <a:pt x="1586577" y="2043147"/>
                  <a:pt x="1549330" y="1998958"/>
                  <a:pt x="1549330" y="1944451"/>
                </a:cubicBezTo>
                <a:cubicBezTo>
                  <a:pt x="1549330" y="1889943"/>
                  <a:pt x="1586577" y="1845755"/>
                  <a:pt x="1632520" y="1845755"/>
                </a:cubicBezTo>
                <a:cubicBezTo>
                  <a:pt x="1655493" y="1845755"/>
                  <a:pt x="1676291" y="1856801"/>
                  <a:pt x="1691343" y="1874661"/>
                </a:cubicBezTo>
                <a:close/>
                <a:moveTo>
                  <a:pt x="1934635" y="1958216"/>
                </a:moveTo>
                <a:cubicBezTo>
                  <a:pt x="1949690" y="1976074"/>
                  <a:pt x="1959001" y="2000749"/>
                  <a:pt x="1959001" y="2028004"/>
                </a:cubicBezTo>
                <a:cubicBezTo>
                  <a:pt x="1959001" y="2082511"/>
                  <a:pt x="1921753" y="2126700"/>
                  <a:pt x="1875813" y="2126699"/>
                </a:cubicBezTo>
                <a:cubicBezTo>
                  <a:pt x="1829867" y="2126699"/>
                  <a:pt x="1792622" y="2082511"/>
                  <a:pt x="1792622" y="2028004"/>
                </a:cubicBezTo>
                <a:cubicBezTo>
                  <a:pt x="1792622" y="1973494"/>
                  <a:pt x="1829867" y="1929310"/>
                  <a:pt x="1875810" y="1929310"/>
                </a:cubicBezTo>
                <a:cubicBezTo>
                  <a:pt x="1898783" y="1929310"/>
                  <a:pt x="1919581" y="1940356"/>
                  <a:pt x="1934635" y="1958216"/>
                </a:cubicBezTo>
                <a:close/>
                <a:moveTo>
                  <a:pt x="2466066" y="2331562"/>
                </a:moveTo>
                <a:cubicBezTo>
                  <a:pt x="2481121" y="2349424"/>
                  <a:pt x="2490432" y="2374096"/>
                  <a:pt x="2490432" y="2401351"/>
                </a:cubicBezTo>
                <a:cubicBezTo>
                  <a:pt x="2490432" y="2455857"/>
                  <a:pt x="2453187" y="2500045"/>
                  <a:pt x="2407244" y="2500045"/>
                </a:cubicBezTo>
                <a:cubicBezTo>
                  <a:pt x="2361298" y="2500045"/>
                  <a:pt x="2324053" y="2455859"/>
                  <a:pt x="2324053" y="2401352"/>
                </a:cubicBezTo>
                <a:cubicBezTo>
                  <a:pt x="2324053" y="2346844"/>
                  <a:pt x="2361298" y="2302655"/>
                  <a:pt x="2407244" y="2302656"/>
                </a:cubicBezTo>
                <a:cubicBezTo>
                  <a:pt x="2430214" y="2302655"/>
                  <a:pt x="2451012" y="2313701"/>
                  <a:pt x="2466066" y="2331562"/>
                </a:cubicBezTo>
                <a:close/>
                <a:moveTo>
                  <a:pt x="1806587" y="1677175"/>
                </a:moveTo>
                <a:cubicBezTo>
                  <a:pt x="1821642" y="1695035"/>
                  <a:pt x="1830953" y="1719710"/>
                  <a:pt x="1830953" y="1746965"/>
                </a:cubicBezTo>
                <a:cubicBezTo>
                  <a:pt x="1830953" y="1801472"/>
                  <a:pt x="1793708" y="1845661"/>
                  <a:pt x="1747765" y="1845661"/>
                </a:cubicBezTo>
                <a:cubicBezTo>
                  <a:pt x="1701819" y="1845661"/>
                  <a:pt x="1664574" y="1801473"/>
                  <a:pt x="1664574" y="1746965"/>
                </a:cubicBezTo>
                <a:cubicBezTo>
                  <a:pt x="1664574" y="1692455"/>
                  <a:pt x="1701819" y="1648269"/>
                  <a:pt x="1747765" y="1648269"/>
                </a:cubicBezTo>
                <a:cubicBezTo>
                  <a:pt x="1770735" y="1648269"/>
                  <a:pt x="1791533" y="1659315"/>
                  <a:pt x="1806587" y="1677175"/>
                </a:cubicBezTo>
                <a:close/>
                <a:moveTo>
                  <a:pt x="2645332" y="2293585"/>
                </a:moveTo>
                <a:cubicBezTo>
                  <a:pt x="2660386" y="2311445"/>
                  <a:pt x="2669698" y="2336117"/>
                  <a:pt x="2669698" y="2363372"/>
                </a:cubicBezTo>
                <a:cubicBezTo>
                  <a:pt x="2669698" y="2417882"/>
                  <a:pt x="2632453" y="2462066"/>
                  <a:pt x="2586507" y="2462066"/>
                </a:cubicBezTo>
                <a:cubicBezTo>
                  <a:pt x="2540564" y="2462066"/>
                  <a:pt x="2503321" y="2417882"/>
                  <a:pt x="2503321" y="2363372"/>
                </a:cubicBezTo>
                <a:cubicBezTo>
                  <a:pt x="2503321" y="2308865"/>
                  <a:pt x="2540563" y="2264676"/>
                  <a:pt x="2586507" y="2264676"/>
                </a:cubicBezTo>
                <a:cubicBezTo>
                  <a:pt x="2609480" y="2264676"/>
                  <a:pt x="2630277" y="2275722"/>
                  <a:pt x="2645332" y="2293585"/>
                </a:cubicBezTo>
                <a:close/>
                <a:moveTo>
                  <a:pt x="2107499" y="1791111"/>
                </a:moveTo>
                <a:cubicBezTo>
                  <a:pt x="2122554" y="1808971"/>
                  <a:pt x="2131865" y="1833645"/>
                  <a:pt x="2131865" y="1860898"/>
                </a:cubicBezTo>
                <a:cubicBezTo>
                  <a:pt x="2131865" y="1915408"/>
                  <a:pt x="2094617" y="1959594"/>
                  <a:pt x="2048674" y="1959594"/>
                </a:cubicBezTo>
                <a:cubicBezTo>
                  <a:pt x="2002731" y="1959594"/>
                  <a:pt x="1965486" y="1915408"/>
                  <a:pt x="1965486" y="1860898"/>
                </a:cubicBezTo>
                <a:cubicBezTo>
                  <a:pt x="1965486" y="1806393"/>
                  <a:pt x="2002731" y="1762204"/>
                  <a:pt x="2048674" y="1762204"/>
                </a:cubicBezTo>
                <a:cubicBezTo>
                  <a:pt x="2071647" y="1762205"/>
                  <a:pt x="2092442" y="1773250"/>
                  <a:pt x="2107499" y="1791111"/>
                </a:cubicBezTo>
                <a:close/>
                <a:moveTo>
                  <a:pt x="1934635" y="1456899"/>
                </a:moveTo>
                <a:cubicBezTo>
                  <a:pt x="1949690" y="1474762"/>
                  <a:pt x="1959001" y="1499434"/>
                  <a:pt x="1959001" y="1526689"/>
                </a:cubicBezTo>
                <a:cubicBezTo>
                  <a:pt x="1959001" y="1581197"/>
                  <a:pt x="1921753" y="1625383"/>
                  <a:pt x="1875813" y="1625382"/>
                </a:cubicBezTo>
                <a:cubicBezTo>
                  <a:pt x="1829867" y="1625382"/>
                  <a:pt x="1792622" y="1581199"/>
                  <a:pt x="1792622" y="1526689"/>
                </a:cubicBezTo>
                <a:cubicBezTo>
                  <a:pt x="1792622" y="1472181"/>
                  <a:pt x="1829867" y="1427993"/>
                  <a:pt x="1875813" y="1427993"/>
                </a:cubicBezTo>
                <a:cubicBezTo>
                  <a:pt x="1898783" y="1427993"/>
                  <a:pt x="1919581" y="1439039"/>
                  <a:pt x="1934635" y="1456899"/>
                </a:cubicBezTo>
                <a:close/>
                <a:moveTo>
                  <a:pt x="2837403" y="2217626"/>
                </a:moveTo>
                <a:cubicBezTo>
                  <a:pt x="2852458" y="2235489"/>
                  <a:pt x="2861772" y="2260161"/>
                  <a:pt x="2861769" y="2287416"/>
                </a:cubicBezTo>
                <a:cubicBezTo>
                  <a:pt x="2861769" y="2341924"/>
                  <a:pt x="2824522" y="2386112"/>
                  <a:pt x="2778579" y="2386112"/>
                </a:cubicBezTo>
                <a:cubicBezTo>
                  <a:pt x="2732635" y="2386112"/>
                  <a:pt x="2695390" y="2341924"/>
                  <a:pt x="2695390" y="2287416"/>
                </a:cubicBezTo>
                <a:cubicBezTo>
                  <a:pt x="2695390" y="2232906"/>
                  <a:pt x="2732635" y="2188720"/>
                  <a:pt x="2778578" y="2188720"/>
                </a:cubicBezTo>
                <a:cubicBezTo>
                  <a:pt x="2801549" y="2188721"/>
                  <a:pt x="2822349" y="2199766"/>
                  <a:pt x="2837403" y="2217626"/>
                </a:cubicBezTo>
                <a:close/>
                <a:moveTo>
                  <a:pt x="2305972" y="1631599"/>
                </a:moveTo>
                <a:cubicBezTo>
                  <a:pt x="2321027" y="1649459"/>
                  <a:pt x="2330338" y="1674134"/>
                  <a:pt x="2330338" y="1701389"/>
                </a:cubicBezTo>
                <a:cubicBezTo>
                  <a:pt x="2330338" y="1755897"/>
                  <a:pt x="2293091" y="1800085"/>
                  <a:pt x="2247147" y="1800085"/>
                </a:cubicBezTo>
                <a:cubicBezTo>
                  <a:pt x="2201204" y="1800085"/>
                  <a:pt x="2163959" y="1755896"/>
                  <a:pt x="2163959" y="1701389"/>
                </a:cubicBezTo>
                <a:cubicBezTo>
                  <a:pt x="2163959" y="1646881"/>
                  <a:pt x="2201201" y="1602693"/>
                  <a:pt x="2247147" y="1602693"/>
                </a:cubicBezTo>
                <a:cubicBezTo>
                  <a:pt x="2270118" y="1602693"/>
                  <a:pt x="2290918" y="1613739"/>
                  <a:pt x="2305972" y="1631599"/>
                </a:cubicBezTo>
                <a:close/>
                <a:moveTo>
                  <a:pt x="3023071" y="2179650"/>
                </a:moveTo>
                <a:cubicBezTo>
                  <a:pt x="3038125" y="2197510"/>
                  <a:pt x="3047436" y="2222182"/>
                  <a:pt x="3047436" y="2249437"/>
                </a:cubicBezTo>
                <a:cubicBezTo>
                  <a:pt x="3047436" y="2303944"/>
                  <a:pt x="3010192" y="2348133"/>
                  <a:pt x="2964245" y="2348133"/>
                </a:cubicBezTo>
                <a:cubicBezTo>
                  <a:pt x="2918303" y="2348133"/>
                  <a:pt x="2881057" y="2303944"/>
                  <a:pt x="2881058" y="2249437"/>
                </a:cubicBezTo>
                <a:cubicBezTo>
                  <a:pt x="2881060" y="2194930"/>
                  <a:pt x="2918302" y="2150744"/>
                  <a:pt x="2964246" y="2150744"/>
                </a:cubicBezTo>
                <a:cubicBezTo>
                  <a:pt x="2987219" y="2150744"/>
                  <a:pt x="3008016" y="2161789"/>
                  <a:pt x="3023071" y="2179650"/>
                </a:cubicBezTo>
                <a:close/>
                <a:moveTo>
                  <a:pt x="2088289" y="1244220"/>
                </a:moveTo>
                <a:cubicBezTo>
                  <a:pt x="2103344" y="1262080"/>
                  <a:pt x="2112655" y="1286755"/>
                  <a:pt x="2112655" y="1314010"/>
                </a:cubicBezTo>
                <a:cubicBezTo>
                  <a:pt x="2112655" y="1368517"/>
                  <a:pt x="2075410" y="1412706"/>
                  <a:pt x="2029464" y="1412706"/>
                </a:cubicBezTo>
                <a:cubicBezTo>
                  <a:pt x="1983524" y="1412706"/>
                  <a:pt x="1946276" y="1368517"/>
                  <a:pt x="1946276" y="1314010"/>
                </a:cubicBezTo>
                <a:cubicBezTo>
                  <a:pt x="1946276" y="1259500"/>
                  <a:pt x="1983523" y="1215314"/>
                  <a:pt x="2029467" y="1215314"/>
                </a:cubicBezTo>
                <a:cubicBezTo>
                  <a:pt x="2052437" y="1215314"/>
                  <a:pt x="2073235" y="1226360"/>
                  <a:pt x="2088289" y="1244220"/>
                </a:cubicBezTo>
                <a:close/>
                <a:moveTo>
                  <a:pt x="3208741" y="2111288"/>
                </a:moveTo>
                <a:cubicBezTo>
                  <a:pt x="3223795" y="2129148"/>
                  <a:pt x="3233106" y="2153823"/>
                  <a:pt x="3233106" y="2181078"/>
                </a:cubicBezTo>
                <a:cubicBezTo>
                  <a:pt x="3233104" y="2235585"/>
                  <a:pt x="3195861" y="2279774"/>
                  <a:pt x="3149916" y="2279774"/>
                </a:cubicBezTo>
                <a:cubicBezTo>
                  <a:pt x="3103972" y="2279771"/>
                  <a:pt x="3066725" y="2235586"/>
                  <a:pt x="3066727" y="2181075"/>
                </a:cubicBezTo>
                <a:cubicBezTo>
                  <a:pt x="3066725" y="2126568"/>
                  <a:pt x="3103972" y="2082379"/>
                  <a:pt x="3149918" y="2082379"/>
                </a:cubicBezTo>
                <a:cubicBezTo>
                  <a:pt x="3172888" y="2082379"/>
                  <a:pt x="3193686" y="2093425"/>
                  <a:pt x="3208741" y="2111288"/>
                </a:cubicBezTo>
                <a:close/>
                <a:moveTo>
                  <a:pt x="2504445" y="1479687"/>
                </a:moveTo>
                <a:cubicBezTo>
                  <a:pt x="2519500" y="1497547"/>
                  <a:pt x="2528811" y="1522222"/>
                  <a:pt x="2528811" y="1549477"/>
                </a:cubicBezTo>
                <a:cubicBezTo>
                  <a:pt x="2528811" y="1603982"/>
                  <a:pt x="2491566" y="1648170"/>
                  <a:pt x="2445620" y="1648171"/>
                </a:cubicBezTo>
                <a:cubicBezTo>
                  <a:pt x="2399677" y="1648170"/>
                  <a:pt x="2362430" y="1603982"/>
                  <a:pt x="2362430" y="1549477"/>
                </a:cubicBezTo>
                <a:cubicBezTo>
                  <a:pt x="2362430" y="1494967"/>
                  <a:pt x="2399677" y="1450781"/>
                  <a:pt x="2445620" y="1450781"/>
                </a:cubicBezTo>
                <a:cubicBezTo>
                  <a:pt x="2468594" y="1450781"/>
                  <a:pt x="2489391" y="1461827"/>
                  <a:pt x="2504445" y="1479687"/>
                </a:cubicBezTo>
                <a:close/>
                <a:moveTo>
                  <a:pt x="2261156" y="1084709"/>
                </a:moveTo>
                <a:cubicBezTo>
                  <a:pt x="2276211" y="1102571"/>
                  <a:pt x="2285522" y="1127244"/>
                  <a:pt x="2285522" y="1154498"/>
                </a:cubicBezTo>
                <a:cubicBezTo>
                  <a:pt x="2285522" y="1209006"/>
                  <a:pt x="2248277" y="1253192"/>
                  <a:pt x="2202331" y="1253194"/>
                </a:cubicBezTo>
                <a:cubicBezTo>
                  <a:pt x="2156385" y="1253194"/>
                  <a:pt x="2119143" y="1209006"/>
                  <a:pt x="2119143" y="1154499"/>
                </a:cubicBezTo>
                <a:cubicBezTo>
                  <a:pt x="2119143" y="1099991"/>
                  <a:pt x="2156385" y="1055803"/>
                  <a:pt x="2202331" y="1055802"/>
                </a:cubicBezTo>
                <a:cubicBezTo>
                  <a:pt x="2225304" y="1055802"/>
                  <a:pt x="2246102" y="1066848"/>
                  <a:pt x="2261156" y="1084709"/>
                </a:cubicBezTo>
                <a:close/>
                <a:moveTo>
                  <a:pt x="2107499" y="932794"/>
                </a:moveTo>
                <a:cubicBezTo>
                  <a:pt x="2122554" y="950657"/>
                  <a:pt x="2131865" y="975329"/>
                  <a:pt x="2131865" y="1002584"/>
                </a:cubicBezTo>
                <a:cubicBezTo>
                  <a:pt x="2131865" y="1057094"/>
                  <a:pt x="2094617" y="1101280"/>
                  <a:pt x="2048674" y="1101280"/>
                </a:cubicBezTo>
                <a:cubicBezTo>
                  <a:pt x="2002731" y="1101280"/>
                  <a:pt x="1965486" y="1057094"/>
                  <a:pt x="1965486" y="1002584"/>
                </a:cubicBezTo>
                <a:cubicBezTo>
                  <a:pt x="1965486" y="948076"/>
                  <a:pt x="2002731" y="903888"/>
                  <a:pt x="2048674" y="903888"/>
                </a:cubicBezTo>
                <a:cubicBezTo>
                  <a:pt x="2071647" y="903888"/>
                  <a:pt x="2092442" y="914934"/>
                  <a:pt x="2107499" y="932794"/>
                </a:cubicBezTo>
                <a:close/>
                <a:moveTo>
                  <a:pt x="3400812" y="2050518"/>
                </a:moveTo>
                <a:cubicBezTo>
                  <a:pt x="3415864" y="2068381"/>
                  <a:pt x="3425175" y="2093053"/>
                  <a:pt x="3425176" y="2120308"/>
                </a:cubicBezTo>
                <a:cubicBezTo>
                  <a:pt x="3425175" y="2174818"/>
                  <a:pt x="3387930" y="2219004"/>
                  <a:pt x="3341987" y="2219004"/>
                </a:cubicBezTo>
                <a:cubicBezTo>
                  <a:pt x="3296041" y="2219004"/>
                  <a:pt x="3258796" y="2174818"/>
                  <a:pt x="3258796" y="2120308"/>
                </a:cubicBezTo>
                <a:cubicBezTo>
                  <a:pt x="3258796" y="2065801"/>
                  <a:pt x="3296041" y="2021612"/>
                  <a:pt x="3341987" y="2021612"/>
                </a:cubicBezTo>
                <a:cubicBezTo>
                  <a:pt x="3364960" y="2021612"/>
                  <a:pt x="3385758" y="2032658"/>
                  <a:pt x="3400812" y="2050518"/>
                </a:cubicBezTo>
                <a:close/>
                <a:moveTo>
                  <a:pt x="2734929" y="1403729"/>
                </a:moveTo>
                <a:cubicBezTo>
                  <a:pt x="2749984" y="1421591"/>
                  <a:pt x="2759295" y="1446264"/>
                  <a:pt x="2759295" y="1473519"/>
                </a:cubicBezTo>
                <a:cubicBezTo>
                  <a:pt x="2759295" y="1528026"/>
                  <a:pt x="2722050" y="1572215"/>
                  <a:pt x="2676107" y="1572214"/>
                </a:cubicBezTo>
                <a:cubicBezTo>
                  <a:pt x="2630161" y="1572214"/>
                  <a:pt x="2592916" y="1528029"/>
                  <a:pt x="2592916" y="1473519"/>
                </a:cubicBezTo>
                <a:cubicBezTo>
                  <a:pt x="2592916" y="1419011"/>
                  <a:pt x="2630161" y="1374823"/>
                  <a:pt x="2676107" y="1374823"/>
                </a:cubicBezTo>
                <a:cubicBezTo>
                  <a:pt x="2699080" y="1374823"/>
                  <a:pt x="2719875" y="1385868"/>
                  <a:pt x="2734929" y="1403729"/>
                </a:cubicBezTo>
                <a:close/>
                <a:moveTo>
                  <a:pt x="3586480" y="1997350"/>
                </a:moveTo>
                <a:cubicBezTo>
                  <a:pt x="3601534" y="2015210"/>
                  <a:pt x="3610845" y="2039883"/>
                  <a:pt x="3610845" y="2067138"/>
                </a:cubicBezTo>
                <a:cubicBezTo>
                  <a:pt x="3610845" y="2121648"/>
                  <a:pt x="3573600" y="2165833"/>
                  <a:pt x="3527654" y="2165833"/>
                </a:cubicBezTo>
                <a:cubicBezTo>
                  <a:pt x="3481714" y="2165833"/>
                  <a:pt x="3444466" y="2121648"/>
                  <a:pt x="3444466" y="2067138"/>
                </a:cubicBezTo>
                <a:cubicBezTo>
                  <a:pt x="3444466" y="2012630"/>
                  <a:pt x="3481716" y="1968444"/>
                  <a:pt x="3527655" y="1968444"/>
                </a:cubicBezTo>
                <a:cubicBezTo>
                  <a:pt x="3550627" y="1968444"/>
                  <a:pt x="3571425" y="1979490"/>
                  <a:pt x="3586480" y="1997350"/>
                </a:cubicBezTo>
                <a:close/>
                <a:moveTo>
                  <a:pt x="2446826" y="947988"/>
                </a:moveTo>
                <a:cubicBezTo>
                  <a:pt x="2461880" y="965848"/>
                  <a:pt x="2471191" y="990520"/>
                  <a:pt x="2471192" y="1017775"/>
                </a:cubicBezTo>
                <a:cubicBezTo>
                  <a:pt x="2471192" y="1072285"/>
                  <a:pt x="2433944" y="1116474"/>
                  <a:pt x="2388001" y="1116474"/>
                </a:cubicBezTo>
                <a:cubicBezTo>
                  <a:pt x="2342055" y="1116474"/>
                  <a:pt x="2304810" y="1072285"/>
                  <a:pt x="2304810" y="1017778"/>
                </a:cubicBezTo>
                <a:cubicBezTo>
                  <a:pt x="2304810" y="963268"/>
                  <a:pt x="2342055" y="919082"/>
                  <a:pt x="2388001" y="919082"/>
                </a:cubicBezTo>
                <a:cubicBezTo>
                  <a:pt x="2410974" y="919079"/>
                  <a:pt x="2431771" y="930128"/>
                  <a:pt x="2446826" y="947988"/>
                </a:cubicBezTo>
                <a:close/>
                <a:moveTo>
                  <a:pt x="2229143" y="735309"/>
                </a:moveTo>
                <a:cubicBezTo>
                  <a:pt x="2244197" y="753169"/>
                  <a:pt x="2253509" y="777843"/>
                  <a:pt x="2253508" y="805096"/>
                </a:cubicBezTo>
                <a:cubicBezTo>
                  <a:pt x="2253508" y="859606"/>
                  <a:pt x="2216263" y="903792"/>
                  <a:pt x="2170320" y="903792"/>
                </a:cubicBezTo>
                <a:cubicBezTo>
                  <a:pt x="2124374" y="903792"/>
                  <a:pt x="2087132" y="859606"/>
                  <a:pt x="2087132" y="805096"/>
                </a:cubicBezTo>
                <a:cubicBezTo>
                  <a:pt x="2087129" y="750591"/>
                  <a:pt x="2124374" y="706403"/>
                  <a:pt x="2170320" y="706402"/>
                </a:cubicBezTo>
                <a:cubicBezTo>
                  <a:pt x="2193293" y="706403"/>
                  <a:pt x="2214088" y="717448"/>
                  <a:pt x="2229143" y="735309"/>
                </a:cubicBezTo>
                <a:close/>
                <a:moveTo>
                  <a:pt x="2959014" y="1350561"/>
                </a:moveTo>
                <a:cubicBezTo>
                  <a:pt x="2974066" y="1368421"/>
                  <a:pt x="2983380" y="1393096"/>
                  <a:pt x="2983377" y="1420351"/>
                </a:cubicBezTo>
                <a:cubicBezTo>
                  <a:pt x="2983380" y="1474858"/>
                  <a:pt x="2946132" y="1519044"/>
                  <a:pt x="2900189" y="1519044"/>
                </a:cubicBezTo>
                <a:cubicBezTo>
                  <a:pt x="2854246" y="1519044"/>
                  <a:pt x="2817001" y="1474856"/>
                  <a:pt x="2817003" y="1420351"/>
                </a:cubicBezTo>
                <a:cubicBezTo>
                  <a:pt x="2817001" y="1365841"/>
                  <a:pt x="2854246" y="1321655"/>
                  <a:pt x="2900189" y="1321655"/>
                </a:cubicBezTo>
                <a:cubicBezTo>
                  <a:pt x="2923162" y="1321655"/>
                  <a:pt x="2943957" y="1332701"/>
                  <a:pt x="2959014" y="1350561"/>
                </a:cubicBezTo>
                <a:close/>
                <a:moveTo>
                  <a:pt x="3778551" y="1928989"/>
                </a:moveTo>
                <a:cubicBezTo>
                  <a:pt x="3793605" y="1946849"/>
                  <a:pt x="3802917" y="1971521"/>
                  <a:pt x="3802917" y="1998776"/>
                </a:cubicBezTo>
                <a:cubicBezTo>
                  <a:pt x="3802917" y="2053283"/>
                  <a:pt x="3765674" y="2097472"/>
                  <a:pt x="3719728" y="2097472"/>
                </a:cubicBezTo>
                <a:cubicBezTo>
                  <a:pt x="3673780" y="2097472"/>
                  <a:pt x="3636538" y="2053283"/>
                  <a:pt x="3636538" y="1998776"/>
                </a:cubicBezTo>
                <a:cubicBezTo>
                  <a:pt x="3636538" y="1944268"/>
                  <a:pt x="3673780" y="1900082"/>
                  <a:pt x="3719726" y="1900082"/>
                </a:cubicBezTo>
                <a:cubicBezTo>
                  <a:pt x="3742699" y="1900082"/>
                  <a:pt x="3763497" y="1911128"/>
                  <a:pt x="3778551" y="1928989"/>
                </a:cubicBezTo>
                <a:close/>
                <a:moveTo>
                  <a:pt x="3189498" y="1304987"/>
                </a:moveTo>
                <a:cubicBezTo>
                  <a:pt x="3204552" y="1322847"/>
                  <a:pt x="3213863" y="1347520"/>
                  <a:pt x="3213863" y="1374775"/>
                </a:cubicBezTo>
                <a:cubicBezTo>
                  <a:pt x="3213863" y="1429282"/>
                  <a:pt x="3176619" y="1473471"/>
                  <a:pt x="3130673" y="1473471"/>
                </a:cubicBezTo>
                <a:cubicBezTo>
                  <a:pt x="3084729" y="1473470"/>
                  <a:pt x="3047484" y="1429282"/>
                  <a:pt x="3047484" y="1374775"/>
                </a:cubicBezTo>
                <a:cubicBezTo>
                  <a:pt x="3047484" y="1320267"/>
                  <a:pt x="3084729" y="1276081"/>
                  <a:pt x="3130673" y="1276081"/>
                </a:cubicBezTo>
                <a:cubicBezTo>
                  <a:pt x="3153646" y="1276081"/>
                  <a:pt x="3174443" y="1287127"/>
                  <a:pt x="3189498" y="1304987"/>
                </a:cubicBezTo>
                <a:close/>
                <a:moveTo>
                  <a:pt x="2638892" y="818861"/>
                </a:moveTo>
                <a:cubicBezTo>
                  <a:pt x="2653947" y="836722"/>
                  <a:pt x="2663258" y="861396"/>
                  <a:pt x="2663258" y="888651"/>
                </a:cubicBezTo>
                <a:cubicBezTo>
                  <a:pt x="2663258" y="943156"/>
                  <a:pt x="2626016" y="987345"/>
                  <a:pt x="2580070" y="987345"/>
                </a:cubicBezTo>
                <a:cubicBezTo>
                  <a:pt x="2534126" y="987345"/>
                  <a:pt x="2496882" y="943156"/>
                  <a:pt x="2496881" y="888651"/>
                </a:cubicBezTo>
                <a:cubicBezTo>
                  <a:pt x="2496881" y="834144"/>
                  <a:pt x="2534126" y="789955"/>
                  <a:pt x="2580070" y="789955"/>
                </a:cubicBezTo>
                <a:cubicBezTo>
                  <a:pt x="2603043" y="789955"/>
                  <a:pt x="2623840" y="801001"/>
                  <a:pt x="2638892" y="818861"/>
                </a:cubicBezTo>
                <a:close/>
                <a:moveTo>
                  <a:pt x="2350789" y="545417"/>
                </a:moveTo>
                <a:cubicBezTo>
                  <a:pt x="2365843" y="563278"/>
                  <a:pt x="2375154" y="587950"/>
                  <a:pt x="2375155" y="615205"/>
                </a:cubicBezTo>
                <a:cubicBezTo>
                  <a:pt x="2375154" y="669710"/>
                  <a:pt x="2337910" y="713898"/>
                  <a:pt x="2291964" y="713898"/>
                </a:cubicBezTo>
                <a:cubicBezTo>
                  <a:pt x="2246018" y="713898"/>
                  <a:pt x="2208773" y="669712"/>
                  <a:pt x="2208775" y="615205"/>
                </a:cubicBezTo>
                <a:cubicBezTo>
                  <a:pt x="2208773" y="560697"/>
                  <a:pt x="2246018" y="516509"/>
                  <a:pt x="2291964" y="516509"/>
                </a:cubicBezTo>
                <a:cubicBezTo>
                  <a:pt x="2314937" y="516509"/>
                  <a:pt x="2335735" y="527557"/>
                  <a:pt x="2350789" y="545417"/>
                </a:cubicBezTo>
                <a:close/>
                <a:moveTo>
                  <a:pt x="3951413" y="1822650"/>
                </a:moveTo>
                <a:cubicBezTo>
                  <a:pt x="3966467" y="1840510"/>
                  <a:pt x="3975778" y="1865183"/>
                  <a:pt x="3975778" y="1892438"/>
                </a:cubicBezTo>
                <a:cubicBezTo>
                  <a:pt x="3975778" y="1946945"/>
                  <a:pt x="3938533" y="1991133"/>
                  <a:pt x="3892588" y="1991133"/>
                </a:cubicBezTo>
                <a:cubicBezTo>
                  <a:pt x="3846647" y="1991133"/>
                  <a:pt x="3809402" y="1946945"/>
                  <a:pt x="3809402" y="1892438"/>
                </a:cubicBezTo>
                <a:cubicBezTo>
                  <a:pt x="3809402" y="1837930"/>
                  <a:pt x="3846644" y="1793742"/>
                  <a:pt x="3892588" y="1793742"/>
                </a:cubicBezTo>
                <a:cubicBezTo>
                  <a:pt x="3915560" y="1793742"/>
                  <a:pt x="3936358" y="1804788"/>
                  <a:pt x="3951413" y="1822650"/>
                </a:cubicBezTo>
                <a:close/>
                <a:moveTo>
                  <a:pt x="3426386" y="1304985"/>
                </a:moveTo>
                <a:cubicBezTo>
                  <a:pt x="3441440" y="1322848"/>
                  <a:pt x="3450751" y="1347520"/>
                  <a:pt x="3450751" y="1374775"/>
                </a:cubicBezTo>
                <a:cubicBezTo>
                  <a:pt x="3450751" y="1429282"/>
                  <a:pt x="3413506" y="1473468"/>
                  <a:pt x="3367561" y="1473468"/>
                </a:cubicBezTo>
                <a:cubicBezTo>
                  <a:pt x="3321615" y="1473468"/>
                  <a:pt x="3284373" y="1429282"/>
                  <a:pt x="3284370" y="1374775"/>
                </a:cubicBezTo>
                <a:cubicBezTo>
                  <a:pt x="3284372" y="1320267"/>
                  <a:pt x="3321615" y="1276079"/>
                  <a:pt x="3367561" y="1276079"/>
                </a:cubicBezTo>
                <a:cubicBezTo>
                  <a:pt x="3390534" y="1276079"/>
                  <a:pt x="3411331" y="1287125"/>
                  <a:pt x="3426386" y="1304985"/>
                </a:cubicBezTo>
                <a:close/>
                <a:moveTo>
                  <a:pt x="2875783" y="720117"/>
                </a:moveTo>
                <a:cubicBezTo>
                  <a:pt x="2890837" y="737978"/>
                  <a:pt x="2900149" y="762650"/>
                  <a:pt x="2900148" y="789905"/>
                </a:cubicBezTo>
                <a:cubicBezTo>
                  <a:pt x="2900148" y="844412"/>
                  <a:pt x="2862903" y="888601"/>
                  <a:pt x="2816960" y="888601"/>
                </a:cubicBezTo>
                <a:cubicBezTo>
                  <a:pt x="2771014" y="888601"/>
                  <a:pt x="2733770" y="844412"/>
                  <a:pt x="2733769" y="789905"/>
                </a:cubicBezTo>
                <a:cubicBezTo>
                  <a:pt x="2733770" y="735397"/>
                  <a:pt x="2771014" y="691211"/>
                  <a:pt x="2816960" y="691211"/>
                </a:cubicBezTo>
                <a:cubicBezTo>
                  <a:pt x="2839931" y="691211"/>
                  <a:pt x="2860728" y="702257"/>
                  <a:pt x="2875783" y="720117"/>
                </a:cubicBezTo>
                <a:close/>
                <a:moveTo>
                  <a:pt x="2510847" y="347929"/>
                </a:moveTo>
                <a:cubicBezTo>
                  <a:pt x="2525902" y="365790"/>
                  <a:pt x="2535213" y="390464"/>
                  <a:pt x="2535213" y="417717"/>
                </a:cubicBezTo>
                <a:cubicBezTo>
                  <a:pt x="2535215" y="472224"/>
                  <a:pt x="2497968" y="516413"/>
                  <a:pt x="2452025" y="516413"/>
                </a:cubicBezTo>
                <a:cubicBezTo>
                  <a:pt x="2406079" y="516413"/>
                  <a:pt x="2368834" y="472224"/>
                  <a:pt x="2368834" y="417717"/>
                </a:cubicBezTo>
                <a:cubicBezTo>
                  <a:pt x="2368834" y="363212"/>
                  <a:pt x="2406079" y="319023"/>
                  <a:pt x="2452025" y="319023"/>
                </a:cubicBezTo>
                <a:cubicBezTo>
                  <a:pt x="2474995" y="319023"/>
                  <a:pt x="2495793" y="330069"/>
                  <a:pt x="2510847" y="347929"/>
                </a:cubicBezTo>
                <a:close/>
                <a:moveTo>
                  <a:pt x="3637665" y="1289793"/>
                </a:moveTo>
                <a:cubicBezTo>
                  <a:pt x="3652719" y="1307654"/>
                  <a:pt x="3662028" y="1332328"/>
                  <a:pt x="3662030" y="1359583"/>
                </a:cubicBezTo>
                <a:cubicBezTo>
                  <a:pt x="3662030" y="1414091"/>
                  <a:pt x="3624788" y="1458277"/>
                  <a:pt x="3578842" y="1458277"/>
                </a:cubicBezTo>
                <a:cubicBezTo>
                  <a:pt x="3532899" y="1458277"/>
                  <a:pt x="3495651" y="1414091"/>
                  <a:pt x="3495651" y="1359583"/>
                </a:cubicBezTo>
                <a:cubicBezTo>
                  <a:pt x="3495649" y="1305076"/>
                  <a:pt x="3532896" y="1260888"/>
                  <a:pt x="3578840" y="1260888"/>
                </a:cubicBezTo>
                <a:cubicBezTo>
                  <a:pt x="3601812" y="1260888"/>
                  <a:pt x="3622610" y="1271933"/>
                  <a:pt x="3637665" y="1289793"/>
                </a:cubicBezTo>
                <a:close/>
                <a:moveTo>
                  <a:pt x="4101314" y="1681397"/>
                </a:moveTo>
                <a:cubicBezTo>
                  <a:pt x="4116366" y="1699257"/>
                  <a:pt x="4125677" y="1723929"/>
                  <a:pt x="4125677" y="1751184"/>
                </a:cubicBezTo>
                <a:cubicBezTo>
                  <a:pt x="4125680" y="1805692"/>
                  <a:pt x="4088435" y="1849880"/>
                  <a:pt x="4042489" y="1849880"/>
                </a:cubicBezTo>
                <a:cubicBezTo>
                  <a:pt x="3996543" y="1849880"/>
                  <a:pt x="3959298" y="1805691"/>
                  <a:pt x="3959298" y="1751184"/>
                </a:cubicBezTo>
                <a:cubicBezTo>
                  <a:pt x="3959298" y="1696676"/>
                  <a:pt x="3996543" y="1652488"/>
                  <a:pt x="4042489" y="1652488"/>
                </a:cubicBezTo>
                <a:cubicBezTo>
                  <a:pt x="4065462" y="1652488"/>
                  <a:pt x="4086259" y="1663534"/>
                  <a:pt x="4101314" y="1681397"/>
                </a:cubicBezTo>
                <a:close/>
                <a:moveTo>
                  <a:pt x="3112668" y="644161"/>
                </a:moveTo>
                <a:cubicBezTo>
                  <a:pt x="3127725" y="662022"/>
                  <a:pt x="3137036" y="686694"/>
                  <a:pt x="3137034" y="713949"/>
                </a:cubicBezTo>
                <a:cubicBezTo>
                  <a:pt x="3137034" y="768459"/>
                  <a:pt x="3099789" y="812642"/>
                  <a:pt x="3053843" y="812642"/>
                </a:cubicBezTo>
                <a:cubicBezTo>
                  <a:pt x="3007902" y="812642"/>
                  <a:pt x="2970655" y="768456"/>
                  <a:pt x="2970655" y="713949"/>
                </a:cubicBezTo>
                <a:cubicBezTo>
                  <a:pt x="2970657" y="659441"/>
                  <a:pt x="3007900" y="615253"/>
                  <a:pt x="3053843" y="615253"/>
                </a:cubicBezTo>
                <a:cubicBezTo>
                  <a:pt x="3076816" y="615253"/>
                  <a:pt x="3097614" y="626299"/>
                  <a:pt x="3112668" y="644161"/>
                </a:cubicBezTo>
                <a:close/>
                <a:moveTo>
                  <a:pt x="2677310" y="203609"/>
                </a:moveTo>
                <a:cubicBezTo>
                  <a:pt x="2692361" y="221472"/>
                  <a:pt x="2701673" y="246144"/>
                  <a:pt x="2701673" y="273399"/>
                </a:cubicBezTo>
                <a:cubicBezTo>
                  <a:pt x="2701673" y="327906"/>
                  <a:pt x="2664433" y="372095"/>
                  <a:pt x="2618485" y="372095"/>
                </a:cubicBezTo>
                <a:cubicBezTo>
                  <a:pt x="2572541" y="372095"/>
                  <a:pt x="2535294" y="327906"/>
                  <a:pt x="2535294" y="273399"/>
                </a:cubicBezTo>
                <a:cubicBezTo>
                  <a:pt x="2535294" y="218891"/>
                  <a:pt x="2572541" y="174703"/>
                  <a:pt x="2618485" y="174703"/>
                </a:cubicBezTo>
                <a:cubicBezTo>
                  <a:pt x="2641457" y="174703"/>
                  <a:pt x="2662255" y="185749"/>
                  <a:pt x="2677310" y="203609"/>
                </a:cubicBezTo>
                <a:close/>
                <a:moveTo>
                  <a:pt x="3861747" y="1229029"/>
                </a:moveTo>
                <a:cubicBezTo>
                  <a:pt x="3876801" y="1246889"/>
                  <a:pt x="3886112" y="1271561"/>
                  <a:pt x="3886112" y="1298816"/>
                </a:cubicBezTo>
                <a:cubicBezTo>
                  <a:pt x="3886112" y="1353326"/>
                  <a:pt x="3848868" y="1397514"/>
                  <a:pt x="3802924" y="1397514"/>
                </a:cubicBezTo>
                <a:cubicBezTo>
                  <a:pt x="3756978" y="1397515"/>
                  <a:pt x="3719734" y="1353326"/>
                  <a:pt x="3719734" y="1298816"/>
                </a:cubicBezTo>
                <a:cubicBezTo>
                  <a:pt x="3719734" y="1244309"/>
                  <a:pt x="3756978" y="1200120"/>
                  <a:pt x="3802924" y="1200120"/>
                </a:cubicBezTo>
                <a:cubicBezTo>
                  <a:pt x="3825895" y="1200120"/>
                  <a:pt x="3846692" y="1211166"/>
                  <a:pt x="3861747" y="1229029"/>
                </a:cubicBezTo>
                <a:close/>
                <a:moveTo>
                  <a:pt x="4170217" y="1462336"/>
                </a:moveTo>
                <a:cubicBezTo>
                  <a:pt x="4185272" y="1480196"/>
                  <a:pt x="4194584" y="1504871"/>
                  <a:pt x="4194584" y="1532126"/>
                </a:cubicBezTo>
                <a:cubicBezTo>
                  <a:pt x="4194581" y="1586633"/>
                  <a:pt x="4157336" y="1630819"/>
                  <a:pt x="4111395" y="1630819"/>
                </a:cubicBezTo>
                <a:cubicBezTo>
                  <a:pt x="4065447" y="1630819"/>
                  <a:pt x="4028202" y="1586633"/>
                  <a:pt x="4028204" y="1532126"/>
                </a:cubicBezTo>
                <a:cubicBezTo>
                  <a:pt x="4028202" y="1477616"/>
                  <a:pt x="4065447" y="1433430"/>
                  <a:pt x="4111392" y="1433430"/>
                </a:cubicBezTo>
                <a:cubicBezTo>
                  <a:pt x="4134363" y="1433430"/>
                  <a:pt x="4155163" y="1444476"/>
                  <a:pt x="4170217" y="1462336"/>
                </a:cubicBezTo>
                <a:close/>
                <a:moveTo>
                  <a:pt x="3317545" y="644161"/>
                </a:moveTo>
                <a:cubicBezTo>
                  <a:pt x="3332600" y="662022"/>
                  <a:pt x="3341911" y="686694"/>
                  <a:pt x="3341914" y="713949"/>
                </a:cubicBezTo>
                <a:cubicBezTo>
                  <a:pt x="3341911" y="768456"/>
                  <a:pt x="3304666" y="812642"/>
                  <a:pt x="3258720" y="812642"/>
                </a:cubicBezTo>
                <a:cubicBezTo>
                  <a:pt x="3212777" y="812642"/>
                  <a:pt x="3175532" y="768459"/>
                  <a:pt x="3175535" y="713949"/>
                </a:cubicBezTo>
                <a:cubicBezTo>
                  <a:pt x="3175532" y="659441"/>
                  <a:pt x="3212777" y="615253"/>
                  <a:pt x="3258720" y="615253"/>
                </a:cubicBezTo>
                <a:cubicBezTo>
                  <a:pt x="3281694" y="615253"/>
                  <a:pt x="3302491" y="626299"/>
                  <a:pt x="3317545" y="644161"/>
                </a:cubicBezTo>
                <a:close/>
                <a:moveTo>
                  <a:pt x="3516019" y="651756"/>
                </a:moveTo>
                <a:cubicBezTo>
                  <a:pt x="3531073" y="669616"/>
                  <a:pt x="3540384" y="694288"/>
                  <a:pt x="3540384" y="721543"/>
                </a:cubicBezTo>
                <a:cubicBezTo>
                  <a:pt x="3540384" y="776053"/>
                  <a:pt x="3503139" y="820239"/>
                  <a:pt x="3457196" y="820239"/>
                </a:cubicBezTo>
                <a:cubicBezTo>
                  <a:pt x="3411250" y="820239"/>
                  <a:pt x="3374003" y="776053"/>
                  <a:pt x="3374003" y="721543"/>
                </a:cubicBezTo>
                <a:cubicBezTo>
                  <a:pt x="3374003" y="667036"/>
                  <a:pt x="3411253" y="622850"/>
                  <a:pt x="3457194" y="622850"/>
                </a:cubicBezTo>
                <a:cubicBezTo>
                  <a:pt x="3480166" y="622850"/>
                  <a:pt x="3500964" y="633896"/>
                  <a:pt x="3516019" y="651756"/>
                </a:cubicBezTo>
                <a:close/>
                <a:moveTo>
                  <a:pt x="4073026" y="1137882"/>
                </a:moveTo>
                <a:cubicBezTo>
                  <a:pt x="4088080" y="1155742"/>
                  <a:pt x="4097391" y="1180414"/>
                  <a:pt x="4097391" y="1207669"/>
                </a:cubicBezTo>
                <a:cubicBezTo>
                  <a:pt x="4097391" y="1262176"/>
                  <a:pt x="4060144" y="1306365"/>
                  <a:pt x="4014201" y="1306365"/>
                </a:cubicBezTo>
                <a:cubicBezTo>
                  <a:pt x="3968255" y="1306365"/>
                  <a:pt x="3931012" y="1262176"/>
                  <a:pt x="3931012" y="1207669"/>
                </a:cubicBezTo>
                <a:cubicBezTo>
                  <a:pt x="3931012" y="1153161"/>
                  <a:pt x="3968255" y="1108975"/>
                  <a:pt x="4014201" y="1108973"/>
                </a:cubicBezTo>
                <a:cubicBezTo>
                  <a:pt x="4037174" y="1108973"/>
                  <a:pt x="4057969" y="1120021"/>
                  <a:pt x="4073026" y="1137882"/>
                </a:cubicBezTo>
                <a:close/>
                <a:moveTo>
                  <a:pt x="2894990" y="82077"/>
                </a:moveTo>
                <a:cubicBezTo>
                  <a:pt x="2910045" y="99940"/>
                  <a:pt x="2919356" y="124612"/>
                  <a:pt x="2919356" y="151867"/>
                </a:cubicBezTo>
                <a:cubicBezTo>
                  <a:pt x="2919356" y="206377"/>
                  <a:pt x="2882108" y="250563"/>
                  <a:pt x="2836165" y="250563"/>
                </a:cubicBezTo>
                <a:cubicBezTo>
                  <a:pt x="2790224" y="250565"/>
                  <a:pt x="2752977" y="206377"/>
                  <a:pt x="2752977" y="151870"/>
                </a:cubicBezTo>
                <a:cubicBezTo>
                  <a:pt x="2752977" y="97359"/>
                  <a:pt x="2790222" y="53171"/>
                  <a:pt x="2836168" y="53171"/>
                </a:cubicBezTo>
                <a:cubicBezTo>
                  <a:pt x="2859141" y="53171"/>
                  <a:pt x="2879936" y="64217"/>
                  <a:pt x="2894990" y="82077"/>
                </a:cubicBezTo>
                <a:close/>
                <a:moveTo>
                  <a:pt x="4253403" y="1250872"/>
                </a:moveTo>
                <a:cubicBezTo>
                  <a:pt x="4268457" y="1268733"/>
                  <a:pt x="4277769" y="1293407"/>
                  <a:pt x="4277769" y="1320662"/>
                </a:cubicBezTo>
                <a:cubicBezTo>
                  <a:pt x="4277769" y="1375170"/>
                  <a:pt x="4240527" y="1419358"/>
                  <a:pt x="4194586" y="1419358"/>
                </a:cubicBezTo>
                <a:cubicBezTo>
                  <a:pt x="4148637" y="1419355"/>
                  <a:pt x="4111392" y="1375169"/>
                  <a:pt x="4111393" y="1320662"/>
                </a:cubicBezTo>
                <a:cubicBezTo>
                  <a:pt x="4111392" y="1266152"/>
                  <a:pt x="4148637" y="1221966"/>
                  <a:pt x="4194580" y="1221964"/>
                </a:cubicBezTo>
                <a:cubicBezTo>
                  <a:pt x="4217554" y="1221966"/>
                  <a:pt x="4238352" y="1233012"/>
                  <a:pt x="4253403" y="1250872"/>
                </a:cubicBezTo>
                <a:close/>
                <a:moveTo>
                  <a:pt x="3714494" y="659353"/>
                </a:moveTo>
                <a:cubicBezTo>
                  <a:pt x="3729546" y="677213"/>
                  <a:pt x="3738857" y="701887"/>
                  <a:pt x="3738857" y="729142"/>
                </a:cubicBezTo>
                <a:cubicBezTo>
                  <a:pt x="3738858" y="783650"/>
                  <a:pt x="3701618" y="827836"/>
                  <a:pt x="3655669" y="827836"/>
                </a:cubicBezTo>
                <a:cubicBezTo>
                  <a:pt x="3609723" y="827836"/>
                  <a:pt x="3572478" y="783650"/>
                  <a:pt x="3572478" y="729140"/>
                </a:cubicBezTo>
                <a:cubicBezTo>
                  <a:pt x="3572479" y="674632"/>
                  <a:pt x="3609726" y="630444"/>
                  <a:pt x="3655669" y="630447"/>
                </a:cubicBezTo>
                <a:cubicBezTo>
                  <a:pt x="3678642" y="630447"/>
                  <a:pt x="3699440" y="641492"/>
                  <a:pt x="3714494" y="659353"/>
                </a:cubicBezTo>
                <a:close/>
                <a:moveTo>
                  <a:pt x="3119072" y="28909"/>
                </a:moveTo>
                <a:cubicBezTo>
                  <a:pt x="3134127" y="46769"/>
                  <a:pt x="3143441" y="71441"/>
                  <a:pt x="3143440" y="98697"/>
                </a:cubicBezTo>
                <a:cubicBezTo>
                  <a:pt x="3143438" y="153207"/>
                  <a:pt x="3106193" y="197392"/>
                  <a:pt x="3060247" y="197392"/>
                </a:cubicBezTo>
                <a:cubicBezTo>
                  <a:pt x="3014304" y="197392"/>
                  <a:pt x="2977059" y="153207"/>
                  <a:pt x="2977062" y="98697"/>
                </a:cubicBezTo>
                <a:cubicBezTo>
                  <a:pt x="2977059" y="44189"/>
                  <a:pt x="3014304" y="0"/>
                  <a:pt x="3060247" y="1"/>
                </a:cubicBezTo>
                <a:cubicBezTo>
                  <a:pt x="3083218" y="1"/>
                  <a:pt x="3104018" y="11046"/>
                  <a:pt x="3119072" y="28909"/>
                </a:cubicBezTo>
                <a:close/>
                <a:moveTo>
                  <a:pt x="4260550" y="1016527"/>
                </a:moveTo>
                <a:cubicBezTo>
                  <a:pt x="4275604" y="1034387"/>
                  <a:pt x="4284915" y="1059062"/>
                  <a:pt x="4284915" y="1086317"/>
                </a:cubicBezTo>
                <a:cubicBezTo>
                  <a:pt x="4284915" y="1140824"/>
                  <a:pt x="4247668" y="1185013"/>
                  <a:pt x="4201725" y="1185013"/>
                </a:cubicBezTo>
                <a:cubicBezTo>
                  <a:pt x="4155781" y="1185013"/>
                  <a:pt x="4118536" y="1140824"/>
                  <a:pt x="4118536" y="1086317"/>
                </a:cubicBezTo>
                <a:cubicBezTo>
                  <a:pt x="4118536" y="1031807"/>
                  <a:pt x="4155783" y="987621"/>
                  <a:pt x="4201727" y="987621"/>
                </a:cubicBezTo>
                <a:cubicBezTo>
                  <a:pt x="4224697" y="987621"/>
                  <a:pt x="4245495" y="998666"/>
                  <a:pt x="4260550" y="1016527"/>
                </a:cubicBezTo>
                <a:close/>
                <a:moveTo>
                  <a:pt x="3938576" y="659353"/>
                </a:moveTo>
                <a:cubicBezTo>
                  <a:pt x="3953631" y="677213"/>
                  <a:pt x="3962942" y="701885"/>
                  <a:pt x="3962942" y="729140"/>
                </a:cubicBezTo>
                <a:cubicBezTo>
                  <a:pt x="3962942" y="783650"/>
                  <a:pt x="3925695" y="827836"/>
                  <a:pt x="3879751" y="827836"/>
                </a:cubicBezTo>
                <a:cubicBezTo>
                  <a:pt x="3833808" y="827836"/>
                  <a:pt x="3796563" y="783650"/>
                  <a:pt x="3796563" y="729142"/>
                </a:cubicBezTo>
                <a:cubicBezTo>
                  <a:pt x="3796563" y="674633"/>
                  <a:pt x="3833808" y="630444"/>
                  <a:pt x="3879751" y="630447"/>
                </a:cubicBezTo>
                <a:cubicBezTo>
                  <a:pt x="3902724" y="630447"/>
                  <a:pt x="3923519" y="641492"/>
                  <a:pt x="3938576" y="659353"/>
                </a:cubicBezTo>
                <a:close/>
                <a:moveTo>
                  <a:pt x="3349556" y="36506"/>
                </a:moveTo>
                <a:cubicBezTo>
                  <a:pt x="3364611" y="54366"/>
                  <a:pt x="3373922" y="79038"/>
                  <a:pt x="3373922" y="106293"/>
                </a:cubicBezTo>
                <a:cubicBezTo>
                  <a:pt x="3373922" y="160801"/>
                  <a:pt x="3336677" y="204989"/>
                  <a:pt x="3290731" y="204987"/>
                </a:cubicBezTo>
                <a:cubicBezTo>
                  <a:pt x="3244788" y="204989"/>
                  <a:pt x="3207543" y="160801"/>
                  <a:pt x="3207543" y="106293"/>
                </a:cubicBezTo>
                <a:cubicBezTo>
                  <a:pt x="3207543" y="51786"/>
                  <a:pt x="3244788" y="7597"/>
                  <a:pt x="3290731" y="7597"/>
                </a:cubicBezTo>
                <a:cubicBezTo>
                  <a:pt x="3313704" y="7597"/>
                  <a:pt x="3334502" y="18643"/>
                  <a:pt x="3349556" y="36506"/>
                </a:cubicBezTo>
                <a:close/>
                <a:moveTo>
                  <a:pt x="4297101" y="819135"/>
                </a:moveTo>
                <a:lnTo>
                  <a:pt x="4311145" y="843849"/>
                </a:lnTo>
                <a:lnTo>
                  <a:pt x="4307850" y="860902"/>
                </a:lnTo>
                <a:cubicBezTo>
                  <a:pt x="4307179" y="880457"/>
                  <a:pt x="4310149" y="899058"/>
                  <a:pt x="4316977" y="915303"/>
                </a:cubicBezTo>
                <a:cubicBezTo>
                  <a:pt x="4308565" y="957166"/>
                  <a:pt x="4276419" y="987621"/>
                  <a:pt x="4238275" y="987621"/>
                </a:cubicBezTo>
                <a:cubicBezTo>
                  <a:pt x="4192332" y="987621"/>
                  <a:pt x="4155087" y="943432"/>
                  <a:pt x="4155087" y="888925"/>
                </a:cubicBezTo>
                <a:cubicBezTo>
                  <a:pt x="4155087" y="834415"/>
                  <a:pt x="4192332" y="790229"/>
                  <a:pt x="4238275" y="790229"/>
                </a:cubicBezTo>
                <a:cubicBezTo>
                  <a:pt x="4261249" y="790229"/>
                  <a:pt x="4282046" y="801275"/>
                  <a:pt x="4297101" y="819135"/>
                </a:cubicBezTo>
                <a:close/>
                <a:moveTo>
                  <a:pt x="4156254" y="636564"/>
                </a:moveTo>
                <a:cubicBezTo>
                  <a:pt x="4171309" y="654427"/>
                  <a:pt x="4180620" y="679099"/>
                  <a:pt x="4180620" y="706354"/>
                </a:cubicBezTo>
                <a:cubicBezTo>
                  <a:pt x="4180620" y="760862"/>
                  <a:pt x="4143375" y="805048"/>
                  <a:pt x="4097429" y="805048"/>
                </a:cubicBezTo>
                <a:cubicBezTo>
                  <a:pt x="4051486" y="805048"/>
                  <a:pt x="4014241" y="760862"/>
                  <a:pt x="4014241" y="706354"/>
                </a:cubicBezTo>
                <a:cubicBezTo>
                  <a:pt x="4014241" y="651847"/>
                  <a:pt x="4051489" y="607658"/>
                  <a:pt x="4097429" y="607658"/>
                </a:cubicBezTo>
                <a:cubicBezTo>
                  <a:pt x="4120402" y="607658"/>
                  <a:pt x="4141200" y="618704"/>
                  <a:pt x="4156254" y="636564"/>
                </a:cubicBezTo>
                <a:close/>
                <a:moveTo>
                  <a:pt x="3592846" y="89674"/>
                </a:moveTo>
                <a:cubicBezTo>
                  <a:pt x="3607898" y="107534"/>
                  <a:pt x="3617211" y="132209"/>
                  <a:pt x="3617211" y="159464"/>
                </a:cubicBezTo>
                <a:cubicBezTo>
                  <a:pt x="3617209" y="213971"/>
                  <a:pt x="3579966" y="258157"/>
                  <a:pt x="3534023" y="258157"/>
                </a:cubicBezTo>
                <a:cubicBezTo>
                  <a:pt x="3488077" y="258157"/>
                  <a:pt x="3450833" y="213971"/>
                  <a:pt x="3450833" y="159464"/>
                </a:cubicBezTo>
                <a:cubicBezTo>
                  <a:pt x="3450832" y="104954"/>
                  <a:pt x="3488077" y="60768"/>
                  <a:pt x="3534023" y="60768"/>
                </a:cubicBezTo>
                <a:cubicBezTo>
                  <a:pt x="3556994" y="60768"/>
                  <a:pt x="3577791" y="71814"/>
                  <a:pt x="3592846" y="89674"/>
                </a:cubicBezTo>
                <a:close/>
                <a:moveTo>
                  <a:pt x="3810526" y="165630"/>
                </a:moveTo>
                <a:cubicBezTo>
                  <a:pt x="3825581" y="183490"/>
                  <a:pt x="3834892" y="208165"/>
                  <a:pt x="3834892" y="235417"/>
                </a:cubicBezTo>
                <a:cubicBezTo>
                  <a:pt x="3834892" y="289927"/>
                  <a:pt x="3797647" y="334113"/>
                  <a:pt x="3751704" y="334113"/>
                </a:cubicBezTo>
                <a:cubicBezTo>
                  <a:pt x="3705760" y="334113"/>
                  <a:pt x="3668513" y="289927"/>
                  <a:pt x="3668513" y="235417"/>
                </a:cubicBezTo>
                <a:cubicBezTo>
                  <a:pt x="3668513" y="180912"/>
                  <a:pt x="3705760" y="136724"/>
                  <a:pt x="3751704" y="136724"/>
                </a:cubicBezTo>
                <a:cubicBezTo>
                  <a:pt x="3774674" y="136724"/>
                  <a:pt x="3795472" y="147770"/>
                  <a:pt x="3810526" y="165630"/>
                </a:cubicBezTo>
                <a:close/>
                <a:moveTo>
                  <a:pt x="4336594" y="570335"/>
                </a:moveTo>
                <a:cubicBezTo>
                  <a:pt x="4350587" y="586934"/>
                  <a:pt x="4359618" y="609421"/>
                  <a:pt x="4358992" y="634483"/>
                </a:cubicBezTo>
                <a:lnTo>
                  <a:pt x="4358539" y="647058"/>
                </a:lnTo>
                <a:cubicBezTo>
                  <a:pt x="4357696" y="698401"/>
                  <a:pt x="4321712" y="738818"/>
                  <a:pt x="4277771" y="738818"/>
                </a:cubicBezTo>
                <a:cubicBezTo>
                  <a:pt x="4231823" y="738818"/>
                  <a:pt x="4194581" y="694632"/>
                  <a:pt x="4194580" y="640122"/>
                </a:cubicBezTo>
                <a:cubicBezTo>
                  <a:pt x="4194581" y="585615"/>
                  <a:pt x="4231825" y="541426"/>
                  <a:pt x="4277769" y="541426"/>
                </a:cubicBezTo>
                <a:cubicBezTo>
                  <a:pt x="4300742" y="541427"/>
                  <a:pt x="4321540" y="552472"/>
                  <a:pt x="4336594" y="570335"/>
                </a:cubicBezTo>
                <a:close/>
                <a:moveTo>
                  <a:pt x="4002598" y="196015"/>
                </a:moveTo>
                <a:cubicBezTo>
                  <a:pt x="4017652" y="213875"/>
                  <a:pt x="4026963" y="238547"/>
                  <a:pt x="4026963" y="265802"/>
                </a:cubicBezTo>
                <a:cubicBezTo>
                  <a:pt x="4026963" y="320310"/>
                  <a:pt x="3989718" y="364498"/>
                  <a:pt x="3943775" y="364498"/>
                </a:cubicBezTo>
                <a:cubicBezTo>
                  <a:pt x="3897832" y="364498"/>
                  <a:pt x="3860584" y="320310"/>
                  <a:pt x="3860584" y="265802"/>
                </a:cubicBezTo>
                <a:cubicBezTo>
                  <a:pt x="3860584" y="211295"/>
                  <a:pt x="3897832" y="167109"/>
                  <a:pt x="3943775" y="167109"/>
                </a:cubicBezTo>
                <a:cubicBezTo>
                  <a:pt x="3966746" y="167109"/>
                  <a:pt x="3987543" y="178155"/>
                  <a:pt x="4002598" y="196015"/>
                </a:cubicBezTo>
                <a:close/>
                <a:moveTo>
                  <a:pt x="4188268" y="211206"/>
                </a:moveTo>
                <a:cubicBezTo>
                  <a:pt x="4203322" y="229066"/>
                  <a:pt x="4212634" y="253738"/>
                  <a:pt x="4212633" y="280993"/>
                </a:cubicBezTo>
                <a:cubicBezTo>
                  <a:pt x="4212636" y="335501"/>
                  <a:pt x="4175386" y="379687"/>
                  <a:pt x="4129443" y="379687"/>
                </a:cubicBezTo>
                <a:cubicBezTo>
                  <a:pt x="4083499" y="379687"/>
                  <a:pt x="4046257" y="335501"/>
                  <a:pt x="4046254" y="280993"/>
                </a:cubicBezTo>
                <a:cubicBezTo>
                  <a:pt x="4046254" y="226486"/>
                  <a:pt x="4083497" y="182298"/>
                  <a:pt x="4129443" y="182297"/>
                </a:cubicBezTo>
                <a:cubicBezTo>
                  <a:pt x="4152415" y="182297"/>
                  <a:pt x="4173211" y="193343"/>
                  <a:pt x="4188268" y="211206"/>
                </a:cubicBezTo>
                <a:close/>
                <a:moveTo>
                  <a:pt x="4356541" y="347329"/>
                </a:moveTo>
                <a:cubicBezTo>
                  <a:pt x="4363996" y="356172"/>
                  <a:pt x="4370040" y="366683"/>
                  <a:pt x="4368141" y="380553"/>
                </a:cubicBezTo>
                <a:lnTo>
                  <a:pt x="4365201" y="462100"/>
                </a:lnTo>
                <a:cubicBezTo>
                  <a:pt x="4356503" y="495139"/>
                  <a:pt x="4329147" y="515812"/>
                  <a:pt x="4297719" y="515812"/>
                </a:cubicBezTo>
                <a:cubicBezTo>
                  <a:pt x="4251773" y="515812"/>
                  <a:pt x="4214528" y="471627"/>
                  <a:pt x="4214528" y="417119"/>
                </a:cubicBezTo>
                <a:cubicBezTo>
                  <a:pt x="4214528" y="362609"/>
                  <a:pt x="4251773" y="318421"/>
                  <a:pt x="4297719" y="318421"/>
                </a:cubicBezTo>
                <a:cubicBezTo>
                  <a:pt x="4320691" y="318421"/>
                  <a:pt x="4341489" y="329469"/>
                  <a:pt x="4356541" y="347329"/>
                </a:cubicBezTo>
                <a:close/>
              </a:path>
            </a:pathLst>
          </a:custGeom>
          <a:gradFill rotWithShape="1">
            <a:gsLst>
              <a:gs pos="0">
                <a:srgbClr val="31B6FD">
                  <a:tint val="75000"/>
                  <a:shade val="85000"/>
                  <a:satMod val="230000"/>
                </a:srgbClr>
              </a:gs>
              <a:gs pos="25000">
                <a:srgbClr val="31B6FD">
                  <a:tint val="90000"/>
                  <a:shade val="70000"/>
                  <a:satMod val="220000"/>
                </a:srgbClr>
              </a:gs>
              <a:gs pos="50000">
                <a:srgbClr val="31B6FD">
                  <a:tint val="90000"/>
                  <a:shade val="58000"/>
                  <a:satMod val="225000"/>
                </a:srgbClr>
              </a:gs>
              <a:gs pos="65000">
                <a:srgbClr val="31B6FD">
                  <a:tint val="90000"/>
                  <a:shade val="58000"/>
                  <a:satMod val="225000"/>
                </a:srgbClr>
              </a:gs>
              <a:gs pos="80000">
                <a:srgbClr val="31B6FD">
                  <a:tint val="90000"/>
                  <a:shade val="69000"/>
                  <a:satMod val="220000"/>
                </a:srgbClr>
              </a:gs>
              <a:gs pos="100000">
                <a:srgbClr val="31B6FD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31B6FD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0" name="101 Elipse"/>
          <p:cNvSpPr/>
          <p:nvPr/>
        </p:nvSpPr>
        <p:spPr>
          <a:xfrm rot="1191867" flipH="1" flipV="1">
            <a:off x="1221076" y="2808873"/>
            <a:ext cx="2637161" cy="1129679"/>
          </a:xfrm>
          <a:custGeom>
            <a:avLst/>
            <a:gdLst/>
            <a:ahLst/>
            <a:cxnLst/>
            <a:rect l="l" t="t" r="r" b="b"/>
            <a:pathLst>
              <a:path w="4368493" h="5280079">
                <a:moveTo>
                  <a:pt x="142016" y="5111596"/>
                </a:moveTo>
                <a:cubicBezTo>
                  <a:pt x="157068" y="5129456"/>
                  <a:pt x="166379" y="5154128"/>
                  <a:pt x="166379" y="5181383"/>
                </a:cubicBezTo>
                <a:cubicBezTo>
                  <a:pt x="166379" y="5235890"/>
                  <a:pt x="129136" y="5280079"/>
                  <a:pt x="83191" y="5280079"/>
                </a:cubicBezTo>
                <a:cubicBezTo>
                  <a:pt x="37245" y="5280079"/>
                  <a:pt x="0" y="5235890"/>
                  <a:pt x="0" y="5181383"/>
                </a:cubicBezTo>
                <a:cubicBezTo>
                  <a:pt x="0" y="5126875"/>
                  <a:pt x="37245" y="5082690"/>
                  <a:pt x="83191" y="5082690"/>
                </a:cubicBezTo>
                <a:cubicBezTo>
                  <a:pt x="106164" y="5082690"/>
                  <a:pt x="126961" y="5093736"/>
                  <a:pt x="142016" y="5111596"/>
                </a:cubicBezTo>
                <a:close/>
                <a:moveTo>
                  <a:pt x="257255" y="4921702"/>
                </a:moveTo>
                <a:cubicBezTo>
                  <a:pt x="272310" y="4939565"/>
                  <a:pt x="281621" y="4964239"/>
                  <a:pt x="281621" y="4991492"/>
                </a:cubicBezTo>
                <a:cubicBezTo>
                  <a:pt x="281621" y="5045999"/>
                  <a:pt x="244376" y="5090188"/>
                  <a:pt x="198433" y="5090188"/>
                </a:cubicBezTo>
                <a:cubicBezTo>
                  <a:pt x="152487" y="5090188"/>
                  <a:pt x="115242" y="5045999"/>
                  <a:pt x="115242" y="4991492"/>
                </a:cubicBezTo>
                <a:cubicBezTo>
                  <a:pt x="115242" y="4936984"/>
                  <a:pt x="152487" y="4892796"/>
                  <a:pt x="198432" y="4892796"/>
                </a:cubicBezTo>
                <a:cubicBezTo>
                  <a:pt x="221403" y="4892796"/>
                  <a:pt x="242201" y="4903842"/>
                  <a:pt x="257255" y="4921702"/>
                </a:cubicBezTo>
                <a:close/>
                <a:moveTo>
                  <a:pt x="346888" y="4686235"/>
                </a:moveTo>
                <a:cubicBezTo>
                  <a:pt x="361942" y="4704095"/>
                  <a:pt x="371254" y="4728767"/>
                  <a:pt x="371254" y="4756022"/>
                </a:cubicBezTo>
                <a:cubicBezTo>
                  <a:pt x="371254" y="4810532"/>
                  <a:pt x="334009" y="4854718"/>
                  <a:pt x="288066" y="4854718"/>
                </a:cubicBezTo>
                <a:cubicBezTo>
                  <a:pt x="242119" y="4854718"/>
                  <a:pt x="204875" y="4810529"/>
                  <a:pt x="204875" y="4756022"/>
                </a:cubicBezTo>
                <a:cubicBezTo>
                  <a:pt x="204875" y="4701514"/>
                  <a:pt x="242120" y="4657329"/>
                  <a:pt x="288065" y="4657329"/>
                </a:cubicBezTo>
                <a:cubicBezTo>
                  <a:pt x="311038" y="4657329"/>
                  <a:pt x="331833" y="4668375"/>
                  <a:pt x="346888" y="4686235"/>
                </a:cubicBezTo>
                <a:close/>
                <a:moveTo>
                  <a:pt x="449324" y="4458367"/>
                </a:moveTo>
                <a:cubicBezTo>
                  <a:pt x="464381" y="4476227"/>
                  <a:pt x="473692" y="4500899"/>
                  <a:pt x="473692" y="4528154"/>
                </a:cubicBezTo>
                <a:cubicBezTo>
                  <a:pt x="473692" y="4582664"/>
                  <a:pt x="436445" y="4626848"/>
                  <a:pt x="390501" y="4626848"/>
                </a:cubicBezTo>
                <a:cubicBezTo>
                  <a:pt x="344558" y="4626847"/>
                  <a:pt x="307313" y="4582664"/>
                  <a:pt x="307313" y="4528154"/>
                </a:cubicBezTo>
                <a:cubicBezTo>
                  <a:pt x="307313" y="4473647"/>
                  <a:pt x="344558" y="4429458"/>
                  <a:pt x="390502" y="4429458"/>
                </a:cubicBezTo>
                <a:cubicBezTo>
                  <a:pt x="413474" y="4429459"/>
                  <a:pt x="434270" y="4440507"/>
                  <a:pt x="449324" y="4458367"/>
                </a:cubicBezTo>
                <a:close/>
                <a:moveTo>
                  <a:pt x="564568" y="4245685"/>
                </a:moveTo>
                <a:cubicBezTo>
                  <a:pt x="579623" y="4263545"/>
                  <a:pt x="588934" y="4288217"/>
                  <a:pt x="588934" y="4315473"/>
                </a:cubicBezTo>
                <a:cubicBezTo>
                  <a:pt x="588934" y="4369980"/>
                  <a:pt x="551689" y="4414166"/>
                  <a:pt x="505743" y="4414166"/>
                </a:cubicBezTo>
                <a:cubicBezTo>
                  <a:pt x="459800" y="4414166"/>
                  <a:pt x="422555" y="4369980"/>
                  <a:pt x="422555" y="4315472"/>
                </a:cubicBezTo>
                <a:cubicBezTo>
                  <a:pt x="422555" y="4260965"/>
                  <a:pt x="459800" y="4216776"/>
                  <a:pt x="505743" y="4216777"/>
                </a:cubicBezTo>
                <a:cubicBezTo>
                  <a:pt x="528716" y="4216776"/>
                  <a:pt x="549514" y="4227823"/>
                  <a:pt x="564568" y="4245685"/>
                </a:cubicBezTo>
                <a:close/>
                <a:moveTo>
                  <a:pt x="692616" y="4055791"/>
                </a:moveTo>
                <a:cubicBezTo>
                  <a:pt x="707671" y="4073654"/>
                  <a:pt x="716982" y="4098326"/>
                  <a:pt x="716982" y="4125581"/>
                </a:cubicBezTo>
                <a:cubicBezTo>
                  <a:pt x="716982" y="4180089"/>
                  <a:pt x="679737" y="4224274"/>
                  <a:pt x="633791" y="4224274"/>
                </a:cubicBezTo>
                <a:cubicBezTo>
                  <a:pt x="587845" y="4224275"/>
                  <a:pt x="550603" y="4180088"/>
                  <a:pt x="550603" y="4125582"/>
                </a:cubicBezTo>
                <a:cubicBezTo>
                  <a:pt x="550603" y="4071074"/>
                  <a:pt x="587845" y="4026885"/>
                  <a:pt x="633791" y="4026886"/>
                </a:cubicBezTo>
                <a:cubicBezTo>
                  <a:pt x="656764" y="4026885"/>
                  <a:pt x="677562" y="4037931"/>
                  <a:pt x="692616" y="4055791"/>
                </a:cubicBezTo>
                <a:close/>
                <a:moveTo>
                  <a:pt x="827066" y="3827921"/>
                </a:moveTo>
                <a:cubicBezTo>
                  <a:pt x="842120" y="3845781"/>
                  <a:pt x="851431" y="3870453"/>
                  <a:pt x="851431" y="3897708"/>
                </a:cubicBezTo>
                <a:cubicBezTo>
                  <a:pt x="851431" y="3952215"/>
                  <a:pt x="814184" y="3996404"/>
                  <a:pt x="768241" y="3996404"/>
                </a:cubicBezTo>
                <a:cubicBezTo>
                  <a:pt x="722295" y="3996404"/>
                  <a:pt x="685052" y="3952218"/>
                  <a:pt x="685052" y="3897708"/>
                </a:cubicBezTo>
                <a:cubicBezTo>
                  <a:pt x="685050" y="3843201"/>
                  <a:pt x="722295" y="3799012"/>
                  <a:pt x="768240" y="3799012"/>
                </a:cubicBezTo>
                <a:cubicBezTo>
                  <a:pt x="791211" y="3799012"/>
                  <a:pt x="812011" y="3810058"/>
                  <a:pt x="827066" y="3827921"/>
                </a:cubicBezTo>
                <a:close/>
                <a:moveTo>
                  <a:pt x="961515" y="3630430"/>
                </a:moveTo>
                <a:cubicBezTo>
                  <a:pt x="976569" y="3648293"/>
                  <a:pt x="985880" y="3672965"/>
                  <a:pt x="985880" y="3700220"/>
                </a:cubicBezTo>
                <a:cubicBezTo>
                  <a:pt x="985881" y="3754725"/>
                  <a:pt x="948636" y="3798913"/>
                  <a:pt x="902690" y="3798913"/>
                </a:cubicBezTo>
                <a:cubicBezTo>
                  <a:pt x="856744" y="3798913"/>
                  <a:pt x="819499" y="3754727"/>
                  <a:pt x="819499" y="3700220"/>
                </a:cubicBezTo>
                <a:cubicBezTo>
                  <a:pt x="819499" y="3645712"/>
                  <a:pt x="856744" y="3601524"/>
                  <a:pt x="902690" y="3601524"/>
                </a:cubicBezTo>
                <a:cubicBezTo>
                  <a:pt x="925663" y="3601524"/>
                  <a:pt x="946460" y="3612570"/>
                  <a:pt x="961515" y="3630430"/>
                </a:cubicBezTo>
                <a:close/>
                <a:moveTo>
                  <a:pt x="898233" y="3332940"/>
                </a:moveTo>
                <a:cubicBezTo>
                  <a:pt x="913287" y="3350800"/>
                  <a:pt x="922598" y="3375474"/>
                  <a:pt x="922599" y="3402729"/>
                </a:cubicBezTo>
                <a:cubicBezTo>
                  <a:pt x="922599" y="3457237"/>
                  <a:pt x="885356" y="3501423"/>
                  <a:pt x="839408" y="3501423"/>
                </a:cubicBezTo>
                <a:cubicBezTo>
                  <a:pt x="793467" y="3501423"/>
                  <a:pt x="756220" y="3457237"/>
                  <a:pt x="756220" y="3402729"/>
                </a:cubicBezTo>
                <a:cubicBezTo>
                  <a:pt x="756220" y="3348219"/>
                  <a:pt x="793470" y="3304034"/>
                  <a:pt x="839410" y="3304031"/>
                </a:cubicBezTo>
                <a:cubicBezTo>
                  <a:pt x="862381" y="3304031"/>
                  <a:pt x="883178" y="3315077"/>
                  <a:pt x="898233" y="3332940"/>
                </a:cubicBezTo>
                <a:close/>
                <a:moveTo>
                  <a:pt x="1127975" y="3448136"/>
                </a:moveTo>
                <a:cubicBezTo>
                  <a:pt x="1143029" y="3465996"/>
                  <a:pt x="1152341" y="3490668"/>
                  <a:pt x="1152340" y="3517923"/>
                </a:cubicBezTo>
                <a:cubicBezTo>
                  <a:pt x="1152341" y="3572433"/>
                  <a:pt x="1115098" y="3616617"/>
                  <a:pt x="1069152" y="3616617"/>
                </a:cubicBezTo>
                <a:cubicBezTo>
                  <a:pt x="1023206" y="3616617"/>
                  <a:pt x="985962" y="3572433"/>
                  <a:pt x="985961" y="3517923"/>
                </a:cubicBezTo>
                <a:cubicBezTo>
                  <a:pt x="985962" y="3463416"/>
                  <a:pt x="1023206" y="3419227"/>
                  <a:pt x="1069152" y="3419227"/>
                </a:cubicBezTo>
                <a:cubicBezTo>
                  <a:pt x="1092125" y="3419227"/>
                  <a:pt x="1112923" y="3430273"/>
                  <a:pt x="1127975" y="3448136"/>
                </a:cubicBezTo>
                <a:close/>
                <a:moveTo>
                  <a:pt x="1044705" y="3135550"/>
                </a:moveTo>
                <a:cubicBezTo>
                  <a:pt x="1059760" y="3153411"/>
                  <a:pt x="1069071" y="3178083"/>
                  <a:pt x="1069071" y="3205337"/>
                </a:cubicBezTo>
                <a:cubicBezTo>
                  <a:pt x="1069071" y="3259845"/>
                  <a:pt x="1031824" y="3304034"/>
                  <a:pt x="985881" y="3304033"/>
                </a:cubicBezTo>
                <a:cubicBezTo>
                  <a:pt x="939937" y="3304033"/>
                  <a:pt x="902692" y="3259845"/>
                  <a:pt x="902692" y="3205335"/>
                </a:cubicBezTo>
                <a:cubicBezTo>
                  <a:pt x="902692" y="3150830"/>
                  <a:pt x="939937" y="3106641"/>
                  <a:pt x="985883" y="3106642"/>
                </a:cubicBezTo>
                <a:cubicBezTo>
                  <a:pt x="1008853" y="3106642"/>
                  <a:pt x="1029651" y="3117688"/>
                  <a:pt x="1044705" y="3135550"/>
                </a:cubicBezTo>
                <a:close/>
                <a:moveTo>
                  <a:pt x="1262426" y="3250643"/>
                </a:moveTo>
                <a:cubicBezTo>
                  <a:pt x="1277481" y="3268506"/>
                  <a:pt x="1286792" y="3293178"/>
                  <a:pt x="1286792" y="3320433"/>
                </a:cubicBezTo>
                <a:cubicBezTo>
                  <a:pt x="1286792" y="3374943"/>
                  <a:pt x="1249545" y="3419129"/>
                  <a:pt x="1203604" y="3419129"/>
                </a:cubicBezTo>
                <a:cubicBezTo>
                  <a:pt x="1157658" y="3419129"/>
                  <a:pt x="1120413" y="3374943"/>
                  <a:pt x="1120413" y="3320433"/>
                </a:cubicBezTo>
                <a:cubicBezTo>
                  <a:pt x="1120413" y="3265925"/>
                  <a:pt x="1157658" y="3221737"/>
                  <a:pt x="1203604" y="3221737"/>
                </a:cubicBezTo>
                <a:cubicBezTo>
                  <a:pt x="1226575" y="3221736"/>
                  <a:pt x="1247372" y="3232783"/>
                  <a:pt x="1262426" y="3250643"/>
                </a:cubicBezTo>
                <a:close/>
                <a:moveTo>
                  <a:pt x="1166351" y="2930463"/>
                </a:moveTo>
                <a:cubicBezTo>
                  <a:pt x="1181406" y="2948325"/>
                  <a:pt x="1190717" y="2972997"/>
                  <a:pt x="1190717" y="3000253"/>
                </a:cubicBezTo>
                <a:cubicBezTo>
                  <a:pt x="1190717" y="3054760"/>
                  <a:pt x="1153470" y="3098949"/>
                  <a:pt x="1107529" y="3098949"/>
                </a:cubicBezTo>
                <a:cubicBezTo>
                  <a:pt x="1061583" y="3098949"/>
                  <a:pt x="1024338" y="3054760"/>
                  <a:pt x="1024338" y="3000253"/>
                </a:cubicBezTo>
                <a:cubicBezTo>
                  <a:pt x="1024338" y="2945745"/>
                  <a:pt x="1061581" y="2901557"/>
                  <a:pt x="1107527" y="2901557"/>
                </a:cubicBezTo>
                <a:cubicBezTo>
                  <a:pt x="1130499" y="2901557"/>
                  <a:pt x="1151297" y="2912603"/>
                  <a:pt x="1166351" y="2930463"/>
                </a:cubicBezTo>
                <a:close/>
                <a:moveTo>
                  <a:pt x="1409679" y="3075945"/>
                </a:moveTo>
                <a:cubicBezTo>
                  <a:pt x="1424734" y="3093806"/>
                  <a:pt x="1434045" y="3118478"/>
                  <a:pt x="1434045" y="3145733"/>
                </a:cubicBezTo>
                <a:cubicBezTo>
                  <a:pt x="1434045" y="3200240"/>
                  <a:pt x="1396797" y="3244429"/>
                  <a:pt x="1350857" y="3244428"/>
                </a:cubicBezTo>
                <a:cubicBezTo>
                  <a:pt x="1304911" y="3244429"/>
                  <a:pt x="1267666" y="3200240"/>
                  <a:pt x="1267666" y="3145735"/>
                </a:cubicBezTo>
                <a:cubicBezTo>
                  <a:pt x="1267666" y="3091225"/>
                  <a:pt x="1304911" y="3047037"/>
                  <a:pt x="1350854" y="3047037"/>
                </a:cubicBezTo>
                <a:cubicBezTo>
                  <a:pt x="1373824" y="3047037"/>
                  <a:pt x="1394622" y="3058083"/>
                  <a:pt x="1409679" y="3075945"/>
                </a:cubicBezTo>
                <a:close/>
                <a:moveTo>
                  <a:pt x="1582543" y="2946816"/>
                </a:moveTo>
                <a:cubicBezTo>
                  <a:pt x="1597598" y="2964679"/>
                  <a:pt x="1606909" y="2989351"/>
                  <a:pt x="1606909" y="3016606"/>
                </a:cubicBezTo>
                <a:cubicBezTo>
                  <a:pt x="1606909" y="3071114"/>
                  <a:pt x="1569664" y="3115302"/>
                  <a:pt x="1523718" y="3115302"/>
                </a:cubicBezTo>
                <a:cubicBezTo>
                  <a:pt x="1477775" y="3115302"/>
                  <a:pt x="1440530" y="3071114"/>
                  <a:pt x="1440530" y="3016606"/>
                </a:cubicBezTo>
                <a:cubicBezTo>
                  <a:pt x="1440530" y="2962096"/>
                  <a:pt x="1477775" y="2917911"/>
                  <a:pt x="1523718" y="2917910"/>
                </a:cubicBezTo>
                <a:cubicBezTo>
                  <a:pt x="1546691" y="2917910"/>
                  <a:pt x="1567486" y="2928956"/>
                  <a:pt x="1582543" y="2946816"/>
                </a:cubicBezTo>
                <a:close/>
                <a:moveTo>
                  <a:pt x="1320008" y="2694998"/>
                </a:moveTo>
                <a:cubicBezTo>
                  <a:pt x="1335063" y="2712861"/>
                  <a:pt x="1344374" y="2737533"/>
                  <a:pt x="1344374" y="2764788"/>
                </a:cubicBezTo>
                <a:cubicBezTo>
                  <a:pt x="1344374" y="2819293"/>
                  <a:pt x="1307127" y="2863481"/>
                  <a:pt x="1261183" y="2863481"/>
                </a:cubicBezTo>
                <a:cubicBezTo>
                  <a:pt x="1215237" y="2863481"/>
                  <a:pt x="1177995" y="2819295"/>
                  <a:pt x="1177995" y="2764788"/>
                </a:cubicBezTo>
                <a:cubicBezTo>
                  <a:pt x="1177995" y="2710281"/>
                  <a:pt x="1215237" y="2666092"/>
                  <a:pt x="1261183" y="2666092"/>
                </a:cubicBezTo>
                <a:cubicBezTo>
                  <a:pt x="1284154" y="2666092"/>
                  <a:pt x="1304951" y="2677138"/>
                  <a:pt x="1320008" y="2694998"/>
                </a:cubicBezTo>
                <a:close/>
                <a:moveTo>
                  <a:pt x="1749003" y="2817688"/>
                </a:moveTo>
                <a:cubicBezTo>
                  <a:pt x="1764058" y="2835550"/>
                  <a:pt x="1773369" y="2860222"/>
                  <a:pt x="1773369" y="2887477"/>
                </a:cubicBezTo>
                <a:cubicBezTo>
                  <a:pt x="1773369" y="2941987"/>
                  <a:pt x="1736124" y="2986173"/>
                  <a:pt x="1690178" y="2986173"/>
                </a:cubicBezTo>
                <a:cubicBezTo>
                  <a:pt x="1644235" y="2986173"/>
                  <a:pt x="1606990" y="2941987"/>
                  <a:pt x="1606990" y="2887477"/>
                </a:cubicBezTo>
                <a:cubicBezTo>
                  <a:pt x="1606990" y="2832970"/>
                  <a:pt x="1644235" y="2788781"/>
                  <a:pt x="1690178" y="2788781"/>
                </a:cubicBezTo>
                <a:cubicBezTo>
                  <a:pt x="1713151" y="2788782"/>
                  <a:pt x="1733951" y="2799827"/>
                  <a:pt x="1749003" y="2817688"/>
                </a:cubicBezTo>
                <a:close/>
                <a:moveTo>
                  <a:pt x="1460862" y="2512701"/>
                </a:moveTo>
                <a:cubicBezTo>
                  <a:pt x="1475916" y="2530561"/>
                  <a:pt x="1485227" y="2555233"/>
                  <a:pt x="1485227" y="2582489"/>
                </a:cubicBezTo>
                <a:cubicBezTo>
                  <a:pt x="1485225" y="2636999"/>
                  <a:pt x="1447980" y="2681184"/>
                  <a:pt x="1402037" y="2681184"/>
                </a:cubicBezTo>
                <a:cubicBezTo>
                  <a:pt x="1356091" y="2681184"/>
                  <a:pt x="1318846" y="2636998"/>
                  <a:pt x="1318848" y="2582489"/>
                </a:cubicBezTo>
                <a:cubicBezTo>
                  <a:pt x="1318846" y="2527981"/>
                  <a:pt x="1356091" y="2483795"/>
                  <a:pt x="1402037" y="2483795"/>
                </a:cubicBezTo>
                <a:cubicBezTo>
                  <a:pt x="1425010" y="2483795"/>
                  <a:pt x="1445807" y="2494841"/>
                  <a:pt x="1460862" y="2512701"/>
                </a:cubicBezTo>
                <a:close/>
                <a:moveTo>
                  <a:pt x="1928269" y="2680967"/>
                </a:moveTo>
                <a:cubicBezTo>
                  <a:pt x="1943323" y="2698827"/>
                  <a:pt x="1952637" y="2723499"/>
                  <a:pt x="1952634" y="2750754"/>
                </a:cubicBezTo>
                <a:cubicBezTo>
                  <a:pt x="1952635" y="2805264"/>
                  <a:pt x="1915390" y="2849450"/>
                  <a:pt x="1869444" y="2849450"/>
                </a:cubicBezTo>
                <a:cubicBezTo>
                  <a:pt x="1823500" y="2849450"/>
                  <a:pt x="1786253" y="2805264"/>
                  <a:pt x="1786256" y="2750754"/>
                </a:cubicBezTo>
                <a:cubicBezTo>
                  <a:pt x="1786258" y="2696247"/>
                  <a:pt x="1823501" y="2652058"/>
                  <a:pt x="1869444" y="2652058"/>
                </a:cubicBezTo>
                <a:cubicBezTo>
                  <a:pt x="1892417" y="2652058"/>
                  <a:pt x="1913214" y="2663104"/>
                  <a:pt x="1928269" y="2680967"/>
                </a:cubicBezTo>
                <a:close/>
                <a:moveTo>
                  <a:pt x="1608114" y="2307619"/>
                </a:moveTo>
                <a:cubicBezTo>
                  <a:pt x="1623169" y="2325479"/>
                  <a:pt x="1632480" y="2350151"/>
                  <a:pt x="1632480" y="2377406"/>
                </a:cubicBezTo>
                <a:cubicBezTo>
                  <a:pt x="1632480" y="2431916"/>
                  <a:pt x="1595235" y="2476102"/>
                  <a:pt x="1549289" y="2476102"/>
                </a:cubicBezTo>
                <a:cubicBezTo>
                  <a:pt x="1503346" y="2476102"/>
                  <a:pt x="1466099" y="2431914"/>
                  <a:pt x="1466099" y="2377406"/>
                </a:cubicBezTo>
                <a:cubicBezTo>
                  <a:pt x="1466099" y="2322899"/>
                  <a:pt x="1503346" y="2278710"/>
                  <a:pt x="1549289" y="2278710"/>
                </a:cubicBezTo>
                <a:cubicBezTo>
                  <a:pt x="1572262" y="2278710"/>
                  <a:pt x="1593060" y="2289756"/>
                  <a:pt x="1608114" y="2307619"/>
                </a:cubicBezTo>
                <a:close/>
                <a:moveTo>
                  <a:pt x="1550495" y="2056960"/>
                </a:moveTo>
                <a:cubicBezTo>
                  <a:pt x="1565549" y="2074821"/>
                  <a:pt x="1574860" y="2099495"/>
                  <a:pt x="1574860" y="2126750"/>
                </a:cubicBezTo>
                <a:cubicBezTo>
                  <a:pt x="1574860" y="2181258"/>
                  <a:pt x="1537613" y="2225446"/>
                  <a:pt x="1491670" y="2225446"/>
                </a:cubicBezTo>
                <a:cubicBezTo>
                  <a:pt x="1445724" y="2225446"/>
                  <a:pt x="1408479" y="2181258"/>
                  <a:pt x="1408479" y="2126750"/>
                </a:cubicBezTo>
                <a:cubicBezTo>
                  <a:pt x="1408479" y="2072240"/>
                  <a:pt x="1445724" y="2028054"/>
                  <a:pt x="1491672" y="2028054"/>
                </a:cubicBezTo>
                <a:cubicBezTo>
                  <a:pt x="1514642" y="2028054"/>
                  <a:pt x="1535440" y="2039100"/>
                  <a:pt x="1550495" y="2056960"/>
                </a:cubicBezTo>
                <a:close/>
                <a:moveTo>
                  <a:pt x="2101133" y="2529052"/>
                </a:moveTo>
                <a:cubicBezTo>
                  <a:pt x="2116185" y="2546915"/>
                  <a:pt x="2125496" y="2571587"/>
                  <a:pt x="2125499" y="2598842"/>
                </a:cubicBezTo>
                <a:cubicBezTo>
                  <a:pt x="2125496" y="2653349"/>
                  <a:pt x="2088254" y="2697536"/>
                  <a:pt x="2042308" y="2697535"/>
                </a:cubicBezTo>
                <a:cubicBezTo>
                  <a:pt x="1996367" y="2697535"/>
                  <a:pt x="1959117" y="2653349"/>
                  <a:pt x="1959117" y="2598842"/>
                </a:cubicBezTo>
                <a:cubicBezTo>
                  <a:pt x="1959117" y="2544335"/>
                  <a:pt x="1996365" y="2500146"/>
                  <a:pt x="2042308" y="2500146"/>
                </a:cubicBezTo>
                <a:cubicBezTo>
                  <a:pt x="2065281" y="2500146"/>
                  <a:pt x="2086078" y="2511192"/>
                  <a:pt x="2101133" y="2529052"/>
                </a:cubicBezTo>
                <a:close/>
                <a:moveTo>
                  <a:pt x="1768173" y="2110131"/>
                </a:moveTo>
                <a:cubicBezTo>
                  <a:pt x="1783227" y="2127991"/>
                  <a:pt x="1792538" y="2152663"/>
                  <a:pt x="1792538" y="2179918"/>
                </a:cubicBezTo>
                <a:cubicBezTo>
                  <a:pt x="1792538" y="2234426"/>
                  <a:pt x="1755293" y="2278614"/>
                  <a:pt x="1709350" y="2278614"/>
                </a:cubicBezTo>
                <a:cubicBezTo>
                  <a:pt x="1663404" y="2278614"/>
                  <a:pt x="1626159" y="2234426"/>
                  <a:pt x="1626159" y="2179918"/>
                </a:cubicBezTo>
                <a:cubicBezTo>
                  <a:pt x="1626159" y="2125408"/>
                  <a:pt x="1663404" y="2081225"/>
                  <a:pt x="1709350" y="2081225"/>
                </a:cubicBezTo>
                <a:cubicBezTo>
                  <a:pt x="1732323" y="2081224"/>
                  <a:pt x="1753118" y="2092270"/>
                  <a:pt x="1768173" y="2110131"/>
                </a:cubicBezTo>
                <a:close/>
                <a:moveTo>
                  <a:pt x="2286803" y="2422711"/>
                </a:moveTo>
                <a:cubicBezTo>
                  <a:pt x="2301855" y="2440574"/>
                  <a:pt x="2311166" y="2465246"/>
                  <a:pt x="2311166" y="2492501"/>
                </a:cubicBezTo>
                <a:cubicBezTo>
                  <a:pt x="2311166" y="2547009"/>
                  <a:pt x="2273921" y="2591197"/>
                  <a:pt x="2227978" y="2591197"/>
                </a:cubicBezTo>
                <a:cubicBezTo>
                  <a:pt x="2182032" y="2591197"/>
                  <a:pt x="2144787" y="2547009"/>
                  <a:pt x="2144787" y="2492501"/>
                </a:cubicBezTo>
                <a:cubicBezTo>
                  <a:pt x="2144787" y="2437994"/>
                  <a:pt x="2182032" y="2393805"/>
                  <a:pt x="2227978" y="2393805"/>
                </a:cubicBezTo>
                <a:cubicBezTo>
                  <a:pt x="2250951" y="2393805"/>
                  <a:pt x="2271748" y="2404851"/>
                  <a:pt x="2286803" y="2422711"/>
                </a:cubicBezTo>
                <a:close/>
                <a:moveTo>
                  <a:pt x="1691343" y="1874661"/>
                </a:moveTo>
                <a:cubicBezTo>
                  <a:pt x="1706397" y="1892524"/>
                  <a:pt x="1715709" y="1917196"/>
                  <a:pt x="1715709" y="1944451"/>
                </a:cubicBezTo>
                <a:cubicBezTo>
                  <a:pt x="1715709" y="1998958"/>
                  <a:pt x="1678466" y="2043147"/>
                  <a:pt x="1632521" y="2043147"/>
                </a:cubicBezTo>
                <a:cubicBezTo>
                  <a:pt x="1586577" y="2043147"/>
                  <a:pt x="1549330" y="1998958"/>
                  <a:pt x="1549330" y="1944451"/>
                </a:cubicBezTo>
                <a:cubicBezTo>
                  <a:pt x="1549330" y="1889943"/>
                  <a:pt x="1586577" y="1845755"/>
                  <a:pt x="1632520" y="1845755"/>
                </a:cubicBezTo>
                <a:cubicBezTo>
                  <a:pt x="1655493" y="1845755"/>
                  <a:pt x="1676291" y="1856801"/>
                  <a:pt x="1691343" y="1874661"/>
                </a:cubicBezTo>
                <a:close/>
                <a:moveTo>
                  <a:pt x="1934635" y="1958216"/>
                </a:moveTo>
                <a:cubicBezTo>
                  <a:pt x="1949690" y="1976074"/>
                  <a:pt x="1959001" y="2000749"/>
                  <a:pt x="1959001" y="2028004"/>
                </a:cubicBezTo>
                <a:cubicBezTo>
                  <a:pt x="1959001" y="2082511"/>
                  <a:pt x="1921753" y="2126700"/>
                  <a:pt x="1875813" y="2126699"/>
                </a:cubicBezTo>
                <a:cubicBezTo>
                  <a:pt x="1829867" y="2126699"/>
                  <a:pt x="1792622" y="2082511"/>
                  <a:pt x="1792622" y="2028004"/>
                </a:cubicBezTo>
                <a:cubicBezTo>
                  <a:pt x="1792622" y="1973494"/>
                  <a:pt x="1829867" y="1929310"/>
                  <a:pt x="1875810" y="1929310"/>
                </a:cubicBezTo>
                <a:cubicBezTo>
                  <a:pt x="1898783" y="1929310"/>
                  <a:pt x="1919581" y="1940356"/>
                  <a:pt x="1934635" y="1958216"/>
                </a:cubicBezTo>
                <a:close/>
                <a:moveTo>
                  <a:pt x="2466066" y="2331562"/>
                </a:moveTo>
                <a:cubicBezTo>
                  <a:pt x="2481121" y="2349424"/>
                  <a:pt x="2490432" y="2374096"/>
                  <a:pt x="2490432" y="2401351"/>
                </a:cubicBezTo>
                <a:cubicBezTo>
                  <a:pt x="2490432" y="2455857"/>
                  <a:pt x="2453187" y="2500045"/>
                  <a:pt x="2407244" y="2500045"/>
                </a:cubicBezTo>
                <a:cubicBezTo>
                  <a:pt x="2361298" y="2500045"/>
                  <a:pt x="2324053" y="2455859"/>
                  <a:pt x="2324053" y="2401352"/>
                </a:cubicBezTo>
                <a:cubicBezTo>
                  <a:pt x="2324053" y="2346844"/>
                  <a:pt x="2361298" y="2302655"/>
                  <a:pt x="2407244" y="2302656"/>
                </a:cubicBezTo>
                <a:cubicBezTo>
                  <a:pt x="2430214" y="2302655"/>
                  <a:pt x="2451012" y="2313701"/>
                  <a:pt x="2466066" y="2331562"/>
                </a:cubicBezTo>
                <a:close/>
                <a:moveTo>
                  <a:pt x="1806587" y="1677175"/>
                </a:moveTo>
                <a:cubicBezTo>
                  <a:pt x="1821642" y="1695035"/>
                  <a:pt x="1830953" y="1719710"/>
                  <a:pt x="1830953" y="1746965"/>
                </a:cubicBezTo>
                <a:cubicBezTo>
                  <a:pt x="1830953" y="1801472"/>
                  <a:pt x="1793708" y="1845661"/>
                  <a:pt x="1747765" y="1845661"/>
                </a:cubicBezTo>
                <a:cubicBezTo>
                  <a:pt x="1701819" y="1845661"/>
                  <a:pt x="1664574" y="1801473"/>
                  <a:pt x="1664574" y="1746965"/>
                </a:cubicBezTo>
                <a:cubicBezTo>
                  <a:pt x="1664574" y="1692455"/>
                  <a:pt x="1701819" y="1648269"/>
                  <a:pt x="1747765" y="1648269"/>
                </a:cubicBezTo>
                <a:cubicBezTo>
                  <a:pt x="1770735" y="1648269"/>
                  <a:pt x="1791533" y="1659315"/>
                  <a:pt x="1806587" y="1677175"/>
                </a:cubicBezTo>
                <a:close/>
                <a:moveTo>
                  <a:pt x="2645332" y="2293585"/>
                </a:moveTo>
                <a:cubicBezTo>
                  <a:pt x="2660386" y="2311445"/>
                  <a:pt x="2669698" y="2336117"/>
                  <a:pt x="2669698" y="2363372"/>
                </a:cubicBezTo>
                <a:cubicBezTo>
                  <a:pt x="2669698" y="2417882"/>
                  <a:pt x="2632453" y="2462066"/>
                  <a:pt x="2586507" y="2462066"/>
                </a:cubicBezTo>
                <a:cubicBezTo>
                  <a:pt x="2540564" y="2462066"/>
                  <a:pt x="2503321" y="2417882"/>
                  <a:pt x="2503321" y="2363372"/>
                </a:cubicBezTo>
                <a:cubicBezTo>
                  <a:pt x="2503321" y="2308865"/>
                  <a:pt x="2540563" y="2264676"/>
                  <a:pt x="2586507" y="2264676"/>
                </a:cubicBezTo>
                <a:cubicBezTo>
                  <a:pt x="2609480" y="2264676"/>
                  <a:pt x="2630277" y="2275722"/>
                  <a:pt x="2645332" y="2293585"/>
                </a:cubicBezTo>
                <a:close/>
                <a:moveTo>
                  <a:pt x="2107499" y="1791111"/>
                </a:moveTo>
                <a:cubicBezTo>
                  <a:pt x="2122554" y="1808971"/>
                  <a:pt x="2131865" y="1833645"/>
                  <a:pt x="2131865" y="1860898"/>
                </a:cubicBezTo>
                <a:cubicBezTo>
                  <a:pt x="2131865" y="1915408"/>
                  <a:pt x="2094617" y="1959594"/>
                  <a:pt x="2048674" y="1959594"/>
                </a:cubicBezTo>
                <a:cubicBezTo>
                  <a:pt x="2002731" y="1959594"/>
                  <a:pt x="1965486" y="1915408"/>
                  <a:pt x="1965486" y="1860898"/>
                </a:cubicBezTo>
                <a:cubicBezTo>
                  <a:pt x="1965486" y="1806393"/>
                  <a:pt x="2002731" y="1762204"/>
                  <a:pt x="2048674" y="1762204"/>
                </a:cubicBezTo>
                <a:cubicBezTo>
                  <a:pt x="2071647" y="1762205"/>
                  <a:pt x="2092442" y="1773250"/>
                  <a:pt x="2107499" y="1791111"/>
                </a:cubicBezTo>
                <a:close/>
                <a:moveTo>
                  <a:pt x="1934635" y="1456899"/>
                </a:moveTo>
                <a:cubicBezTo>
                  <a:pt x="1949690" y="1474762"/>
                  <a:pt x="1959001" y="1499434"/>
                  <a:pt x="1959001" y="1526689"/>
                </a:cubicBezTo>
                <a:cubicBezTo>
                  <a:pt x="1959001" y="1581197"/>
                  <a:pt x="1921753" y="1625383"/>
                  <a:pt x="1875813" y="1625382"/>
                </a:cubicBezTo>
                <a:cubicBezTo>
                  <a:pt x="1829867" y="1625382"/>
                  <a:pt x="1792622" y="1581199"/>
                  <a:pt x="1792622" y="1526689"/>
                </a:cubicBezTo>
                <a:cubicBezTo>
                  <a:pt x="1792622" y="1472181"/>
                  <a:pt x="1829867" y="1427993"/>
                  <a:pt x="1875813" y="1427993"/>
                </a:cubicBezTo>
                <a:cubicBezTo>
                  <a:pt x="1898783" y="1427993"/>
                  <a:pt x="1919581" y="1439039"/>
                  <a:pt x="1934635" y="1456899"/>
                </a:cubicBezTo>
                <a:close/>
                <a:moveTo>
                  <a:pt x="2837403" y="2217626"/>
                </a:moveTo>
                <a:cubicBezTo>
                  <a:pt x="2852458" y="2235489"/>
                  <a:pt x="2861772" y="2260161"/>
                  <a:pt x="2861769" y="2287416"/>
                </a:cubicBezTo>
                <a:cubicBezTo>
                  <a:pt x="2861769" y="2341924"/>
                  <a:pt x="2824522" y="2386112"/>
                  <a:pt x="2778579" y="2386112"/>
                </a:cubicBezTo>
                <a:cubicBezTo>
                  <a:pt x="2732635" y="2386112"/>
                  <a:pt x="2695390" y="2341924"/>
                  <a:pt x="2695390" y="2287416"/>
                </a:cubicBezTo>
                <a:cubicBezTo>
                  <a:pt x="2695390" y="2232906"/>
                  <a:pt x="2732635" y="2188720"/>
                  <a:pt x="2778578" y="2188720"/>
                </a:cubicBezTo>
                <a:cubicBezTo>
                  <a:pt x="2801549" y="2188721"/>
                  <a:pt x="2822349" y="2199766"/>
                  <a:pt x="2837403" y="2217626"/>
                </a:cubicBezTo>
                <a:close/>
                <a:moveTo>
                  <a:pt x="2305972" y="1631599"/>
                </a:moveTo>
                <a:cubicBezTo>
                  <a:pt x="2321027" y="1649459"/>
                  <a:pt x="2330338" y="1674134"/>
                  <a:pt x="2330338" y="1701389"/>
                </a:cubicBezTo>
                <a:cubicBezTo>
                  <a:pt x="2330338" y="1755897"/>
                  <a:pt x="2293091" y="1800085"/>
                  <a:pt x="2247147" y="1800085"/>
                </a:cubicBezTo>
                <a:cubicBezTo>
                  <a:pt x="2201204" y="1800085"/>
                  <a:pt x="2163959" y="1755896"/>
                  <a:pt x="2163959" y="1701389"/>
                </a:cubicBezTo>
                <a:cubicBezTo>
                  <a:pt x="2163959" y="1646881"/>
                  <a:pt x="2201201" y="1602693"/>
                  <a:pt x="2247147" y="1602693"/>
                </a:cubicBezTo>
                <a:cubicBezTo>
                  <a:pt x="2270118" y="1602693"/>
                  <a:pt x="2290918" y="1613739"/>
                  <a:pt x="2305972" y="1631599"/>
                </a:cubicBezTo>
                <a:close/>
                <a:moveTo>
                  <a:pt x="3023071" y="2179650"/>
                </a:moveTo>
                <a:cubicBezTo>
                  <a:pt x="3038125" y="2197510"/>
                  <a:pt x="3047436" y="2222182"/>
                  <a:pt x="3047436" y="2249437"/>
                </a:cubicBezTo>
                <a:cubicBezTo>
                  <a:pt x="3047436" y="2303944"/>
                  <a:pt x="3010192" y="2348133"/>
                  <a:pt x="2964245" y="2348133"/>
                </a:cubicBezTo>
                <a:cubicBezTo>
                  <a:pt x="2918303" y="2348133"/>
                  <a:pt x="2881057" y="2303944"/>
                  <a:pt x="2881058" y="2249437"/>
                </a:cubicBezTo>
                <a:cubicBezTo>
                  <a:pt x="2881060" y="2194930"/>
                  <a:pt x="2918302" y="2150744"/>
                  <a:pt x="2964246" y="2150744"/>
                </a:cubicBezTo>
                <a:cubicBezTo>
                  <a:pt x="2987219" y="2150744"/>
                  <a:pt x="3008016" y="2161789"/>
                  <a:pt x="3023071" y="2179650"/>
                </a:cubicBezTo>
                <a:close/>
                <a:moveTo>
                  <a:pt x="2088289" y="1244220"/>
                </a:moveTo>
                <a:cubicBezTo>
                  <a:pt x="2103344" y="1262080"/>
                  <a:pt x="2112655" y="1286755"/>
                  <a:pt x="2112655" y="1314010"/>
                </a:cubicBezTo>
                <a:cubicBezTo>
                  <a:pt x="2112655" y="1368517"/>
                  <a:pt x="2075410" y="1412706"/>
                  <a:pt x="2029464" y="1412706"/>
                </a:cubicBezTo>
                <a:cubicBezTo>
                  <a:pt x="1983524" y="1412706"/>
                  <a:pt x="1946276" y="1368517"/>
                  <a:pt x="1946276" y="1314010"/>
                </a:cubicBezTo>
                <a:cubicBezTo>
                  <a:pt x="1946276" y="1259500"/>
                  <a:pt x="1983523" y="1215314"/>
                  <a:pt x="2029467" y="1215314"/>
                </a:cubicBezTo>
                <a:cubicBezTo>
                  <a:pt x="2052437" y="1215314"/>
                  <a:pt x="2073235" y="1226360"/>
                  <a:pt x="2088289" y="1244220"/>
                </a:cubicBezTo>
                <a:close/>
                <a:moveTo>
                  <a:pt x="3208741" y="2111288"/>
                </a:moveTo>
                <a:cubicBezTo>
                  <a:pt x="3223795" y="2129148"/>
                  <a:pt x="3233106" y="2153823"/>
                  <a:pt x="3233106" y="2181078"/>
                </a:cubicBezTo>
                <a:cubicBezTo>
                  <a:pt x="3233104" y="2235585"/>
                  <a:pt x="3195861" y="2279774"/>
                  <a:pt x="3149916" y="2279774"/>
                </a:cubicBezTo>
                <a:cubicBezTo>
                  <a:pt x="3103972" y="2279771"/>
                  <a:pt x="3066725" y="2235586"/>
                  <a:pt x="3066727" y="2181075"/>
                </a:cubicBezTo>
                <a:cubicBezTo>
                  <a:pt x="3066725" y="2126568"/>
                  <a:pt x="3103972" y="2082379"/>
                  <a:pt x="3149918" y="2082379"/>
                </a:cubicBezTo>
                <a:cubicBezTo>
                  <a:pt x="3172888" y="2082379"/>
                  <a:pt x="3193686" y="2093425"/>
                  <a:pt x="3208741" y="2111288"/>
                </a:cubicBezTo>
                <a:close/>
                <a:moveTo>
                  <a:pt x="2504445" y="1479687"/>
                </a:moveTo>
                <a:cubicBezTo>
                  <a:pt x="2519500" y="1497547"/>
                  <a:pt x="2528811" y="1522222"/>
                  <a:pt x="2528811" y="1549477"/>
                </a:cubicBezTo>
                <a:cubicBezTo>
                  <a:pt x="2528811" y="1603982"/>
                  <a:pt x="2491566" y="1648170"/>
                  <a:pt x="2445620" y="1648171"/>
                </a:cubicBezTo>
                <a:cubicBezTo>
                  <a:pt x="2399677" y="1648170"/>
                  <a:pt x="2362430" y="1603982"/>
                  <a:pt x="2362430" y="1549477"/>
                </a:cubicBezTo>
                <a:cubicBezTo>
                  <a:pt x="2362430" y="1494967"/>
                  <a:pt x="2399677" y="1450781"/>
                  <a:pt x="2445620" y="1450781"/>
                </a:cubicBezTo>
                <a:cubicBezTo>
                  <a:pt x="2468594" y="1450781"/>
                  <a:pt x="2489391" y="1461827"/>
                  <a:pt x="2504445" y="1479687"/>
                </a:cubicBezTo>
                <a:close/>
                <a:moveTo>
                  <a:pt x="2261156" y="1084709"/>
                </a:moveTo>
                <a:cubicBezTo>
                  <a:pt x="2276211" y="1102571"/>
                  <a:pt x="2285522" y="1127244"/>
                  <a:pt x="2285522" y="1154498"/>
                </a:cubicBezTo>
                <a:cubicBezTo>
                  <a:pt x="2285522" y="1209006"/>
                  <a:pt x="2248277" y="1253192"/>
                  <a:pt x="2202331" y="1253194"/>
                </a:cubicBezTo>
                <a:cubicBezTo>
                  <a:pt x="2156385" y="1253194"/>
                  <a:pt x="2119143" y="1209006"/>
                  <a:pt x="2119143" y="1154499"/>
                </a:cubicBezTo>
                <a:cubicBezTo>
                  <a:pt x="2119143" y="1099991"/>
                  <a:pt x="2156385" y="1055803"/>
                  <a:pt x="2202331" y="1055802"/>
                </a:cubicBezTo>
                <a:cubicBezTo>
                  <a:pt x="2225304" y="1055802"/>
                  <a:pt x="2246102" y="1066848"/>
                  <a:pt x="2261156" y="1084709"/>
                </a:cubicBezTo>
                <a:close/>
                <a:moveTo>
                  <a:pt x="2107499" y="932794"/>
                </a:moveTo>
                <a:cubicBezTo>
                  <a:pt x="2122554" y="950657"/>
                  <a:pt x="2131865" y="975329"/>
                  <a:pt x="2131865" y="1002584"/>
                </a:cubicBezTo>
                <a:cubicBezTo>
                  <a:pt x="2131865" y="1057094"/>
                  <a:pt x="2094617" y="1101280"/>
                  <a:pt x="2048674" y="1101280"/>
                </a:cubicBezTo>
                <a:cubicBezTo>
                  <a:pt x="2002731" y="1101280"/>
                  <a:pt x="1965486" y="1057094"/>
                  <a:pt x="1965486" y="1002584"/>
                </a:cubicBezTo>
                <a:cubicBezTo>
                  <a:pt x="1965486" y="948076"/>
                  <a:pt x="2002731" y="903888"/>
                  <a:pt x="2048674" y="903888"/>
                </a:cubicBezTo>
                <a:cubicBezTo>
                  <a:pt x="2071647" y="903888"/>
                  <a:pt x="2092442" y="914934"/>
                  <a:pt x="2107499" y="932794"/>
                </a:cubicBezTo>
                <a:close/>
                <a:moveTo>
                  <a:pt x="3400812" y="2050518"/>
                </a:moveTo>
                <a:cubicBezTo>
                  <a:pt x="3415864" y="2068381"/>
                  <a:pt x="3425175" y="2093053"/>
                  <a:pt x="3425176" y="2120308"/>
                </a:cubicBezTo>
                <a:cubicBezTo>
                  <a:pt x="3425175" y="2174818"/>
                  <a:pt x="3387930" y="2219004"/>
                  <a:pt x="3341987" y="2219004"/>
                </a:cubicBezTo>
                <a:cubicBezTo>
                  <a:pt x="3296041" y="2219004"/>
                  <a:pt x="3258796" y="2174818"/>
                  <a:pt x="3258796" y="2120308"/>
                </a:cubicBezTo>
                <a:cubicBezTo>
                  <a:pt x="3258796" y="2065801"/>
                  <a:pt x="3296041" y="2021612"/>
                  <a:pt x="3341987" y="2021612"/>
                </a:cubicBezTo>
                <a:cubicBezTo>
                  <a:pt x="3364960" y="2021612"/>
                  <a:pt x="3385758" y="2032658"/>
                  <a:pt x="3400812" y="2050518"/>
                </a:cubicBezTo>
                <a:close/>
                <a:moveTo>
                  <a:pt x="2734929" y="1403729"/>
                </a:moveTo>
                <a:cubicBezTo>
                  <a:pt x="2749984" y="1421591"/>
                  <a:pt x="2759295" y="1446264"/>
                  <a:pt x="2759295" y="1473519"/>
                </a:cubicBezTo>
                <a:cubicBezTo>
                  <a:pt x="2759295" y="1528026"/>
                  <a:pt x="2722050" y="1572215"/>
                  <a:pt x="2676107" y="1572214"/>
                </a:cubicBezTo>
                <a:cubicBezTo>
                  <a:pt x="2630161" y="1572214"/>
                  <a:pt x="2592916" y="1528029"/>
                  <a:pt x="2592916" y="1473519"/>
                </a:cubicBezTo>
                <a:cubicBezTo>
                  <a:pt x="2592916" y="1419011"/>
                  <a:pt x="2630161" y="1374823"/>
                  <a:pt x="2676107" y="1374823"/>
                </a:cubicBezTo>
                <a:cubicBezTo>
                  <a:pt x="2699080" y="1374823"/>
                  <a:pt x="2719875" y="1385868"/>
                  <a:pt x="2734929" y="1403729"/>
                </a:cubicBezTo>
                <a:close/>
                <a:moveTo>
                  <a:pt x="3586480" y="1997350"/>
                </a:moveTo>
                <a:cubicBezTo>
                  <a:pt x="3601534" y="2015210"/>
                  <a:pt x="3610845" y="2039883"/>
                  <a:pt x="3610845" y="2067138"/>
                </a:cubicBezTo>
                <a:cubicBezTo>
                  <a:pt x="3610845" y="2121648"/>
                  <a:pt x="3573600" y="2165833"/>
                  <a:pt x="3527654" y="2165833"/>
                </a:cubicBezTo>
                <a:cubicBezTo>
                  <a:pt x="3481714" y="2165833"/>
                  <a:pt x="3444466" y="2121648"/>
                  <a:pt x="3444466" y="2067138"/>
                </a:cubicBezTo>
                <a:cubicBezTo>
                  <a:pt x="3444466" y="2012630"/>
                  <a:pt x="3481716" y="1968444"/>
                  <a:pt x="3527655" y="1968444"/>
                </a:cubicBezTo>
                <a:cubicBezTo>
                  <a:pt x="3550627" y="1968444"/>
                  <a:pt x="3571425" y="1979490"/>
                  <a:pt x="3586480" y="1997350"/>
                </a:cubicBezTo>
                <a:close/>
                <a:moveTo>
                  <a:pt x="2446826" y="947988"/>
                </a:moveTo>
                <a:cubicBezTo>
                  <a:pt x="2461880" y="965848"/>
                  <a:pt x="2471191" y="990520"/>
                  <a:pt x="2471192" y="1017775"/>
                </a:cubicBezTo>
                <a:cubicBezTo>
                  <a:pt x="2471192" y="1072285"/>
                  <a:pt x="2433944" y="1116474"/>
                  <a:pt x="2388001" y="1116474"/>
                </a:cubicBezTo>
                <a:cubicBezTo>
                  <a:pt x="2342055" y="1116474"/>
                  <a:pt x="2304810" y="1072285"/>
                  <a:pt x="2304810" y="1017778"/>
                </a:cubicBezTo>
                <a:cubicBezTo>
                  <a:pt x="2304810" y="963268"/>
                  <a:pt x="2342055" y="919082"/>
                  <a:pt x="2388001" y="919082"/>
                </a:cubicBezTo>
                <a:cubicBezTo>
                  <a:pt x="2410974" y="919079"/>
                  <a:pt x="2431771" y="930128"/>
                  <a:pt x="2446826" y="947988"/>
                </a:cubicBezTo>
                <a:close/>
                <a:moveTo>
                  <a:pt x="2229143" y="735309"/>
                </a:moveTo>
                <a:cubicBezTo>
                  <a:pt x="2244197" y="753169"/>
                  <a:pt x="2253509" y="777843"/>
                  <a:pt x="2253508" y="805096"/>
                </a:cubicBezTo>
                <a:cubicBezTo>
                  <a:pt x="2253508" y="859606"/>
                  <a:pt x="2216263" y="903792"/>
                  <a:pt x="2170320" y="903792"/>
                </a:cubicBezTo>
                <a:cubicBezTo>
                  <a:pt x="2124374" y="903792"/>
                  <a:pt x="2087132" y="859606"/>
                  <a:pt x="2087132" y="805096"/>
                </a:cubicBezTo>
                <a:cubicBezTo>
                  <a:pt x="2087129" y="750591"/>
                  <a:pt x="2124374" y="706403"/>
                  <a:pt x="2170320" y="706402"/>
                </a:cubicBezTo>
                <a:cubicBezTo>
                  <a:pt x="2193293" y="706403"/>
                  <a:pt x="2214088" y="717448"/>
                  <a:pt x="2229143" y="735309"/>
                </a:cubicBezTo>
                <a:close/>
                <a:moveTo>
                  <a:pt x="2959014" y="1350561"/>
                </a:moveTo>
                <a:cubicBezTo>
                  <a:pt x="2974066" y="1368421"/>
                  <a:pt x="2983380" y="1393096"/>
                  <a:pt x="2983377" y="1420351"/>
                </a:cubicBezTo>
                <a:cubicBezTo>
                  <a:pt x="2983380" y="1474858"/>
                  <a:pt x="2946132" y="1519044"/>
                  <a:pt x="2900189" y="1519044"/>
                </a:cubicBezTo>
                <a:cubicBezTo>
                  <a:pt x="2854246" y="1519044"/>
                  <a:pt x="2817001" y="1474856"/>
                  <a:pt x="2817003" y="1420351"/>
                </a:cubicBezTo>
                <a:cubicBezTo>
                  <a:pt x="2817001" y="1365841"/>
                  <a:pt x="2854246" y="1321655"/>
                  <a:pt x="2900189" y="1321655"/>
                </a:cubicBezTo>
                <a:cubicBezTo>
                  <a:pt x="2923162" y="1321655"/>
                  <a:pt x="2943957" y="1332701"/>
                  <a:pt x="2959014" y="1350561"/>
                </a:cubicBezTo>
                <a:close/>
                <a:moveTo>
                  <a:pt x="3778551" y="1928989"/>
                </a:moveTo>
                <a:cubicBezTo>
                  <a:pt x="3793605" y="1946849"/>
                  <a:pt x="3802917" y="1971521"/>
                  <a:pt x="3802917" y="1998776"/>
                </a:cubicBezTo>
                <a:cubicBezTo>
                  <a:pt x="3802917" y="2053283"/>
                  <a:pt x="3765674" y="2097472"/>
                  <a:pt x="3719728" y="2097472"/>
                </a:cubicBezTo>
                <a:cubicBezTo>
                  <a:pt x="3673780" y="2097472"/>
                  <a:pt x="3636538" y="2053283"/>
                  <a:pt x="3636538" y="1998776"/>
                </a:cubicBezTo>
                <a:cubicBezTo>
                  <a:pt x="3636538" y="1944268"/>
                  <a:pt x="3673780" y="1900082"/>
                  <a:pt x="3719726" y="1900082"/>
                </a:cubicBezTo>
                <a:cubicBezTo>
                  <a:pt x="3742699" y="1900082"/>
                  <a:pt x="3763497" y="1911128"/>
                  <a:pt x="3778551" y="1928989"/>
                </a:cubicBezTo>
                <a:close/>
                <a:moveTo>
                  <a:pt x="3189498" y="1304987"/>
                </a:moveTo>
                <a:cubicBezTo>
                  <a:pt x="3204552" y="1322847"/>
                  <a:pt x="3213863" y="1347520"/>
                  <a:pt x="3213863" y="1374775"/>
                </a:cubicBezTo>
                <a:cubicBezTo>
                  <a:pt x="3213863" y="1429282"/>
                  <a:pt x="3176619" y="1473471"/>
                  <a:pt x="3130673" y="1473471"/>
                </a:cubicBezTo>
                <a:cubicBezTo>
                  <a:pt x="3084729" y="1473470"/>
                  <a:pt x="3047484" y="1429282"/>
                  <a:pt x="3047484" y="1374775"/>
                </a:cubicBezTo>
                <a:cubicBezTo>
                  <a:pt x="3047484" y="1320267"/>
                  <a:pt x="3084729" y="1276081"/>
                  <a:pt x="3130673" y="1276081"/>
                </a:cubicBezTo>
                <a:cubicBezTo>
                  <a:pt x="3153646" y="1276081"/>
                  <a:pt x="3174443" y="1287127"/>
                  <a:pt x="3189498" y="1304987"/>
                </a:cubicBezTo>
                <a:close/>
                <a:moveTo>
                  <a:pt x="2638892" y="818861"/>
                </a:moveTo>
                <a:cubicBezTo>
                  <a:pt x="2653947" y="836722"/>
                  <a:pt x="2663258" y="861396"/>
                  <a:pt x="2663258" y="888651"/>
                </a:cubicBezTo>
                <a:cubicBezTo>
                  <a:pt x="2663258" y="943156"/>
                  <a:pt x="2626016" y="987345"/>
                  <a:pt x="2580070" y="987345"/>
                </a:cubicBezTo>
                <a:cubicBezTo>
                  <a:pt x="2534126" y="987345"/>
                  <a:pt x="2496882" y="943156"/>
                  <a:pt x="2496881" y="888651"/>
                </a:cubicBezTo>
                <a:cubicBezTo>
                  <a:pt x="2496881" y="834144"/>
                  <a:pt x="2534126" y="789955"/>
                  <a:pt x="2580070" y="789955"/>
                </a:cubicBezTo>
                <a:cubicBezTo>
                  <a:pt x="2603043" y="789955"/>
                  <a:pt x="2623840" y="801001"/>
                  <a:pt x="2638892" y="818861"/>
                </a:cubicBezTo>
                <a:close/>
                <a:moveTo>
                  <a:pt x="2350789" y="545417"/>
                </a:moveTo>
                <a:cubicBezTo>
                  <a:pt x="2365843" y="563278"/>
                  <a:pt x="2375154" y="587950"/>
                  <a:pt x="2375155" y="615205"/>
                </a:cubicBezTo>
                <a:cubicBezTo>
                  <a:pt x="2375154" y="669710"/>
                  <a:pt x="2337910" y="713898"/>
                  <a:pt x="2291964" y="713898"/>
                </a:cubicBezTo>
                <a:cubicBezTo>
                  <a:pt x="2246018" y="713898"/>
                  <a:pt x="2208773" y="669712"/>
                  <a:pt x="2208775" y="615205"/>
                </a:cubicBezTo>
                <a:cubicBezTo>
                  <a:pt x="2208773" y="560697"/>
                  <a:pt x="2246018" y="516509"/>
                  <a:pt x="2291964" y="516509"/>
                </a:cubicBezTo>
                <a:cubicBezTo>
                  <a:pt x="2314937" y="516509"/>
                  <a:pt x="2335735" y="527557"/>
                  <a:pt x="2350789" y="545417"/>
                </a:cubicBezTo>
                <a:close/>
                <a:moveTo>
                  <a:pt x="3951413" y="1822650"/>
                </a:moveTo>
                <a:cubicBezTo>
                  <a:pt x="3966467" y="1840510"/>
                  <a:pt x="3975778" y="1865183"/>
                  <a:pt x="3975778" y="1892438"/>
                </a:cubicBezTo>
                <a:cubicBezTo>
                  <a:pt x="3975778" y="1946945"/>
                  <a:pt x="3938533" y="1991133"/>
                  <a:pt x="3892588" y="1991133"/>
                </a:cubicBezTo>
                <a:cubicBezTo>
                  <a:pt x="3846647" y="1991133"/>
                  <a:pt x="3809402" y="1946945"/>
                  <a:pt x="3809402" y="1892438"/>
                </a:cubicBezTo>
                <a:cubicBezTo>
                  <a:pt x="3809402" y="1837930"/>
                  <a:pt x="3846644" y="1793742"/>
                  <a:pt x="3892588" y="1793742"/>
                </a:cubicBezTo>
                <a:cubicBezTo>
                  <a:pt x="3915560" y="1793742"/>
                  <a:pt x="3936358" y="1804788"/>
                  <a:pt x="3951413" y="1822650"/>
                </a:cubicBezTo>
                <a:close/>
                <a:moveTo>
                  <a:pt x="3426386" y="1304985"/>
                </a:moveTo>
                <a:cubicBezTo>
                  <a:pt x="3441440" y="1322848"/>
                  <a:pt x="3450751" y="1347520"/>
                  <a:pt x="3450751" y="1374775"/>
                </a:cubicBezTo>
                <a:cubicBezTo>
                  <a:pt x="3450751" y="1429282"/>
                  <a:pt x="3413506" y="1473468"/>
                  <a:pt x="3367561" y="1473468"/>
                </a:cubicBezTo>
                <a:cubicBezTo>
                  <a:pt x="3321615" y="1473468"/>
                  <a:pt x="3284373" y="1429282"/>
                  <a:pt x="3284370" y="1374775"/>
                </a:cubicBezTo>
                <a:cubicBezTo>
                  <a:pt x="3284372" y="1320267"/>
                  <a:pt x="3321615" y="1276079"/>
                  <a:pt x="3367561" y="1276079"/>
                </a:cubicBezTo>
                <a:cubicBezTo>
                  <a:pt x="3390534" y="1276079"/>
                  <a:pt x="3411331" y="1287125"/>
                  <a:pt x="3426386" y="1304985"/>
                </a:cubicBezTo>
                <a:close/>
                <a:moveTo>
                  <a:pt x="2875783" y="720117"/>
                </a:moveTo>
                <a:cubicBezTo>
                  <a:pt x="2890837" y="737978"/>
                  <a:pt x="2900149" y="762650"/>
                  <a:pt x="2900148" y="789905"/>
                </a:cubicBezTo>
                <a:cubicBezTo>
                  <a:pt x="2900148" y="844412"/>
                  <a:pt x="2862903" y="888601"/>
                  <a:pt x="2816960" y="888601"/>
                </a:cubicBezTo>
                <a:cubicBezTo>
                  <a:pt x="2771014" y="888601"/>
                  <a:pt x="2733770" y="844412"/>
                  <a:pt x="2733769" y="789905"/>
                </a:cubicBezTo>
                <a:cubicBezTo>
                  <a:pt x="2733770" y="735397"/>
                  <a:pt x="2771014" y="691211"/>
                  <a:pt x="2816960" y="691211"/>
                </a:cubicBezTo>
                <a:cubicBezTo>
                  <a:pt x="2839931" y="691211"/>
                  <a:pt x="2860728" y="702257"/>
                  <a:pt x="2875783" y="720117"/>
                </a:cubicBezTo>
                <a:close/>
                <a:moveTo>
                  <a:pt x="2510847" y="347929"/>
                </a:moveTo>
                <a:cubicBezTo>
                  <a:pt x="2525902" y="365790"/>
                  <a:pt x="2535213" y="390464"/>
                  <a:pt x="2535213" y="417717"/>
                </a:cubicBezTo>
                <a:cubicBezTo>
                  <a:pt x="2535215" y="472224"/>
                  <a:pt x="2497968" y="516413"/>
                  <a:pt x="2452025" y="516413"/>
                </a:cubicBezTo>
                <a:cubicBezTo>
                  <a:pt x="2406079" y="516413"/>
                  <a:pt x="2368834" y="472224"/>
                  <a:pt x="2368834" y="417717"/>
                </a:cubicBezTo>
                <a:cubicBezTo>
                  <a:pt x="2368834" y="363212"/>
                  <a:pt x="2406079" y="319023"/>
                  <a:pt x="2452025" y="319023"/>
                </a:cubicBezTo>
                <a:cubicBezTo>
                  <a:pt x="2474995" y="319023"/>
                  <a:pt x="2495793" y="330069"/>
                  <a:pt x="2510847" y="347929"/>
                </a:cubicBezTo>
                <a:close/>
                <a:moveTo>
                  <a:pt x="3637665" y="1289793"/>
                </a:moveTo>
                <a:cubicBezTo>
                  <a:pt x="3652719" y="1307654"/>
                  <a:pt x="3662028" y="1332328"/>
                  <a:pt x="3662030" y="1359583"/>
                </a:cubicBezTo>
                <a:cubicBezTo>
                  <a:pt x="3662030" y="1414091"/>
                  <a:pt x="3624788" y="1458277"/>
                  <a:pt x="3578842" y="1458277"/>
                </a:cubicBezTo>
                <a:cubicBezTo>
                  <a:pt x="3532899" y="1458277"/>
                  <a:pt x="3495651" y="1414091"/>
                  <a:pt x="3495651" y="1359583"/>
                </a:cubicBezTo>
                <a:cubicBezTo>
                  <a:pt x="3495649" y="1305076"/>
                  <a:pt x="3532896" y="1260888"/>
                  <a:pt x="3578840" y="1260888"/>
                </a:cubicBezTo>
                <a:cubicBezTo>
                  <a:pt x="3601812" y="1260888"/>
                  <a:pt x="3622610" y="1271933"/>
                  <a:pt x="3637665" y="1289793"/>
                </a:cubicBezTo>
                <a:close/>
                <a:moveTo>
                  <a:pt x="4101314" y="1681397"/>
                </a:moveTo>
                <a:cubicBezTo>
                  <a:pt x="4116366" y="1699257"/>
                  <a:pt x="4125677" y="1723929"/>
                  <a:pt x="4125677" y="1751184"/>
                </a:cubicBezTo>
                <a:cubicBezTo>
                  <a:pt x="4125680" y="1805692"/>
                  <a:pt x="4088435" y="1849880"/>
                  <a:pt x="4042489" y="1849880"/>
                </a:cubicBezTo>
                <a:cubicBezTo>
                  <a:pt x="3996543" y="1849880"/>
                  <a:pt x="3959298" y="1805691"/>
                  <a:pt x="3959298" y="1751184"/>
                </a:cubicBezTo>
                <a:cubicBezTo>
                  <a:pt x="3959298" y="1696676"/>
                  <a:pt x="3996543" y="1652488"/>
                  <a:pt x="4042489" y="1652488"/>
                </a:cubicBezTo>
                <a:cubicBezTo>
                  <a:pt x="4065462" y="1652488"/>
                  <a:pt x="4086259" y="1663534"/>
                  <a:pt x="4101314" y="1681397"/>
                </a:cubicBezTo>
                <a:close/>
                <a:moveTo>
                  <a:pt x="3112668" y="644161"/>
                </a:moveTo>
                <a:cubicBezTo>
                  <a:pt x="3127725" y="662022"/>
                  <a:pt x="3137036" y="686694"/>
                  <a:pt x="3137034" y="713949"/>
                </a:cubicBezTo>
                <a:cubicBezTo>
                  <a:pt x="3137034" y="768459"/>
                  <a:pt x="3099789" y="812642"/>
                  <a:pt x="3053843" y="812642"/>
                </a:cubicBezTo>
                <a:cubicBezTo>
                  <a:pt x="3007902" y="812642"/>
                  <a:pt x="2970655" y="768456"/>
                  <a:pt x="2970655" y="713949"/>
                </a:cubicBezTo>
                <a:cubicBezTo>
                  <a:pt x="2970657" y="659441"/>
                  <a:pt x="3007900" y="615253"/>
                  <a:pt x="3053843" y="615253"/>
                </a:cubicBezTo>
                <a:cubicBezTo>
                  <a:pt x="3076816" y="615253"/>
                  <a:pt x="3097614" y="626299"/>
                  <a:pt x="3112668" y="644161"/>
                </a:cubicBezTo>
                <a:close/>
                <a:moveTo>
                  <a:pt x="2677310" y="203609"/>
                </a:moveTo>
                <a:cubicBezTo>
                  <a:pt x="2692361" y="221472"/>
                  <a:pt x="2701673" y="246144"/>
                  <a:pt x="2701673" y="273399"/>
                </a:cubicBezTo>
                <a:cubicBezTo>
                  <a:pt x="2701673" y="327906"/>
                  <a:pt x="2664433" y="372095"/>
                  <a:pt x="2618485" y="372095"/>
                </a:cubicBezTo>
                <a:cubicBezTo>
                  <a:pt x="2572541" y="372095"/>
                  <a:pt x="2535294" y="327906"/>
                  <a:pt x="2535294" y="273399"/>
                </a:cubicBezTo>
                <a:cubicBezTo>
                  <a:pt x="2535294" y="218891"/>
                  <a:pt x="2572541" y="174703"/>
                  <a:pt x="2618485" y="174703"/>
                </a:cubicBezTo>
                <a:cubicBezTo>
                  <a:pt x="2641457" y="174703"/>
                  <a:pt x="2662255" y="185749"/>
                  <a:pt x="2677310" y="203609"/>
                </a:cubicBezTo>
                <a:close/>
                <a:moveTo>
                  <a:pt x="3861747" y="1229029"/>
                </a:moveTo>
                <a:cubicBezTo>
                  <a:pt x="3876801" y="1246889"/>
                  <a:pt x="3886112" y="1271561"/>
                  <a:pt x="3886112" y="1298816"/>
                </a:cubicBezTo>
                <a:cubicBezTo>
                  <a:pt x="3886112" y="1353326"/>
                  <a:pt x="3848868" y="1397514"/>
                  <a:pt x="3802924" y="1397514"/>
                </a:cubicBezTo>
                <a:cubicBezTo>
                  <a:pt x="3756978" y="1397515"/>
                  <a:pt x="3719734" y="1353326"/>
                  <a:pt x="3719734" y="1298816"/>
                </a:cubicBezTo>
                <a:cubicBezTo>
                  <a:pt x="3719734" y="1244309"/>
                  <a:pt x="3756978" y="1200120"/>
                  <a:pt x="3802924" y="1200120"/>
                </a:cubicBezTo>
                <a:cubicBezTo>
                  <a:pt x="3825895" y="1200120"/>
                  <a:pt x="3846692" y="1211166"/>
                  <a:pt x="3861747" y="1229029"/>
                </a:cubicBezTo>
                <a:close/>
                <a:moveTo>
                  <a:pt x="4170217" y="1462336"/>
                </a:moveTo>
                <a:cubicBezTo>
                  <a:pt x="4185272" y="1480196"/>
                  <a:pt x="4194584" y="1504871"/>
                  <a:pt x="4194584" y="1532126"/>
                </a:cubicBezTo>
                <a:cubicBezTo>
                  <a:pt x="4194581" y="1586633"/>
                  <a:pt x="4157336" y="1630819"/>
                  <a:pt x="4111395" y="1630819"/>
                </a:cubicBezTo>
                <a:cubicBezTo>
                  <a:pt x="4065447" y="1630819"/>
                  <a:pt x="4028202" y="1586633"/>
                  <a:pt x="4028204" y="1532126"/>
                </a:cubicBezTo>
                <a:cubicBezTo>
                  <a:pt x="4028202" y="1477616"/>
                  <a:pt x="4065447" y="1433430"/>
                  <a:pt x="4111392" y="1433430"/>
                </a:cubicBezTo>
                <a:cubicBezTo>
                  <a:pt x="4134363" y="1433430"/>
                  <a:pt x="4155163" y="1444476"/>
                  <a:pt x="4170217" y="1462336"/>
                </a:cubicBezTo>
                <a:close/>
                <a:moveTo>
                  <a:pt x="3317545" y="644161"/>
                </a:moveTo>
                <a:cubicBezTo>
                  <a:pt x="3332600" y="662022"/>
                  <a:pt x="3341911" y="686694"/>
                  <a:pt x="3341914" y="713949"/>
                </a:cubicBezTo>
                <a:cubicBezTo>
                  <a:pt x="3341911" y="768456"/>
                  <a:pt x="3304666" y="812642"/>
                  <a:pt x="3258720" y="812642"/>
                </a:cubicBezTo>
                <a:cubicBezTo>
                  <a:pt x="3212777" y="812642"/>
                  <a:pt x="3175532" y="768459"/>
                  <a:pt x="3175535" y="713949"/>
                </a:cubicBezTo>
                <a:cubicBezTo>
                  <a:pt x="3175532" y="659441"/>
                  <a:pt x="3212777" y="615253"/>
                  <a:pt x="3258720" y="615253"/>
                </a:cubicBezTo>
                <a:cubicBezTo>
                  <a:pt x="3281694" y="615253"/>
                  <a:pt x="3302491" y="626299"/>
                  <a:pt x="3317545" y="644161"/>
                </a:cubicBezTo>
                <a:close/>
                <a:moveTo>
                  <a:pt x="3516019" y="651756"/>
                </a:moveTo>
                <a:cubicBezTo>
                  <a:pt x="3531073" y="669616"/>
                  <a:pt x="3540384" y="694288"/>
                  <a:pt x="3540384" y="721543"/>
                </a:cubicBezTo>
                <a:cubicBezTo>
                  <a:pt x="3540384" y="776053"/>
                  <a:pt x="3503139" y="820239"/>
                  <a:pt x="3457196" y="820239"/>
                </a:cubicBezTo>
                <a:cubicBezTo>
                  <a:pt x="3411250" y="820239"/>
                  <a:pt x="3374003" y="776053"/>
                  <a:pt x="3374003" y="721543"/>
                </a:cubicBezTo>
                <a:cubicBezTo>
                  <a:pt x="3374003" y="667036"/>
                  <a:pt x="3411253" y="622850"/>
                  <a:pt x="3457194" y="622850"/>
                </a:cubicBezTo>
                <a:cubicBezTo>
                  <a:pt x="3480166" y="622850"/>
                  <a:pt x="3500964" y="633896"/>
                  <a:pt x="3516019" y="651756"/>
                </a:cubicBezTo>
                <a:close/>
                <a:moveTo>
                  <a:pt x="4073026" y="1137882"/>
                </a:moveTo>
                <a:cubicBezTo>
                  <a:pt x="4088080" y="1155742"/>
                  <a:pt x="4097391" y="1180414"/>
                  <a:pt x="4097391" y="1207669"/>
                </a:cubicBezTo>
                <a:cubicBezTo>
                  <a:pt x="4097391" y="1262176"/>
                  <a:pt x="4060144" y="1306365"/>
                  <a:pt x="4014201" y="1306365"/>
                </a:cubicBezTo>
                <a:cubicBezTo>
                  <a:pt x="3968255" y="1306365"/>
                  <a:pt x="3931012" y="1262176"/>
                  <a:pt x="3931012" y="1207669"/>
                </a:cubicBezTo>
                <a:cubicBezTo>
                  <a:pt x="3931012" y="1153161"/>
                  <a:pt x="3968255" y="1108975"/>
                  <a:pt x="4014201" y="1108973"/>
                </a:cubicBezTo>
                <a:cubicBezTo>
                  <a:pt x="4037174" y="1108973"/>
                  <a:pt x="4057969" y="1120021"/>
                  <a:pt x="4073026" y="1137882"/>
                </a:cubicBezTo>
                <a:close/>
                <a:moveTo>
                  <a:pt x="2894990" y="82077"/>
                </a:moveTo>
                <a:cubicBezTo>
                  <a:pt x="2910045" y="99940"/>
                  <a:pt x="2919356" y="124612"/>
                  <a:pt x="2919356" y="151867"/>
                </a:cubicBezTo>
                <a:cubicBezTo>
                  <a:pt x="2919356" y="206377"/>
                  <a:pt x="2882108" y="250563"/>
                  <a:pt x="2836165" y="250563"/>
                </a:cubicBezTo>
                <a:cubicBezTo>
                  <a:pt x="2790224" y="250565"/>
                  <a:pt x="2752977" y="206377"/>
                  <a:pt x="2752977" y="151870"/>
                </a:cubicBezTo>
                <a:cubicBezTo>
                  <a:pt x="2752977" y="97359"/>
                  <a:pt x="2790222" y="53171"/>
                  <a:pt x="2836168" y="53171"/>
                </a:cubicBezTo>
                <a:cubicBezTo>
                  <a:pt x="2859141" y="53171"/>
                  <a:pt x="2879936" y="64217"/>
                  <a:pt x="2894990" y="82077"/>
                </a:cubicBezTo>
                <a:close/>
                <a:moveTo>
                  <a:pt x="4253403" y="1250872"/>
                </a:moveTo>
                <a:cubicBezTo>
                  <a:pt x="4268457" y="1268733"/>
                  <a:pt x="4277769" y="1293407"/>
                  <a:pt x="4277769" y="1320662"/>
                </a:cubicBezTo>
                <a:cubicBezTo>
                  <a:pt x="4277769" y="1375170"/>
                  <a:pt x="4240527" y="1419358"/>
                  <a:pt x="4194586" y="1419358"/>
                </a:cubicBezTo>
                <a:cubicBezTo>
                  <a:pt x="4148637" y="1419355"/>
                  <a:pt x="4111392" y="1375169"/>
                  <a:pt x="4111393" y="1320662"/>
                </a:cubicBezTo>
                <a:cubicBezTo>
                  <a:pt x="4111392" y="1266152"/>
                  <a:pt x="4148637" y="1221966"/>
                  <a:pt x="4194580" y="1221964"/>
                </a:cubicBezTo>
                <a:cubicBezTo>
                  <a:pt x="4217554" y="1221966"/>
                  <a:pt x="4238352" y="1233012"/>
                  <a:pt x="4253403" y="1250872"/>
                </a:cubicBezTo>
                <a:close/>
                <a:moveTo>
                  <a:pt x="3714494" y="659353"/>
                </a:moveTo>
                <a:cubicBezTo>
                  <a:pt x="3729546" y="677213"/>
                  <a:pt x="3738857" y="701887"/>
                  <a:pt x="3738857" y="729142"/>
                </a:cubicBezTo>
                <a:cubicBezTo>
                  <a:pt x="3738858" y="783650"/>
                  <a:pt x="3701618" y="827836"/>
                  <a:pt x="3655669" y="827836"/>
                </a:cubicBezTo>
                <a:cubicBezTo>
                  <a:pt x="3609723" y="827836"/>
                  <a:pt x="3572478" y="783650"/>
                  <a:pt x="3572478" y="729140"/>
                </a:cubicBezTo>
                <a:cubicBezTo>
                  <a:pt x="3572479" y="674632"/>
                  <a:pt x="3609726" y="630444"/>
                  <a:pt x="3655669" y="630447"/>
                </a:cubicBezTo>
                <a:cubicBezTo>
                  <a:pt x="3678642" y="630447"/>
                  <a:pt x="3699440" y="641492"/>
                  <a:pt x="3714494" y="659353"/>
                </a:cubicBezTo>
                <a:close/>
                <a:moveTo>
                  <a:pt x="3119072" y="28909"/>
                </a:moveTo>
                <a:cubicBezTo>
                  <a:pt x="3134127" y="46769"/>
                  <a:pt x="3143441" y="71441"/>
                  <a:pt x="3143440" y="98697"/>
                </a:cubicBezTo>
                <a:cubicBezTo>
                  <a:pt x="3143438" y="153207"/>
                  <a:pt x="3106193" y="197392"/>
                  <a:pt x="3060247" y="197392"/>
                </a:cubicBezTo>
                <a:cubicBezTo>
                  <a:pt x="3014304" y="197392"/>
                  <a:pt x="2977059" y="153207"/>
                  <a:pt x="2977062" y="98697"/>
                </a:cubicBezTo>
                <a:cubicBezTo>
                  <a:pt x="2977059" y="44189"/>
                  <a:pt x="3014304" y="0"/>
                  <a:pt x="3060247" y="1"/>
                </a:cubicBezTo>
                <a:cubicBezTo>
                  <a:pt x="3083218" y="1"/>
                  <a:pt x="3104018" y="11046"/>
                  <a:pt x="3119072" y="28909"/>
                </a:cubicBezTo>
                <a:close/>
                <a:moveTo>
                  <a:pt x="4260550" y="1016527"/>
                </a:moveTo>
                <a:cubicBezTo>
                  <a:pt x="4275604" y="1034387"/>
                  <a:pt x="4284915" y="1059062"/>
                  <a:pt x="4284915" y="1086317"/>
                </a:cubicBezTo>
                <a:cubicBezTo>
                  <a:pt x="4284915" y="1140824"/>
                  <a:pt x="4247668" y="1185013"/>
                  <a:pt x="4201725" y="1185013"/>
                </a:cubicBezTo>
                <a:cubicBezTo>
                  <a:pt x="4155781" y="1185013"/>
                  <a:pt x="4118536" y="1140824"/>
                  <a:pt x="4118536" y="1086317"/>
                </a:cubicBezTo>
                <a:cubicBezTo>
                  <a:pt x="4118536" y="1031807"/>
                  <a:pt x="4155783" y="987621"/>
                  <a:pt x="4201727" y="987621"/>
                </a:cubicBezTo>
                <a:cubicBezTo>
                  <a:pt x="4224697" y="987621"/>
                  <a:pt x="4245495" y="998666"/>
                  <a:pt x="4260550" y="1016527"/>
                </a:cubicBezTo>
                <a:close/>
                <a:moveTo>
                  <a:pt x="3938576" y="659353"/>
                </a:moveTo>
                <a:cubicBezTo>
                  <a:pt x="3953631" y="677213"/>
                  <a:pt x="3962942" y="701885"/>
                  <a:pt x="3962942" y="729140"/>
                </a:cubicBezTo>
                <a:cubicBezTo>
                  <a:pt x="3962942" y="783650"/>
                  <a:pt x="3925695" y="827836"/>
                  <a:pt x="3879751" y="827836"/>
                </a:cubicBezTo>
                <a:cubicBezTo>
                  <a:pt x="3833808" y="827836"/>
                  <a:pt x="3796563" y="783650"/>
                  <a:pt x="3796563" y="729142"/>
                </a:cubicBezTo>
                <a:cubicBezTo>
                  <a:pt x="3796563" y="674633"/>
                  <a:pt x="3833808" y="630444"/>
                  <a:pt x="3879751" y="630447"/>
                </a:cubicBezTo>
                <a:cubicBezTo>
                  <a:pt x="3902724" y="630447"/>
                  <a:pt x="3923519" y="641492"/>
                  <a:pt x="3938576" y="659353"/>
                </a:cubicBezTo>
                <a:close/>
                <a:moveTo>
                  <a:pt x="3349556" y="36506"/>
                </a:moveTo>
                <a:cubicBezTo>
                  <a:pt x="3364611" y="54366"/>
                  <a:pt x="3373922" y="79038"/>
                  <a:pt x="3373922" y="106293"/>
                </a:cubicBezTo>
                <a:cubicBezTo>
                  <a:pt x="3373922" y="160801"/>
                  <a:pt x="3336677" y="204989"/>
                  <a:pt x="3290731" y="204987"/>
                </a:cubicBezTo>
                <a:cubicBezTo>
                  <a:pt x="3244788" y="204989"/>
                  <a:pt x="3207543" y="160801"/>
                  <a:pt x="3207543" y="106293"/>
                </a:cubicBezTo>
                <a:cubicBezTo>
                  <a:pt x="3207543" y="51786"/>
                  <a:pt x="3244788" y="7597"/>
                  <a:pt x="3290731" y="7597"/>
                </a:cubicBezTo>
                <a:cubicBezTo>
                  <a:pt x="3313704" y="7597"/>
                  <a:pt x="3334502" y="18643"/>
                  <a:pt x="3349556" y="36506"/>
                </a:cubicBezTo>
                <a:close/>
                <a:moveTo>
                  <a:pt x="4297101" y="819135"/>
                </a:moveTo>
                <a:lnTo>
                  <a:pt x="4311145" y="843849"/>
                </a:lnTo>
                <a:lnTo>
                  <a:pt x="4307850" y="860902"/>
                </a:lnTo>
                <a:cubicBezTo>
                  <a:pt x="4307179" y="880457"/>
                  <a:pt x="4310149" y="899058"/>
                  <a:pt x="4316977" y="915303"/>
                </a:cubicBezTo>
                <a:cubicBezTo>
                  <a:pt x="4308565" y="957166"/>
                  <a:pt x="4276419" y="987621"/>
                  <a:pt x="4238275" y="987621"/>
                </a:cubicBezTo>
                <a:cubicBezTo>
                  <a:pt x="4192332" y="987621"/>
                  <a:pt x="4155087" y="943432"/>
                  <a:pt x="4155087" y="888925"/>
                </a:cubicBezTo>
                <a:cubicBezTo>
                  <a:pt x="4155087" y="834415"/>
                  <a:pt x="4192332" y="790229"/>
                  <a:pt x="4238275" y="790229"/>
                </a:cubicBezTo>
                <a:cubicBezTo>
                  <a:pt x="4261249" y="790229"/>
                  <a:pt x="4282046" y="801275"/>
                  <a:pt x="4297101" y="819135"/>
                </a:cubicBezTo>
                <a:close/>
                <a:moveTo>
                  <a:pt x="4156254" y="636564"/>
                </a:moveTo>
                <a:cubicBezTo>
                  <a:pt x="4171309" y="654427"/>
                  <a:pt x="4180620" y="679099"/>
                  <a:pt x="4180620" y="706354"/>
                </a:cubicBezTo>
                <a:cubicBezTo>
                  <a:pt x="4180620" y="760862"/>
                  <a:pt x="4143375" y="805048"/>
                  <a:pt x="4097429" y="805048"/>
                </a:cubicBezTo>
                <a:cubicBezTo>
                  <a:pt x="4051486" y="805048"/>
                  <a:pt x="4014241" y="760862"/>
                  <a:pt x="4014241" y="706354"/>
                </a:cubicBezTo>
                <a:cubicBezTo>
                  <a:pt x="4014241" y="651847"/>
                  <a:pt x="4051489" y="607658"/>
                  <a:pt x="4097429" y="607658"/>
                </a:cubicBezTo>
                <a:cubicBezTo>
                  <a:pt x="4120402" y="607658"/>
                  <a:pt x="4141200" y="618704"/>
                  <a:pt x="4156254" y="636564"/>
                </a:cubicBezTo>
                <a:close/>
                <a:moveTo>
                  <a:pt x="3592846" y="89674"/>
                </a:moveTo>
                <a:cubicBezTo>
                  <a:pt x="3607898" y="107534"/>
                  <a:pt x="3617211" y="132209"/>
                  <a:pt x="3617211" y="159464"/>
                </a:cubicBezTo>
                <a:cubicBezTo>
                  <a:pt x="3617209" y="213971"/>
                  <a:pt x="3579966" y="258157"/>
                  <a:pt x="3534023" y="258157"/>
                </a:cubicBezTo>
                <a:cubicBezTo>
                  <a:pt x="3488077" y="258157"/>
                  <a:pt x="3450833" y="213971"/>
                  <a:pt x="3450833" y="159464"/>
                </a:cubicBezTo>
                <a:cubicBezTo>
                  <a:pt x="3450832" y="104954"/>
                  <a:pt x="3488077" y="60768"/>
                  <a:pt x="3534023" y="60768"/>
                </a:cubicBezTo>
                <a:cubicBezTo>
                  <a:pt x="3556994" y="60768"/>
                  <a:pt x="3577791" y="71814"/>
                  <a:pt x="3592846" y="89674"/>
                </a:cubicBezTo>
                <a:close/>
                <a:moveTo>
                  <a:pt x="3810526" y="165630"/>
                </a:moveTo>
                <a:cubicBezTo>
                  <a:pt x="3825581" y="183490"/>
                  <a:pt x="3834892" y="208165"/>
                  <a:pt x="3834892" y="235417"/>
                </a:cubicBezTo>
                <a:cubicBezTo>
                  <a:pt x="3834892" y="289927"/>
                  <a:pt x="3797647" y="334113"/>
                  <a:pt x="3751704" y="334113"/>
                </a:cubicBezTo>
                <a:cubicBezTo>
                  <a:pt x="3705760" y="334113"/>
                  <a:pt x="3668513" y="289927"/>
                  <a:pt x="3668513" y="235417"/>
                </a:cubicBezTo>
                <a:cubicBezTo>
                  <a:pt x="3668513" y="180912"/>
                  <a:pt x="3705760" y="136724"/>
                  <a:pt x="3751704" y="136724"/>
                </a:cubicBezTo>
                <a:cubicBezTo>
                  <a:pt x="3774674" y="136724"/>
                  <a:pt x="3795472" y="147770"/>
                  <a:pt x="3810526" y="165630"/>
                </a:cubicBezTo>
                <a:close/>
                <a:moveTo>
                  <a:pt x="4336594" y="570335"/>
                </a:moveTo>
                <a:cubicBezTo>
                  <a:pt x="4350587" y="586934"/>
                  <a:pt x="4359618" y="609421"/>
                  <a:pt x="4358992" y="634483"/>
                </a:cubicBezTo>
                <a:lnTo>
                  <a:pt x="4358539" y="647058"/>
                </a:lnTo>
                <a:cubicBezTo>
                  <a:pt x="4357696" y="698401"/>
                  <a:pt x="4321712" y="738818"/>
                  <a:pt x="4277771" y="738818"/>
                </a:cubicBezTo>
                <a:cubicBezTo>
                  <a:pt x="4231823" y="738818"/>
                  <a:pt x="4194581" y="694632"/>
                  <a:pt x="4194580" y="640122"/>
                </a:cubicBezTo>
                <a:cubicBezTo>
                  <a:pt x="4194581" y="585615"/>
                  <a:pt x="4231825" y="541426"/>
                  <a:pt x="4277769" y="541426"/>
                </a:cubicBezTo>
                <a:cubicBezTo>
                  <a:pt x="4300742" y="541427"/>
                  <a:pt x="4321540" y="552472"/>
                  <a:pt x="4336594" y="570335"/>
                </a:cubicBezTo>
                <a:close/>
                <a:moveTo>
                  <a:pt x="4002598" y="196015"/>
                </a:moveTo>
                <a:cubicBezTo>
                  <a:pt x="4017652" y="213875"/>
                  <a:pt x="4026963" y="238547"/>
                  <a:pt x="4026963" y="265802"/>
                </a:cubicBezTo>
                <a:cubicBezTo>
                  <a:pt x="4026963" y="320310"/>
                  <a:pt x="3989718" y="364498"/>
                  <a:pt x="3943775" y="364498"/>
                </a:cubicBezTo>
                <a:cubicBezTo>
                  <a:pt x="3897832" y="364498"/>
                  <a:pt x="3860584" y="320310"/>
                  <a:pt x="3860584" y="265802"/>
                </a:cubicBezTo>
                <a:cubicBezTo>
                  <a:pt x="3860584" y="211295"/>
                  <a:pt x="3897832" y="167109"/>
                  <a:pt x="3943775" y="167109"/>
                </a:cubicBezTo>
                <a:cubicBezTo>
                  <a:pt x="3966746" y="167109"/>
                  <a:pt x="3987543" y="178155"/>
                  <a:pt x="4002598" y="196015"/>
                </a:cubicBezTo>
                <a:close/>
                <a:moveTo>
                  <a:pt x="4188268" y="211206"/>
                </a:moveTo>
                <a:cubicBezTo>
                  <a:pt x="4203322" y="229066"/>
                  <a:pt x="4212634" y="253738"/>
                  <a:pt x="4212633" y="280993"/>
                </a:cubicBezTo>
                <a:cubicBezTo>
                  <a:pt x="4212636" y="335501"/>
                  <a:pt x="4175386" y="379687"/>
                  <a:pt x="4129443" y="379687"/>
                </a:cubicBezTo>
                <a:cubicBezTo>
                  <a:pt x="4083499" y="379687"/>
                  <a:pt x="4046257" y="335501"/>
                  <a:pt x="4046254" y="280993"/>
                </a:cubicBezTo>
                <a:cubicBezTo>
                  <a:pt x="4046254" y="226486"/>
                  <a:pt x="4083497" y="182298"/>
                  <a:pt x="4129443" y="182297"/>
                </a:cubicBezTo>
                <a:cubicBezTo>
                  <a:pt x="4152415" y="182297"/>
                  <a:pt x="4173211" y="193343"/>
                  <a:pt x="4188268" y="211206"/>
                </a:cubicBezTo>
                <a:close/>
                <a:moveTo>
                  <a:pt x="4356541" y="347329"/>
                </a:moveTo>
                <a:cubicBezTo>
                  <a:pt x="4363996" y="356172"/>
                  <a:pt x="4370040" y="366683"/>
                  <a:pt x="4368141" y="380553"/>
                </a:cubicBezTo>
                <a:lnTo>
                  <a:pt x="4365201" y="462100"/>
                </a:lnTo>
                <a:cubicBezTo>
                  <a:pt x="4356503" y="495139"/>
                  <a:pt x="4329147" y="515812"/>
                  <a:pt x="4297719" y="515812"/>
                </a:cubicBezTo>
                <a:cubicBezTo>
                  <a:pt x="4251773" y="515812"/>
                  <a:pt x="4214528" y="471627"/>
                  <a:pt x="4214528" y="417119"/>
                </a:cubicBezTo>
                <a:cubicBezTo>
                  <a:pt x="4214528" y="362609"/>
                  <a:pt x="4251773" y="318421"/>
                  <a:pt x="4297719" y="318421"/>
                </a:cubicBezTo>
                <a:cubicBezTo>
                  <a:pt x="4320691" y="318421"/>
                  <a:pt x="4341489" y="329469"/>
                  <a:pt x="4356541" y="347329"/>
                </a:cubicBezTo>
                <a:close/>
              </a:path>
            </a:pathLst>
          </a:custGeom>
          <a:gradFill rotWithShape="1">
            <a:gsLst>
              <a:gs pos="0">
                <a:srgbClr val="31B6FD">
                  <a:tint val="75000"/>
                  <a:shade val="85000"/>
                  <a:satMod val="230000"/>
                </a:srgbClr>
              </a:gs>
              <a:gs pos="25000">
                <a:srgbClr val="31B6FD">
                  <a:tint val="90000"/>
                  <a:shade val="70000"/>
                  <a:satMod val="220000"/>
                </a:srgbClr>
              </a:gs>
              <a:gs pos="50000">
                <a:srgbClr val="31B6FD">
                  <a:tint val="90000"/>
                  <a:shade val="58000"/>
                  <a:satMod val="225000"/>
                </a:srgbClr>
              </a:gs>
              <a:gs pos="65000">
                <a:srgbClr val="31B6FD">
                  <a:tint val="90000"/>
                  <a:shade val="58000"/>
                  <a:satMod val="225000"/>
                </a:srgbClr>
              </a:gs>
              <a:gs pos="80000">
                <a:srgbClr val="31B6FD">
                  <a:tint val="90000"/>
                  <a:shade val="69000"/>
                  <a:satMod val="220000"/>
                </a:srgbClr>
              </a:gs>
              <a:gs pos="100000">
                <a:srgbClr val="31B6FD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31B6FD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1" name="101 Elipse"/>
          <p:cNvSpPr/>
          <p:nvPr/>
        </p:nvSpPr>
        <p:spPr>
          <a:xfrm rot="1191867" flipH="1" flipV="1">
            <a:off x="284968" y="3528703"/>
            <a:ext cx="2637161" cy="1129679"/>
          </a:xfrm>
          <a:custGeom>
            <a:avLst/>
            <a:gdLst/>
            <a:ahLst/>
            <a:cxnLst/>
            <a:rect l="l" t="t" r="r" b="b"/>
            <a:pathLst>
              <a:path w="4368493" h="5280079">
                <a:moveTo>
                  <a:pt x="142016" y="5111596"/>
                </a:moveTo>
                <a:cubicBezTo>
                  <a:pt x="157068" y="5129456"/>
                  <a:pt x="166379" y="5154128"/>
                  <a:pt x="166379" y="5181383"/>
                </a:cubicBezTo>
                <a:cubicBezTo>
                  <a:pt x="166379" y="5235890"/>
                  <a:pt x="129136" y="5280079"/>
                  <a:pt x="83191" y="5280079"/>
                </a:cubicBezTo>
                <a:cubicBezTo>
                  <a:pt x="37245" y="5280079"/>
                  <a:pt x="0" y="5235890"/>
                  <a:pt x="0" y="5181383"/>
                </a:cubicBezTo>
                <a:cubicBezTo>
                  <a:pt x="0" y="5126875"/>
                  <a:pt x="37245" y="5082690"/>
                  <a:pt x="83191" y="5082690"/>
                </a:cubicBezTo>
                <a:cubicBezTo>
                  <a:pt x="106164" y="5082690"/>
                  <a:pt x="126961" y="5093736"/>
                  <a:pt x="142016" y="5111596"/>
                </a:cubicBezTo>
                <a:close/>
                <a:moveTo>
                  <a:pt x="257255" y="4921702"/>
                </a:moveTo>
                <a:cubicBezTo>
                  <a:pt x="272310" y="4939565"/>
                  <a:pt x="281621" y="4964239"/>
                  <a:pt x="281621" y="4991492"/>
                </a:cubicBezTo>
                <a:cubicBezTo>
                  <a:pt x="281621" y="5045999"/>
                  <a:pt x="244376" y="5090188"/>
                  <a:pt x="198433" y="5090188"/>
                </a:cubicBezTo>
                <a:cubicBezTo>
                  <a:pt x="152487" y="5090188"/>
                  <a:pt x="115242" y="5045999"/>
                  <a:pt x="115242" y="4991492"/>
                </a:cubicBezTo>
                <a:cubicBezTo>
                  <a:pt x="115242" y="4936984"/>
                  <a:pt x="152487" y="4892796"/>
                  <a:pt x="198432" y="4892796"/>
                </a:cubicBezTo>
                <a:cubicBezTo>
                  <a:pt x="221403" y="4892796"/>
                  <a:pt x="242201" y="4903842"/>
                  <a:pt x="257255" y="4921702"/>
                </a:cubicBezTo>
                <a:close/>
                <a:moveTo>
                  <a:pt x="346888" y="4686235"/>
                </a:moveTo>
                <a:cubicBezTo>
                  <a:pt x="361942" y="4704095"/>
                  <a:pt x="371254" y="4728767"/>
                  <a:pt x="371254" y="4756022"/>
                </a:cubicBezTo>
                <a:cubicBezTo>
                  <a:pt x="371254" y="4810532"/>
                  <a:pt x="334009" y="4854718"/>
                  <a:pt x="288066" y="4854718"/>
                </a:cubicBezTo>
                <a:cubicBezTo>
                  <a:pt x="242119" y="4854718"/>
                  <a:pt x="204875" y="4810529"/>
                  <a:pt x="204875" y="4756022"/>
                </a:cubicBezTo>
                <a:cubicBezTo>
                  <a:pt x="204875" y="4701514"/>
                  <a:pt x="242120" y="4657329"/>
                  <a:pt x="288065" y="4657329"/>
                </a:cubicBezTo>
                <a:cubicBezTo>
                  <a:pt x="311038" y="4657329"/>
                  <a:pt x="331833" y="4668375"/>
                  <a:pt x="346888" y="4686235"/>
                </a:cubicBezTo>
                <a:close/>
                <a:moveTo>
                  <a:pt x="449324" y="4458367"/>
                </a:moveTo>
                <a:cubicBezTo>
                  <a:pt x="464381" y="4476227"/>
                  <a:pt x="473692" y="4500899"/>
                  <a:pt x="473692" y="4528154"/>
                </a:cubicBezTo>
                <a:cubicBezTo>
                  <a:pt x="473692" y="4582664"/>
                  <a:pt x="436445" y="4626848"/>
                  <a:pt x="390501" y="4626848"/>
                </a:cubicBezTo>
                <a:cubicBezTo>
                  <a:pt x="344558" y="4626847"/>
                  <a:pt x="307313" y="4582664"/>
                  <a:pt x="307313" y="4528154"/>
                </a:cubicBezTo>
                <a:cubicBezTo>
                  <a:pt x="307313" y="4473647"/>
                  <a:pt x="344558" y="4429458"/>
                  <a:pt x="390502" y="4429458"/>
                </a:cubicBezTo>
                <a:cubicBezTo>
                  <a:pt x="413474" y="4429459"/>
                  <a:pt x="434270" y="4440507"/>
                  <a:pt x="449324" y="4458367"/>
                </a:cubicBezTo>
                <a:close/>
                <a:moveTo>
                  <a:pt x="564568" y="4245685"/>
                </a:moveTo>
                <a:cubicBezTo>
                  <a:pt x="579623" y="4263545"/>
                  <a:pt x="588934" y="4288217"/>
                  <a:pt x="588934" y="4315473"/>
                </a:cubicBezTo>
                <a:cubicBezTo>
                  <a:pt x="588934" y="4369980"/>
                  <a:pt x="551689" y="4414166"/>
                  <a:pt x="505743" y="4414166"/>
                </a:cubicBezTo>
                <a:cubicBezTo>
                  <a:pt x="459800" y="4414166"/>
                  <a:pt x="422555" y="4369980"/>
                  <a:pt x="422555" y="4315472"/>
                </a:cubicBezTo>
                <a:cubicBezTo>
                  <a:pt x="422555" y="4260965"/>
                  <a:pt x="459800" y="4216776"/>
                  <a:pt x="505743" y="4216777"/>
                </a:cubicBezTo>
                <a:cubicBezTo>
                  <a:pt x="528716" y="4216776"/>
                  <a:pt x="549514" y="4227823"/>
                  <a:pt x="564568" y="4245685"/>
                </a:cubicBezTo>
                <a:close/>
                <a:moveTo>
                  <a:pt x="692616" y="4055791"/>
                </a:moveTo>
                <a:cubicBezTo>
                  <a:pt x="707671" y="4073654"/>
                  <a:pt x="716982" y="4098326"/>
                  <a:pt x="716982" y="4125581"/>
                </a:cubicBezTo>
                <a:cubicBezTo>
                  <a:pt x="716982" y="4180089"/>
                  <a:pt x="679737" y="4224274"/>
                  <a:pt x="633791" y="4224274"/>
                </a:cubicBezTo>
                <a:cubicBezTo>
                  <a:pt x="587845" y="4224275"/>
                  <a:pt x="550603" y="4180088"/>
                  <a:pt x="550603" y="4125582"/>
                </a:cubicBezTo>
                <a:cubicBezTo>
                  <a:pt x="550603" y="4071074"/>
                  <a:pt x="587845" y="4026885"/>
                  <a:pt x="633791" y="4026886"/>
                </a:cubicBezTo>
                <a:cubicBezTo>
                  <a:pt x="656764" y="4026885"/>
                  <a:pt x="677562" y="4037931"/>
                  <a:pt x="692616" y="4055791"/>
                </a:cubicBezTo>
                <a:close/>
                <a:moveTo>
                  <a:pt x="827066" y="3827921"/>
                </a:moveTo>
                <a:cubicBezTo>
                  <a:pt x="842120" y="3845781"/>
                  <a:pt x="851431" y="3870453"/>
                  <a:pt x="851431" y="3897708"/>
                </a:cubicBezTo>
                <a:cubicBezTo>
                  <a:pt x="851431" y="3952215"/>
                  <a:pt x="814184" y="3996404"/>
                  <a:pt x="768241" y="3996404"/>
                </a:cubicBezTo>
                <a:cubicBezTo>
                  <a:pt x="722295" y="3996404"/>
                  <a:pt x="685052" y="3952218"/>
                  <a:pt x="685052" y="3897708"/>
                </a:cubicBezTo>
                <a:cubicBezTo>
                  <a:pt x="685050" y="3843201"/>
                  <a:pt x="722295" y="3799012"/>
                  <a:pt x="768240" y="3799012"/>
                </a:cubicBezTo>
                <a:cubicBezTo>
                  <a:pt x="791211" y="3799012"/>
                  <a:pt x="812011" y="3810058"/>
                  <a:pt x="827066" y="3827921"/>
                </a:cubicBezTo>
                <a:close/>
                <a:moveTo>
                  <a:pt x="961515" y="3630430"/>
                </a:moveTo>
                <a:cubicBezTo>
                  <a:pt x="976569" y="3648293"/>
                  <a:pt x="985880" y="3672965"/>
                  <a:pt x="985880" y="3700220"/>
                </a:cubicBezTo>
                <a:cubicBezTo>
                  <a:pt x="985881" y="3754725"/>
                  <a:pt x="948636" y="3798913"/>
                  <a:pt x="902690" y="3798913"/>
                </a:cubicBezTo>
                <a:cubicBezTo>
                  <a:pt x="856744" y="3798913"/>
                  <a:pt x="819499" y="3754727"/>
                  <a:pt x="819499" y="3700220"/>
                </a:cubicBezTo>
                <a:cubicBezTo>
                  <a:pt x="819499" y="3645712"/>
                  <a:pt x="856744" y="3601524"/>
                  <a:pt x="902690" y="3601524"/>
                </a:cubicBezTo>
                <a:cubicBezTo>
                  <a:pt x="925663" y="3601524"/>
                  <a:pt x="946460" y="3612570"/>
                  <a:pt x="961515" y="3630430"/>
                </a:cubicBezTo>
                <a:close/>
                <a:moveTo>
                  <a:pt x="898233" y="3332940"/>
                </a:moveTo>
                <a:cubicBezTo>
                  <a:pt x="913287" y="3350800"/>
                  <a:pt x="922598" y="3375474"/>
                  <a:pt x="922599" y="3402729"/>
                </a:cubicBezTo>
                <a:cubicBezTo>
                  <a:pt x="922599" y="3457237"/>
                  <a:pt x="885356" y="3501423"/>
                  <a:pt x="839408" y="3501423"/>
                </a:cubicBezTo>
                <a:cubicBezTo>
                  <a:pt x="793467" y="3501423"/>
                  <a:pt x="756220" y="3457237"/>
                  <a:pt x="756220" y="3402729"/>
                </a:cubicBezTo>
                <a:cubicBezTo>
                  <a:pt x="756220" y="3348219"/>
                  <a:pt x="793470" y="3304034"/>
                  <a:pt x="839410" y="3304031"/>
                </a:cubicBezTo>
                <a:cubicBezTo>
                  <a:pt x="862381" y="3304031"/>
                  <a:pt x="883178" y="3315077"/>
                  <a:pt x="898233" y="3332940"/>
                </a:cubicBezTo>
                <a:close/>
                <a:moveTo>
                  <a:pt x="1127975" y="3448136"/>
                </a:moveTo>
                <a:cubicBezTo>
                  <a:pt x="1143029" y="3465996"/>
                  <a:pt x="1152341" y="3490668"/>
                  <a:pt x="1152340" y="3517923"/>
                </a:cubicBezTo>
                <a:cubicBezTo>
                  <a:pt x="1152341" y="3572433"/>
                  <a:pt x="1115098" y="3616617"/>
                  <a:pt x="1069152" y="3616617"/>
                </a:cubicBezTo>
                <a:cubicBezTo>
                  <a:pt x="1023206" y="3616617"/>
                  <a:pt x="985962" y="3572433"/>
                  <a:pt x="985961" y="3517923"/>
                </a:cubicBezTo>
                <a:cubicBezTo>
                  <a:pt x="985962" y="3463416"/>
                  <a:pt x="1023206" y="3419227"/>
                  <a:pt x="1069152" y="3419227"/>
                </a:cubicBezTo>
                <a:cubicBezTo>
                  <a:pt x="1092125" y="3419227"/>
                  <a:pt x="1112923" y="3430273"/>
                  <a:pt x="1127975" y="3448136"/>
                </a:cubicBezTo>
                <a:close/>
                <a:moveTo>
                  <a:pt x="1044705" y="3135550"/>
                </a:moveTo>
                <a:cubicBezTo>
                  <a:pt x="1059760" y="3153411"/>
                  <a:pt x="1069071" y="3178083"/>
                  <a:pt x="1069071" y="3205337"/>
                </a:cubicBezTo>
                <a:cubicBezTo>
                  <a:pt x="1069071" y="3259845"/>
                  <a:pt x="1031824" y="3304034"/>
                  <a:pt x="985881" y="3304033"/>
                </a:cubicBezTo>
                <a:cubicBezTo>
                  <a:pt x="939937" y="3304033"/>
                  <a:pt x="902692" y="3259845"/>
                  <a:pt x="902692" y="3205335"/>
                </a:cubicBezTo>
                <a:cubicBezTo>
                  <a:pt x="902692" y="3150830"/>
                  <a:pt x="939937" y="3106641"/>
                  <a:pt x="985883" y="3106642"/>
                </a:cubicBezTo>
                <a:cubicBezTo>
                  <a:pt x="1008853" y="3106642"/>
                  <a:pt x="1029651" y="3117688"/>
                  <a:pt x="1044705" y="3135550"/>
                </a:cubicBezTo>
                <a:close/>
                <a:moveTo>
                  <a:pt x="1262426" y="3250643"/>
                </a:moveTo>
                <a:cubicBezTo>
                  <a:pt x="1277481" y="3268506"/>
                  <a:pt x="1286792" y="3293178"/>
                  <a:pt x="1286792" y="3320433"/>
                </a:cubicBezTo>
                <a:cubicBezTo>
                  <a:pt x="1286792" y="3374943"/>
                  <a:pt x="1249545" y="3419129"/>
                  <a:pt x="1203604" y="3419129"/>
                </a:cubicBezTo>
                <a:cubicBezTo>
                  <a:pt x="1157658" y="3419129"/>
                  <a:pt x="1120413" y="3374943"/>
                  <a:pt x="1120413" y="3320433"/>
                </a:cubicBezTo>
                <a:cubicBezTo>
                  <a:pt x="1120413" y="3265925"/>
                  <a:pt x="1157658" y="3221737"/>
                  <a:pt x="1203604" y="3221737"/>
                </a:cubicBezTo>
                <a:cubicBezTo>
                  <a:pt x="1226575" y="3221736"/>
                  <a:pt x="1247372" y="3232783"/>
                  <a:pt x="1262426" y="3250643"/>
                </a:cubicBezTo>
                <a:close/>
                <a:moveTo>
                  <a:pt x="1166351" y="2930463"/>
                </a:moveTo>
                <a:cubicBezTo>
                  <a:pt x="1181406" y="2948325"/>
                  <a:pt x="1190717" y="2972997"/>
                  <a:pt x="1190717" y="3000253"/>
                </a:cubicBezTo>
                <a:cubicBezTo>
                  <a:pt x="1190717" y="3054760"/>
                  <a:pt x="1153470" y="3098949"/>
                  <a:pt x="1107529" y="3098949"/>
                </a:cubicBezTo>
                <a:cubicBezTo>
                  <a:pt x="1061583" y="3098949"/>
                  <a:pt x="1024338" y="3054760"/>
                  <a:pt x="1024338" y="3000253"/>
                </a:cubicBezTo>
                <a:cubicBezTo>
                  <a:pt x="1024338" y="2945745"/>
                  <a:pt x="1061581" y="2901557"/>
                  <a:pt x="1107527" y="2901557"/>
                </a:cubicBezTo>
                <a:cubicBezTo>
                  <a:pt x="1130499" y="2901557"/>
                  <a:pt x="1151297" y="2912603"/>
                  <a:pt x="1166351" y="2930463"/>
                </a:cubicBezTo>
                <a:close/>
                <a:moveTo>
                  <a:pt x="1409679" y="3075945"/>
                </a:moveTo>
                <a:cubicBezTo>
                  <a:pt x="1424734" y="3093806"/>
                  <a:pt x="1434045" y="3118478"/>
                  <a:pt x="1434045" y="3145733"/>
                </a:cubicBezTo>
                <a:cubicBezTo>
                  <a:pt x="1434045" y="3200240"/>
                  <a:pt x="1396797" y="3244429"/>
                  <a:pt x="1350857" y="3244428"/>
                </a:cubicBezTo>
                <a:cubicBezTo>
                  <a:pt x="1304911" y="3244429"/>
                  <a:pt x="1267666" y="3200240"/>
                  <a:pt x="1267666" y="3145735"/>
                </a:cubicBezTo>
                <a:cubicBezTo>
                  <a:pt x="1267666" y="3091225"/>
                  <a:pt x="1304911" y="3047037"/>
                  <a:pt x="1350854" y="3047037"/>
                </a:cubicBezTo>
                <a:cubicBezTo>
                  <a:pt x="1373824" y="3047037"/>
                  <a:pt x="1394622" y="3058083"/>
                  <a:pt x="1409679" y="3075945"/>
                </a:cubicBezTo>
                <a:close/>
                <a:moveTo>
                  <a:pt x="1582543" y="2946816"/>
                </a:moveTo>
                <a:cubicBezTo>
                  <a:pt x="1597598" y="2964679"/>
                  <a:pt x="1606909" y="2989351"/>
                  <a:pt x="1606909" y="3016606"/>
                </a:cubicBezTo>
                <a:cubicBezTo>
                  <a:pt x="1606909" y="3071114"/>
                  <a:pt x="1569664" y="3115302"/>
                  <a:pt x="1523718" y="3115302"/>
                </a:cubicBezTo>
                <a:cubicBezTo>
                  <a:pt x="1477775" y="3115302"/>
                  <a:pt x="1440530" y="3071114"/>
                  <a:pt x="1440530" y="3016606"/>
                </a:cubicBezTo>
                <a:cubicBezTo>
                  <a:pt x="1440530" y="2962096"/>
                  <a:pt x="1477775" y="2917911"/>
                  <a:pt x="1523718" y="2917910"/>
                </a:cubicBezTo>
                <a:cubicBezTo>
                  <a:pt x="1546691" y="2917910"/>
                  <a:pt x="1567486" y="2928956"/>
                  <a:pt x="1582543" y="2946816"/>
                </a:cubicBezTo>
                <a:close/>
                <a:moveTo>
                  <a:pt x="1320008" y="2694998"/>
                </a:moveTo>
                <a:cubicBezTo>
                  <a:pt x="1335063" y="2712861"/>
                  <a:pt x="1344374" y="2737533"/>
                  <a:pt x="1344374" y="2764788"/>
                </a:cubicBezTo>
                <a:cubicBezTo>
                  <a:pt x="1344374" y="2819293"/>
                  <a:pt x="1307127" y="2863481"/>
                  <a:pt x="1261183" y="2863481"/>
                </a:cubicBezTo>
                <a:cubicBezTo>
                  <a:pt x="1215237" y="2863481"/>
                  <a:pt x="1177995" y="2819295"/>
                  <a:pt x="1177995" y="2764788"/>
                </a:cubicBezTo>
                <a:cubicBezTo>
                  <a:pt x="1177995" y="2710281"/>
                  <a:pt x="1215237" y="2666092"/>
                  <a:pt x="1261183" y="2666092"/>
                </a:cubicBezTo>
                <a:cubicBezTo>
                  <a:pt x="1284154" y="2666092"/>
                  <a:pt x="1304951" y="2677138"/>
                  <a:pt x="1320008" y="2694998"/>
                </a:cubicBezTo>
                <a:close/>
                <a:moveTo>
                  <a:pt x="1749003" y="2817688"/>
                </a:moveTo>
                <a:cubicBezTo>
                  <a:pt x="1764058" y="2835550"/>
                  <a:pt x="1773369" y="2860222"/>
                  <a:pt x="1773369" y="2887477"/>
                </a:cubicBezTo>
                <a:cubicBezTo>
                  <a:pt x="1773369" y="2941987"/>
                  <a:pt x="1736124" y="2986173"/>
                  <a:pt x="1690178" y="2986173"/>
                </a:cubicBezTo>
                <a:cubicBezTo>
                  <a:pt x="1644235" y="2986173"/>
                  <a:pt x="1606990" y="2941987"/>
                  <a:pt x="1606990" y="2887477"/>
                </a:cubicBezTo>
                <a:cubicBezTo>
                  <a:pt x="1606990" y="2832970"/>
                  <a:pt x="1644235" y="2788781"/>
                  <a:pt x="1690178" y="2788781"/>
                </a:cubicBezTo>
                <a:cubicBezTo>
                  <a:pt x="1713151" y="2788782"/>
                  <a:pt x="1733951" y="2799827"/>
                  <a:pt x="1749003" y="2817688"/>
                </a:cubicBezTo>
                <a:close/>
                <a:moveTo>
                  <a:pt x="1460862" y="2512701"/>
                </a:moveTo>
                <a:cubicBezTo>
                  <a:pt x="1475916" y="2530561"/>
                  <a:pt x="1485227" y="2555233"/>
                  <a:pt x="1485227" y="2582489"/>
                </a:cubicBezTo>
                <a:cubicBezTo>
                  <a:pt x="1485225" y="2636999"/>
                  <a:pt x="1447980" y="2681184"/>
                  <a:pt x="1402037" y="2681184"/>
                </a:cubicBezTo>
                <a:cubicBezTo>
                  <a:pt x="1356091" y="2681184"/>
                  <a:pt x="1318846" y="2636998"/>
                  <a:pt x="1318848" y="2582489"/>
                </a:cubicBezTo>
                <a:cubicBezTo>
                  <a:pt x="1318846" y="2527981"/>
                  <a:pt x="1356091" y="2483795"/>
                  <a:pt x="1402037" y="2483795"/>
                </a:cubicBezTo>
                <a:cubicBezTo>
                  <a:pt x="1425010" y="2483795"/>
                  <a:pt x="1445807" y="2494841"/>
                  <a:pt x="1460862" y="2512701"/>
                </a:cubicBezTo>
                <a:close/>
                <a:moveTo>
                  <a:pt x="1928269" y="2680967"/>
                </a:moveTo>
                <a:cubicBezTo>
                  <a:pt x="1943323" y="2698827"/>
                  <a:pt x="1952637" y="2723499"/>
                  <a:pt x="1952634" y="2750754"/>
                </a:cubicBezTo>
                <a:cubicBezTo>
                  <a:pt x="1952635" y="2805264"/>
                  <a:pt x="1915390" y="2849450"/>
                  <a:pt x="1869444" y="2849450"/>
                </a:cubicBezTo>
                <a:cubicBezTo>
                  <a:pt x="1823500" y="2849450"/>
                  <a:pt x="1786253" y="2805264"/>
                  <a:pt x="1786256" y="2750754"/>
                </a:cubicBezTo>
                <a:cubicBezTo>
                  <a:pt x="1786258" y="2696247"/>
                  <a:pt x="1823501" y="2652058"/>
                  <a:pt x="1869444" y="2652058"/>
                </a:cubicBezTo>
                <a:cubicBezTo>
                  <a:pt x="1892417" y="2652058"/>
                  <a:pt x="1913214" y="2663104"/>
                  <a:pt x="1928269" y="2680967"/>
                </a:cubicBezTo>
                <a:close/>
                <a:moveTo>
                  <a:pt x="1608114" y="2307619"/>
                </a:moveTo>
                <a:cubicBezTo>
                  <a:pt x="1623169" y="2325479"/>
                  <a:pt x="1632480" y="2350151"/>
                  <a:pt x="1632480" y="2377406"/>
                </a:cubicBezTo>
                <a:cubicBezTo>
                  <a:pt x="1632480" y="2431916"/>
                  <a:pt x="1595235" y="2476102"/>
                  <a:pt x="1549289" y="2476102"/>
                </a:cubicBezTo>
                <a:cubicBezTo>
                  <a:pt x="1503346" y="2476102"/>
                  <a:pt x="1466099" y="2431914"/>
                  <a:pt x="1466099" y="2377406"/>
                </a:cubicBezTo>
                <a:cubicBezTo>
                  <a:pt x="1466099" y="2322899"/>
                  <a:pt x="1503346" y="2278710"/>
                  <a:pt x="1549289" y="2278710"/>
                </a:cubicBezTo>
                <a:cubicBezTo>
                  <a:pt x="1572262" y="2278710"/>
                  <a:pt x="1593060" y="2289756"/>
                  <a:pt x="1608114" y="2307619"/>
                </a:cubicBezTo>
                <a:close/>
                <a:moveTo>
                  <a:pt x="1550495" y="2056960"/>
                </a:moveTo>
                <a:cubicBezTo>
                  <a:pt x="1565549" y="2074821"/>
                  <a:pt x="1574860" y="2099495"/>
                  <a:pt x="1574860" y="2126750"/>
                </a:cubicBezTo>
                <a:cubicBezTo>
                  <a:pt x="1574860" y="2181258"/>
                  <a:pt x="1537613" y="2225446"/>
                  <a:pt x="1491670" y="2225446"/>
                </a:cubicBezTo>
                <a:cubicBezTo>
                  <a:pt x="1445724" y="2225446"/>
                  <a:pt x="1408479" y="2181258"/>
                  <a:pt x="1408479" y="2126750"/>
                </a:cubicBezTo>
                <a:cubicBezTo>
                  <a:pt x="1408479" y="2072240"/>
                  <a:pt x="1445724" y="2028054"/>
                  <a:pt x="1491672" y="2028054"/>
                </a:cubicBezTo>
                <a:cubicBezTo>
                  <a:pt x="1514642" y="2028054"/>
                  <a:pt x="1535440" y="2039100"/>
                  <a:pt x="1550495" y="2056960"/>
                </a:cubicBezTo>
                <a:close/>
                <a:moveTo>
                  <a:pt x="2101133" y="2529052"/>
                </a:moveTo>
                <a:cubicBezTo>
                  <a:pt x="2116185" y="2546915"/>
                  <a:pt x="2125496" y="2571587"/>
                  <a:pt x="2125499" y="2598842"/>
                </a:cubicBezTo>
                <a:cubicBezTo>
                  <a:pt x="2125496" y="2653349"/>
                  <a:pt x="2088254" y="2697536"/>
                  <a:pt x="2042308" y="2697535"/>
                </a:cubicBezTo>
                <a:cubicBezTo>
                  <a:pt x="1996367" y="2697535"/>
                  <a:pt x="1959117" y="2653349"/>
                  <a:pt x="1959117" y="2598842"/>
                </a:cubicBezTo>
                <a:cubicBezTo>
                  <a:pt x="1959117" y="2544335"/>
                  <a:pt x="1996365" y="2500146"/>
                  <a:pt x="2042308" y="2500146"/>
                </a:cubicBezTo>
                <a:cubicBezTo>
                  <a:pt x="2065281" y="2500146"/>
                  <a:pt x="2086078" y="2511192"/>
                  <a:pt x="2101133" y="2529052"/>
                </a:cubicBezTo>
                <a:close/>
                <a:moveTo>
                  <a:pt x="1768173" y="2110131"/>
                </a:moveTo>
                <a:cubicBezTo>
                  <a:pt x="1783227" y="2127991"/>
                  <a:pt x="1792538" y="2152663"/>
                  <a:pt x="1792538" y="2179918"/>
                </a:cubicBezTo>
                <a:cubicBezTo>
                  <a:pt x="1792538" y="2234426"/>
                  <a:pt x="1755293" y="2278614"/>
                  <a:pt x="1709350" y="2278614"/>
                </a:cubicBezTo>
                <a:cubicBezTo>
                  <a:pt x="1663404" y="2278614"/>
                  <a:pt x="1626159" y="2234426"/>
                  <a:pt x="1626159" y="2179918"/>
                </a:cubicBezTo>
                <a:cubicBezTo>
                  <a:pt x="1626159" y="2125408"/>
                  <a:pt x="1663404" y="2081225"/>
                  <a:pt x="1709350" y="2081225"/>
                </a:cubicBezTo>
                <a:cubicBezTo>
                  <a:pt x="1732323" y="2081224"/>
                  <a:pt x="1753118" y="2092270"/>
                  <a:pt x="1768173" y="2110131"/>
                </a:cubicBezTo>
                <a:close/>
                <a:moveTo>
                  <a:pt x="2286803" y="2422711"/>
                </a:moveTo>
                <a:cubicBezTo>
                  <a:pt x="2301855" y="2440574"/>
                  <a:pt x="2311166" y="2465246"/>
                  <a:pt x="2311166" y="2492501"/>
                </a:cubicBezTo>
                <a:cubicBezTo>
                  <a:pt x="2311166" y="2547009"/>
                  <a:pt x="2273921" y="2591197"/>
                  <a:pt x="2227978" y="2591197"/>
                </a:cubicBezTo>
                <a:cubicBezTo>
                  <a:pt x="2182032" y="2591197"/>
                  <a:pt x="2144787" y="2547009"/>
                  <a:pt x="2144787" y="2492501"/>
                </a:cubicBezTo>
                <a:cubicBezTo>
                  <a:pt x="2144787" y="2437994"/>
                  <a:pt x="2182032" y="2393805"/>
                  <a:pt x="2227978" y="2393805"/>
                </a:cubicBezTo>
                <a:cubicBezTo>
                  <a:pt x="2250951" y="2393805"/>
                  <a:pt x="2271748" y="2404851"/>
                  <a:pt x="2286803" y="2422711"/>
                </a:cubicBezTo>
                <a:close/>
                <a:moveTo>
                  <a:pt x="1691343" y="1874661"/>
                </a:moveTo>
                <a:cubicBezTo>
                  <a:pt x="1706397" y="1892524"/>
                  <a:pt x="1715709" y="1917196"/>
                  <a:pt x="1715709" y="1944451"/>
                </a:cubicBezTo>
                <a:cubicBezTo>
                  <a:pt x="1715709" y="1998958"/>
                  <a:pt x="1678466" y="2043147"/>
                  <a:pt x="1632521" y="2043147"/>
                </a:cubicBezTo>
                <a:cubicBezTo>
                  <a:pt x="1586577" y="2043147"/>
                  <a:pt x="1549330" y="1998958"/>
                  <a:pt x="1549330" y="1944451"/>
                </a:cubicBezTo>
                <a:cubicBezTo>
                  <a:pt x="1549330" y="1889943"/>
                  <a:pt x="1586577" y="1845755"/>
                  <a:pt x="1632520" y="1845755"/>
                </a:cubicBezTo>
                <a:cubicBezTo>
                  <a:pt x="1655493" y="1845755"/>
                  <a:pt x="1676291" y="1856801"/>
                  <a:pt x="1691343" y="1874661"/>
                </a:cubicBezTo>
                <a:close/>
                <a:moveTo>
                  <a:pt x="1934635" y="1958216"/>
                </a:moveTo>
                <a:cubicBezTo>
                  <a:pt x="1949690" y="1976074"/>
                  <a:pt x="1959001" y="2000749"/>
                  <a:pt x="1959001" y="2028004"/>
                </a:cubicBezTo>
                <a:cubicBezTo>
                  <a:pt x="1959001" y="2082511"/>
                  <a:pt x="1921753" y="2126700"/>
                  <a:pt x="1875813" y="2126699"/>
                </a:cubicBezTo>
                <a:cubicBezTo>
                  <a:pt x="1829867" y="2126699"/>
                  <a:pt x="1792622" y="2082511"/>
                  <a:pt x="1792622" y="2028004"/>
                </a:cubicBezTo>
                <a:cubicBezTo>
                  <a:pt x="1792622" y="1973494"/>
                  <a:pt x="1829867" y="1929310"/>
                  <a:pt x="1875810" y="1929310"/>
                </a:cubicBezTo>
                <a:cubicBezTo>
                  <a:pt x="1898783" y="1929310"/>
                  <a:pt x="1919581" y="1940356"/>
                  <a:pt x="1934635" y="1958216"/>
                </a:cubicBezTo>
                <a:close/>
                <a:moveTo>
                  <a:pt x="2466066" y="2331562"/>
                </a:moveTo>
                <a:cubicBezTo>
                  <a:pt x="2481121" y="2349424"/>
                  <a:pt x="2490432" y="2374096"/>
                  <a:pt x="2490432" y="2401351"/>
                </a:cubicBezTo>
                <a:cubicBezTo>
                  <a:pt x="2490432" y="2455857"/>
                  <a:pt x="2453187" y="2500045"/>
                  <a:pt x="2407244" y="2500045"/>
                </a:cubicBezTo>
                <a:cubicBezTo>
                  <a:pt x="2361298" y="2500045"/>
                  <a:pt x="2324053" y="2455859"/>
                  <a:pt x="2324053" y="2401352"/>
                </a:cubicBezTo>
                <a:cubicBezTo>
                  <a:pt x="2324053" y="2346844"/>
                  <a:pt x="2361298" y="2302655"/>
                  <a:pt x="2407244" y="2302656"/>
                </a:cubicBezTo>
                <a:cubicBezTo>
                  <a:pt x="2430214" y="2302655"/>
                  <a:pt x="2451012" y="2313701"/>
                  <a:pt x="2466066" y="2331562"/>
                </a:cubicBezTo>
                <a:close/>
                <a:moveTo>
                  <a:pt x="1806587" y="1677175"/>
                </a:moveTo>
                <a:cubicBezTo>
                  <a:pt x="1821642" y="1695035"/>
                  <a:pt x="1830953" y="1719710"/>
                  <a:pt x="1830953" y="1746965"/>
                </a:cubicBezTo>
                <a:cubicBezTo>
                  <a:pt x="1830953" y="1801472"/>
                  <a:pt x="1793708" y="1845661"/>
                  <a:pt x="1747765" y="1845661"/>
                </a:cubicBezTo>
                <a:cubicBezTo>
                  <a:pt x="1701819" y="1845661"/>
                  <a:pt x="1664574" y="1801473"/>
                  <a:pt x="1664574" y="1746965"/>
                </a:cubicBezTo>
                <a:cubicBezTo>
                  <a:pt x="1664574" y="1692455"/>
                  <a:pt x="1701819" y="1648269"/>
                  <a:pt x="1747765" y="1648269"/>
                </a:cubicBezTo>
                <a:cubicBezTo>
                  <a:pt x="1770735" y="1648269"/>
                  <a:pt x="1791533" y="1659315"/>
                  <a:pt x="1806587" y="1677175"/>
                </a:cubicBezTo>
                <a:close/>
                <a:moveTo>
                  <a:pt x="2645332" y="2293585"/>
                </a:moveTo>
                <a:cubicBezTo>
                  <a:pt x="2660386" y="2311445"/>
                  <a:pt x="2669698" y="2336117"/>
                  <a:pt x="2669698" y="2363372"/>
                </a:cubicBezTo>
                <a:cubicBezTo>
                  <a:pt x="2669698" y="2417882"/>
                  <a:pt x="2632453" y="2462066"/>
                  <a:pt x="2586507" y="2462066"/>
                </a:cubicBezTo>
                <a:cubicBezTo>
                  <a:pt x="2540564" y="2462066"/>
                  <a:pt x="2503321" y="2417882"/>
                  <a:pt x="2503321" y="2363372"/>
                </a:cubicBezTo>
                <a:cubicBezTo>
                  <a:pt x="2503321" y="2308865"/>
                  <a:pt x="2540563" y="2264676"/>
                  <a:pt x="2586507" y="2264676"/>
                </a:cubicBezTo>
                <a:cubicBezTo>
                  <a:pt x="2609480" y="2264676"/>
                  <a:pt x="2630277" y="2275722"/>
                  <a:pt x="2645332" y="2293585"/>
                </a:cubicBezTo>
                <a:close/>
                <a:moveTo>
                  <a:pt x="2107499" y="1791111"/>
                </a:moveTo>
                <a:cubicBezTo>
                  <a:pt x="2122554" y="1808971"/>
                  <a:pt x="2131865" y="1833645"/>
                  <a:pt x="2131865" y="1860898"/>
                </a:cubicBezTo>
                <a:cubicBezTo>
                  <a:pt x="2131865" y="1915408"/>
                  <a:pt x="2094617" y="1959594"/>
                  <a:pt x="2048674" y="1959594"/>
                </a:cubicBezTo>
                <a:cubicBezTo>
                  <a:pt x="2002731" y="1959594"/>
                  <a:pt x="1965486" y="1915408"/>
                  <a:pt x="1965486" y="1860898"/>
                </a:cubicBezTo>
                <a:cubicBezTo>
                  <a:pt x="1965486" y="1806393"/>
                  <a:pt x="2002731" y="1762204"/>
                  <a:pt x="2048674" y="1762204"/>
                </a:cubicBezTo>
                <a:cubicBezTo>
                  <a:pt x="2071647" y="1762205"/>
                  <a:pt x="2092442" y="1773250"/>
                  <a:pt x="2107499" y="1791111"/>
                </a:cubicBezTo>
                <a:close/>
                <a:moveTo>
                  <a:pt x="1934635" y="1456899"/>
                </a:moveTo>
                <a:cubicBezTo>
                  <a:pt x="1949690" y="1474762"/>
                  <a:pt x="1959001" y="1499434"/>
                  <a:pt x="1959001" y="1526689"/>
                </a:cubicBezTo>
                <a:cubicBezTo>
                  <a:pt x="1959001" y="1581197"/>
                  <a:pt x="1921753" y="1625383"/>
                  <a:pt x="1875813" y="1625382"/>
                </a:cubicBezTo>
                <a:cubicBezTo>
                  <a:pt x="1829867" y="1625382"/>
                  <a:pt x="1792622" y="1581199"/>
                  <a:pt x="1792622" y="1526689"/>
                </a:cubicBezTo>
                <a:cubicBezTo>
                  <a:pt x="1792622" y="1472181"/>
                  <a:pt x="1829867" y="1427993"/>
                  <a:pt x="1875813" y="1427993"/>
                </a:cubicBezTo>
                <a:cubicBezTo>
                  <a:pt x="1898783" y="1427993"/>
                  <a:pt x="1919581" y="1439039"/>
                  <a:pt x="1934635" y="1456899"/>
                </a:cubicBezTo>
                <a:close/>
                <a:moveTo>
                  <a:pt x="2837403" y="2217626"/>
                </a:moveTo>
                <a:cubicBezTo>
                  <a:pt x="2852458" y="2235489"/>
                  <a:pt x="2861772" y="2260161"/>
                  <a:pt x="2861769" y="2287416"/>
                </a:cubicBezTo>
                <a:cubicBezTo>
                  <a:pt x="2861769" y="2341924"/>
                  <a:pt x="2824522" y="2386112"/>
                  <a:pt x="2778579" y="2386112"/>
                </a:cubicBezTo>
                <a:cubicBezTo>
                  <a:pt x="2732635" y="2386112"/>
                  <a:pt x="2695390" y="2341924"/>
                  <a:pt x="2695390" y="2287416"/>
                </a:cubicBezTo>
                <a:cubicBezTo>
                  <a:pt x="2695390" y="2232906"/>
                  <a:pt x="2732635" y="2188720"/>
                  <a:pt x="2778578" y="2188720"/>
                </a:cubicBezTo>
                <a:cubicBezTo>
                  <a:pt x="2801549" y="2188721"/>
                  <a:pt x="2822349" y="2199766"/>
                  <a:pt x="2837403" y="2217626"/>
                </a:cubicBezTo>
                <a:close/>
                <a:moveTo>
                  <a:pt x="2305972" y="1631599"/>
                </a:moveTo>
                <a:cubicBezTo>
                  <a:pt x="2321027" y="1649459"/>
                  <a:pt x="2330338" y="1674134"/>
                  <a:pt x="2330338" y="1701389"/>
                </a:cubicBezTo>
                <a:cubicBezTo>
                  <a:pt x="2330338" y="1755897"/>
                  <a:pt x="2293091" y="1800085"/>
                  <a:pt x="2247147" y="1800085"/>
                </a:cubicBezTo>
                <a:cubicBezTo>
                  <a:pt x="2201204" y="1800085"/>
                  <a:pt x="2163959" y="1755896"/>
                  <a:pt x="2163959" y="1701389"/>
                </a:cubicBezTo>
                <a:cubicBezTo>
                  <a:pt x="2163959" y="1646881"/>
                  <a:pt x="2201201" y="1602693"/>
                  <a:pt x="2247147" y="1602693"/>
                </a:cubicBezTo>
                <a:cubicBezTo>
                  <a:pt x="2270118" y="1602693"/>
                  <a:pt x="2290918" y="1613739"/>
                  <a:pt x="2305972" y="1631599"/>
                </a:cubicBezTo>
                <a:close/>
                <a:moveTo>
                  <a:pt x="3023071" y="2179650"/>
                </a:moveTo>
                <a:cubicBezTo>
                  <a:pt x="3038125" y="2197510"/>
                  <a:pt x="3047436" y="2222182"/>
                  <a:pt x="3047436" y="2249437"/>
                </a:cubicBezTo>
                <a:cubicBezTo>
                  <a:pt x="3047436" y="2303944"/>
                  <a:pt x="3010192" y="2348133"/>
                  <a:pt x="2964245" y="2348133"/>
                </a:cubicBezTo>
                <a:cubicBezTo>
                  <a:pt x="2918303" y="2348133"/>
                  <a:pt x="2881057" y="2303944"/>
                  <a:pt x="2881058" y="2249437"/>
                </a:cubicBezTo>
                <a:cubicBezTo>
                  <a:pt x="2881060" y="2194930"/>
                  <a:pt x="2918302" y="2150744"/>
                  <a:pt x="2964246" y="2150744"/>
                </a:cubicBezTo>
                <a:cubicBezTo>
                  <a:pt x="2987219" y="2150744"/>
                  <a:pt x="3008016" y="2161789"/>
                  <a:pt x="3023071" y="2179650"/>
                </a:cubicBezTo>
                <a:close/>
                <a:moveTo>
                  <a:pt x="2088289" y="1244220"/>
                </a:moveTo>
                <a:cubicBezTo>
                  <a:pt x="2103344" y="1262080"/>
                  <a:pt x="2112655" y="1286755"/>
                  <a:pt x="2112655" y="1314010"/>
                </a:cubicBezTo>
                <a:cubicBezTo>
                  <a:pt x="2112655" y="1368517"/>
                  <a:pt x="2075410" y="1412706"/>
                  <a:pt x="2029464" y="1412706"/>
                </a:cubicBezTo>
                <a:cubicBezTo>
                  <a:pt x="1983524" y="1412706"/>
                  <a:pt x="1946276" y="1368517"/>
                  <a:pt x="1946276" y="1314010"/>
                </a:cubicBezTo>
                <a:cubicBezTo>
                  <a:pt x="1946276" y="1259500"/>
                  <a:pt x="1983523" y="1215314"/>
                  <a:pt x="2029467" y="1215314"/>
                </a:cubicBezTo>
                <a:cubicBezTo>
                  <a:pt x="2052437" y="1215314"/>
                  <a:pt x="2073235" y="1226360"/>
                  <a:pt x="2088289" y="1244220"/>
                </a:cubicBezTo>
                <a:close/>
                <a:moveTo>
                  <a:pt x="3208741" y="2111288"/>
                </a:moveTo>
                <a:cubicBezTo>
                  <a:pt x="3223795" y="2129148"/>
                  <a:pt x="3233106" y="2153823"/>
                  <a:pt x="3233106" y="2181078"/>
                </a:cubicBezTo>
                <a:cubicBezTo>
                  <a:pt x="3233104" y="2235585"/>
                  <a:pt x="3195861" y="2279774"/>
                  <a:pt x="3149916" y="2279774"/>
                </a:cubicBezTo>
                <a:cubicBezTo>
                  <a:pt x="3103972" y="2279771"/>
                  <a:pt x="3066725" y="2235586"/>
                  <a:pt x="3066727" y="2181075"/>
                </a:cubicBezTo>
                <a:cubicBezTo>
                  <a:pt x="3066725" y="2126568"/>
                  <a:pt x="3103972" y="2082379"/>
                  <a:pt x="3149918" y="2082379"/>
                </a:cubicBezTo>
                <a:cubicBezTo>
                  <a:pt x="3172888" y="2082379"/>
                  <a:pt x="3193686" y="2093425"/>
                  <a:pt x="3208741" y="2111288"/>
                </a:cubicBezTo>
                <a:close/>
                <a:moveTo>
                  <a:pt x="2504445" y="1479687"/>
                </a:moveTo>
                <a:cubicBezTo>
                  <a:pt x="2519500" y="1497547"/>
                  <a:pt x="2528811" y="1522222"/>
                  <a:pt x="2528811" y="1549477"/>
                </a:cubicBezTo>
                <a:cubicBezTo>
                  <a:pt x="2528811" y="1603982"/>
                  <a:pt x="2491566" y="1648170"/>
                  <a:pt x="2445620" y="1648171"/>
                </a:cubicBezTo>
                <a:cubicBezTo>
                  <a:pt x="2399677" y="1648170"/>
                  <a:pt x="2362430" y="1603982"/>
                  <a:pt x="2362430" y="1549477"/>
                </a:cubicBezTo>
                <a:cubicBezTo>
                  <a:pt x="2362430" y="1494967"/>
                  <a:pt x="2399677" y="1450781"/>
                  <a:pt x="2445620" y="1450781"/>
                </a:cubicBezTo>
                <a:cubicBezTo>
                  <a:pt x="2468594" y="1450781"/>
                  <a:pt x="2489391" y="1461827"/>
                  <a:pt x="2504445" y="1479687"/>
                </a:cubicBezTo>
                <a:close/>
                <a:moveTo>
                  <a:pt x="2261156" y="1084709"/>
                </a:moveTo>
                <a:cubicBezTo>
                  <a:pt x="2276211" y="1102571"/>
                  <a:pt x="2285522" y="1127244"/>
                  <a:pt x="2285522" y="1154498"/>
                </a:cubicBezTo>
                <a:cubicBezTo>
                  <a:pt x="2285522" y="1209006"/>
                  <a:pt x="2248277" y="1253192"/>
                  <a:pt x="2202331" y="1253194"/>
                </a:cubicBezTo>
                <a:cubicBezTo>
                  <a:pt x="2156385" y="1253194"/>
                  <a:pt x="2119143" y="1209006"/>
                  <a:pt x="2119143" y="1154499"/>
                </a:cubicBezTo>
                <a:cubicBezTo>
                  <a:pt x="2119143" y="1099991"/>
                  <a:pt x="2156385" y="1055803"/>
                  <a:pt x="2202331" y="1055802"/>
                </a:cubicBezTo>
                <a:cubicBezTo>
                  <a:pt x="2225304" y="1055802"/>
                  <a:pt x="2246102" y="1066848"/>
                  <a:pt x="2261156" y="1084709"/>
                </a:cubicBezTo>
                <a:close/>
                <a:moveTo>
                  <a:pt x="2107499" y="932794"/>
                </a:moveTo>
                <a:cubicBezTo>
                  <a:pt x="2122554" y="950657"/>
                  <a:pt x="2131865" y="975329"/>
                  <a:pt x="2131865" y="1002584"/>
                </a:cubicBezTo>
                <a:cubicBezTo>
                  <a:pt x="2131865" y="1057094"/>
                  <a:pt x="2094617" y="1101280"/>
                  <a:pt x="2048674" y="1101280"/>
                </a:cubicBezTo>
                <a:cubicBezTo>
                  <a:pt x="2002731" y="1101280"/>
                  <a:pt x="1965486" y="1057094"/>
                  <a:pt x="1965486" y="1002584"/>
                </a:cubicBezTo>
                <a:cubicBezTo>
                  <a:pt x="1965486" y="948076"/>
                  <a:pt x="2002731" y="903888"/>
                  <a:pt x="2048674" y="903888"/>
                </a:cubicBezTo>
                <a:cubicBezTo>
                  <a:pt x="2071647" y="903888"/>
                  <a:pt x="2092442" y="914934"/>
                  <a:pt x="2107499" y="932794"/>
                </a:cubicBezTo>
                <a:close/>
                <a:moveTo>
                  <a:pt x="3400812" y="2050518"/>
                </a:moveTo>
                <a:cubicBezTo>
                  <a:pt x="3415864" y="2068381"/>
                  <a:pt x="3425175" y="2093053"/>
                  <a:pt x="3425176" y="2120308"/>
                </a:cubicBezTo>
                <a:cubicBezTo>
                  <a:pt x="3425175" y="2174818"/>
                  <a:pt x="3387930" y="2219004"/>
                  <a:pt x="3341987" y="2219004"/>
                </a:cubicBezTo>
                <a:cubicBezTo>
                  <a:pt x="3296041" y="2219004"/>
                  <a:pt x="3258796" y="2174818"/>
                  <a:pt x="3258796" y="2120308"/>
                </a:cubicBezTo>
                <a:cubicBezTo>
                  <a:pt x="3258796" y="2065801"/>
                  <a:pt x="3296041" y="2021612"/>
                  <a:pt x="3341987" y="2021612"/>
                </a:cubicBezTo>
                <a:cubicBezTo>
                  <a:pt x="3364960" y="2021612"/>
                  <a:pt x="3385758" y="2032658"/>
                  <a:pt x="3400812" y="2050518"/>
                </a:cubicBezTo>
                <a:close/>
                <a:moveTo>
                  <a:pt x="2734929" y="1403729"/>
                </a:moveTo>
                <a:cubicBezTo>
                  <a:pt x="2749984" y="1421591"/>
                  <a:pt x="2759295" y="1446264"/>
                  <a:pt x="2759295" y="1473519"/>
                </a:cubicBezTo>
                <a:cubicBezTo>
                  <a:pt x="2759295" y="1528026"/>
                  <a:pt x="2722050" y="1572215"/>
                  <a:pt x="2676107" y="1572214"/>
                </a:cubicBezTo>
                <a:cubicBezTo>
                  <a:pt x="2630161" y="1572214"/>
                  <a:pt x="2592916" y="1528029"/>
                  <a:pt x="2592916" y="1473519"/>
                </a:cubicBezTo>
                <a:cubicBezTo>
                  <a:pt x="2592916" y="1419011"/>
                  <a:pt x="2630161" y="1374823"/>
                  <a:pt x="2676107" y="1374823"/>
                </a:cubicBezTo>
                <a:cubicBezTo>
                  <a:pt x="2699080" y="1374823"/>
                  <a:pt x="2719875" y="1385868"/>
                  <a:pt x="2734929" y="1403729"/>
                </a:cubicBezTo>
                <a:close/>
                <a:moveTo>
                  <a:pt x="3586480" y="1997350"/>
                </a:moveTo>
                <a:cubicBezTo>
                  <a:pt x="3601534" y="2015210"/>
                  <a:pt x="3610845" y="2039883"/>
                  <a:pt x="3610845" y="2067138"/>
                </a:cubicBezTo>
                <a:cubicBezTo>
                  <a:pt x="3610845" y="2121648"/>
                  <a:pt x="3573600" y="2165833"/>
                  <a:pt x="3527654" y="2165833"/>
                </a:cubicBezTo>
                <a:cubicBezTo>
                  <a:pt x="3481714" y="2165833"/>
                  <a:pt x="3444466" y="2121648"/>
                  <a:pt x="3444466" y="2067138"/>
                </a:cubicBezTo>
                <a:cubicBezTo>
                  <a:pt x="3444466" y="2012630"/>
                  <a:pt x="3481716" y="1968444"/>
                  <a:pt x="3527655" y="1968444"/>
                </a:cubicBezTo>
                <a:cubicBezTo>
                  <a:pt x="3550627" y="1968444"/>
                  <a:pt x="3571425" y="1979490"/>
                  <a:pt x="3586480" y="1997350"/>
                </a:cubicBezTo>
                <a:close/>
                <a:moveTo>
                  <a:pt x="2446826" y="947988"/>
                </a:moveTo>
                <a:cubicBezTo>
                  <a:pt x="2461880" y="965848"/>
                  <a:pt x="2471191" y="990520"/>
                  <a:pt x="2471192" y="1017775"/>
                </a:cubicBezTo>
                <a:cubicBezTo>
                  <a:pt x="2471192" y="1072285"/>
                  <a:pt x="2433944" y="1116474"/>
                  <a:pt x="2388001" y="1116474"/>
                </a:cubicBezTo>
                <a:cubicBezTo>
                  <a:pt x="2342055" y="1116474"/>
                  <a:pt x="2304810" y="1072285"/>
                  <a:pt x="2304810" y="1017778"/>
                </a:cubicBezTo>
                <a:cubicBezTo>
                  <a:pt x="2304810" y="963268"/>
                  <a:pt x="2342055" y="919082"/>
                  <a:pt x="2388001" y="919082"/>
                </a:cubicBezTo>
                <a:cubicBezTo>
                  <a:pt x="2410974" y="919079"/>
                  <a:pt x="2431771" y="930128"/>
                  <a:pt x="2446826" y="947988"/>
                </a:cubicBezTo>
                <a:close/>
                <a:moveTo>
                  <a:pt x="2229143" y="735309"/>
                </a:moveTo>
                <a:cubicBezTo>
                  <a:pt x="2244197" y="753169"/>
                  <a:pt x="2253509" y="777843"/>
                  <a:pt x="2253508" y="805096"/>
                </a:cubicBezTo>
                <a:cubicBezTo>
                  <a:pt x="2253508" y="859606"/>
                  <a:pt x="2216263" y="903792"/>
                  <a:pt x="2170320" y="903792"/>
                </a:cubicBezTo>
                <a:cubicBezTo>
                  <a:pt x="2124374" y="903792"/>
                  <a:pt x="2087132" y="859606"/>
                  <a:pt x="2087132" y="805096"/>
                </a:cubicBezTo>
                <a:cubicBezTo>
                  <a:pt x="2087129" y="750591"/>
                  <a:pt x="2124374" y="706403"/>
                  <a:pt x="2170320" y="706402"/>
                </a:cubicBezTo>
                <a:cubicBezTo>
                  <a:pt x="2193293" y="706403"/>
                  <a:pt x="2214088" y="717448"/>
                  <a:pt x="2229143" y="735309"/>
                </a:cubicBezTo>
                <a:close/>
                <a:moveTo>
                  <a:pt x="2959014" y="1350561"/>
                </a:moveTo>
                <a:cubicBezTo>
                  <a:pt x="2974066" y="1368421"/>
                  <a:pt x="2983380" y="1393096"/>
                  <a:pt x="2983377" y="1420351"/>
                </a:cubicBezTo>
                <a:cubicBezTo>
                  <a:pt x="2983380" y="1474858"/>
                  <a:pt x="2946132" y="1519044"/>
                  <a:pt x="2900189" y="1519044"/>
                </a:cubicBezTo>
                <a:cubicBezTo>
                  <a:pt x="2854246" y="1519044"/>
                  <a:pt x="2817001" y="1474856"/>
                  <a:pt x="2817003" y="1420351"/>
                </a:cubicBezTo>
                <a:cubicBezTo>
                  <a:pt x="2817001" y="1365841"/>
                  <a:pt x="2854246" y="1321655"/>
                  <a:pt x="2900189" y="1321655"/>
                </a:cubicBezTo>
                <a:cubicBezTo>
                  <a:pt x="2923162" y="1321655"/>
                  <a:pt x="2943957" y="1332701"/>
                  <a:pt x="2959014" y="1350561"/>
                </a:cubicBezTo>
                <a:close/>
                <a:moveTo>
                  <a:pt x="3778551" y="1928989"/>
                </a:moveTo>
                <a:cubicBezTo>
                  <a:pt x="3793605" y="1946849"/>
                  <a:pt x="3802917" y="1971521"/>
                  <a:pt x="3802917" y="1998776"/>
                </a:cubicBezTo>
                <a:cubicBezTo>
                  <a:pt x="3802917" y="2053283"/>
                  <a:pt x="3765674" y="2097472"/>
                  <a:pt x="3719728" y="2097472"/>
                </a:cubicBezTo>
                <a:cubicBezTo>
                  <a:pt x="3673780" y="2097472"/>
                  <a:pt x="3636538" y="2053283"/>
                  <a:pt x="3636538" y="1998776"/>
                </a:cubicBezTo>
                <a:cubicBezTo>
                  <a:pt x="3636538" y="1944268"/>
                  <a:pt x="3673780" y="1900082"/>
                  <a:pt x="3719726" y="1900082"/>
                </a:cubicBezTo>
                <a:cubicBezTo>
                  <a:pt x="3742699" y="1900082"/>
                  <a:pt x="3763497" y="1911128"/>
                  <a:pt x="3778551" y="1928989"/>
                </a:cubicBezTo>
                <a:close/>
                <a:moveTo>
                  <a:pt x="3189498" y="1304987"/>
                </a:moveTo>
                <a:cubicBezTo>
                  <a:pt x="3204552" y="1322847"/>
                  <a:pt x="3213863" y="1347520"/>
                  <a:pt x="3213863" y="1374775"/>
                </a:cubicBezTo>
                <a:cubicBezTo>
                  <a:pt x="3213863" y="1429282"/>
                  <a:pt x="3176619" y="1473471"/>
                  <a:pt x="3130673" y="1473471"/>
                </a:cubicBezTo>
                <a:cubicBezTo>
                  <a:pt x="3084729" y="1473470"/>
                  <a:pt x="3047484" y="1429282"/>
                  <a:pt x="3047484" y="1374775"/>
                </a:cubicBezTo>
                <a:cubicBezTo>
                  <a:pt x="3047484" y="1320267"/>
                  <a:pt x="3084729" y="1276081"/>
                  <a:pt x="3130673" y="1276081"/>
                </a:cubicBezTo>
                <a:cubicBezTo>
                  <a:pt x="3153646" y="1276081"/>
                  <a:pt x="3174443" y="1287127"/>
                  <a:pt x="3189498" y="1304987"/>
                </a:cubicBezTo>
                <a:close/>
                <a:moveTo>
                  <a:pt x="2638892" y="818861"/>
                </a:moveTo>
                <a:cubicBezTo>
                  <a:pt x="2653947" y="836722"/>
                  <a:pt x="2663258" y="861396"/>
                  <a:pt x="2663258" y="888651"/>
                </a:cubicBezTo>
                <a:cubicBezTo>
                  <a:pt x="2663258" y="943156"/>
                  <a:pt x="2626016" y="987345"/>
                  <a:pt x="2580070" y="987345"/>
                </a:cubicBezTo>
                <a:cubicBezTo>
                  <a:pt x="2534126" y="987345"/>
                  <a:pt x="2496882" y="943156"/>
                  <a:pt x="2496881" y="888651"/>
                </a:cubicBezTo>
                <a:cubicBezTo>
                  <a:pt x="2496881" y="834144"/>
                  <a:pt x="2534126" y="789955"/>
                  <a:pt x="2580070" y="789955"/>
                </a:cubicBezTo>
                <a:cubicBezTo>
                  <a:pt x="2603043" y="789955"/>
                  <a:pt x="2623840" y="801001"/>
                  <a:pt x="2638892" y="818861"/>
                </a:cubicBezTo>
                <a:close/>
                <a:moveTo>
                  <a:pt x="2350789" y="545417"/>
                </a:moveTo>
                <a:cubicBezTo>
                  <a:pt x="2365843" y="563278"/>
                  <a:pt x="2375154" y="587950"/>
                  <a:pt x="2375155" y="615205"/>
                </a:cubicBezTo>
                <a:cubicBezTo>
                  <a:pt x="2375154" y="669710"/>
                  <a:pt x="2337910" y="713898"/>
                  <a:pt x="2291964" y="713898"/>
                </a:cubicBezTo>
                <a:cubicBezTo>
                  <a:pt x="2246018" y="713898"/>
                  <a:pt x="2208773" y="669712"/>
                  <a:pt x="2208775" y="615205"/>
                </a:cubicBezTo>
                <a:cubicBezTo>
                  <a:pt x="2208773" y="560697"/>
                  <a:pt x="2246018" y="516509"/>
                  <a:pt x="2291964" y="516509"/>
                </a:cubicBezTo>
                <a:cubicBezTo>
                  <a:pt x="2314937" y="516509"/>
                  <a:pt x="2335735" y="527557"/>
                  <a:pt x="2350789" y="545417"/>
                </a:cubicBezTo>
                <a:close/>
                <a:moveTo>
                  <a:pt x="3951413" y="1822650"/>
                </a:moveTo>
                <a:cubicBezTo>
                  <a:pt x="3966467" y="1840510"/>
                  <a:pt x="3975778" y="1865183"/>
                  <a:pt x="3975778" y="1892438"/>
                </a:cubicBezTo>
                <a:cubicBezTo>
                  <a:pt x="3975778" y="1946945"/>
                  <a:pt x="3938533" y="1991133"/>
                  <a:pt x="3892588" y="1991133"/>
                </a:cubicBezTo>
                <a:cubicBezTo>
                  <a:pt x="3846647" y="1991133"/>
                  <a:pt x="3809402" y="1946945"/>
                  <a:pt x="3809402" y="1892438"/>
                </a:cubicBezTo>
                <a:cubicBezTo>
                  <a:pt x="3809402" y="1837930"/>
                  <a:pt x="3846644" y="1793742"/>
                  <a:pt x="3892588" y="1793742"/>
                </a:cubicBezTo>
                <a:cubicBezTo>
                  <a:pt x="3915560" y="1793742"/>
                  <a:pt x="3936358" y="1804788"/>
                  <a:pt x="3951413" y="1822650"/>
                </a:cubicBezTo>
                <a:close/>
                <a:moveTo>
                  <a:pt x="3426386" y="1304985"/>
                </a:moveTo>
                <a:cubicBezTo>
                  <a:pt x="3441440" y="1322848"/>
                  <a:pt x="3450751" y="1347520"/>
                  <a:pt x="3450751" y="1374775"/>
                </a:cubicBezTo>
                <a:cubicBezTo>
                  <a:pt x="3450751" y="1429282"/>
                  <a:pt x="3413506" y="1473468"/>
                  <a:pt x="3367561" y="1473468"/>
                </a:cubicBezTo>
                <a:cubicBezTo>
                  <a:pt x="3321615" y="1473468"/>
                  <a:pt x="3284373" y="1429282"/>
                  <a:pt x="3284370" y="1374775"/>
                </a:cubicBezTo>
                <a:cubicBezTo>
                  <a:pt x="3284372" y="1320267"/>
                  <a:pt x="3321615" y="1276079"/>
                  <a:pt x="3367561" y="1276079"/>
                </a:cubicBezTo>
                <a:cubicBezTo>
                  <a:pt x="3390534" y="1276079"/>
                  <a:pt x="3411331" y="1287125"/>
                  <a:pt x="3426386" y="1304985"/>
                </a:cubicBezTo>
                <a:close/>
                <a:moveTo>
                  <a:pt x="2875783" y="720117"/>
                </a:moveTo>
                <a:cubicBezTo>
                  <a:pt x="2890837" y="737978"/>
                  <a:pt x="2900149" y="762650"/>
                  <a:pt x="2900148" y="789905"/>
                </a:cubicBezTo>
                <a:cubicBezTo>
                  <a:pt x="2900148" y="844412"/>
                  <a:pt x="2862903" y="888601"/>
                  <a:pt x="2816960" y="888601"/>
                </a:cubicBezTo>
                <a:cubicBezTo>
                  <a:pt x="2771014" y="888601"/>
                  <a:pt x="2733770" y="844412"/>
                  <a:pt x="2733769" y="789905"/>
                </a:cubicBezTo>
                <a:cubicBezTo>
                  <a:pt x="2733770" y="735397"/>
                  <a:pt x="2771014" y="691211"/>
                  <a:pt x="2816960" y="691211"/>
                </a:cubicBezTo>
                <a:cubicBezTo>
                  <a:pt x="2839931" y="691211"/>
                  <a:pt x="2860728" y="702257"/>
                  <a:pt x="2875783" y="720117"/>
                </a:cubicBezTo>
                <a:close/>
                <a:moveTo>
                  <a:pt x="2510847" y="347929"/>
                </a:moveTo>
                <a:cubicBezTo>
                  <a:pt x="2525902" y="365790"/>
                  <a:pt x="2535213" y="390464"/>
                  <a:pt x="2535213" y="417717"/>
                </a:cubicBezTo>
                <a:cubicBezTo>
                  <a:pt x="2535215" y="472224"/>
                  <a:pt x="2497968" y="516413"/>
                  <a:pt x="2452025" y="516413"/>
                </a:cubicBezTo>
                <a:cubicBezTo>
                  <a:pt x="2406079" y="516413"/>
                  <a:pt x="2368834" y="472224"/>
                  <a:pt x="2368834" y="417717"/>
                </a:cubicBezTo>
                <a:cubicBezTo>
                  <a:pt x="2368834" y="363212"/>
                  <a:pt x="2406079" y="319023"/>
                  <a:pt x="2452025" y="319023"/>
                </a:cubicBezTo>
                <a:cubicBezTo>
                  <a:pt x="2474995" y="319023"/>
                  <a:pt x="2495793" y="330069"/>
                  <a:pt x="2510847" y="347929"/>
                </a:cubicBezTo>
                <a:close/>
                <a:moveTo>
                  <a:pt x="3637665" y="1289793"/>
                </a:moveTo>
                <a:cubicBezTo>
                  <a:pt x="3652719" y="1307654"/>
                  <a:pt x="3662028" y="1332328"/>
                  <a:pt x="3662030" y="1359583"/>
                </a:cubicBezTo>
                <a:cubicBezTo>
                  <a:pt x="3662030" y="1414091"/>
                  <a:pt x="3624788" y="1458277"/>
                  <a:pt x="3578842" y="1458277"/>
                </a:cubicBezTo>
                <a:cubicBezTo>
                  <a:pt x="3532899" y="1458277"/>
                  <a:pt x="3495651" y="1414091"/>
                  <a:pt x="3495651" y="1359583"/>
                </a:cubicBezTo>
                <a:cubicBezTo>
                  <a:pt x="3495649" y="1305076"/>
                  <a:pt x="3532896" y="1260888"/>
                  <a:pt x="3578840" y="1260888"/>
                </a:cubicBezTo>
                <a:cubicBezTo>
                  <a:pt x="3601812" y="1260888"/>
                  <a:pt x="3622610" y="1271933"/>
                  <a:pt x="3637665" y="1289793"/>
                </a:cubicBezTo>
                <a:close/>
                <a:moveTo>
                  <a:pt x="4101314" y="1681397"/>
                </a:moveTo>
                <a:cubicBezTo>
                  <a:pt x="4116366" y="1699257"/>
                  <a:pt x="4125677" y="1723929"/>
                  <a:pt x="4125677" y="1751184"/>
                </a:cubicBezTo>
                <a:cubicBezTo>
                  <a:pt x="4125680" y="1805692"/>
                  <a:pt x="4088435" y="1849880"/>
                  <a:pt x="4042489" y="1849880"/>
                </a:cubicBezTo>
                <a:cubicBezTo>
                  <a:pt x="3996543" y="1849880"/>
                  <a:pt x="3959298" y="1805691"/>
                  <a:pt x="3959298" y="1751184"/>
                </a:cubicBezTo>
                <a:cubicBezTo>
                  <a:pt x="3959298" y="1696676"/>
                  <a:pt x="3996543" y="1652488"/>
                  <a:pt x="4042489" y="1652488"/>
                </a:cubicBezTo>
                <a:cubicBezTo>
                  <a:pt x="4065462" y="1652488"/>
                  <a:pt x="4086259" y="1663534"/>
                  <a:pt x="4101314" y="1681397"/>
                </a:cubicBezTo>
                <a:close/>
                <a:moveTo>
                  <a:pt x="3112668" y="644161"/>
                </a:moveTo>
                <a:cubicBezTo>
                  <a:pt x="3127725" y="662022"/>
                  <a:pt x="3137036" y="686694"/>
                  <a:pt x="3137034" y="713949"/>
                </a:cubicBezTo>
                <a:cubicBezTo>
                  <a:pt x="3137034" y="768459"/>
                  <a:pt x="3099789" y="812642"/>
                  <a:pt x="3053843" y="812642"/>
                </a:cubicBezTo>
                <a:cubicBezTo>
                  <a:pt x="3007902" y="812642"/>
                  <a:pt x="2970655" y="768456"/>
                  <a:pt x="2970655" y="713949"/>
                </a:cubicBezTo>
                <a:cubicBezTo>
                  <a:pt x="2970657" y="659441"/>
                  <a:pt x="3007900" y="615253"/>
                  <a:pt x="3053843" y="615253"/>
                </a:cubicBezTo>
                <a:cubicBezTo>
                  <a:pt x="3076816" y="615253"/>
                  <a:pt x="3097614" y="626299"/>
                  <a:pt x="3112668" y="644161"/>
                </a:cubicBezTo>
                <a:close/>
                <a:moveTo>
                  <a:pt x="2677310" y="203609"/>
                </a:moveTo>
                <a:cubicBezTo>
                  <a:pt x="2692361" y="221472"/>
                  <a:pt x="2701673" y="246144"/>
                  <a:pt x="2701673" y="273399"/>
                </a:cubicBezTo>
                <a:cubicBezTo>
                  <a:pt x="2701673" y="327906"/>
                  <a:pt x="2664433" y="372095"/>
                  <a:pt x="2618485" y="372095"/>
                </a:cubicBezTo>
                <a:cubicBezTo>
                  <a:pt x="2572541" y="372095"/>
                  <a:pt x="2535294" y="327906"/>
                  <a:pt x="2535294" y="273399"/>
                </a:cubicBezTo>
                <a:cubicBezTo>
                  <a:pt x="2535294" y="218891"/>
                  <a:pt x="2572541" y="174703"/>
                  <a:pt x="2618485" y="174703"/>
                </a:cubicBezTo>
                <a:cubicBezTo>
                  <a:pt x="2641457" y="174703"/>
                  <a:pt x="2662255" y="185749"/>
                  <a:pt x="2677310" y="203609"/>
                </a:cubicBezTo>
                <a:close/>
                <a:moveTo>
                  <a:pt x="3861747" y="1229029"/>
                </a:moveTo>
                <a:cubicBezTo>
                  <a:pt x="3876801" y="1246889"/>
                  <a:pt x="3886112" y="1271561"/>
                  <a:pt x="3886112" y="1298816"/>
                </a:cubicBezTo>
                <a:cubicBezTo>
                  <a:pt x="3886112" y="1353326"/>
                  <a:pt x="3848868" y="1397514"/>
                  <a:pt x="3802924" y="1397514"/>
                </a:cubicBezTo>
                <a:cubicBezTo>
                  <a:pt x="3756978" y="1397515"/>
                  <a:pt x="3719734" y="1353326"/>
                  <a:pt x="3719734" y="1298816"/>
                </a:cubicBezTo>
                <a:cubicBezTo>
                  <a:pt x="3719734" y="1244309"/>
                  <a:pt x="3756978" y="1200120"/>
                  <a:pt x="3802924" y="1200120"/>
                </a:cubicBezTo>
                <a:cubicBezTo>
                  <a:pt x="3825895" y="1200120"/>
                  <a:pt x="3846692" y="1211166"/>
                  <a:pt x="3861747" y="1229029"/>
                </a:cubicBezTo>
                <a:close/>
                <a:moveTo>
                  <a:pt x="4170217" y="1462336"/>
                </a:moveTo>
                <a:cubicBezTo>
                  <a:pt x="4185272" y="1480196"/>
                  <a:pt x="4194584" y="1504871"/>
                  <a:pt x="4194584" y="1532126"/>
                </a:cubicBezTo>
                <a:cubicBezTo>
                  <a:pt x="4194581" y="1586633"/>
                  <a:pt x="4157336" y="1630819"/>
                  <a:pt x="4111395" y="1630819"/>
                </a:cubicBezTo>
                <a:cubicBezTo>
                  <a:pt x="4065447" y="1630819"/>
                  <a:pt x="4028202" y="1586633"/>
                  <a:pt x="4028204" y="1532126"/>
                </a:cubicBezTo>
                <a:cubicBezTo>
                  <a:pt x="4028202" y="1477616"/>
                  <a:pt x="4065447" y="1433430"/>
                  <a:pt x="4111392" y="1433430"/>
                </a:cubicBezTo>
                <a:cubicBezTo>
                  <a:pt x="4134363" y="1433430"/>
                  <a:pt x="4155163" y="1444476"/>
                  <a:pt x="4170217" y="1462336"/>
                </a:cubicBezTo>
                <a:close/>
                <a:moveTo>
                  <a:pt x="3317545" y="644161"/>
                </a:moveTo>
                <a:cubicBezTo>
                  <a:pt x="3332600" y="662022"/>
                  <a:pt x="3341911" y="686694"/>
                  <a:pt x="3341914" y="713949"/>
                </a:cubicBezTo>
                <a:cubicBezTo>
                  <a:pt x="3341911" y="768456"/>
                  <a:pt x="3304666" y="812642"/>
                  <a:pt x="3258720" y="812642"/>
                </a:cubicBezTo>
                <a:cubicBezTo>
                  <a:pt x="3212777" y="812642"/>
                  <a:pt x="3175532" y="768459"/>
                  <a:pt x="3175535" y="713949"/>
                </a:cubicBezTo>
                <a:cubicBezTo>
                  <a:pt x="3175532" y="659441"/>
                  <a:pt x="3212777" y="615253"/>
                  <a:pt x="3258720" y="615253"/>
                </a:cubicBezTo>
                <a:cubicBezTo>
                  <a:pt x="3281694" y="615253"/>
                  <a:pt x="3302491" y="626299"/>
                  <a:pt x="3317545" y="644161"/>
                </a:cubicBezTo>
                <a:close/>
                <a:moveTo>
                  <a:pt x="3516019" y="651756"/>
                </a:moveTo>
                <a:cubicBezTo>
                  <a:pt x="3531073" y="669616"/>
                  <a:pt x="3540384" y="694288"/>
                  <a:pt x="3540384" y="721543"/>
                </a:cubicBezTo>
                <a:cubicBezTo>
                  <a:pt x="3540384" y="776053"/>
                  <a:pt x="3503139" y="820239"/>
                  <a:pt x="3457196" y="820239"/>
                </a:cubicBezTo>
                <a:cubicBezTo>
                  <a:pt x="3411250" y="820239"/>
                  <a:pt x="3374003" y="776053"/>
                  <a:pt x="3374003" y="721543"/>
                </a:cubicBezTo>
                <a:cubicBezTo>
                  <a:pt x="3374003" y="667036"/>
                  <a:pt x="3411253" y="622850"/>
                  <a:pt x="3457194" y="622850"/>
                </a:cubicBezTo>
                <a:cubicBezTo>
                  <a:pt x="3480166" y="622850"/>
                  <a:pt x="3500964" y="633896"/>
                  <a:pt x="3516019" y="651756"/>
                </a:cubicBezTo>
                <a:close/>
                <a:moveTo>
                  <a:pt x="4073026" y="1137882"/>
                </a:moveTo>
                <a:cubicBezTo>
                  <a:pt x="4088080" y="1155742"/>
                  <a:pt x="4097391" y="1180414"/>
                  <a:pt x="4097391" y="1207669"/>
                </a:cubicBezTo>
                <a:cubicBezTo>
                  <a:pt x="4097391" y="1262176"/>
                  <a:pt x="4060144" y="1306365"/>
                  <a:pt x="4014201" y="1306365"/>
                </a:cubicBezTo>
                <a:cubicBezTo>
                  <a:pt x="3968255" y="1306365"/>
                  <a:pt x="3931012" y="1262176"/>
                  <a:pt x="3931012" y="1207669"/>
                </a:cubicBezTo>
                <a:cubicBezTo>
                  <a:pt x="3931012" y="1153161"/>
                  <a:pt x="3968255" y="1108975"/>
                  <a:pt x="4014201" y="1108973"/>
                </a:cubicBezTo>
                <a:cubicBezTo>
                  <a:pt x="4037174" y="1108973"/>
                  <a:pt x="4057969" y="1120021"/>
                  <a:pt x="4073026" y="1137882"/>
                </a:cubicBezTo>
                <a:close/>
                <a:moveTo>
                  <a:pt x="2894990" y="82077"/>
                </a:moveTo>
                <a:cubicBezTo>
                  <a:pt x="2910045" y="99940"/>
                  <a:pt x="2919356" y="124612"/>
                  <a:pt x="2919356" y="151867"/>
                </a:cubicBezTo>
                <a:cubicBezTo>
                  <a:pt x="2919356" y="206377"/>
                  <a:pt x="2882108" y="250563"/>
                  <a:pt x="2836165" y="250563"/>
                </a:cubicBezTo>
                <a:cubicBezTo>
                  <a:pt x="2790224" y="250565"/>
                  <a:pt x="2752977" y="206377"/>
                  <a:pt x="2752977" y="151870"/>
                </a:cubicBezTo>
                <a:cubicBezTo>
                  <a:pt x="2752977" y="97359"/>
                  <a:pt x="2790222" y="53171"/>
                  <a:pt x="2836168" y="53171"/>
                </a:cubicBezTo>
                <a:cubicBezTo>
                  <a:pt x="2859141" y="53171"/>
                  <a:pt x="2879936" y="64217"/>
                  <a:pt x="2894990" y="82077"/>
                </a:cubicBezTo>
                <a:close/>
                <a:moveTo>
                  <a:pt x="4253403" y="1250872"/>
                </a:moveTo>
                <a:cubicBezTo>
                  <a:pt x="4268457" y="1268733"/>
                  <a:pt x="4277769" y="1293407"/>
                  <a:pt x="4277769" y="1320662"/>
                </a:cubicBezTo>
                <a:cubicBezTo>
                  <a:pt x="4277769" y="1375170"/>
                  <a:pt x="4240527" y="1419358"/>
                  <a:pt x="4194586" y="1419358"/>
                </a:cubicBezTo>
                <a:cubicBezTo>
                  <a:pt x="4148637" y="1419355"/>
                  <a:pt x="4111392" y="1375169"/>
                  <a:pt x="4111393" y="1320662"/>
                </a:cubicBezTo>
                <a:cubicBezTo>
                  <a:pt x="4111392" y="1266152"/>
                  <a:pt x="4148637" y="1221966"/>
                  <a:pt x="4194580" y="1221964"/>
                </a:cubicBezTo>
                <a:cubicBezTo>
                  <a:pt x="4217554" y="1221966"/>
                  <a:pt x="4238352" y="1233012"/>
                  <a:pt x="4253403" y="1250872"/>
                </a:cubicBezTo>
                <a:close/>
                <a:moveTo>
                  <a:pt x="3714494" y="659353"/>
                </a:moveTo>
                <a:cubicBezTo>
                  <a:pt x="3729546" y="677213"/>
                  <a:pt x="3738857" y="701887"/>
                  <a:pt x="3738857" y="729142"/>
                </a:cubicBezTo>
                <a:cubicBezTo>
                  <a:pt x="3738858" y="783650"/>
                  <a:pt x="3701618" y="827836"/>
                  <a:pt x="3655669" y="827836"/>
                </a:cubicBezTo>
                <a:cubicBezTo>
                  <a:pt x="3609723" y="827836"/>
                  <a:pt x="3572478" y="783650"/>
                  <a:pt x="3572478" y="729140"/>
                </a:cubicBezTo>
                <a:cubicBezTo>
                  <a:pt x="3572479" y="674632"/>
                  <a:pt x="3609726" y="630444"/>
                  <a:pt x="3655669" y="630447"/>
                </a:cubicBezTo>
                <a:cubicBezTo>
                  <a:pt x="3678642" y="630447"/>
                  <a:pt x="3699440" y="641492"/>
                  <a:pt x="3714494" y="659353"/>
                </a:cubicBezTo>
                <a:close/>
                <a:moveTo>
                  <a:pt x="3119072" y="28909"/>
                </a:moveTo>
                <a:cubicBezTo>
                  <a:pt x="3134127" y="46769"/>
                  <a:pt x="3143441" y="71441"/>
                  <a:pt x="3143440" y="98697"/>
                </a:cubicBezTo>
                <a:cubicBezTo>
                  <a:pt x="3143438" y="153207"/>
                  <a:pt x="3106193" y="197392"/>
                  <a:pt x="3060247" y="197392"/>
                </a:cubicBezTo>
                <a:cubicBezTo>
                  <a:pt x="3014304" y="197392"/>
                  <a:pt x="2977059" y="153207"/>
                  <a:pt x="2977062" y="98697"/>
                </a:cubicBezTo>
                <a:cubicBezTo>
                  <a:pt x="2977059" y="44189"/>
                  <a:pt x="3014304" y="0"/>
                  <a:pt x="3060247" y="1"/>
                </a:cubicBezTo>
                <a:cubicBezTo>
                  <a:pt x="3083218" y="1"/>
                  <a:pt x="3104018" y="11046"/>
                  <a:pt x="3119072" y="28909"/>
                </a:cubicBezTo>
                <a:close/>
                <a:moveTo>
                  <a:pt x="4260550" y="1016527"/>
                </a:moveTo>
                <a:cubicBezTo>
                  <a:pt x="4275604" y="1034387"/>
                  <a:pt x="4284915" y="1059062"/>
                  <a:pt x="4284915" y="1086317"/>
                </a:cubicBezTo>
                <a:cubicBezTo>
                  <a:pt x="4284915" y="1140824"/>
                  <a:pt x="4247668" y="1185013"/>
                  <a:pt x="4201725" y="1185013"/>
                </a:cubicBezTo>
                <a:cubicBezTo>
                  <a:pt x="4155781" y="1185013"/>
                  <a:pt x="4118536" y="1140824"/>
                  <a:pt x="4118536" y="1086317"/>
                </a:cubicBezTo>
                <a:cubicBezTo>
                  <a:pt x="4118536" y="1031807"/>
                  <a:pt x="4155783" y="987621"/>
                  <a:pt x="4201727" y="987621"/>
                </a:cubicBezTo>
                <a:cubicBezTo>
                  <a:pt x="4224697" y="987621"/>
                  <a:pt x="4245495" y="998666"/>
                  <a:pt x="4260550" y="1016527"/>
                </a:cubicBezTo>
                <a:close/>
                <a:moveTo>
                  <a:pt x="3938576" y="659353"/>
                </a:moveTo>
                <a:cubicBezTo>
                  <a:pt x="3953631" y="677213"/>
                  <a:pt x="3962942" y="701885"/>
                  <a:pt x="3962942" y="729140"/>
                </a:cubicBezTo>
                <a:cubicBezTo>
                  <a:pt x="3962942" y="783650"/>
                  <a:pt x="3925695" y="827836"/>
                  <a:pt x="3879751" y="827836"/>
                </a:cubicBezTo>
                <a:cubicBezTo>
                  <a:pt x="3833808" y="827836"/>
                  <a:pt x="3796563" y="783650"/>
                  <a:pt x="3796563" y="729142"/>
                </a:cubicBezTo>
                <a:cubicBezTo>
                  <a:pt x="3796563" y="674633"/>
                  <a:pt x="3833808" y="630444"/>
                  <a:pt x="3879751" y="630447"/>
                </a:cubicBezTo>
                <a:cubicBezTo>
                  <a:pt x="3902724" y="630447"/>
                  <a:pt x="3923519" y="641492"/>
                  <a:pt x="3938576" y="659353"/>
                </a:cubicBezTo>
                <a:close/>
                <a:moveTo>
                  <a:pt x="3349556" y="36506"/>
                </a:moveTo>
                <a:cubicBezTo>
                  <a:pt x="3364611" y="54366"/>
                  <a:pt x="3373922" y="79038"/>
                  <a:pt x="3373922" y="106293"/>
                </a:cubicBezTo>
                <a:cubicBezTo>
                  <a:pt x="3373922" y="160801"/>
                  <a:pt x="3336677" y="204989"/>
                  <a:pt x="3290731" y="204987"/>
                </a:cubicBezTo>
                <a:cubicBezTo>
                  <a:pt x="3244788" y="204989"/>
                  <a:pt x="3207543" y="160801"/>
                  <a:pt x="3207543" y="106293"/>
                </a:cubicBezTo>
                <a:cubicBezTo>
                  <a:pt x="3207543" y="51786"/>
                  <a:pt x="3244788" y="7597"/>
                  <a:pt x="3290731" y="7597"/>
                </a:cubicBezTo>
                <a:cubicBezTo>
                  <a:pt x="3313704" y="7597"/>
                  <a:pt x="3334502" y="18643"/>
                  <a:pt x="3349556" y="36506"/>
                </a:cubicBezTo>
                <a:close/>
                <a:moveTo>
                  <a:pt x="4297101" y="819135"/>
                </a:moveTo>
                <a:lnTo>
                  <a:pt x="4311145" y="843849"/>
                </a:lnTo>
                <a:lnTo>
                  <a:pt x="4307850" y="860902"/>
                </a:lnTo>
                <a:cubicBezTo>
                  <a:pt x="4307179" y="880457"/>
                  <a:pt x="4310149" y="899058"/>
                  <a:pt x="4316977" y="915303"/>
                </a:cubicBezTo>
                <a:cubicBezTo>
                  <a:pt x="4308565" y="957166"/>
                  <a:pt x="4276419" y="987621"/>
                  <a:pt x="4238275" y="987621"/>
                </a:cubicBezTo>
                <a:cubicBezTo>
                  <a:pt x="4192332" y="987621"/>
                  <a:pt x="4155087" y="943432"/>
                  <a:pt x="4155087" y="888925"/>
                </a:cubicBezTo>
                <a:cubicBezTo>
                  <a:pt x="4155087" y="834415"/>
                  <a:pt x="4192332" y="790229"/>
                  <a:pt x="4238275" y="790229"/>
                </a:cubicBezTo>
                <a:cubicBezTo>
                  <a:pt x="4261249" y="790229"/>
                  <a:pt x="4282046" y="801275"/>
                  <a:pt x="4297101" y="819135"/>
                </a:cubicBezTo>
                <a:close/>
                <a:moveTo>
                  <a:pt x="4156254" y="636564"/>
                </a:moveTo>
                <a:cubicBezTo>
                  <a:pt x="4171309" y="654427"/>
                  <a:pt x="4180620" y="679099"/>
                  <a:pt x="4180620" y="706354"/>
                </a:cubicBezTo>
                <a:cubicBezTo>
                  <a:pt x="4180620" y="760862"/>
                  <a:pt x="4143375" y="805048"/>
                  <a:pt x="4097429" y="805048"/>
                </a:cubicBezTo>
                <a:cubicBezTo>
                  <a:pt x="4051486" y="805048"/>
                  <a:pt x="4014241" y="760862"/>
                  <a:pt x="4014241" y="706354"/>
                </a:cubicBezTo>
                <a:cubicBezTo>
                  <a:pt x="4014241" y="651847"/>
                  <a:pt x="4051489" y="607658"/>
                  <a:pt x="4097429" y="607658"/>
                </a:cubicBezTo>
                <a:cubicBezTo>
                  <a:pt x="4120402" y="607658"/>
                  <a:pt x="4141200" y="618704"/>
                  <a:pt x="4156254" y="636564"/>
                </a:cubicBezTo>
                <a:close/>
                <a:moveTo>
                  <a:pt x="3592846" y="89674"/>
                </a:moveTo>
                <a:cubicBezTo>
                  <a:pt x="3607898" y="107534"/>
                  <a:pt x="3617211" y="132209"/>
                  <a:pt x="3617211" y="159464"/>
                </a:cubicBezTo>
                <a:cubicBezTo>
                  <a:pt x="3617209" y="213971"/>
                  <a:pt x="3579966" y="258157"/>
                  <a:pt x="3534023" y="258157"/>
                </a:cubicBezTo>
                <a:cubicBezTo>
                  <a:pt x="3488077" y="258157"/>
                  <a:pt x="3450833" y="213971"/>
                  <a:pt x="3450833" y="159464"/>
                </a:cubicBezTo>
                <a:cubicBezTo>
                  <a:pt x="3450832" y="104954"/>
                  <a:pt x="3488077" y="60768"/>
                  <a:pt x="3534023" y="60768"/>
                </a:cubicBezTo>
                <a:cubicBezTo>
                  <a:pt x="3556994" y="60768"/>
                  <a:pt x="3577791" y="71814"/>
                  <a:pt x="3592846" y="89674"/>
                </a:cubicBezTo>
                <a:close/>
                <a:moveTo>
                  <a:pt x="3810526" y="165630"/>
                </a:moveTo>
                <a:cubicBezTo>
                  <a:pt x="3825581" y="183490"/>
                  <a:pt x="3834892" y="208165"/>
                  <a:pt x="3834892" y="235417"/>
                </a:cubicBezTo>
                <a:cubicBezTo>
                  <a:pt x="3834892" y="289927"/>
                  <a:pt x="3797647" y="334113"/>
                  <a:pt x="3751704" y="334113"/>
                </a:cubicBezTo>
                <a:cubicBezTo>
                  <a:pt x="3705760" y="334113"/>
                  <a:pt x="3668513" y="289927"/>
                  <a:pt x="3668513" y="235417"/>
                </a:cubicBezTo>
                <a:cubicBezTo>
                  <a:pt x="3668513" y="180912"/>
                  <a:pt x="3705760" y="136724"/>
                  <a:pt x="3751704" y="136724"/>
                </a:cubicBezTo>
                <a:cubicBezTo>
                  <a:pt x="3774674" y="136724"/>
                  <a:pt x="3795472" y="147770"/>
                  <a:pt x="3810526" y="165630"/>
                </a:cubicBezTo>
                <a:close/>
                <a:moveTo>
                  <a:pt x="4336594" y="570335"/>
                </a:moveTo>
                <a:cubicBezTo>
                  <a:pt x="4350587" y="586934"/>
                  <a:pt x="4359618" y="609421"/>
                  <a:pt x="4358992" y="634483"/>
                </a:cubicBezTo>
                <a:lnTo>
                  <a:pt x="4358539" y="647058"/>
                </a:lnTo>
                <a:cubicBezTo>
                  <a:pt x="4357696" y="698401"/>
                  <a:pt x="4321712" y="738818"/>
                  <a:pt x="4277771" y="738818"/>
                </a:cubicBezTo>
                <a:cubicBezTo>
                  <a:pt x="4231823" y="738818"/>
                  <a:pt x="4194581" y="694632"/>
                  <a:pt x="4194580" y="640122"/>
                </a:cubicBezTo>
                <a:cubicBezTo>
                  <a:pt x="4194581" y="585615"/>
                  <a:pt x="4231825" y="541426"/>
                  <a:pt x="4277769" y="541426"/>
                </a:cubicBezTo>
                <a:cubicBezTo>
                  <a:pt x="4300742" y="541427"/>
                  <a:pt x="4321540" y="552472"/>
                  <a:pt x="4336594" y="570335"/>
                </a:cubicBezTo>
                <a:close/>
                <a:moveTo>
                  <a:pt x="4002598" y="196015"/>
                </a:moveTo>
                <a:cubicBezTo>
                  <a:pt x="4017652" y="213875"/>
                  <a:pt x="4026963" y="238547"/>
                  <a:pt x="4026963" y="265802"/>
                </a:cubicBezTo>
                <a:cubicBezTo>
                  <a:pt x="4026963" y="320310"/>
                  <a:pt x="3989718" y="364498"/>
                  <a:pt x="3943775" y="364498"/>
                </a:cubicBezTo>
                <a:cubicBezTo>
                  <a:pt x="3897832" y="364498"/>
                  <a:pt x="3860584" y="320310"/>
                  <a:pt x="3860584" y="265802"/>
                </a:cubicBezTo>
                <a:cubicBezTo>
                  <a:pt x="3860584" y="211295"/>
                  <a:pt x="3897832" y="167109"/>
                  <a:pt x="3943775" y="167109"/>
                </a:cubicBezTo>
                <a:cubicBezTo>
                  <a:pt x="3966746" y="167109"/>
                  <a:pt x="3987543" y="178155"/>
                  <a:pt x="4002598" y="196015"/>
                </a:cubicBezTo>
                <a:close/>
                <a:moveTo>
                  <a:pt x="4188268" y="211206"/>
                </a:moveTo>
                <a:cubicBezTo>
                  <a:pt x="4203322" y="229066"/>
                  <a:pt x="4212634" y="253738"/>
                  <a:pt x="4212633" y="280993"/>
                </a:cubicBezTo>
                <a:cubicBezTo>
                  <a:pt x="4212636" y="335501"/>
                  <a:pt x="4175386" y="379687"/>
                  <a:pt x="4129443" y="379687"/>
                </a:cubicBezTo>
                <a:cubicBezTo>
                  <a:pt x="4083499" y="379687"/>
                  <a:pt x="4046257" y="335501"/>
                  <a:pt x="4046254" y="280993"/>
                </a:cubicBezTo>
                <a:cubicBezTo>
                  <a:pt x="4046254" y="226486"/>
                  <a:pt x="4083497" y="182298"/>
                  <a:pt x="4129443" y="182297"/>
                </a:cubicBezTo>
                <a:cubicBezTo>
                  <a:pt x="4152415" y="182297"/>
                  <a:pt x="4173211" y="193343"/>
                  <a:pt x="4188268" y="211206"/>
                </a:cubicBezTo>
                <a:close/>
                <a:moveTo>
                  <a:pt x="4356541" y="347329"/>
                </a:moveTo>
                <a:cubicBezTo>
                  <a:pt x="4363996" y="356172"/>
                  <a:pt x="4370040" y="366683"/>
                  <a:pt x="4368141" y="380553"/>
                </a:cubicBezTo>
                <a:lnTo>
                  <a:pt x="4365201" y="462100"/>
                </a:lnTo>
                <a:cubicBezTo>
                  <a:pt x="4356503" y="495139"/>
                  <a:pt x="4329147" y="515812"/>
                  <a:pt x="4297719" y="515812"/>
                </a:cubicBezTo>
                <a:cubicBezTo>
                  <a:pt x="4251773" y="515812"/>
                  <a:pt x="4214528" y="471627"/>
                  <a:pt x="4214528" y="417119"/>
                </a:cubicBezTo>
                <a:cubicBezTo>
                  <a:pt x="4214528" y="362609"/>
                  <a:pt x="4251773" y="318421"/>
                  <a:pt x="4297719" y="318421"/>
                </a:cubicBezTo>
                <a:cubicBezTo>
                  <a:pt x="4320691" y="318421"/>
                  <a:pt x="4341489" y="329469"/>
                  <a:pt x="4356541" y="347329"/>
                </a:cubicBezTo>
                <a:close/>
              </a:path>
            </a:pathLst>
          </a:custGeom>
          <a:gradFill rotWithShape="1">
            <a:gsLst>
              <a:gs pos="0">
                <a:srgbClr val="31B6FD">
                  <a:tint val="75000"/>
                  <a:shade val="85000"/>
                  <a:satMod val="230000"/>
                </a:srgbClr>
              </a:gs>
              <a:gs pos="25000">
                <a:srgbClr val="31B6FD">
                  <a:tint val="90000"/>
                  <a:shade val="70000"/>
                  <a:satMod val="220000"/>
                </a:srgbClr>
              </a:gs>
              <a:gs pos="50000">
                <a:srgbClr val="31B6FD">
                  <a:tint val="90000"/>
                  <a:shade val="58000"/>
                  <a:satMod val="225000"/>
                </a:srgbClr>
              </a:gs>
              <a:gs pos="65000">
                <a:srgbClr val="31B6FD">
                  <a:tint val="90000"/>
                  <a:shade val="58000"/>
                  <a:satMod val="225000"/>
                </a:srgbClr>
              </a:gs>
              <a:gs pos="80000">
                <a:srgbClr val="31B6FD">
                  <a:tint val="90000"/>
                  <a:shade val="69000"/>
                  <a:satMod val="220000"/>
                </a:srgbClr>
              </a:gs>
              <a:gs pos="100000">
                <a:srgbClr val="31B6FD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31B6FD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2" name="101 Elipse"/>
          <p:cNvSpPr/>
          <p:nvPr/>
        </p:nvSpPr>
        <p:spPr>
          <a:xfrm rot="20408133" flipV="1">
            <a:off x="5236338" y="2884248"/>
            <a:ext cx="2637161" cy="1129679"/>
          </a:xfrm>
          <a:custGeom>
            <a:avLst/>
            <a:gdLst/>
            <a:ahLst/>
            <a:cxnLst/>
            <a:rect l="l" t="t" r="r" b="b"/>
            <a:pathLst>
              <a:path w="4368493" h="5280079">
                <a:moveTo>
                  <a:pt x="142016" y="5111596"/>
                </a:moveTo>
                <a:cubicBezTo>
                  <a:pt x="157068" y="5129456"/>
                  <a:pt x="166379" y="5154128"/>
                  <a:pt x="166379" y="5181383"/>
                </a:cubicBezTo>
                <a:cubicBezTo>
                  <a:pt x="166379" y="5235890"/>
                  <a:pt x="129136" y="5280079"/>
                  <a:pt x="83191" y="5280079"/>
                </a:cubicBezTo>
                <a:cubicBezTo>
                  <a:pt x="37245" y="5280079"/>
                  <a:pt x="0" y="5235890"/>
                  <a:pt x="0" y="5181383"/>
                </a:cubicBezTo>
                <a:cubicBezTo>
                  <a:pt x="0" y="5126875"/>
                  <a:pt x="37245" y="5082690"/>
                  <a:pt x="83191" y="5082690"/>
                </a:cubicBezTo>
                <a:cubicBezTo>
                  <a:pt x="106164" y="5082690"/>
                  <a:pt x="126961" y="5093736"/>
                  <a:pt x="142016" y="5111596"/>
                </a:cubicBezTo>
                <a:close/>
                <a:moveTo>
                  <a:pt x="257255" y="4921702"/>
                </a:moveTo>
                <a:cubicBezTo>
                  <a:pt x="272310" y="4939565"/>
                  <a:pt x="281621" y="4964239"/>
                  <a:pt x="281621" y="4991492"/>
                </a:cubicBezTo>
                <a:cubicBezTo>
                  <a:pt x="281621" y="5045999"/>
                  <a:pt x="244376" y="5090188"/>
                  <a:pt x="198433" y="5090188"/>
                </a:cubicBezTo>
                <a:cubicBezTo>
                  <a:pt x="152487" y="5090188"/>
                  <a:pt x="115242" y="5045999"/>
                  <a:pt x="115242" y="4991492"/>
                </a:cubicBezTo>
                <a:cubicBezTo>
                  <a:pt x="115242" y="4936984"/>
                  <a:pt x="152487" y="4892796"/>
                  <a:pt x="198432" y="4892796"/>
                </a:cubicBezTo>
                <a:cubicBezTo>
                  <a:pt x="221403" y="4892796"/>
                  <a:pt x="242201" y="4903842"/>
                  <a:pt x="257255" y="4921702"/>
                </a:cubicBezTo>
                <a:close/>
                <a:moveTo>
                  <a:pt x="346888" y="4686235"/>
                </a:moveTo>
                <a:cubicBezTo>
                  <a:pt x="361942" y="4704095"/>
                  <a:pt x="371254" y="4728767"/>
                  <a:pt x="371254" y="4756022"/>
                </a:cubicBezTo>
                <a:cubicBezTo>
                  <a:pt x="371254" y="4810532"/>
                  <a:pt x="334009" y="4854718"/>
                  <a:pt x="288066" y="4854718"/>
                </a:cubicBezTo>
                <a:cubicBezTo>
                  <a:pt x="242119" y="4854718"/>
                  <a:pt x="204875" y="4810529"/>
                  <a:pt x="204875" y="4756022"/>
                </a:cubicBezTo>
                <a:cubicBezTo>
                  <a:pt x="204875" y="4701514"/>
                  <a:pt x="242120" y="4657329"/>
                  <a:pt x="288065" y="4657329"/>
                </a:cubicBezTo>
                <a:cubicBezTo>
                  <a:pt x="311038" y="4657329"/>
                  <a:pt x="331833" y="4668375"/>
                  <a:pt x="346888" y="4686235"/>
                </a:cubicBezTo>
                <a:close/>
                <a:moveTo>
                  <a:pt x="449324" y="4458367"/>
                </a:moveTo>
                <a:cubicBezTo>
                  <a:pt x="464381" y="4476227"/>
                  <a:pt x="473692" y="4500899"/>
                  <a:pt x="473692" y="4528154"/>
                </a:cubicBezTo>
                <a:cubicBezTo>
                  <a:pt x="473692" y="4582664"/>
                  <a:pt x="436445" y="4626848"/>
                  <a:pt x="390501" y="4626848"/>
                </a:cubicBezTo>
                <a:cubicBezTo>
                  <a:pt x="344558" y="4626847"/>
                  <a:pt x="307313" y="4582664"/>
                  <a:pt x="307313" y="4528154"/>
                </a:cubicBezTo>
                <a:cubicBezTo>
                  <a:pt x="307313" y="4473647"/>
                  <a:pt x="344558" y="4429458"/>
                  <a:pt x="390502" y="4429458"/>
                </a:cubicBezTo>
                <a:cubicBezTo>
                  <a:pt x="413474" y="4429459"/>
                  <a:pt x="434270" y="4440507"/>
                  <a:pt x="449324" y="4458367"/>
                </a:cubicBezTo>
                <a:close/>
                <a:moveTo>
                  <a:pt x="564568" y="4245685"/>
                </a:moveTo>
                <a:cubicBezTo>
                  <a:pt x="579623" y="4263545"/>
                  <a:pt x="588934" y="4288217"/>
                  <a:pt x="588934" y="4315473"/>
                </a:cubicBezTo>
                <a:cubicBezTo>
                  <a:pt x="588934" y="4369980"/>
                  <a:pt x="551689" y="4414166"/>
                  <a:pt x="505743" y="4414166"/>
                </a:cubicBezTo>
                <a:cubicBezTo>
                  <a:pt x="459800" y="4414166"/>
                  <a:pt x="422555" y="4369980"/>
                  <a:pt x="422555" y="4315472"/>
                </a:cubicBezTo>
                <a:cubicBezTo>
                  <a:pt x="422555" y="4260965"/>
                  <a:pt x="459800" y="4216776"/>
                  <a:pt x="505743" y="4216777"/>
                </a:cubicBezTo>
                <a:cubicBezTo>
                  <a:pt x="528716" y="4216776"/>
                  <a:pt x="549514" y="4227823"/>
                  <a:pt x="564568" y="4245685"/>
                </a:cubicBezTo>
                <a:close/>
                <a:moveTo>
                  <a:pt x="692616" y="4055791"/>
                </a:moveTo>
                <a:cubicBezTo>
                  <a:pt x="707671" y="4073654"/>
                  <a:pt x="716982" y="4098326"/>
                  <a:pt x="716982" y="4125581"/>
                </a:cubicBezTo>
                <a:cubicBezTo>
                  <a:pt x="716982" y="4180089"/>
                  <a:pt x="679737" y="4224274"/>
                  <a:pt x="633791" y="4224274"/>
                </a:cubicBezTo>
                <a:cubicBezTo>
                  <a:pt x="587845" y="4224275"/>
                  <a:pt x="550603" y="4180088"/>
                  <a:pt x="550603" y="4125582"/>
                </a:cubicBezTo>
                <a:cubicBezTo>
                  <a:pt x="550603" y="4071074"/>
                  <a:pt x="587845" y="4026885"/>
                  <a:pt x="633791" y="4026886"/>
                </a:cubicBezTo>
                <a:cubicBezTo>
                  <a:pt x="656764" y="4026885"/>
                  <a:pt x="677562" y="4037931"/>
                  <a:pt x="692616" y="4055791"/>
                </a:cubicBezTo>
                <a:close/>
                <a:moveTo>
                  <a:pt x="827066" y="3827921"/>
                </a:moveTo>
                <a:cubicBezTo>
                  <a:pt x="842120" y="3845781"/>
                  <a:pt x="851431" y="3870453"/>
                  <a:pt x="851431" y="3897708"/>
                </a:cubicBezTo>
                <a:cubicBezTo>
                  <a:pt x="851431" y="3952215"/>
                  <a:pt x="814184" y="3996404"/>
                  <a:pt x="768241" y="3996404"/>
                </a:cubicBezTo>
                <a:cubicBezTo>
                  <a:pt x="722295" y="3996404"/>
                  <a:pt x="685052" y="3952218"/>
                  <a:pt x="685052" y="3897708"/>
                </a:cubicBezTo>
                <a:cubicBezTo>
                  <a:pt x="685050" y="3843201"/>
                  <a:pt x="722295" y="3799012"/>
                  <a:pt x="768240" y="3799012"/>
                </a:cubicBezTo>
                <a:cubicBezTo>
                  <a:pt x="791211" y="3799012"/>
                  <a:pt x="812011" y="3810058"/>
                  <a:pt x="827066" y="3827921"/>
                </a:cubicBezTo>
                <a:close/>
                <a:moveTo>
                  <a:pt x="961515" y="3630430"/>
                </a:moveTo>
                <a:cubicBezTo>
                  <a:pt x="976569" y="3648293"/>
                  <a:pt x="985880" y="3672965"/>
                  <a:pt x="985880" y="3700220"/>
                </a:cubicBezTo>
                <a:cubicBezTo>
                  <a:pt x="985881" y="3754725"/>
                  <a:pt x="948636" y="3798913"/>
                  <a:pt x="902690" y="3798913"/>
                </a:cubicBezTo>
                <a:cubicBezTo>
                  <a:pt x="856744" y="3798913"/>
                  <a:pt x="819499" y="3754727"/>
                  <a:pt x="819499" y="3700220"/>
                </a:cubicBezTo>
                <a:cubicBezTo>
                  <a:pt x="819499" y="3645712"/>
                  <a:pt x="856744" y="3601524"/>
                  <a:pt x="902690" y="3601524"/>
                </a:cubicBezTo>
                <a:cubicBezTo>
                  <a:pt x="925663" y="3601524"/>
                  <a:pt x="946460" y="3612570"/>
                  <a:pt x="961515" y="3630430"/>
                </a:cubicBezTo>
                <a:close/>
                <a:moveTo>
                  <a:pt x="898233" y="3332940"/>
                </a:moveTo>
                <a:cubicBezTo>
                  <a:pt x="913287" y="3350800"/>
                  <a:pt x="922598" y="3375474"/>
                  <a:pt x="922599" y="3402729"/>
                </a:cubicBezTo>
                <a:cubicBezTo>
                  <a:pt x="922599" y="3457237"/>
                  <a:pt x="885356" y="3501423"/>
                  <a:pt x="839408" y="3501423"/>
                </a:cubicBezTo>
                <a:cubicBezTo>
                  <a:pt x="793467" y="3501423"/>
                  <a:pt x="756220" y="3457237"/>
                  <a:pt x="756220" y="3402729"/>
                </a:cubicBezTo>
                <a:cubicBezTo>
                  <a:pt x="756220" y="3348219"/>
                  <a:pt x="793470" y="3304034"/>
                  <a:pt x="839410" y="3304031"/>
                </a:cubicBezTo>
                <a:cubicBezTo>
                  <a:pt x="862381" y="3304031"/>
                  <a:pt x="883178" y="3315077"/>
                  <a:pt x="898233" y="3332940"/>
                </a:cubicBezTo>
                <a:close/>
                <a:moveTo>
                  <a:pt x="1127975" y="3448136"/>
                </a:moveTo>
                <a:cubicBezTo>
                  <a:pt x="1143029" y="3465996"/>
                  <a:pt x="1152341" y="3490668"/>
                  <a:pt x="1152340" y="3517923"/>
                </a:cubicBezTo>
                <a:cubicBezTo>
                  <a:pt x="1152341" y="3572433"/>
                  <a:pt x="1115098" y="3616617"/>
                  <a:pt x="1069152" y="3616617"/>
                </a:cubicBezTo>
                <a:cubicBezTo>
                  <a:pt x="1023206" y="3616617"/>
                  <a:pt x="985962" y="3572433"/>
                  <a:pt x="985961" y="3517923"/>
                </a:cubicBezTo>
                <a:cubicBezTo>
                  <a:pt x="985962" y="3463416"/>
                  <a:pt x="1023206" y="3419227"/>
                  <a:pt x="1069152" y="3419227"/>
                </a:cubicBezTo>
                <a:cubicBezTo>
                  <a:pt x="1092125" y="3419227"/>
                  <a:pt x="1112923" y="3430273"/>
                  <a:pt x="1127975" y="3448136"/>
                </a:cubicBezTo>
                <a:close/>
                <a:moveTo>
                  <a:pt x="1044705" y="3135550"/>
                </a:moveTo>
                <a:cubicBezTo>
                  <a:pt x="1059760" y="3153411"/>
                  <a:pt x="1069071" y="3178083"/>
                  <a:pt x="1069071" y="3205337"/>
                </a:cubicBezTo>
                <a:cubicBezTo>
                  <a:pt x="1069071" y="3259845"/>
                  <a:pt x="1031824" y="3304034"/>
                  <a:pt x="985881" y="3304033"/>
                </a:cubicBezTo>
                <a:cubicBezTo>
                  <a:pt x="939937" y="3304033"/>
                  <a:pt x="902692" y="3259845"/>
                  <a:pt x="902692" y="3205335"/>
                </a:cubicBezTo>
                <a:cubicBezTo>
                  <a:pt x="902692" y="3150830"/>
                  <a:pt x="939937" y="3106641"/>
                  <a:pt x="985883" y="3106642"/>
                </a:cubicBezTo>
                <a:cubicBezTo>
                  <a:pt x="1008853" y="3106642"/>
                  <a:pt x="1029651" y="3117688"/>
                  <a:pt x="1044705" y="3135550"/>
                </a:cubicBezTo>
                <a:close/>
                <a:moveTo>
                  <a:pt x="1262426" y="3250643"/>
                </a:moveTo>
                <a:cubicBezTo>
                  <a:pt x="1277481" y="3268506"/>
                  <a:pt x="1286792" y="3293178"/>
                  <a:pt x="1286792" y="3320433"/>
                </a:cubicBezTo>
                <a:cubicBezTo>
                  <a:pt x="1286792" y="3374943"/>
                  <a:pt x="1249545" y="3419129"/>
                  <a:pt x="1203604" y="3419129"/>
                </a:cubicBezTo>
                <a:cubicBezTo>
                  <a:pt x="1157658" y="3419129"/>
                  <a:pt x="1120413" y="3374943"/>
                  <a:pt x="1120413" y="3320433"/>
                </a:cubicBezTo>
                <a:cubicBezTo>
                  <a:pt x="1120413" y="3265925"/>
                  <a:pt x="1157658" y="3221737"/>
                  <a:pt x="1203604" y="3221737"/>
                </a:cubicBezTo>
                <a:cubicBezTo>
                  <a:pt x="1226575" y="3221736"/>
                  <a:pt x="1247372" y="3232783"/>
                  <a:pt x="1262426" y="3250643"/>
                </a:cubicBezTo>
                <a:close/>
                <a:moveTo>
                  <a:pt x="1166351" y="2930463"/>
                </a:moveTo>
                <a:cubicBezTo>
                  <a:pt x="1181406" y="2948325"/>
                  <a:pt x="1190717" y="2972997"/>
                  <a:pt x="1190717" y="3000253"/>
                </a:cubicBezTo>
                <a:cubicBezTo>
                  <a:pt x="1190717" y="3054760"/>
                  <a:pt x="1153470" y="3098949"/>
                  <a:pt x="1107529" y="3098949"/>
                </a:cubicBezTo>
                <a:cubicBezTo>
                  <a:pt x="1061583" y="3098949"/>
                  <a:pt x="1024338" y="3054760"/>
                  <a:pt x="1024338" y="3000253"/>
                </a:cubicBezTo>
                <a:cubicBezTo>
                  <a:pt x="1024338" y="2945745"/>
                  <a:pt x="1061581" y="2901557"/>
                  <a:pt x="1107527" y="2901557"/>
                </a:cubicBezTo>
                <a:cubicBezTo>
                  <a:pt x="1130499" y="2901557"/>
                  <a:pt x="1151297" y="2912603"/>
                  <a:pt x="1166351" y="2930463"/>
                </a:cubicBezTo>
                <a:close/>
                <a:moveTo>
                  <a:pt x="1409679" y="3075945"/>
                </a:moveTo>
                <a:cubicBezTo>
                  <a:pt x="1424734" y="3093806"/>
                  <a:pt x="1434045" y="3118478"/>
                  <a:pt x="1434045" y="3145733"/>
                </a:cubicBezTo>
                <a:cubicBezTo>
                  <a:pt x="1434045" y="3200240"/>
                  <a:pt x="1396797" y="3244429"/>
                  <a:pt x="1350857" y="3244428"/>
                </a:cubicBezTo>
                <a:cubicBezTo>
                  <a:pt x="1304911" y="3244429"/>
                  <a:pt x="1267666" y="3200240"/>
                  <a:pt x="1267666" y="3145735"/>
                </a:cubicBezTo>
                <a:cubicBezTo>
                  <a:pt x="1267666" y="3091225"/>
                  <a:pt x="1304911" y="3047037"/>
                  <a:pt x="1350854" y="3047037"/>
                </a:cubicBezTo>
                <a:cubicBezTo>
                  <a:pt x="1373824" y="3047037"/>
                  <a:pt x="1394622" y="3058083"/>
                  <a:pt x="1409679" y="3075945"/>
                </a:cubicBezTo>
                <a:close/>
                <a:moveTo>
                  <a:pt x="1582543" y="2946816"/>
                </a:moveTo>
                <a:cubicBezTo>
                  <a:pt x="1597598" y="2964679"/>
                  <a:pt x="1606909" y="2989351"/>
                  <a:pt x="1606909" y="3016606"/>
                </a:cubicBezTo>
                <a:cubicBezTo>
                  <a:pt x="1606909" y="3071114"/>
                  <a:pt x="1569664" y="3115302"/>
                  <a:pt x="1523718" y="3115302"/>
                </a:cubicBezTo>
                <a:cubicBezTo>
                  <a:pt x="1477775" y="3115302"/>
                  <a:pt x="1440530" y="3071114"/>
                  <a:pt x="1440530" y="3016606"/>
                </a:cubicBezTo>
                <a:cubicBezTo>
                  <a:pt x="1440530" y="2962096"/>
                  <a:pt x="1477775" y="2917911"/>
                  <a:pt x="1523718" y="2917910"/>
                </a:cubicBezTo>
                <a:cubicBezTo>
                  <a:pt x="1546691" y="2917910"/>
                  <a:pt x="1567486" y="2928956"/>
                  <a:pt x="1582543" y="2946816"/>
                </a:cubicBezTo>
                <a:close/>
                <a:moveTo>
                  <a:pt x="1320008" y="2694998"/>
                </a:moveTo>
                <a:cubicBezTo>
                  <a:pt x="1335063" y="2712861"/>
                  <a:pt x="1344374" y="2737533"/>
                  <a:pt x="1344374" y="2764788"/>
                </a:cubicBezTo>
                <a:cubicBezTo>
                  <a:pt x="1344374" y="2819293"/>
                  <a:pt x="1307127" y="2863481"/>
                  <a:pt x="1261183" y="2863481"/>
                </a:cubicBezTo>
                <a:cubicBezTo>
                  <a:pt x="1215237" y="2863481"/>
                  <a:pt x="1177995" y="2819295"/>
                  <a:pt x="1177995" y="2764788"/>
                </a:cubicBezTo>
                <a:cubicBezTo>
                  <a:pt x="1177995" y="2710281"/>
                  <a:pt x="1215237" y="2666092"/>
                  <a:pt x="1261183" y="2666092"/>
                </a:cubicBezTo>
                <a:cubicBezTo>
                  <a:pt x="1284154" y="2666092"/>
                  <a:pt x="1304951" y="2677138"/>
                  <a:pt x="1320008" y="2694998"/>
                </a:cubicBezTo>
                <a:close/>
                <a:moveTo>
                  <a:pt x="1749003" y="2817688"/>
                </a:moveTo>
                <a:cubicBezTo>
                  <a:pt x="1764058" y="2835550"/>
                  <a:pt x="1773369" y="2860222"/>
                  <a:pt x="1773369" y="2887477"/>
                </a:cubicBezTo>
                <a:cubicBezTo>
                  <a:pt x="1773369" y="2941987"/>
                  <a:pt x="1736124" y="2986173"/>
                  <a:pt x="1690178" y="2986173"/>
                </a:cubicBezTo>
                <a:cubicBezTo>
                  <a:pt x="1644235" y="2986173"/>
                  <a:pt x="1606990" y="2941987"/>
                  <a:pt x="1606990" y="2887477"/>
                </a:cubicBezTo>
                <a:cubicBezTo>
                  <a:pt x="1606990" y="2832970"/>
                  <a:pt x="1644235" y="2788781"/>
                  <a:pt x="1690178" y="2788781"/>
                </a:cubicBezTo>
                <a:cubicBezTo>
                  <a:pt x="1713151" y="2788782"/>
                  <a:pt x="1733951" y="2799827"/>
                  <a:pt x="1749003" y="2817688"/>
                </a:cubicBezTo>
                <a:close/>
                <a:moveTo>
                  <a:pt x="1460862" y="2512701"/>
                </a:moveTo>
                <a:cubicBezTo>
                  <a:pt x="1475916" y="2530561"/>
                  <a:pt x="1485227" y="2555233"/>
                  <a:pt x="1485227" y="2582489"/>
                </a:cubicBezTo>
                <a:cubicBezTo>
                  <a:pt x="1485225" y="2636999"/>
                  <a:pt x="1447980" y="2681184"/>
                  <a:pt x="1402037" y="2681184"/>
                </a:cubicBezTo>
                <a:cubicBezTo>
                  <a:pt x="1356091" y="2681184"/>
                  <a:pt x="1318846" y="2636998"/>
                  <a:pt x="1318848" y="2582489"/>
                </a:cubicBezTo>
                <a:cubicBezTo>
                  <a:pt x="1318846" y="2527981"/>
                  <a:pt x="1356091" y="2483795"/>
                  <a:pt x="1402037" y="2483795"/>
                </a:cubicBezTo>
                <a:cubicBezTo>
                  <a:pt x="1425010" y="2483795"/>
                  <a:pt x="1445807" y="2494841"/>
                  <a:pt x="1460862" y="2512701"/>
                </a:cubicBezTo>
                <a:close/>
                <a:moveTo>
                  <a:pt x="1928269" y="2680967"/>
                </a:moveTo>
                <a:cubicBezTo>
                  <a:pt x="1943323" y="2698827"/>
                  <a:pt x="1952637" y="2723499"/>
                  <a:pt x="1952634" y="2750754"/>
                </a:cubicBezTo>
                <a:cubicBezTo>
                  <a:pt x="1952635" y="2805264"/>
                  <a:pt x="1915390" y="2849450"/>
                  <a:pt x="1869444" y="2849450"/>
                </a:cubicBezTo>
                <a:cubicBezTo>
                  <a:pt x="1823500" y="2849450"/>
                  <a:pt x="1786253" y="2805264"/>
                  <a:pt x="1786256" y="2750754"/>
                </a:cubicBezTo>
                <a:cubicBezTo>
                  <a:pt x="1786258" y="2696247"/>
                  <a:pt x="1823501" y="2652058"/>
                  <a:pt x="1869444" y="2652058"/>
                </a:cubicBezTo>
                <a:cubicBezTo>
                  <a:pt x="1892417" y="2652058"/>
                  <a:pt x="1913214" y="2663104"/>
                  <a:pt x="1928269" y="2680967"/>
                </a:cubicBezTo>
                <a:close/>
                <a:moveTo>
                  <a:pt x="1608114" y="2307619"/>
                </a:moveTo>
                <a:cubicBezTo>
                  <a:pt x="1623169" y="2325479"/>
                  <a:pt x="1632480" y="2350151"/>
                  <a:pt x="1632480" y="2377406"/>
                </a:cubicBezTo>
                <a:cubicBezTo>
                  <a:pt x="1632480" y="2431916"/>
                  <a:pt x="1595235" y="2476102"/>
                  <a:pt x="1549289" y="2476102"/>
                </a:cubicBezTo>
                <a:cubicBezTo>
                  <a:pt x="1503346" y="2476102"/>
                  <a:pt x="1466099" y="2431914"/>
                  <a:pt x="1466099" y="2377406"/>
                </a:cubicBezTo>
                <a:cubicBezTo>
                  <a:pt x="1466099" y="2322899"/>
                  <a:pt x="1503346" y="2278710"/>
                  <a:pt x="1549289" y="2278710"/>
                </a:cubicBezTo>
                <a:cubicBezTo>
                  <a:pt x="1572262" y="2278710"/>
                  <a:pt x="1593060" y="2289756"/>
                  <a:pt x="1608114" y="2307619"/>
                </a:cubicBezTo>
                <a:close/>
                <a:moveTo>
                  <a:pt x="1550495" y="2056960"/>
                </a:moveTo>
                <a:cubicBezTo>
                  <a:pt x="1565549" y="2074821"/>
                  <a:pt x="1574860" y="2099495"/>
                  <a:pt x="1574860" y="2126750"/>
                </a:cubicBezTo>
                <a:cubicBezTo>
                  <a:pt x="1574860" y="2181258"/>
                  <a:pt x="1537613" y="2225446"/>
                  <a:pt x="1491670" y="2225446"/>
                </a:cubicBezTo>
                <a:cubicBezTo>
                  <a:pt x="1445724" y="2225446"/>
                  <a:pt x="1408479" y="2181258"/>
                  <a:pt x="1408479" y="2126750"/>
                </a:cubicBezTo>
                <a:cubicBezTo>
                  <a:pt x="1408479" y="2072240"/>
                  <a:pt x="1445724" y="2028054"/>
                  <a:pt x="1491672" y="2028054"/>
                </a:cubicBezTo>
                <a:cubicBezTo>
                  <a:pt x="1514642" y="2028054"/>
                  <a:pt x="1535440" y="2039100"/>
                  <a:pt x="1550495" y="2056960"/>
                </a:cubicBezTo>
                <a:close/>
                <a:moveTo>
                  <a:pt x="2101133" y="2529052"/>
                </a:moveTo>
                <a:cubicBezTo>
                  <a:pt x="2116185" y="2546915"/>
                  <a:pt x="2125496" y="2571587"/>
                  <a:pt x="2125499" y="2598842"/>
                </a:cubicBezTo>
                <a:cubicBezTo>
                  <a:pt x="2125496" y="2653349"/>
                  <a:pt x="2088254" y="2697536"/>
                  <a:pt x="2042308" y="2697535"/>
                </a:cubicBezTo>
                <a:cubicBezTo>
                  <a:pt x="1996367" y="2697535"/>
                  <a:pt x="1959117" y="2653349"/>
                  <a:pt x="1959117" y="2598842"/>
                </a:cubicBezTo>
                <a:cubicBezTo>
                  <a:pt x="1959117" y="2544335"/>
                  <a:pt x="1996365" y="2500146"/>
                  <a:pt x="2042308" y="2500146"/>
                </a:cubicBezTo>
                <a:cubicBezTo>
                  <a:pt x="2065281" y="2500146"/>
                  <a:pt x="2086078" y="2511192"/>
                  <a:pt x="2101133" y="2529052"/>
                </a:cubicBezTo>
                <a:close/>
                <a:moveTo>
                  <a:pt x="1768173" y="2110131"/>
                </a:moveTo>
                <a:cubicBezTo>
                  <a:pt x="1783227" y="2127991"/>
                  <a:pt x="1792538" y="2152663"/>
                  <a:pt x="1792538" y="2179918"/>
                </a:cubicBezTo>
                <a:cubicBezTo>
                  <a:pt x="1792538" y="2234426"/>
                  <a:pt x="1755293" y="2278614"/>
                  <a:pt x="1709350" y="2278614"/>
                </a:cubicBezTo>
                <a:cubicBezTo>
                  <a:pt x="1663404" y="2278614"/>
                  <a:pt x="1626159" y="2234426"/>
                  <a:pt x="1626159" y="2179918"/>
                </a:cubicBezTo>
                <a:cubicBezTo>
                  <a:pt x="1626159" y="2125408"/>
                  <a:pt x="1663404" y="2081225"/>
                  <a:pt x="1709350" y="2081225"/>
                </a:cubicBezTo>
                <a:cubicBezTo>
                  <a:pt x="1732323" y="2081224"/>
                  <a:pt x="1753118" y="2092270"/>
                  <a:pt x="1768173" y="2110131"/>
                </a:cubicBezTo>
                <a:close/>
                <a:moveTo>
                  <a:pt x="2286803" y="2422711"/>
                </a:moveTo>
                <a:cubicBezTo>
                  <a:pt x="2301855" y="2440574"/>
                  <a:pt x="2311166" y="2465246"/>
                  <a:pt x="2311166" y="2492501"/>
                </a:cubicBezTo>
                <a:cubicBezTo>
                  <a:pt x="2311166" y="2547009"/>
                  <a:pt x="2273921" y="2591197"/>
                  <a:pt x="2227978" y="2591197"/>
                </a:cubicBezTo>
                <a:cubicBezTo>
                  <a:pt x="2182032" y="2591197"/>
                  <a:pt x="2144787" y="2547009"/>
                  <a:pt x="2144787" y="2492501"/>
                </a:cubicBezTo>
                <a:cubicBezTo>
                  <a:pt x="2144787" y="2437994"/>
                  <a:pt x="2182032" y="2393805"/>
                  <a:pt x="2227978" y="2393805"/>
                </a:cubicBezTo>
                <a:cubicBezTo>
                  <a:pt x="2250951" y="2393805"/>
                  <a:pt x="2271748" y="2404851"/>
                  <a:pt x="2286803" y="2422711"/>
                </a:cubicBezTo>
                <a:close/>
                <a:moveTo>
                  <a:pt x="1691343" y="1874661"/>
                </a:moveTo>
                <a:cubicBezTo>
                  <a:pt x="1706397" y="1892524"/>
                  <a:pt x="1715709" y="1917196"/>
                  <a:pt x="1715709" y="1944451"/>
                </a:cubicBezTo>
                <a:cubicBezTo>
                  <a:pt x="1715709" y="1998958"/>
                  <a:pt x="1678466" y="2043147"/>
                  <a:pt x="1632521" y="2043147"/>
                </a:cubicBezTo>
                <a:cubicBezTo>
                  <a:pt x="1586577" y="2043147"/>
                  <a:pt x="1549330" y="1998958"/>
                  <a:pt x="1549330" y="1944451"/>
                </a:cubicBezTo>
                <a:cubicBezTo>
                  <a:pt x="1549330" y="1889943"/>
                  <a:pt x="1586577" y="1845755"/>
                  <a:pt x="1632520" y="1845755"/>
                </a:cubicBezTo>
                <a:cubicBezTo>
                  <a:pt x="1655493" y="1845755"/>
                  <a:pt x="1676291" y="1856801"/>
                  <a:pt x="1691343" y="1874661"/>
                </a:cubicBezTo>
                <a:close/>
                <a:moveTo>
                  <a:pt x="1934635" y="1958216"/>
                </a:moveTo>
                <a:cubicBezTo>
                  <a:pt x="1949690" y="1976074"/>
                  <a:pt x="1959001" y="2000749"/>
                  <a:pt x="1959001" y="2028004"/>
                </a:cubicBezTo>
                <a:cubicBezTo>
                  <a:pt x="1959001" y="2082511"/>
                  <a:pt x="1921753" y="2126700"/>
                  <a:pt x="1875813" y="2126699"/>
                </a:cubicBezTo>
                <a:cubicBezTo>
                  <a:pt x="1829867" y="2126699"/>
                  <a:pt x="1792622" y="2082511"/>
                  <a:pt x="1792622" y="2028004"/>
                </a:cubicBezTo>
                <a:cubicBezTo>
                  <a:pt x="1792622" y="1973494"/>
                  <a:pt x="1829867" y="1929310"/>
                  <a:pt x="1875810" y="1929310"/>
                </a:cubicBezTo>
                <a:cubicBezTo>
                  <a:pt x="1898783" y="1929310"/>
                  <a:pt x="1919581" y="1940356"/>
                  <a:pt x="1934635" y="1958216"/>
                </a:cubicBezTo>
                <a:close/>
                <a:moveTo>
                  <a:pt x="2466066" y="2331562"/>
                </a:moveTo>
                <a:cubicBezTo>
                  <a:pt x="2481121" y="2349424"/>
                  <a:pt x="2490432" y="2374096"/>
                  <a:pt x="2490432" y="2401351"/>
                </a:cubicBezTo>
                <a:cubicBezTo>
                  <a:pt x="2490432" y="2455857"/>
                  <a:pt x="2453187" y="2500045"/>
                  <a:pt x="2407244" y="2500045"/>
                </a:cubicBezTo>
                <a:cubicBezTo>
                  <a:pt x="2361298" y="2500045"/>
                  <a:pt x="2324053" y="2455859"/>
                  <a:pt x="2324053" y="2401352"/>
                </a:cubicBezTo>
                <a:cubicBezTo>
                  <a:pt x="2324053" y="2346844"/>
                  <a:pt x="2361298" y="2302655"/>
                  <a:pt x="2407244" y="2302656"/>
                </a:cubicBezTo>
                <a:cubicBezTo>
                  <a:pt x="2430214" y="2302655"/>
                  <a:pt x="2451012" y="2313701"/>
                  <a:pt x="2466066" y="2331562"/>
                </a:cubicBezTo>
                <a:close/>
                <a:moveTo>
                  <a:pt x="1806587" y="1677175"/>
                </a:moveTo>
                <a:cubicBezTo>
                  <a:pt x="1821642" y="1695035"/>
                  <a:pt x="1830953" y="1719710"/>
                  <a:pt x="1830953" y="1746965"/>
                </a:cubicBezTo>
                <a:cubicBezTo>
                  <a:pt x="1830953" y="1801472"/>
                  <a:pt x="1793708" y="1845661"/>
                  <a:pt x="1747765" y="1845661"/>
                </a:cubicBezTo>
                <a:cubicBezTo>
                  <a:pt x="1701819" y="1845661"/>
                  <a:pt x="1664574" y="1801473"/>
                  <a:pt x="1664574" y="1746965"/>
                </a:cubicBezTo>
                <a:cubicBezTo>
                  <a:pt x="1664574" y="1692455"/>
                  <a:pt x="1701819" y="1648269"/>
                  <a:pt x="1747765" y="1648269"/>
                </a:cubicBezTo>
                <a:cubicBezTo>
                  <a:pt x="1770735" y="1648269"/>
                  <a:pt x="1791533" y="1659315"/>
                  <a:pt x="1806587" y="1677175"/>
                </a:cubicBezTo>
                <a:close/>
                <a:moveTo>
                  <a:pt x="2645332" y="2293585"/>
                </a:moveTo>
                <a:cubicBezTo>
                  <a:pt x="2660386" y="2311445"/>
                  <a:pt x="2669698" y="2336117"/>
                  <a:pt x="2669698" y="2363372"/>
                </a:cubicBezTo>
                <a:cubicBezTo>
                  <a:pt x="2669698" y="2417882"/>
                  <a:pt x="2632453" y="2462066"/>
                  <a:pt x="2586507" y="2462066"/>
                </a:cubicBezTo>
                <a:cubicBezTo>
                  <a:pt x="2540564" y="2462066"/>
                  <a:pt x="2503321" y="2417882"/>
                  <a:pt x="2503321" y="2363372"/>
                </a:cubicBezTo>
                <a:cubicBezTo>
                  <a:pt x="2503321" y="2308865"/>
                  <a:pt x="2540563" y="2264676"/>
                  <a:pt x="2586507" y="2264676"/>
                </a:cubicBezTo>
                <a:cubicBezTo>
                  <a:pt x="2609480" y="2264676"/>
                  <a:pt x="2630277" y="2275722"/>
                  <a:pt x="2645332" y="2293585"/>
                </a:cubicBezTo>
                <a:close/>
                <a:moveTo>
                  <a:pt x="2107499" y="1791111"/>
                </a:moveTo>
                <a:cubicBezTo>
                  <a:pt x="2122554" y="1808971"/>
                  <a:pt x="2131865" y="1833645"/>
                  <a:pt x="2131865" y="1860898"/>
                </a:cubicBezTo>
                <a:cubicBezTo>
                  <a:pt x="2131865" y="1915408"/>
                  <a:pt x="2094617" y="1959594"/>
                  <a:pt x="2048674" y="1959594"/>
                </a:cubicBezTo>
                <a:cubicBezTo>
                  <a:pt x="2002731" y="1959594"/>
                  <a:pt x="1965486" y="1915408"/>
                  <a:pt x="1965486" y="1860898"/>
                </a:cubicBezTo>
                <a:cubicBezTo>
                  <a:pt x="1965486" y="1806393"/>
                  <a:pt x="2002731" y="1762204"/>
                  <a:pt x="2048674" y="1762204"/>
                </a:cubicBezTo>
                <a:cubicBezTo>
                  <a:pt x="2071647" y="1762205"/>
                  <a:pt x="2092442" y="1773250"/>
                  <a:pt x="2107499" y="1791111"/>
                </a:cubicBezTo>
                <a:close/>
                <a:moveTo>
                  <a:pt x="1934635" y="1456899"/>
                </a:moveTo>
                <a:cubicBezTo>
                  <a:pt x="1949690" y="1474762"/>
                  <a:pt x="1959001" y="1499434"/>
                  <a:pt x="1959001" y="1526689"/>
                </a:cubicBezTo>
                <a:cubicBezTo>
                  <a:pt x="1959001" y="1581197"/>
                  <a:pt x="1921753" y="1625383"/>
                  <a:pt x="1875813" y="1625382"/>
                </a:cubicBezTo>
                <a:cubicBezTo>
                  <a:pt x="1829867" y="1625382"/>
                  <a:pt x="1792622" y="1581199"/>
                  <a:pt x="1792622" y="1526689"/>
                </a:cubicBezTo>
                <a:cubicBezTo>
                  <a:pt x="1792622" y="1472181"/>
                  <a:pt x="1829867" y="1427993"/>
                  <a:pt x="1875813" y="1427993"/>
                </a:cubicBezTo>
                <a:cubicBezTo>
                  <a:pt x="1898783" y="1427993"/>
                  <a:pt x="1919581" y="1439039"/>
                  <a:pt x="1934635" y="1456899"/>
                </a:cubicBezTo>
                <a:close/>
                <a:moveTo>
                  <a:pt x="2837403" y="2217626"/>
                </a:moveTo>
                <a:cubicBezTo>
                  <a:pt x="2852458" y="2235489"/>
                  <a:pt x="2861772" y="2260161"/>
                  <a:pt x="2861769" y="2287416"/>
                </a:cubicBezTo>
                <a:cubicBezTo>
                  <a:pt x="2861769" y="2341924"/>
                  <a:pt x="2824522" y="2386112"/>
                  <a:pt x="2778579" y="2386112"/>
                </a:cubicBezTo>
                <a:cubicBezTo>
                  <a:pt x="2732635" y="2386112"/>
                  <a:pt x="2695390" y="2341924"/>
                  <a:pt x="2695390" y="2287416"/>
                </a:cubicBezTo>
                <a:cubicBezTo>
                  <a:pt x="2695390" y="2232906"/>
                  <a:pt x="2732635" y="2188720"/>
                  <a:pt x="2778578" y="2188720"/>
                </a:cubicBezTo>
                <a:cubicBezTo>
                  <a:pt x="2801549" y="2188721"/>
                  <a:pt x="2822349" y="2199766"/>
                  <a:pt x="2837403" y="2217626"/>
                </a:cubicBezTo>
                <a:close/>
                <a:moveTo>
                  <a:pt x="2305972" y="1631599"/>
                </a:moveTo>
                <a:cubicBezTo>
                  <a:pt x="2321027" y="1649459"/>
                  <a:pt x="2330338" y="1674134"/>
                  <a:pt x="2330338" y="1701389"/>
                </a:cubicBezTo>
                <a:cubicBezTo>
                  <a:pt x="2330338" y="1755897"/>
                  <a:pt x="2293091" y="1800085"/>
                  <a:pt x="2247147" y="1800085"/>
                </a:cubicBezTo>
                <a:cubicBezTo>
                  <a:pt x="2201204" y="1800085"/>
                  <a:pt x="2163959" y="1755896"/>
                  <a:pt x="2163959" y="1701389"/>
                </a:cubicBezTo>
                <a:cubicBezTo>
                  <a:pt x="2163959" y="1646881"/>
                  <a:pt x="2201201" y="1602693"/>
                  <a:pt x="2247147" y="1602693"/>
                </a:cubicBezTo>
                <a:cubicBezTo>
                  <a:pt x="2270118" y="1602693"/>
                  <a:pt x="2290918" y="1613739"/>
                  <a:pt x="2305972" y="1631599"/>
                </a:cubicBezTo>
                <a:close/>
                <a:moveTo>
                  <a:pt x="3023071" y="2179650"/>
                </a:moveTo>
                <a:cubicBezTo>
                  <a:pt x="3038125" y="2197510"/>
                  <a:pt x="3047436" y="2222182"/>
                  <a:pt x="3047436" y="2249437"/>
                </a:cubicBezTo>
                <a:cubicBezTo>
                  <a:pt x="3047436" y="2303944"/>
                  <a:pt x="3010192" y="2348133"/>
                  <a:pt x="2964245" y="2348133"/>
                </a:cubicBezTo>
                <a:cubicBezTo>
                  <a:pt x="2918303" y="2348133"/>
                  <a:pt x="2881057" y="2303944"/>
                  <a:pt x="2881058" y="2249437"/>
                </a:cubicBezTo>
                <a:cubicBezTo>
                  <a:pt x="2881060" y="2194930"/>
                  <a:pt x="2918302" y="2150744"/>
                  <a:pt x="2964246" y="2150744"/>
                </a:cubicBezTo>
                <a:cubicBezTo>
                  <a:pt x="2987219" y="2150744"/>
                  <a:pt x="3008016" y="2161789"/>
                  <a:pt x="3023071" y="2179650"/>
                </a:cubicBezTo>
                <a:close/>
                <a:moveTo>
                  <a:pt x="2088289" y="1244220"/>
                </a:moveTo>
                <a:cubicBezTo>
                  <a:pt x="2103344" y="1262080"/>
                  <a:pt x="2112655" y="1286755"/>
                  <a:pt x="2112655" y="1314010"/>
                </a:cubicBezTo>
                <a:cubicBezTo>
                  <a:pt x="2112655" y="1368517"/>
                  <a:pt x="2075410" y="1412706"/>
                  <a:pt x="2029464" y="1412706"/>
                </a:cubicBezTo>
                <a:cubicBezTo>
                  <a:pt x="1983524" y="1412706"/>
                  <a:pt x="1946276" y="1368517"/>
                  <a:pt x="1946276" y="1314010"/>
                </a:cubicBezTo>
                <a:cubicBezTo>
                  <a:pt x="1946276" y="1259500"/>
                  <a:pt x="1983523" y="1215314"/>
                  <a:pt x="2029467" y="1215314"/>
                </a:cubicBezTo>
                <a:cubicBezTo>
                  <a:pt x="2052437" y="1215314"/>
                  <a:pt x="2073235" y="1226360"/>
                  <a:pt x="2088289" y="1244220"/>
                </a:cubicBezTo>
                <a:close/>
                <a:moveTo>
                  <a:pt x="3208741" y="2111288"/>
                </a:moveTo>
                <a:cubicBezTo>
                  <a:pt x="3223795" y="2129148"/>
                  <a:pt x="3233106" y="2153823"/>
                  <a:pt x="3233106" y="2181078"/>
                </a:cubicBezTo>
                <a:cubicBezTo>
                  <a:pt x="3233104" y="2235585"/>
                  <a:pt x="3195861" y="2279774"/>
                  <a:pt x="3149916" y="2279774"/>
                </a:cubicBezTo>
                <a:cubicBezTo>
                  <a:pt x="3103972" y="2279771"/>
                  <a:pt x="3066725" y="2235586"/>
                  <a:pt x="3066727" y="2181075"/>
                </a:cubicBezTo>
                <a:cubicBezTo>
                  <a:pt x="3066725" y="2126568"/>
                  <a:pt x="3103972" y="2082379"/>
                  <a:pt x="3149918" y="2082379"/>
                </a:cubicBezTo>
                <a:cubicBezTo>
                  <a:pt x="3172888" y="2082379"/>
                  <a:pt x="3193686" y="2093425"/>
                  <a:pt x="3208741" y="2111288"/>
                </a:cubicBezTo>
                <a:close/>
                <a:moveTo>
                  <a:pt x="2504445" y="1479687"/>
                </a:moveTo>
                <a:cubicBezTo>
                  <a:pt x="2519500" y="1497547"/>
                  <a:pt x="2528811" y="1522222"/>
                  <a:pt x="2528811" y="1549477"/>
                </a:cubicBezTo>
                <a:cubicBezTo>
                  <a:pt x="2528811" y="1603982"/>
                  <a:pt x="2491566" y="1648170"/>
                  <a:pt x="2445620" y="1648171"/>
                </a:cubicBezTo>
                <a:cubicBezTo>
                  <a:pt x="2399677" y="1648170"/>
                  <a:pt x="2362430" y="1603982"/>
                  <a:pt x="2362430" y="1549477"/>
                </a:cubicBezTo>
                <a:cubicBezTo>
                  <a:pt x="2362430" y="1494967"/>
                  <a:pt x="2399677" y="1450781"/>
                  <a:pt x="2445620" y="1450781"/>
                </a:cubicBezTo>
                <a:cubicBezTo>
                  <a:pt x="2468594" y="1450781"/>
                  <a:pt x="2489391" y="1461827"/>
                  <a:pt x="2504445" y="1479687"/>
                </a:cubicBezTo>
                <a:close/>
                <a:moveTo>
                  <a:pt x="2261156" y="1084709"/>
                </a:moveTo>
                <a:cubicBezTo>
                  <a:pt x="2276211" y="1102571"/>
                  <a:pt x="2285522" y="1127244"/>
                  <a:pt x="2285522" y="1154498"/>
                </a:cubicBezTo>
                <a:cubicBezTo>
                  <a:pt x="2285522" y="1209006"/>
                  <a:pt x="2248277" y="1253192"/>
                  <a:pt x="2202331" y="1253194"/>
                </a:cubicBezTo>
                <a:cubicBezTo>
                  <a:pt x="2156385" y="1253194"/>
                  <a:pt x="2119143" y="1209006"/>
                  <a:pt x="2119143" y="1154499"/>
                </a:cubicBezTo>
                <a:cubicBezTo>
                  <a:pt x="2119143" y="1099991"/>
                  <a:pt x="2156385" y="1055803"/>
                  <a:pt x="2202331" y="1055802"/>
                </a:cubicBezTo>
                <a:cubicBezTo>
                  <a:pt x="2225304" y="1055802"/>
                  <a:pt x="2246102" y="1066848"/>
                  <a:pt x="2261156" y="1084709"/>
                </a:cubicBezTo>
                <a:close/>
                <a:moveTo>
                  <a:pt x="2107499" y="932794"/>
                </a:moveTo>
                <a:cubicBezTo>
                  <a:pt x="2122554" y="950657"/>
                  <a:pt x="2131865" y="975329"/>
                  <a:pt x="2131865" y="1002584"/>
                </a:cubicBezTo>
                <a:cubicBezTo>
                  <a:pt x="2131865" y="1057094"/>
                  <a:pt x="2094617" y="1101280"/>
                  <a:pt x="2048674" y="1101280"/>
                </a:cubicBezTo>
                <a:cubicBezTo>
                  <a:pt x="2002731" y="1101280"/>
                  <a:pt x="1965486" y="1057094"/>
                  <a:pt x="1965486" y="1002584"/>
                </a:cubicBezTo>
                <a:cubicBezTo>
                  <a:pt x="1965486" y="948076"/>
                  <a:pt x="2002731" y="903888"/>
                  <a:pt x="2048674" y="903888"/>
                </a:cubicBezTo>
                <a:cubicBezTo>
                  <a:pt x="2071647" y="903888"/>
                  <a:pt x="2092442" y="914934"/>
                  <a:pt x="2107499" y="932794"/>
                </a:cubicBezTo>
                <a:close/>
                <a:moveTo>
                  <a:pt x="3400812" y="2050518"/>
                </a:moveTo>
                <a:cubicBezTo>
                  <a:pt x="3415864" y="2068381"/>
                  <a:pt x="3425175" y="2093053"/>
                  <a:pt x="3425176" y="2120308"/>
                </a:cubicBezTo>
                <a:cubicBezTo>
                  <a:pt x="3425175" y="2174818"/>
                  <a:pt x="3387930" y="2219004"/>
                  <a:pt x="3341987" y="2219004"/>
                </a:cubicBezTo>
                <a:cubicBezTo>
                  <a:pt x="3296041" y="2219004"/>
                  <a:pt x="3258796" y="2174818"/>
                  <a:pt x="3258796" y="2120308"/>
                </a:cubicBezTo>
                <a:cubicBezTo>
                  <a:pt x="3258796" y="2065801"/>
                  <a:pt x="3296041" y="2021612"/>
                  <a:pt x="3341987" y="2021612"/>
                </a:cubicBezTo>
                <a:cubicBezTo>
                  <a:pt x="3364960" y="2021612"/>
                  <a:pt x="3385758" y="2032658"/>
                  <a:pt x="3400812" y="2050518"/>
                </a:cubicBezTo>
                <a:close/>
                <a:moveTo>
                  <a:pt x="2734929" y="1403729"/>
                </a:moveTo>
                <a:cubicBezTo>
                  <a:pt x="2749984" y="1421591"/>
                  <a:pt x="2759295" y="1446264"/>
                  <a:pt x="2759295" y="1473519"/>
                </a:cubicBezTo>
                <a:cubicBezTo>
                  <a:pt x="2759295" y="1528026"/>
                  <a:pt x="2722050" y="1572215"/>
                  <a:pt x="2676107" y="1572214"/>
                </a:cubicBezTo>
                <a:cubicBezTo>
                  <a:pt x="2630161" y="1572214"/>
                  <a:pt x="2592916" y="1528029"/>
                  <a:pt x="2592916" y="1473519"/>
                </a:cubicBezTo>
                <a:cubicBezTo>
                  <a:pt x="2592916" y="1419011"/>
                  <a:pt x="2630161" y="1374823"/>
                  <a:pt x="2676107" y="1374823"/>
                </a:cubicBezTo>
                <a:cubicBezTo>
                  <a:pt x="2699080" y="1374823"/>
                  <a:pt x="2719875" y="1385868"/>
                  <a:pt x="2734929" y="1403729"/>
                </a:cubicBezTo>
                <a:close/>
                <a:moveTo>
                  <a:pt x="3586480" y="1997350"/>
                </a:moveTo>
                <a:cubicBezTo>
                  <a:pt x="3601534" y="2015210"/>
                  <a:pt x="3610845" y="2039883"/>
                  <a:pt x="3610845" y="2067138"/>
                </a:cubicBezTo>
                <a:cubicBezTo>
                  <a:pt x="3610845" y="2121648"/>
                  <a:pt x="3573600" y="2165833"/>
                  <a:pt x="3527654" y="2165833"/>
                </a:cubicBezTo>
                <a:cubicBezTo>
                  <a:pt x="3481714" y="2165833"/>
                  <a:pt x="3444466" y="2121648"/>
                  <a:pt x="3444466" y="2067138"/>
                </a:cubicBezTo>
                <a:cubicBezTo>
                  <a:pt x="3444466" y="2012630"/>
                  <a:pt x="3481716" y="1968444"/>
                  <a:pt x="3527655" y="1968444"/>
                </a:cubicBezTo>
                <a:cubicBezTo>
                  <a:pt x="3550627" y="1968444"/>
                  <a:pt x="3571425" y="1979490"/>
                  <a:pt x="3586480" y="1997350"/>
                </a:cubicBezTo>
                <a:close/>
                <a:moveTo>
                  <a:pt x="2446826" y="947988"/>
                </a:moveTo>
                <a:cubicBezTo>
                  <a:pt x="2461880" y="965848"/>
                  <a:pt x="2471191" y="990520"/>
                  <a:pt x="2471192" y="1017775"/>
                </a:cubicBezTo>
                <a:cubicBezTo>
                  <a:pt x="2471192" y="1072285"/>
                  <a:pt x="2433944" y="1116474"/>
                  <a:pt x="2388001" y="1116474"/>
                </a:cubicBezTo>
                <a:cubicBezTo>
                  <a:pt x="2342055" y="1116474"/>
                  <a:pt x="2304810" y="1072285"/>
                  <a:pt x="2304810" y="1017778"/>
                </a:cubicBezTo>
                <a:cubicBezTo>
                  <a:pt x="2304810" y="963268"/>
                  <a:pt x="2342055" y="919082"/>
                  <a:pt x="2388001" y="919082"/>
                </a:cubicBezTo>
                <a:cubicBezTo>
                  <a:pt x="2410974" y="919079"/>
                  <a:pt x="2431771" y="930128"/>
                  <a:pt x="2446826" y="947988"/>
                </a:cubicBezTo>
                <a:close/>
                <a:moveTo>
                  <a:pt x="2229143" y="735309"/>
                </a:moveTo>
                <a:cubicBezTo>
                  <a:pt x="2244197" y="753169"/>
                  <a:pt x="2253509" y="777843"/>
                  <a:pt x="2253508" y="805096"/>
                </a:cubicBezTo>
                <a:cubicBezTo>
                  <a:pt x="2253508" y="859606"/>
                  <a:pt x="2216263" y="903792"/>
                  <a:pt x="2170320" y="903792"/>
                </a:cubicBezTo>
                <a:cubicBezTo>
                  <a:pt x="2124374" y="903792"/>
                  <a:pt x="2087132" y="859606"/>
                  <a:pt x="2087132" y="805096"/>
                </a:cubicBezTo>
                <a:cubicBezTo>
                  <a:pt x="2087129" y="750591"/>
                  <a:pt x="2124374" y="706403"/>
                  <a:pt x="2170320" y="706402"/>
                </a:cubicBezTo>
                <a:cubicBezTo>
                  <a:pt x="2193293" y="706403"/>
                  <a:pt x="2214088" y="717448"/>
                  <a:pt x="2229143" y="735309"/>
                </a:cubicBezTo>
                <a:close/>
                <a:moveTo>
                  <a:pt x="2959014" y="1350561"/>
                </a:moveTo>
                <a:cubicBezTo>
                  <a:pt x="2974066" y="1368421"/>
                  <a:pt x="2983380" y="1393096"/>
                  <a:pt x="2983377" y="1420351"/>
                </a:cubicBezTo>
                <a:cubicBezTo>
                  <a:pt x="2983380" y="1474858"/>
                  <a:pt x="2946132" y="1519044"/>
                  <a:pt x="2900189" y="1519044"/>
                </a:cubicBezTo>
                <a:cubicBezTo>
                  <a:pt x="2854246" y="1519044"/>
                  <a:pt x="2817001" y="1474856"/>
                  <a:pt x="2817003" y="1420351"/>
                </a:cubicBezTo>
                <a:cubicBezTo>
                  <a:pt x="2817001" y="1365841"/>
                  <a:pt x="2854246" y="1321655"/>
                  <a:pt x="2900189" y="1321655"/>
                </a:cubicBezTo>
                <a:cubicBezTo>
                  <a:pt x="2923162" y="1321655"/>
                  <a:pt x="2943957" y="1332701"/>
                  <a:pt x="2959014" y="1350561"/>
                </a:cubicBezTo>
                <a:close/>
                <a:moveTo>
                  <a:pt x="3778551" y="1928989"/>
                </a:moveTo>
                <a:cubicBezTo>
                  <a:pt x="3793605" y="1946849"/>
                  <a:pt x="3802917" y="1971521"/>
                  <a:pt x="3802917" y="1998776"/>
                </a:cubicBezTo>
                <a:cubicBezTo>
                  <a:pt x="3802917" y="2053283"/>
                  <a:pt x="3765674" y="2097472"/>
                  <a:pt x="3719728" y="2097472"/>
                </a:cubicBezTo>
                <a:cubicBezTo>
                  <a:pt x="3673780" y="2097472"/>
                  <a:pt x="3636538" y="2053283"/>
                  <a:pt x="3636538" y="1998776"/>
                </a:cubicBezTo>
                <a:cubicBezTo>
                  <a:pt x="3636538" y="1944268"/>
                  <a:pt x="3673780" y="1900082"/>
                  <a:pt x="3719726" y="1900082"/>
                </a:cubicBezTo>
                <a:cubicBezTo>
                  <a:pt x="3742699" y="1900082"/>
                  <a:pt x="3763497" y="1911128"/>
                  <a:pt x="3778551" y="1928989"/>
                </a:cubicBezTo>
                <a:close/>
                <a:moveTo>
                  <a:pt x="3189498" y="1304987"/>
                </a:moveTo>
                <a:cubicBezTo>
                  <a:pt x="3204552" y="1322847"/>
                  <a:pt x="3213863" y="1347520"/>
                  <a:pt x="3213863" y="1374775"/>
                </a:cubicBezTo>
                <a:cubicBezTo>
                  <a:pt x="3213863" y="1429282"/>
                  <a:pt x="3176619" y="1473471"/>
                  <a:pt x="3130673" y="1473471"/>
                </a:cubicBezTo>
                <a:cubicBezTo>
                  <a:pt x="3084729" y="1473470"/>
                  <a:pt x="3047484" y="1429282"/>
                  <a:pt x="3047484" y="1374775"/>
                </a:cubicBezTo>
                <a:cubicBezTo>
                  <a:pt x="3047484" y="1320267"/>
                  <a:pt x="3084729" y="1276081"/>
                  <a:pt x="3130673" y="1276081"/>
                </a:cubicBezTo>
                <a:cubicBezTo>
                  <a:pt x="3153646" y="1276081"/>
                  <a:pt x="3174443" y="1287127"/>
                  <a:pt x="3189498" y="1304987"/>
                </a:cubicBezTo>
                <a:close/>
                <a:moveTo>
                  <a:pt x="2638892" y="818861"/>
                </a:moveTo>
                <a:cubicBezTo>
                  <a:pt x="2653947" y="836722"/>
                  <a:pt x="2663258" y="861396"/>
                  <a:pt x="2663258" y="888651"/>
                </a:cubicBezTo>
                <a:cubicBezTo>
                  <a:pt x="2663258" y="943156"/>
                  <a:pt x="2626016" y="987345"/>
                  <a:pt x="2580070" y="987345"/>
                </a:cubicBezTo>
                <a:cubicBezTo>
                  <a:pt x="2534126" y="987345"/>
                  <a:pt x="2496882" y="943156"/>
                  <a:pt x="2496881" y="888651"/>
                </a:cubicBezTo>
                <a:cubicBezTo>
                  <a:pt x="2496881" y="834144"/>
                  <a:pt x="2534126" y="789955"/>
                  <a:pt x="2580070" y="789955"/>
                </a:cubicBezTo>
                <a:cubicBezTo>
                  <a:pt x="2603043" y="789955"/>
                  <a:pt x="2623840" y="801001"/>
                  <a:pt x="2638892" y="818861"/>
                </a:cubicBezTo>
                <a:close/>
                <a:moveTo>
                  <a:pt x="2350789" y="545417"/>
                </a:moveTo>
                <a:cubicBezTo>
                  <a:pt x="2365843" y="563278"/>
                  <a:pt x="2375154" y="587950"/>
                  <a:pt x="2375155" y="615205"/>
                </a:cubicBezTo>
                <a:cubicBezTo>
                  <a:pt x="2375154" y="669710"/>
                  <a:pt x="2337910" y="713898"/>
                  <a:pt x="2291964" y="713898"/>
                </a:cubicBezTo>
                <a:cubicBezTo>
                  <a:pt x="2246018" y="713898"/>
                  <a:pt x="2208773" y="669712"/>
                  <a:pt x="2208775" y="615205"/>
                </a:cubicBezTo>
                <a:cubicBezTo>
                  <a:pt x="2208773" y="560697"/>
                  <a:pt x="2246018" y="516509"/>
                  <a:pt x="2291964" y="516509"/>
                </a:cubicBezTo>
                <a:cubicBezTo>
                  <a:pt x="2314937" y="516509"/>
                  <a:pt x="2335735" y="527557"/>
                  <a:pt x="2350789" y="545417"/>
                </a:cubicBezTo>
                <a:close/>
                <a:moveTo>
                  <a:pt x="3951413" y="1822650"/>
                </a:moveTo>
                <a:cubicBezTo>
                  <a:pt x="3966467" y="1840510"/>
                  <a:pt x="3975778" y="1865183"/>
                  <a:pt x="3975778" y="1892438"/>
                </a:cubicBezTo>
                <a:cubicBezTo>
                  <a:pt x="3975778" y="1946945"/>
                  <a:pt x="3938533" y="1991133"/>
                  <a:pt x="3892588" y="1991133"/>
                </a:cubicBezTo>
                <a:cubicBezTo>
                  <a:pt x="3846647" y="1991133"/>
                  <a:pt x="3809402" y="1946945"/>
                  <a:pt x="3809402" y="1892438"/>
                </a:cubicBezTo>
                <a:cubicBezTo>
                  <a:pt x="3809402" y="1837930"/>
                  <a:pt x="3846644" y="1793742"/>
                  <a:pt x="3892588" y="1793742"/>
                </a:cubicBezTo>
                <a:cubicBezTo>
                  <a:pt x="3915560" y="1793742"/>
                  <a:pt x="3936358" y="1804788"/>
                  <a:pt x="3951413" y="1822650"/>
                </a:cubicBezTo>
                <a:close/>
                <a:moveTo>
                  <a:pt x="3426386" y="1304985"/>
                </a:moveTo>
                <a:cubicBezTo>
                  <a:pt x="3441440" y="1322848"/>
                  <a:pt x="3450751" y="1347520"/>
                  <a:pt x="3450751" y="1374775"/>
                </a:cubicBezTo>
                <a:cubicBezTo>
                  <a:pt x="3450751" y="1429282"/>
                  <a:pt x="3413506" y="1473468"/>
                  <a:pt x="3367561" y="1473468"/>
                </a:cubicBezTo>
                <a:cubicBezTo>
                  <a:pt x="3321615" y="1473468"/>
                  <a:pt x="3284373" y="1429282"/>
                  <a:pt x="3284370" y="1374775"/>
                </a:cubicBezTo>
                <a:cubicBezTo>
                  <a:pt x="3284372" y="1320267"/>
                  <a:pt x="3321615" y="1276079"/>
                  <a:pt x="3367561" y="1276079"/>
                </a:cubicBezTo>
                <a:cubicBezTo>
                  <a:pt x="3390534" y="1276079"/>
                  <a:pt x="3411331" y="1287125"/>
                  <a:pt x="3426386" y="1304985"/>
                </a:cubicBezTo>
                <a:close/>
                <a:moveTo>
                  <a:pt x="2875783" y="720117"/>
                </a:moveTo>
                <a:cubicBezTo>
                  <a:pt x="2890837" y="737978"/>
                  <a:pt x="2900149" y="762650"/>
                  <a:pt x="2900148" y="789905"/>
                </a:cubicBezTo>
                <a:cubicBezTo>
                  <a:pt x="2900148" y="844412"/>
                  <a:pt x="2862903" y="888601"/>
                  <a:pt x="2816960" y="888601"/>
                </a:cubicBezTo>
                <a:cubicBezTo>
                  <a:pt x="2771014" y="888601"/>
                  <a:pt x="2733770" y="844412"/>
                  <a:pt x="2733769" y="789905"/>
                </a:cubicBezTo>
                <a:cubicBezTo>
                  <a:pt x="2733770" y="735397"/>
                  <a:pt x="2771014" y="691211"/>
                  <a:pt x="2816960" y="691211"/>
                </a:cubicBezTo>
                <a:cubicBezTo>
                  <a:pt x="2839931" y="691211"/>
                  <a:pt x="2860728" y="702257"/>
                  <a:pt x="2875783" y="720117"/>
                </a:cubicBezTo>
                <a:close/>
                <a:moveTo>
                  <a:pt x="2510847" y="347929"/>
                </a:moveTo>
                <a:cubicBezTo>
                  <a:pt x="2525902" y="365790"/>
                  <a:pt x="2535213" y="390464"/>
                  <a:pt x="2535213" y="417717"/>
                </a:cubicBezTo>
                <a:cubicBezTo>
                  <a:pt x="2535215" y="472224"/>
                  <a:pt x="2497968" y="516413"/>
                  <a:pt x="2452025" y="516413"/>
                </a:cubicBezTo>
                <a:cubicBezTo>
                  <a:pt x="2406079" y="516413"/>
                  <a:pt x="2368834" y="472224"/>
                  <a:pt x="2368834" y="417717"/>
                </a:cubicBezTo>
                <a:cubicBezTo>
                  <a:pt x="2368834" y="363212"/>
                  <a:pt x="2406079" y="319023"/>
                  <a:pt x="2452025" y="319023"/>
                </a:cubicBezTo>
                <a:cubicBezTo>
                  <a:pt x="2474995" y="319023"/>
                  <a:pt x="2495793" y="330069"/>
                  <a:pt x="2510847" y="347929"/>
                </a:cubicBezTo>
                <a:close/>
                <a:moveTo>
                  <a:pt x="3637665" y="1289793"/>
                </a:moveTo>
                <a:cubicBezTo>
                  <a:pt x="3652719" y="1307654"/>
                  <a:pt x="3662028" y="1332328"/>
                  <a:pt x="3662030" y="1359583"/>
                </a:cubicBezTo>
                <a:cubicBezTo>
                  <a:pt x="3662030" y="1414091"/>
                  <a:pt x="3624788" y="1458277"/>
                  <a:pt x="3578842" y="1458277"/>
                </a:cubicBezTo>
                <a:cubicBezTo>
                  <a:pt x="3532899" y="1458277"/>
                  <a:pt x="3495651" y="1414091"/>
                  <a:pt x="3495651" y="1359583"/>
                </a:cubicBezTo>
                <a:cubicBezTo>
                  <a:pt x="3495649" y="1305076"/>
                  <a:pt x="3532896" y="1260888"/>
                  <a:pt x="3578840" y="1260888"/>
                </a:cubicBezTo>
                <a:cubicBezTo>
                  <a:pt x="3601812" y="1260888"/>
                  <a:pt x="3622610" y="1271933"/>
                  <a:pt x="3637665" y="1289793"/>
                </a:cubicBezTo>
                <a:close/>
                <a:moveTo>
                  <a:pt x="4101314" y="1681397"/>
                </a:moveTo>
                <a:cubicBezTo>
                  <a:pt x="4116366" y="1699257"/>
                  <a:pt x="4125677" y="1723929"/>
                  <a:pt x="4125677" y="1751184"/>
                </a:cubicBezTo>
                <a:cubicBezTo>
                  <a:pt x="4125680" y="1805692"/>
                  <a:pt x="4088435" y="1849880"/>
                  <a:pt x="4042489" y="1849880"/>
                </a:cubicBezTo>
                <a:cubicBezTo>
                  <a:pt x="3996543" y="1849880"/>
                  <a:pt x="3959298" y="1805691"/>
                  <a:pt x="3959298" y="1751184"/>
                </a:cubicBezTo>
                <a:cubicBezTo>
                  <a:pt x="3959298" y="1696676"/>
                  <a:pt x="3996543" y="1652488"/>
                  <a:pt x="4042489" y="1652488"/>
                </a:cubicBezTo>
                <a:cubicBezTo>
                  <a:pt x="4065462" y="1652488"/>
                  <a:pt x="4086259" y="1663534"/>
                  <a:pt x="4101314" y="1681397"/>
                </a:cubicBezTo>
                <a:close/>
                <a:moveTo>
                  <a:pt x="3112668" y="644161"/>
                </a:moveTo>
                <a:cubicBezTo>
                  <a:pt x="3127725" y="662022"/>
                  <a:pt x="3137036" y="686694"/>
                  <a:pt x="3137034" y="713949"/>
                </a:cubicBezTo>
                <a:cubicBezTo>
                  <a:pt x="3137034" y="768459"/>
                  <a:pt x="3099789" y="812642"/>
                  <a:pt x="3053843" y="812642"/>
                </a:cubicBezTo>
                <a:cubicBezTo>
                  <a:pt x="3007902" y="812642"/>
                  <a:pt x="2970655" y="768456"/>
                  <a:pt x="2970655" y="713949"/>
                </a:cubicBezTo>
                <a:cubicBezTo>
                  <a:pt x="2970657" y="659441"/>
                  <a:pt x="3007900" y="615253"/>
                  <a:pt x="3053843" y="615253"/>
                </a:cubicBezTo>
                <a:cubicBezTo>
                  <a:pt x="3076816" y="615253"/>
                  <a:pt x="3097614" y="626299"/>
                  <a:pt x="3112668" y="644161"/>
                </a:cubicBezTo>
                <a:close/>
                <a:moveTo>
                  <a:pt x="2677310" y="203609"/>
                </a:moveTo>
                <a:cubicBezTo>
                  <a:pt x="2692361" y="221472"/>
                  <a:pt x="2701673" y="246144"/>
                  <a:pt x="2701673" y="273399"/>
                </a:cubicBezTo>
                <a:cubicBezTo>
                  <a:pt x="2701673" y="327906"/>
                  <a:pt x="2664433" y="372095"/>
                  <a:pt x="2618485" y="372095"/>
                </a:cubicBezTo>
                <a:cubicBezTo>
                  <a:pt x="2572541" y="372095"/>
                  <a:pt x="2535294" y="327906"/>
                  <a:pt x="2535294" y="273399"/>
                </a:cubicBezTo>
                <a:cubicBezTo>
                  <a:pt x="2535294" y="218891"/>
                  <a:pt x="2572541" y="174703"/>
                  <a:pt x="2618485" y="174703"/>
                </a:cubicBezTo>
                <a:cubicBezTo>
                  <a:pt x="2641457" y="174703"/>
                  <a:pt x="2662255" y="185749"/>
                  <a:pt x="2677310" y="203609"/>
                </a:cubicBezTo>
                <a:close/>
                <a:moveTo>
                  <a:pt x="3861747" y="1229029"/>
                </a:moveTo>
                <a:cubicBezTo>
                  <a:pt x="3876801" y="1246889"/>
                  <a:pt x="3886112" y="1271561"/>
                  <a:pt x="3886112" y="1298816"/>
                </a:cubicBezTo>
                <a:cubicBezTo>
                  <a:pt x="3886112" y="1353326"/>
                  <a:pt x="3848868" y="1397514"/>
                  <a:pt x="3802924" y="1397514"/>
                </a:cubicBezTo>
                <a:cubicBezTo>
                  <a:pt x="3756978" y="1397515"/>
                  <a:pt x="3719734" y="1353326"/>
                  <a:pt x="3719734" y="1298816"/>
                </a:cubicBezTo>
                <a:cubicBezTo>
                  <a:pt x="3719734" y="1244309"/>
                  <a:pt x="3756978" y="1200120"/>
                  <a:pt x="3802924" y="1200120"/>
                </a:cubicBezTo>
                <a:cubicBezTo>
                  <a:pt x="3825895" y="1200120"/>
                  <a:pt x="3846692" y="1211166"/>
                  <a:pt x="3861747" y="1229029"/>
                </a:cubicBezTo>
                <a:close/>
                <a:moveTo>
                  <a:pt x="4170217" y="1462336"/>
                </a:moveTo>
                <a:cubicBezTo>
                  <a:pt x="4185272" y="1480196"/>
                  <a:pt x="4194584" y="1504871"/>
                  <a:pt x="4194584" y="1532126"/>
                </a:cubicBezTo>
                <a:cubicBezTo>
                  <a:pt x="4194581" y="1586633"/>
                  <a:pt x="4157336" y="1630819"/>
                  <a:pt x="4111395" y="1630819"/>
                </a:cubicBezTo>
                <a:cubicBezTo>
                  <a:pt x="4065447" y="1630819"/>
                  <a:pt x="4028202" y="1586633"/>
                  <a:pt x="4028204" y="1532126"/>
                </a:cubicBezTo>
                <a:cubicBezTo>
                  <a:pt x="4028202" y="1477616"/>
                  <a:pt x="4065447" y="1433430"/>
                  <a:pt x="4111392" y="1433430"/>
                </a:cubicBezTo>
                <a:cubicBezTo>
                  <a:pt x="4134363" y="1433430"/>
                  <a:pt x="4155163" y="1444476"/>
                  <a:pt x="4170217" y="1462336"/>
                </a:cubicBezTo>
                <a:close/>
                <a:moveTo>
                  <a:pt x="3317545" y="644161"/>
                </a:moveTo>
                <a:cubicBezTo>
                  <a:pt x="3332600" y="662022"/>
                  <a:pt x="3341911" y="686694"/>
                  <a:pt x="3341914" y="713949"/>
                </a:cubicBezTo>
                <a:cubicBezTo>
                  <a:pt x="3341911" y="768456"/>
                  <a:pt x="3304666" y="812642"/>
                  <a:pt x="3258720" y="812642"/>
                </a:cubicBezTo>
                <a:cubicBezTo>
                  <a:pt x="3212777" y="812642"/>
                  <a:pt x="3175532" y="768459"/>
                  <a:pt x="3175535" y="713949"/>
                </a:cubicBezTo>
                <a:cubicBezTo>
                  <a:pt x="3175532" y="659441"/>
                  <a:pt x="3212777" y="615253"/>
                  <a:pt x="3258720" y="615253"/>
                </a:cubicBezTo>
                <a:cubicBezTo>
                  <a:pt x="3281694" y="615253"/>
                  <a:pt x="3302491" y="626299"/>
                  <a:pt x="3317545" y="644161"/>
                </a:cubicBezTo>
                <a:close/>
                <a:moveTo>
                  <a:pt x="3516019" y="651756"/>
                </a:moveTo>
                <a:cubicBezTo>
                  <a:pt x="3531073" y="669616"/>
                  <a:pt x="3540384" y="694288"/>
                  <a:pt x="3540384" y="721543"/>
                </a:cubicBezTo>
                <a:cubicBezTo>
                  <a:pt x="3540384" y="776053"/>
                  <a:pt x="3503139" y="820239"/>
                  <a:pt x="3457196" y="820239"/>
                </a:cubicBezTo>
                <a:cubicBezTo>
                  <a:pt x="3411250" y="820239"/>
                  <a:pt x="3374003" y="776053"/>
                  <a:pt x="3374003" y="721543"/>
                </a:cubicBezTo>
                <a:cubicBezTo>
                  <a:pt x="3374003" y="667036"/>
                  <a:pt x="3411253" y="622850"/>
                  <a:pt x="3457194" y="622850"/>
                </a:cubicBezTo>
                <a:cubicBezTo>
                  <a:pt x="3480166" y="622850"/>
                  <a:pt x="3500964" y="633896"/>
                  <a:pt x="3516019" y="651756"/>
                </a:cubicBezTo>
                <a:close/>
                <a:moveTo>
                  <a:pt x="4073026" y="1137882"/>
                </a:moveTo>
                <a:cubicBezTo>
                  <a:pt x="4088080" y="1155742"/>
                  <a:pt x="4097391" y="1180414"/>
                  <a:pt x="4097391" y="1207669"/>
                </a:cubicBezTo>
                <a:cubicBezTo>
                  <a:pt x="4097391" y="1262176"/>
                  <a:pt x="4060144" y="1306365"/>
                  <a:pt x="4014201" y="1306365"/>
                </a:cubicBezTo>
                <a:cubicBezTo>
                  <a:pt x="3968255" y="1306365"/>
                  <a:pt x="3931012" y="1262176"/>
                  <a:pt x="3931012" y="1207669"/>
                </a:cubicBezTo>
                <a:cubicBezTo>
                  <a:pt x="3931012" y="1153161"/>
                  <a:pt x="3968255" y="1108975"/>
                  <a:pt x="4014201" y="1108973"/>
                </a:cubicBezTo>
                <a:cubicBezTo>
                  <a:pt x="4037174" y="1108973"/>
                  <a:pt x="4057969" y="1120021"/>
                  <a:pt x="4073026" y="1137882"/>
                </a:cubicBezTo>
                <a:close/>
                <a:moveTo>
                  <a:pt x="2894990" y="82077"/>
                </a:moveTo>
                <a:cubicBezTo>
                  <a:pt x="2910045" y="99940"/>
                  <a:pt x="2919356" y="124612"/>
                  <a:pt x="2919356" y="151867"/>
                </a:cubicBezTo>
                <a:cubicBezTo>
                  <a:pt x="2919356" y="206377"/>
                  <a:pt x="2882108" y="250563"/>
                  <a:pt x="2836165" y="250563"/>
                </a:cubicBezTo>
                <a:cubicBezTo>
                  <a:pt x="2790224" y="250565"/>
                  <a:pt x="2752977" y="206377"/>
                  <a:pt x="2752977" y="151870"/>
                </a:cubicBezTo>
                <a:cubicBezTo>
                  <a:pt x="2752977" y="97359"/>
                  <a:pt x="2790222" y="53171"/>
                  <a:pt x="2836168" y="53171"/>
                </a:cubicBezTo>
                <a:cubicBezTo>
                  <a:pt x="2859141" y="53171"/>
                  <a:pt x="2879936" y="64217"/>
                  <a:pt x="2894990" y="82077"/>
                </a:cubicBezTo>
                <a:close/>
                <a:moveTo>
                  <a:pt x="4253403" y="1250872"/>
                </a:moveTo>
                <a:cubicBezTo>
                  <a:pt x="4268457" y="1268733"/>
                  <a:pt x="4277769" y="1293407"/>
                  <a:pt x="4277769" y="1320662"/>
                </a:cubicBezTo>
                <a:cubicBezTo>
                  <a:pt x="4277769" y="1375170"/>
                  <a:pt x="4240527" y="1419358"/>
                  <a:pt x="4194586" y="1419358"/>
                </a:cubicBezTo>
                <a:cubicBezTo>
                  <a:pt x="4148637" y="1419355"/>
                  <a:pt x="4111392" y="1375169"/>
                  <a:pt x="4111393" y="1320662"/>
                </a:cubicBezTo>
                <a:cubicBezTo>
                  <a:pt x="4111392" y="1266152"/>
                  <a:pt x="4148637" y="1221966"/>
                  <a:pt x="4194580" y="1221964"/>
                </a:cubicBezTo>
                <a:cubicBezTo>
                  <a:pt x="4217554" y="1221966"/>
                  <a:pt x="4238352" y="1233012"/>
                  <a:pt x="4253403" y="1250872"/>
                </a:cubicBezTo>
                <a:close/>
                <a:moveTo>
                  <a:pt x="3714494" y="659353"/>
                </a:moveTo>
                <a:cubicBezTo>
                  <a:pt x="3729546" y="677213"/>
                  <a:pt x="3738857" y="701887"/>
                  <a:pt x="3738857" y="729142"/>
                </a:cubicBezTo>
                <a:cubicBezTo>
                  <a:pt x="3738858" y="783650"/>
                  <a:pt x="3701618" y="827836"/>
                  <a:pt x="3655669" y="827836"/>
                </a:cubicBezTo>
                <a:cubicBezTo>
                  <a:pt x="3609723" y="827836"/>
                  <a:pt x="3572478" y="783650"/>
                  <a:pt x="3572478" y="729140"/>
                </a:cubicBezTo>
                <a:cubicBezTo>
                  <a:pt x="3572479" y="674632"/>
                  <a:pt x="3609726" y="630444"/>
                  <a:pt x="3655669" y="630447"/>
                </a:cubicBezTo>
                <a:cubicBezTo>
                  <a:pt x="3678642" y="630447"/>
                  <a:pt x="3699440" y="641492"/>
                  <a:pt x="3714494" y="659353"/>
                </a:cubicBezTo>
                <a:close/>
                <a:moveTo>
                  <a:pt x="3119072" y="28909"/>
                </a:moveTo>
                <a:cubicBezTo>
                  <a:pt x="3134127" y="46769"/>
                  <a:pt x="3143441" y="71441"/>
                  <a:pt x="3143440" y="98697"/>
                </a:cubicBezTo>
                <a:cubicBezTo>
                  <a:pt x="3143438" y="153207"/>
                  <a:pt x="3106193" y="197392"/>
                  <a:pt x="3060247" y="197392"/>
                </a:cubicBezTo>
                <a:cubicBezTo>
                  <a:pt x="3014304" y="197392"/>
                  <a:pt x="2977059" y="153207"/>
                  <a:pt x="2977062" y="98697"/>
                </a:cubicBezTo>
                <a:cubicBezTo>
                  <a:pt x="2977059" y="44189"/>
                  <a:pt x="3014304" y="0"/>
                  <a:pt x="3060247" y="1"/>
                </a:cubicBezTo>
                <a:cubicBezTo>
                  <a:pt x="3083218" y="1"/>
                  <a:pt x="3104018" y="11046"/>
                  <a:pt x="3119072" y="28909"/>
                </a:cubicBezTo>
                <a:close/>
                <a:moveTo>
                  <a:pt x="4260550" y="1016527"/>
                </a:moveTo>
                <a:cubicBezTo>
                  <a:pt x="4275604" y="1034387"/>
                  <a:pt x="4284915" y="1059062"/>
                  <a:pt x="4284915" y="1086317"/>
                </a:cubicBezTo>
                <a:cubicBezTo>
                  <a:pt x="4284915" y="1140824"/>
                  <a:pt x="4247668" y="1185013"/>
                  <a:pt x="4201725" y="1185013"/>
                </a:cubicBezTo>
                <a:cubicBezTo>
                  <a:pt x="4155781" y="1185013"/>
                  <a:pt x="4118536" y="1140824"/>
                  <a:pt x="4118536" y="1086317"/>
                </a:cubicBezTo>
                <a:cubicBezTo>
                  <a:pt x="4118536" y="1031807"/>
                  <a:pt x="4155783" y="987621"/>
                  <a:pt x="4201727" y="987621"/>
                </a:cubicBezTo>
                <a:cubicBezTo>
                  <a:pt x="4224697" y="987621"/>
                  <a:pt x="4245495" y="998666"/>
                  <a:pt x="4260550" y="1016527"/>
                </a:cubicBezTo>
                <a:close/>
                <a:moveTo>
                  <a:pt x="3938576" y="659353"/>
                </a:moveTo>
                <a:cubicBezTo>
                  <a:pt x="3953631" y="677213"/>
                  <a:pt x="3962942" y="701885"/>
                  <a:pt x="3962942" y="729140"/>
                </a:cubicBezTo>
                <a:cubicBezTo>
                  <a:pt x="3962942" y="783650"/>
                  <a:pt x="3925695" y="827836"/>
                  <a:pt x="3879751" y="827836"/>
                </a:cubicBezTo>
                <a:cubicBezTo>
                  <a:pt x="3833808" y="827836"/>
                  <a:pt x="3796563" y="783650"/>
                  <a:pt x="3796563" y="729142"/>
                </a:cubicBezTo>
                <a:cubicBezTo>
                  <a:pt x="3796563" y="674633"/>
                  <a:pt x="3833808" y="630444"/>
                  <a:pt x="3879751" y="630447"/>
                </a:cubicBezTo>
                <a:cubicBezTo>
                  <a:pt x="3902724" y="630447"/>
                  <a:pt x="3923519" y="641492"/>
                  <a:pt x="3938576" y="659353"/>
                </a:cubicBezTo>
                <a:close/>
                <a:moveTo>
                  <a:pt x="3349556" y="36506"/>
                </a:moveTo>
                <a:cubicBezTo>
                  <a:pt x="3364611" y="54366"/>
                  <a:pt x="3373922" y="79038"/>
                  <a:pt x="3373922" y="106293"/>
                </a:cubicBezTo>
                <a:cubicBezTo>
                  <a:pt x="3373922" y="160801"/>
                  <a:pt x="3336677" y="204989"/>
                  <a:pt x="3290731" y="204987"/>
                </a:cubicBezTo>
                <a:cubicBezTo>
                  <a:pt x="3244788" y="204989"/>
                  <a:pt x="3207543" y="160801"/>
                  <a:pt x="3207543" y="106293"/>
                </a:cubicBezTo>
                <a:cubicBezTo>
                  <a:pt x="3207543" y="51786"/>
                  <a:pt x="3244788" y="7597"/>
                  <a:pt x="3290731" y="7597"/>
                </a:cubicBezTo>
                <a:cubicBezTo>
                  <a:pt x="3313704" y="7597"/>
                  <a:pt x="3334502" y="18643"/>
                  <a:pt x="3349556" y="36506"/>
                </a:cubicBezTo>
                <a:close/>
                <a:moveTo>
                  <a:pt x="4297101" y="819135"/>
                </a:moveTo>
                <a:lnTo>
                  <a:pt x="4311145" y="843849"/>
                </a:lnTo>
                <a:lnTo>
                  <a:pt x="4307850" y="860902"/>
                </a:lnTo>
                <a:cubicBezTo>
                  <a:pt x="4307179" y="880457"/>
                  <a:pt x="4310149" y="899058"/>
                  <a:pt x="4316977" y="915303"/>
                </a:cubicBezTo>
                <a:cubicBezTo>
                  <a:pt x="4308565" y="957166"/>
                  <a:pt x="4276419" y="987621"/>
                  <a:pt x="4238275" y="987621"/>
                </a:cubicBezTo>
                <a:cubicBezTo>
                  <a:pt x="4192332" y="987621"/>
                  <a:pt x="4155087" y="943432"/>
                  <a:pt x="4155087" y="888925"/>
                </a:cubicBezTo>
                <a:cubicBezTo>
                  <a:pt x="4155087" y="834415"/>
                  <a:pt x="4192332" y="790229"/>
                  <a:pt x="4238275" y="790229"/>
                </a:cubicBezTo>
                <a:cubicBezTo>
                  <a:pt x="4261249" y="790229"/>
                  <a:pt x="4282046" y="801275"/>
                  <a:pt x="4297101" y="819135"/>
                </a:cubicBezTo>
                <a:close/>
                <a:moveTo>
                  <a:pt x="4156254" y="636564"/>
                </a:moveTo>
                <a:cubicBezTo>
                  <a:pt x="4171309" y="654427"/>
                  <a:pt x="4180620" y="679099"/>
                  <a:pt x="4180620" y="706354"/>
                </a:cubicBezTo>
                <a:cubicBezTo>
                  <a:pt x="4180620" y="760862"/>
                  <a:pt x="4143375" y="805048"/>
                  <a:pt x="4097429" y="805048"/>
                </a:cubicBezTo>
                <a:cubicBezTo>
                  <a:pt x="4051486" y="805048"/>
                  <a:pt x="4014241" y="760862"/>
                  <a:pt x="4014241" y="706354"/>
                </a:cubicBezTo>
                <a:cubicBezTo>
                  <a:pt x="4014241" y="651847"/>
                  <a:pt x="4051489" y="607658"/>
                  <a:pt x="4097429" y="607658"/>
                </a:cubicBezTo>
                <a:cubicBezTo>
                  <a:pt x="4120402" y="607658"/>
                  <a:pt x="4141200" y="618704"/>
                  <a:pt x="4156254" y="636564"/>
                </a:cubicBezTo>
                <a:close/>
                <a:moveTo>
                  <a:pt x="3592846" y="89674"/>
                </a:moveTo>
                <a:cubicBezTo>
                  <a:pt x="3607898" y="107534"/>
                  <a:pt x="3617211" y="132209"/>
                  <a:pt x="3617211" y="159464"/>
                </a:cubicBezTo>
                <a:cubicBezTo>
                  <a:pt x="3617209" y="213971"/>
                  <a:pt x="3579966" y="258157"/>
                  <a:pt x="3534023" y="258157"/>
                </a:cubicBezTo>
                <a:cubicBezTo>
                  <a:pt x="3488077" y="258157"/>
                  <a:pt x="3450833" y="213971"/>
                  <a:pt x="3450833" y="159464"/>
                </a:cubicBezTo>
                <a:cubicBezTo>
                  <a:pt x="3450832" y="104954"/>
                  <a:pt x="3488077" y="60768"/>
                  <a:pt x="3534023" y="60768"/>
                </a:cubicBezTo>
                <a:cubicBezTo>
                  <a:pt x="3556994" y="60768"/>
                  <a:pt x="3577791" y="71814"/>
                  <a:pt x="3592846" y="89674"/>
                </a:cubicBezTo>
                <a:close/>
                <a:moveTo>
                  <a:pt x="3810526" y="165630"/>
                </a:moveTo>
                <a:cubicBezTo>
                  <a:pt x="3825581" y="183490"/>
                  <a:pt x="3834892" y="208165"/>
                  <a:pt x="3834892" y="235417"/>
                </a:cubicBezTo>
                <a:cubicBezTo>
                  <a:pt x="3834892" y="289927"/>
                  <a:pt x="3797647" y="334113"/>
                  <a:pt x="3751704" y="334113"/>
                </a:cubicBezTo>
                <a:cubicBezTo>
                  <a:pt x="3705760" y="334113"/>
                  <a:pt x="3668513" y="289927"/>
                  <a:pt x="3668513" y="235417"/>
                </a:cubicBezTo>
                <a:cubicBezTo>
                  <a:pt x="3668513" y="180912"/>
                  <a:pt x="3705760" y="136724"/>
                  <a:pt x="3751704" y="136724"/>
                </a:cubicBezTo>
                <a:cubicBezTo>
                  <a:pt x="3774674" y="136724"/>
                  <a:pt x="3795472" y="147770"/>
                  <a:pt x="3810526" y="165630"/>
                </a:cubicBezTo>
                <a:close/>
                <a:moveTo>
                  <a:pt x="4336594" y="570335"/>
                </a:moveTo>
                <a:cubicBezTo>
                  <a:pt x="4350587" y="586934"/>
                  <a:pt x="4359618" y="609421"/>
                  <a:pt x="4358992" y="634483"/>
                </a:cubicBezTo>
                <a:lnTo>
                  <a:pt x="4358539" y="647058"/>
                </a:lnTo>
                <a:cubicBezTo>
                  <a:pt x="4357696" y="698401"/>
                  <a:pt x="4321712" y="738818"/>
                  <a:pt x="4277771" y="738818"/>
                </a:cubicBezTo>
                <a:cubicBezTo>
                  <a:pt x="4231823" y="738818"/>
                  <a:pt x="4194581" y="694632"/>
                  <a:pt x="4194580" y="640122"/>
                </a:cubicBezTo>
                <a:cubicBezTo>
                  <a:pt x="4194581" y="585615"/>
                  <a:pt x="4231825" y="541426"/>
                  <a:pt x="4277769" y="541426"/>
                </a:cubicBezTo>
                <a:cubicBezTo>
                  <a:pt x="4300742" y="541427"/>
                  <a:pt x="4321540" y="552472"/>
                  <a:pt x="4336594" y="570335"/>
                </a:cubicBezTo>
                <a:close/>
                <a:moveTo>
                  <a:pt x="4002598" y="196015"/>
                </a:moveTo>
                <a:cubicBezTo>
                  <a:pt x="4017652" y="213875"/>
                  <a:pt x="4026963" y="238547"/>
                  <a:pt x="4026963" y="265802"/>
                </a:cubicBezTo>
                <a:cubicBezTo>
                  <a:pt x="4026963" y="320310"/>
                  <a:pt x="3989718" y="364498"/>
                  <a:pt x="3943775" y="364498"/>
                </a:cubicBezTo>
                <a:cubicBezTo>
                  <a:pt x="3897832" y="364498"/>
                  <a:pt x="3860584" y="320310"/>
                  <a:pt x="3860584" y="265802"/>
                </a:cubicBezTo>
                <a:cubicBezTo>
                  <a:pt x="3860584" y="211295"/>
                  <a:pt x="3897832" y="167109"/>
                  <a:pt x="3943775" y="167109"/>
                </a:cubicBezTo>
                <a:cubicBezTo>
                  <a:pt x="3966746" y="167109"/>
                  <a:pt x="3987543" y="178155"/>
                  <a:pt x="4002598" y="196015"/>
                </a:cubicBezTo>
                <a:close/>
                <a:moveTo>
                  <a:pt x="4188268" y="211206"/>
                </a:moveTo>
                <a:cubicBezTo>
                  <a:pt x="4203322" y="229066"/>
                  <a:pt x="4212634" y="253738"/>
                  <a:pt x="4212633" y="280993"/>
                </a:cubicBezTo>
                <a:cubicBezTo>
                  <a:pt x="4212636" y="335501"/>
                  <a:pt x="4175386" y="379687"/>
                  <a:pt x="4129443" y="379687"/>
                </a:cubicBezTo>
                <a:cubicBezTo>
                  <a:pt x="4083499" y="379687"/>
                  <a:pt x="4046257" y="335501"/>
                  <a:pt x="4046254" y="280993"/>
                </a:cubicBezTo>
                <a:cubicBezTo>
                  <a:pt x="4046254" y="226486"/>
                  <a:pt x="4083497" y="182298"/>
                  <a:pt x="4129443" y="182297"/>
                </a:cubicBezTo>
                <a:cubicBezTo>
                  <a:pt x="4152415" y="182297"/>
                  <a:pt x="4173211" y="193343"/>
                  <a:pt x="4188268" y="211206"/>
                </a:cubicBezTo>
                <a:close/>
                <a:moveTo>
                  <a:pt x="4356541" y="347329"/>
                </a:moveTo>
                <a:cubicBezTo>
                  <a:pt x="4363996" y="356172"/>
                  <a:pt x="4370040" y="366683"/>
                  <a:pt x="4368141" y="380553"/>
                </a:cubicBezTo>
                <a:lnTo>
                  <a:pt x="4365201" y="462100"/>
                </a:lnTo>
                <a:cubicBezTo>
                  <a:pt x="4356503" y="495139"/>
                  <a:pt x="4329147" y="515812"/>
                  <a:pt x="4297719" y="515812"/>
                </a:cubicBezTo>
                <a:cubicBezTo>
                  <a:pt x="4251773" y="515812"/>
                  <a:pt x="4214528" y="471627"/>
                  <a:pt x="4214528" y="417119"/>
                </a:cubicBezTo>
                <a:cubicBezTo>
                  <a:pt x="4214528" y="362609"/>
                  <a:pt x="4251773" y="318421"/>
                  <a:pt x="4297719" y="318421"/>
                </a:cubicBezTo>
                <a:cubicBezTo>
                  <a:pt x="4320691" y="318421"/>
                  <a:pt x="4341489" y="329469"/>
                  <a:pt x="4356541" y="347329"/>
                </a:cubicBezTo>
                <a:close/>
              </a:path>
            </a:pathLst>
          </a:custGeom>
          <a:gradFill rotWithShape="1">
            <a:gsLst>
              <a:gs pos="0">
                <a:srgbClr val="31B6FD">
                  <a:tint val="75000"/>
                  <a:shade val="85000"/>
                  <a:satMod val="230000"/>
                </a:srgbClr>
              </a:gs>
              <a:gs pos="25000">
                <a:srgbClr val="31B6FD">
                  <a:tint val="90000"/>
                  <a:shade val="70000"/>
                  <a:satMod val="220000"/>
                </a:srgbClr>
              </a:gs>
              <a:gs pos="50000">
                <a:srgbClr val="31B6FD">
                  <a:tint val="90000"/>
                  <a:shade val="58000"/>
                  <a:satMod val="225000"/>
                </a:srgbClr>
              </a:gs>
              <a:gs pos="65000">
                <a:srgbClr val="31B6FD">
                  <a:tint val="90000"/>
                  <a:shade val="58000"/>
                  <a:satMod val="225000"/>
                </a:srgbClr>
              </a:gs>
              <a:gs pos="80000">
                <a:srgbClr val="31B6FD">
                  <a:tint val="90000"/>
                  <a:shade val="69000"/>
                  <a:satMod val="220000"/>
                </a:srgbClr>
              </a:gs>
              <a:gs pos="100000">
                <a:srgbClr val="31B6FD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31B6FD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13" name="101 Elipse"/>
          <p:cNvSpPr/>
          <p:nvPr/>
        </p:nvSpPr>
        <p:spPr>
          <a:xfrm rot="20408133" flipV="1">
            <a:off x="6085041" y="3676159"/>
            <a:ext cx="2637161" cy="1129679"/>
          </a:xfrm>
          <a:custGeom>
            <a:avLst/>
            <a:gdLst/>
            <a:ahLst/>
            <a:cxnLst/>
            <a:rect l="l" t="t" r="r" b="b"/>
            <a:pathLst>
              <a:path w="4368493" h="5280079">
                <a:moveTo>
                  <a:pt x="142016" y="5111596"/>
                </a:moveTo>
                <a:cubicBezTo>
                  <a:pt x="157068" y="5129456"/>
                  <a:pt x="166379" y="5154128"/>
                  <a:pt x="166379" y="5181383"/>
                </a:cubicBezTo>
                <a:cubicBezTo>
                  <a:pt x="166379" y="5235890"/>
                  <a:pt x="129136" y="5280079"/>
                  <a:pt x="83191" y="5280079"/>
                </a:cubicBezTo>
                <a:cubicBezTo>
                  <a:pt x="37245" y="5280079"/>
                  <a:pt x="0" y="5235890"/>
                  <a:pt x="0" y="5181383"/>
                </a:cubicBezTo>
                <a:cubicBezTo>
                  <a:pt x="0" y="5126875"/>
                  <a:pt x="37245" y="5082690"/>
                  <a:pt x="83191" y="5082690"/>
                </a:cubicBezTo>
                <a:cubicBezTo>
                  <a:pt x="106164" y="5082690"/>
                  <a:pt x="126961" y="5093736"/>
                  <a:pt x="142016" y="5111596"/>
                </a:cubicBezTo>
                <a:close/>
                <a:moveTo>
                  <a:pt x="257255" y="4921702"/>
                </a:moveTo>
                <a:cubicBezTo>
                  <a:pt x="272310" y="4939565"/>
                  <a:pt x="281621" y="4964239"/>
                  <a:pt x="281621" y="4991492"/>
                </a:cubicBezTo>
                <a:cubicBezTo>
                  <a:pt x="281621" y="5045999"/>
                  <a:pt x="244376" y="5090188"/>
                  <a:pt x="198433" y="5090188"/>
                </a:cubicBezTo>
                <a:cubicBezTo>
                  <a:pt x="152487" y="5090188"/>
                  <a:pt x="115242" y="5045999"/>
                  <a:pt x="115242" y="4991492"/>
                </a:cubicBezTo>
                <a:cubicBezTo>
                  <a:pt x="115242" y="4936984"/>
                  <a:pt x="152487" y="4892796"/>
                  <a:pt x="198432" y="4892796"/>
                </a:cubicBezTo>
                <a:cubicBezTo>
                  <a:pt x="221403" y="4892796"/>
                  <a:pt x="242201" y="4903842"/>
                  <a:pt x="257255" y="4921702"/>
                </a:cubicBezTo>
                <a:close/>
                <a:moveTo>
                  <a:pt x="346888" y="4686235"/>
                </a:moveTo>
                <a:cubicBezTo>
                  <a:pt x="361942" y="4704095"/>
                  <a:pt x="371254" y="4728767"/>
                  <a:pt x="371254" y="4756022"/>
                </a:cubicBezTo>
                <a:cubicBezTo>
                  <a:pt x="371254" y="4810532"/>
                  <a:pt x="334009" y="4854718"/>
                  <a:pt x="288066" y="4854718"/>
                </a:cubicBezTo>
                <a:cubicBezTo>
                  <a:pt x="242119" y="4854718"/>
                  <a:pt x="204875" y="4810529"/>
                  <a:pt x="204875" y="4756022"/>
                </a:cubicBezTo>
                <a:cubicBezTo>
                  <a:pt x="204875" y="4701514"/>
                  <a:pt x="242120" y="4657329"/>
                  <a:pt x="288065" y="4657329"/>
                </a:cubicBezTo>
                <a:cubicBezTo>
                  <a:pt x="311038" y="4657329"/>
                  <a:pt x="331833" y="4668375"/>
                  <a:pt x="346888" y="4686235"/>
                </a:cubicBezTo>
                <a:close/>
                <a:moveTo>
                  <a:pt x="449324" y="4458367"/>
                </a:moveTo>
                <a:cubicBezTo>
                  <a:pt x="464381" y="4476227"/>
                  <a:pt x="473692" y="4500899"/>
                  <a:pt x="473692" y="4528154"/>
                </a:cubicBezTo>
                <a:cubicBezTo>
                  <a:pt x="473692" y="4582664"/>
                  <a:pt x="436445" y="4626848"/>
                  <a:pt x="390501" y="4626848"/>
                </a:cubicBezTo>
                <a:cubicBezTo>
                  <a:pt x="344558" y="4626847"/>
                  <a:pt x="307313" y="4582664"/>
                  <a:pt x="307313" y="4528154"/>
                </a:cubicBezTo>
                <a:cubicBezTo>
                  <a:pt x="307313" y="4473647"/>
                  <a:pt x="344558" y="4429458"/>
                  <a:pt x="390502" y="4429458"/>
                </a:cubicBezTo>
                <a:cubicBezTo>
                  <a:pt x="413474" y="4429459"/>
                  <a:pt x="434270" y="4440507"/>
                  <a:pt x="449324" y="4458367"/>
                </a:cubicBezTo>
                <a:close/>
                <a:moveTo>
                  <a:pt x="564568" y="4245685"/>
                </a:moveTo>
                <a:cubicBezTo>
                  <a:pt x="579623" y="4263545"/>
                  <a:pt x="588934" y="4288217"/>
                  <a:pt x="588934" y="4315473"/>
                </a:cubicBezTo>
                <a:cubicBezTo>
                  <a:pt x="588934" y="4369980"/>
                  <a:pt x="551689" y="4414166"/>
                  <a:pt x="505743" y="4414166"/>
                </a:cubicBezTo>
                <a:cubicBezTo>
                  <a:pt x="459800" y="4414166"/>
                  <a:pt x="422555" y="4369980"/>
                  <a:pt x="422555" y="4315472"/>
                </a:cubicBezTo>
                <a:cubicBezTo>
                  <a:pt x="422555" y="4260965"/>
                  <a:pt x="459800" y="4216776"/>
                  <a:pt x="505743" y="4216777"/>
                </a:cubicBezTo>
                <a:cubicBezTo>
                  <a:pt x="528716" y="4216776"/>
                  <a:pt x="549514" y="4227823"/>
                  <a:pt x="564568" y="4245685"/>
                </a:cubicBezTo>
                <a:close/>
                <a:moveTo>
                  <a:pt x="692616" y="4055791"/>
                </a:moveTo>
                <a:cubicBezTo>
                  <a:pt x="707671" y="4073654"/>
                  <a:pt x="716982" y="4098326"/>
                  <a:pt x="716982" y="4125581"/>
                </a:cubicBezTo>
                <a:cubicBezTo>
                  <a:pt x="716982" y="4180089"/>
                  <a:pt x="679737" y="4224274"/>
                  <a:pt x="633791" y="4224274"/>
                </a:cubicBezTo>
                <a:cubicBezTo>
                  <a:pt x="587845" y="4224275"/>
                  <a:pt x="550603" y="4180088"/>
                  <a:pt x="550603" y="4125582"/>
                </a:cubicBezTo>
                <a:cubicBezTo>
                  <a:pt x="550603" y="4071074"/>
                  <a:pt x="587845" y="4026885"/>
                  <a:pt x="633791" y="4026886"/>
                </a:cubicBezTo>
                <a:cubicBezTo>
                  <a:pt x="656764" y="4026885"/>
                  <a:pt x="677562" y="4037931"/>
                  <a:pt x="692616" y="4055791"/>
                </a:cubicBezTo>
                <a:close/>
                <a:moveTo>
                  <a:pt x="827066" y="3827921"/>
                </a:moveTo>
                <a:cubicBezTo>
                  <a:pt x="842120" y="3845781"/>
                  <a:pt x="851431" y="3870453"/>
                  <a:pt x="851431" y="3897708"/>
                </a:cubicBezTo>
                <a:cubicBezTo>
                  <a:pt x="851431" y="3952215"/>
                  <a:pt x="814184" y="3996404"/>
                  <a:pt x="768241" y="3996404"/>
                </a:cubicBezTo>
                <a:cubicBezTo>
                  <a:pt x="722295" y="3996404"/>
                  <a:pt x="685052" y="3952218"/>
                  <a:pt x="685052" y="3897708"/>
                </a:cubicBezTo>
                <a:cubicBezTo>
                  <a:pt x="685050" y="3843201"/>
                  <a:pt x="722295" y="3799012"/>
                  <a:pt x="768240" y="3799012"/>
                </a:cubicBezTo>
                <a:cubicBezTo>
                  <a:pt x="791211" y="3799012"/>
                  <a:pt x="812011" y="3810058"/>
                  <a:pt x="827066" y="3827921"/>
                </a:cubicBezTo>
                <a:close/>
                <a:moveTo>
                  <a:pt x="961515" y="3630430"/>
                </a:moveTo>
                <a:cubicBezTo>
                  <a:pt x="976569" y="3648293"/>
                  <a:pt x="985880" y="3672965"/>
                  <a:pt x="985880" y="3700220"/>
                </a:cubicBezTo>
                <a:cubicBezTo>
                  <a:pt x="985881" y="3754725"/>
                  <a:pt x="948636" y="3798913"/>
                  <a:pt x="902690" y="3798913"/>
                </a:cubicBezTo>
                <a:cubicBezTo>
                  <a:pt x="856744" y="3798913"/>
                  <a:pt x="819499" y="3754727"/>
                  <a:pt x="819499" y="3700220"/>
                </a:cubicBezTo>
                <a:cubicBezTo>
                  <a:pt x="819499" y="3645712"/>
                  <a:pt x="856744" y="3601524"/>
                  <a:pt x="902690" y="3601524"/>
                </a:cubicBezTo>
                <a:cubicBezTo>
                  <a:pt x="925663" y="3601524"/>
                  <a:pt x="946460" y="3612570"/>
                  <a:pt x="961515" y="3630430"/>
                </a:cubicBezTo>
                <a:close/>
                <a:moveTo>
                  <a:pt x="898233" y="3332940"/>
                </a:moveTo>
                <a:cubicBezTo>
                  <a:pt x="913287" y="3350800"/>
                  <a:pt x="922598" y="3375474"/>
                  <a:pt x="922599" y="3402729"/>
                </a:cubicBezTo>
                <a:cubicBezTo>
                  <a:pt x="922599" y="3457237"/>
                  <a:pt x="885356" y="3501423"/>
                  <a:pt x="839408" y="3501423"/>
                </a:cubicBezTo>
                <a:cubicBezTo>
                  <a:pt x="793467" y="3501423"/>
                  <a:pt x="756220" y="3457237"/>
                  <a:pt x="756220" y="3402729"/>
                </a:cubicBezTo>
                <a:cubicBezTo>
                  <a:pt x="756220" y="3348219"/>
                  <a:pt x="793470" y="3304034"/>
                  <a:pt x="839410" y="3304031"/>
                </a:cubicBezTo>
                <a:cubicBezTo>
                  <a:pt x="862381" y="3304031"/>
                  <a:pt x="883178" y="3315077"/>
                  <a:pt x="898233" y="3332940"/>
                </a:cubicBezTo>
                <a:close/>
                <a:moveTo>
                  <a:pt x="1127975" y="3448136"/>
                </a:moveTo>
                <a:cubicBezTo>
                  <a:pt x="1143029" y="3465996"/>
                  <a:pt x="1152341" y="3490668"/>
                  <a:pt x="1152340" y="3517923"/>
                </a:cubicBezTo>
                <a:cubicBezTo>
                  <a:pt x="1152341" y="3572433"/>
                  <a:pt x="1115098" y="3616617"/>
                  <a:pt x="1069152" y="3616617"/>
                </a:cubicBezTo>
                <a:cubicBezTo>
                  <a:pt x="1023206" y="3616617"/>
                  <a:pt x="985962" y="3572433"/>
                  <a:pt x="985961" y="3517923"/>
                </a:cubicBezTo>
                <a:cubicBezTo>
                  <a:pt x="985962" y="3463416"/>
                  <a:pt x="1023206" y="3419227"/>
                  <a:pt x="1069152" y="3419227"/>
                </a:cubicBezTo>
                <a:cubicBezTo>
                  <a:pt x="1092125" y="3419227"/>
                  <a:pt x="1112923" y="3430273"/>
                  <a:pt x="1127975" y="3448136"/>
                </a:cubicBezTo>
                <a:close/>
                <a:moveTo>
                  <a:pt x="1044705" y="3135550"/>
                </a:moveTo>
                <a:cubicBezTo>
                  <a:pt x="1059760" y="3153411"/>
                  <a:pt x="1069071" y="3178083"/>
                  <a:pt x="1069071" y="3205337"/>
                </a:cubicBezTo>
                <a:cubicBezTo>
                  <a:pt x="1069071" y="3259845"/>
                  <a:pt x="1031824" y="3304034"/>
                  <a:pt x="985881" y="3304033"/>
                </a:cubicBezTo>
                <a:cubicBezTo>
                  <a:pt x="939937" y="3304033"/>
                  <a:pt x="902692" y="3259845"/>
                  <a:pt x="902692" y="3205335"/>
                </a:cubicBezTo>
                <a:cubicBezTo>
                  <a:pt x="902692" y="3150830"/>
                  <a:pt x="939937" y="3106641"/>
                  <a:pt x="985883" y="3106642"/>
                </a:cubicBezTo>
                <a:cubicBezTo>
                  <a:pt x="1008853" y="3106642"/>
                  <a:pt x="1029651" y="3117688"/>
                  <a:pt x="1044705" y="3135550"/>
                </a:cubicBezTo>
                <a:close/>
                <a:moveTo>
                  <a:pt x="1262426" y="3250643"/>
                </a:moveTo>
                <a:cubicBezTo>
                  <a:pt x="1277481" y="3268506"/>
                  <a:pt x="1286792" y="3293178"/>
                  <a:pt x="1286792" y="3320433"/>
                </a:cubicBezTo>
                <a:cubicBezTo>
                  <a:pt x="1286792" y="3374943"/>
                  <a:pt x="1249545" y="3419129"/>
                  <a:pt x="1203604" y="3419129"/>
                </a:cubicBezTo>
                <a:cubicBezTo>
                  <a:pt x="1157658" y="3419129"/>
                  <a:pt x="1120413" y="3374943"/>
                  <a:pt x="1120413" y="3320433"/>
                </a:cubicBezTo>
                <a:cubicBezTo>
                  <a:pt x="1120413" y="3265925"/>
                  <a:pt x="1157658" y="3221737"/>
                  <a:pt x="1203604" y="3221737"/>
                </a:cubicBezTo>
                <a:cubicBezTo>
                  <a:pt x="1226575" y="3221736"/>
                  <a:pt x="1247372" y="3232783"/>
                  <a:pt x="1262426" y="3250643"/>
                </a:cubicBezTo>
                <a:close/>
                <a:moveTo>
                  <a:pt x="1166351" y="2930463"/>
                </a:moveTo>
                <a:cubicBezTo>
                  <a:pt x="1181406" y="2948325"/>
                  <a:pt x="1190717" y="2972997"/>
                  <a:pt x="1190717" y="3000253"/>
                </a:cubicBezTo>
                <a:cubicBezTo>
                  <a:pt x="1190717" y="3054760"/>
                  <a:pt x="1153470" y="3098949"/>
                  <a:pt x="1107529" y="3098949"/>
                </a:cubicBezTo>
                <a:cubicBezTo>
                  <a:pt x="1061583" y="3098949"/>
                  <a:pt x="1024338" y="3054760"/>
                  <a:pt x="1024338" y="3000253"/>
                </a:cubicBezTo>
                <a:cubicBezTo>
                  <a:pt x="1024338" y="2945745"/>
                  <a:pt x="1061581" y="2901557"/>
                  <a:pt x="1107527" y="2901557"/>
                </a:cubicBezTo>
                <a:cubicBezTo>
                  <a:pt x="1130499" y="2901557"/>
                  <a:pt x="1151297" y="2912603"/>
                  <a:pt x="1166351" y="2930463"/>
                </a:cubicBezTo>
                <a:close/>
                <a:moveTo>
                  <a:pt x="1409679" y="3075945"/>
                </a:moveTo>
                <a:cubicBezTo>
                  <a:pt x="1424734" y="3093806"/>
                  <a:pt x="1434045" y="3118478"/>
                  <a:pt x="1434045" y="3145733"/>
                </a:cubicBezTo>
                <a:cubicBezTo>
                  <a:pt x="1434045" y="3200240"/>
                  <a:pt x="1396797" y="3244429"/>
                  <a:pt x="1350857" y="3244428"/>
                </a:cubicBezTo>
                <a:cubicBezTo>
                  <a:pt x="1304911" y="3244429"/>
                  <a:pt x="1267666" y="3200240"/>
                  <a:pt x="1267666" y="3145735"/>
                </a:cubicBezTo>
                <a:cubicBezTo>
                  <a:pt x="1267666" y="3091225"/>
                  <a:pt x="1304911" y="3047037"/>
                  <a:pt x="1350854" y="3047037"/>
                </a:cubicBezTo>
                <a:cubicBezTo>
                  <a:pt x="1373824" y="3047037"/>
                  <a:pt x="1394622" y="3058083"/>
                  <a:pt x="1409679" y="3075945"/>
                </a:cubicBezTo>
                <a:close/>
                <a:moveTo>
                  <a:pt x="1582543" y="2946816"/>
                </a:moveTo>
                <a:cubicBezTo>
                  <a:pt x="1597598" y="2964679"/>
                  <a:pt x="1606909" y="2989351"/>
                  <a:pt x="1606909" y="3016606"/>
                </a:cubicBezTo>
                <a:cubicBezTo>
                  <a:pt x="1606909" y="3071114"/>
                  <a:pt x="1569664" y="3115302"/>
                  <a:pt x="1523718" y="3115302"/>
                </a:cubicBezTo>
                <a:cubicBezTo>
                  <a:pt x="1477775" y="3115302"/>
                  <a:pt x="1440530" y="3071114"/>
                  <a:pt x="1440530" y="3016606"/>
                </a:cubicBezTo>
                <a:cubicBezTo>
                  <a:pt x="1440530" y="2962096"/>
                  <a:pt x="1477775" y="2917911"/>
                  <a:pt x="1523718" y="2917910"/>
                </a:cubicBezTo>
                <a:cubicBezTo>
                  <a:pt x="1546691" y="2917910"/>
                  <a:pt x="1567486" y="2928956"/>
                  <a:pt x="1582543" y="2946816"/>
                </a:cubicBezTo>
                <a:close/>
                <a:moveTo>
                  <a:pt x="1320008" y="2694998"/>
                </a:moveTo>
                <a:cubicBezTo>
                  <a:pt x="1335063" y="2712861"/>
                  <a:pt x="1344374" y="2737533"/>
                  <a:pt x="1344374" y="2764788"/>
                </a:cubicBezTo>
                <a:cubicBezTo>
                  <a:pt x="1344374" y="2819293"/>
                  <a:pt x="1307127" y="2863481"/>
                  <a:pt x="1261183" y="2863481"/>
                </a:cubicBezTo>
                <a:cubicBezTo>
                  <a:pt x="1215237" y="2863481"/>
                  <a:pt x="1177995" y="2819295"/>
                  <a:pt x="1177995" y="2764788"/>
                </a:cubicBezTo>
                <a:cubicBezTo>
                  <a:pt x="1177995" y="2710281"/>
                  <a:pt x="1215237" y="2666092"/>
                  <a:pt x="1261183" y="2666092"/>
                </a:cubicBezTo>
                <a:cubicBezTo>
                  <a:pt x="1284154" y="2666092"/>
                  <a:pt x="1304951" y="2677138"/>
                  <a:pt x="1320008" y="2694998"/>
                </a:cubicBezTo>
                <a:close/>
                <a:moveTo>
                  <a:pt x="1749003" y="2817688"/>
                </a:moveTo>
                <a:cubicBezTo>
                  <a:pt x="1764058" y="2835550"/>
                  <a:pt x="1773369" y="2860222"/>
                  <a:pt x="1773369" y="2887477"/>
                </a:cubicBezTo>
                <a:cubicBezTo>
                  <a:pt x="1773369" y="2941987"/>
                  <a:pt x="1736124" y="2986173"/>
                  <a:pt x="1690178" y="2986173"/>
                </a:cubicBezTo>
                <a:cubicBezTo>
                  <a:pt x="1644235" y="2986173"/>
                  <a:pt x="1606990" y="2941987"/>
                  <a:pt x="1606990" y="2887477"/>
                </a:cubicBezTo>
                <a:cubicBezTo>
                  <a:pt x="1606990" y="2832970"/>
                  <a:pt x="1644235" y="2788781"/>
                  <a:pt x="1690178" y="2788781"/>
                </a:cubicBezTo>
                <a:cubicBezTo>
                  <a:pt x="1713151" y="2788782"/>
                  <a:pt x="1733951" y="2799827"/>
                  <a:pt x="1749003" y="2817688"/>
                </a:cubicBezTo>
                <a:close/>
                <a:moveTo>
                  <a:pt x="1460862" y="2512701"/>
                </a:moveTo>
                <a:cubicBezTo>
                  <a:pt x="1475916" y="2530561"/>
                  <a:pt x="1485227" y="2555233"/>
                  <a:pt x="1485227" y="2582489"/>
                </a:cubicBezTo>
                <a:cubicBezTo>
                  <a:pt x="1485225" y="2636999"/>
                  <a:pt x="1447980" y="2681184"/>
                  <a:pt x="1402037" y="2681184"/>
                </a:cubicBezTo>
                <a:cubicBezTo>
                  <a:pt x="1356091" y="2681184"/>
                  <a:pt x="1318846" y="2636998"/>
                  <a:pt x="1318848" y="2582489"/>
                </a:cubicBezTo>
                <a:cubicBezTo>
                  <a:pt x="1318846" y="2527981"/>
                  <a:pt x="1356091" y="2483795"/>
                  <a:pt x="1402037" y="2483795"/>
                </a:cubicBezTo>
                <a:cubicBezTo>
                  <a:pt x="1425010" y="2483795"/>
                  <a:pt x="1445807" y="2494841"/>
                  <a:pt x="1460862" y="2512701"/>
                </a:cubicBezTo>
                <a:close/>
                <a:moveTo>
                  <a:pt x="1928269" y="2680967"/>
                </a:moveTo>
                <a:cubicBezTo>
                  <a:pt x="1943323" y="2698827"/>
                  <a:pt x="1952637" y="2723499"/>
                  <a:pt x="1952634" y="2750754"/>
                </a:cubicBezTo>
                <a:cubicBezTo>
                  <a:pt x="1952635" y="2805264"/>
                  <a:pt x="1915390" y="2849450"/>
                  <a:pt x="1869444" y="2849450"/>
                </a:cubicBezTo>
                <a:cubicBezTo>
                  <a:pt x="1823500" y="2849450"/>
                  <a:pt x="1786253" y="2805264"/>
                  <a:pt x="1786256" y="2750754"/>
                </a:cubicBezTo>
                <a:cubicBezTo>
                  <a:pt x="1786258" y="2696247"/>
                  <a:pt x="1823501" y="2652058"/>
                  <a:pt x="1869444" y="2652058"/>
                </a:cubicBezTo>
                <a:cubicBezTo>
                  <a:pt x="1892417" y="2652058"/>
                  <a:pt x="1913214" y="2663104"/>
                  <a:pt x="1928269" y="2680967"/>
                </a:cubicBezTo>
                <a:close/>
                <a:moveTo>
                  <a:pt x="1608114" y="2307619"/>
                </a:moveTo>
                <a:cubicBezTo>
                  <a:pt x="1623169" y="2325479"/>
                  <a:pt x="1632480" y="2350151"/>
                  <a:pt x="1632480" y="2377406"/>
                </a:cubicBezTo>
                <a:cubicBezTo>
                  <a:pt x="1632480" y="2431916"/>
                  <a:pt x="1595235" y="2476102"/>
                  <a:pt x="1549289" y="2476102"/>
                </a:cubicBezTo>
                <a:cubicBezTo>
                  <a:pt x="1503346" y="2476102"/>
                  <a:pt x="1466099" y="2431914"/>
                  <a:pt x="1466099" y="2377406"/>
                </a:cubicBezTo>
                <a:cubicBezTo>
                  <a:pt x="1466099" y="2322899"/>
                  <a:pt x="1503346" y="2278710"/>
                  <a:pt x="1549289" y="2278710"/>
                </a:cubicBezTo>
                <a:cubicBezTo>
                  <a:pt x="1572262" y="2278710"/>
                  <a:pt x="1593060" y="2289756"/>
                  <a:pt x="1608114" y="2307619"/>
                </a:cubicBezTo>
                <a:close/>
                <a:moveTo>
                  <a:pt x="1550495" y="2056960"/>
                </a:moveTo>
                <a:cubicBezTo>
                  <a:pt x="1565549" y="2074821"/>
                  <a:pt x="1574860" y="2099495"/>
                  <a:pt x="1574860" y="2126750"/>
                </a:cubicBezTo>
                <a:cubicBezTo>
                  <a:pt x="1574860" y="2181258"/>
                  <a:pt x="1537613" y="2225446"/>
                  <a:pt x="1491670" y="2225446"/>
                </a:cubicBezTo>
                <a:cubicBezTo>
                  <a:pt x="1445724" y="2225446"/>
                  <a:pt x="1408479" y="2181258"/>
                  <a:pt x="1408479" y="2126750"/>
                </a:cubicBezTo>
                <a:cubicBezTo>
                  <a:pt x="1408479" y="2072240"/>
                  <a:pt x="1445724" y="2028054"/>
                  <a:pt x="1491672" y="2028054"/>
                </a:cubicBezTo>
                <a:cubicBezTo>
                  <a:pt x="1514642" y="2028054"/>
                  <a:pt x="1535440" y="2039100"/>
                  <a:pt x="1550495" y="2056960"/>
                </a:cubicBezTo>
                <a:close/>
                <a:moveTo>
                  <a:pt x="2101133" y="2529052"/>
                </a:moveTo>
                <a:cubicBezTo>
                  <a:pt x="2116185" y="2546915"/>
                  <a:pt x="2125496" y="2571587"/>
                  <a:pt x="2125499" y="2598842"/>
                </a:cubicBezTo>
                <a:cubicBezTo>
                  <a:pt x="2125496" y="2653349"/>
                  <a:pt x="2088254" y="2697536"/>
                  <a:pt x="2042308" y="2697535"/>
                </a:cubicBezTo>
                <a:cubicBezTo>
                  <a:pt x="1996367" y="2697535"/>
                  <a:pt x="1959117" y="2653349"/>
                  <a:pt x="1959117" y="2598842"/>
                </a:cubicBezTo>
                <a:cubicBezTo>
                  <a:pt x="1959117" y="2544335"/>
                  <a:pt x="1996365" y="2500146"/>
                  <a:pt x="2042308" y="2500146"/>
                </a:cubicBezTo>
                <a:cubicBezTo>
                  <a:pt x="2065281" y="2500146"/>
                  <a:pt x="2086078" y="2511192"/>
                  <a:pt x="2101133" y="2529052"/>
                </a:cubicBezTo>
                <a:close/>
                <a:moveTo>
                  <a:pt x="1768173" y="2110131"/>
                </a:moveTo>
                <a:cubicBezTo>
                  <a:pt x="1783227" y="2127991"/>
                  <a:pt x="1792538" y="2152663"/>
                  <a:pt x="1792538" y="2179918"/>
                </a:cubicBezTo>
                <a:cubicBezTo>
                  <a:pt x="1792538" y="2234426"/>
                  <a:pt x="1755293" y="2278614"/>
                  <a:pt x="1709350" y="2278614"/>
                </a:cubicBezTo>
                <a:cubicBezTo>
                  <a:pt x="1663404" y="2278614"/>
                  <a:pt x="1626159" y="2234426"/>
                  <a:pt x="1626159" y="2179918"/>
                </a:cubicBezTo>
                <a:cubicBezTo>
                  <a:pt x="1626159" y="2125408"/>
                  <a:pt x="1663404" y="2081225"/>
                  <a:pt x="1709350" y="2081225"/>
                </a:cubicBezTo>
                <a:cubicBezTo>
                  <a:pt x="1732323" y="2081224"/>
                  <a:pt x="1753118" y="2092270"/>
                  <a:pt x="1768173" y="2110131"/>
                </a:cubicBezTo>
                <a:close/>
                <a:moveTo>
                  <a:pt x="2286803" y="2422711"/>
                </a:moveTo>
                <a:cubicBezTo>
                  <a:pt x="2301855" y="2440574"/>
                  <a:pt x="2311166" y="2465246"/>
                  <a:pt x="2311166" y="2492501"/>
                </a:cubicBezTo>
                <a:cubicBezTo>
                  <a:pt x="2311166" y="2547009"/>
                  <a:pt x="2273921" y="2591197"/>
                  <a:pt x="2227978" y="2591197"/>
                </a:cubicBezTo>
                <a:cubicBezTo>
                  <a:pt x="2182032" y="2591197"/>
                  <a:pt x="2144787" y="2547009"/>
                  <a:pt x="2144787" y="2492501"/>
                </a:cubicBezTo>
                <a:cubicBezTo>
                  <a:pt x="2144787" y="2437994"/>
                  <a:pt x="2182032" y="2393805"/>
                  <a:pt x="2227978" y="2393805"/>
                </a:cubicBezTo>
                <a:cubicBezTo>
                  <a:pt x="2250951" y="2393805"/>
                  <a:pt x="2271748" y="2404851"/>
                  <a:pt x="2286803" y="2422711"/>
                </a:cubicBezTo>
                <a:close/>
                <a:moveTo>
                  <a:pt x="1691343" y="1874661"/>
                </a:moveTo>
                <a:cubicBezTo>
                  <a:pt x="1706397" y="1892524"/>
                  <a:pt x="1715709" y="1917196"/>
                  <a:pt x="1715709" y="1944451"/>
                </a:cubicBezTo>
                <a:cubicBezTo>
                  <a:pt x="1715709" y="1998958"/>
                  <a:pt x="1678466" y="2043147"/>
                  <a:pt x="1632521" y="2043147"/>
                </a:cubicBezTo>
                <a:cubicBezTo>
                  <a:pt x="1586577" y="2043147"/>
                  <a:pt x="1549330" y="1998958"/>
                  <a:pt x="1549330" y="1944451"/>
                </a:cubicBezTo>
                <a:cubicBezTo>
                  <a:pt x="1549330" y="1889943"/>
                  <a:pt x="1586577" y="1845755"/>
                  <a:pt x="1632520" y="1845755"/>
                </a:cubicBezTo>
                <a:cubicBezTo>
                  <a:pt x="1655493" y="1845755"/>
                  <a:pt x="1676291" y="1856801"/>
                  <a:pt x="1691343" y="1874661"/>
                </a:cubicBezTo>
                <a:close/>
                <a:moveTo>
                  <a:pt x="1934635" y="1958216"/>
                </a:moveTo>
                <a:cubicBezTo>
                  <a:pt x="1949690" y="1976074"/>
                  <a:pt x="1959001" y="2000749"/>
                  <a:pt x="1959001" y="2028004"/>
                </a:cubicBezTo>
                <a:cubicBezTo>
                  <a:pt x="1959001" y="2082511"/>
                  <a:pt x="1921753" y="2126700"/>
                  <a:pt x="1875813" y="2126699"/>
                </a:cubicBezTo>
                <a:cubicBezTo>
                  <a:pt x="1829867" y="2126699"/>
                  <a:pt x="1792622" y="2082511"/>
                  <a:pt x="1792622" y="2028004"/>
                </a:cubicBezTo>
                <a:cubicBezTo>
                  <a:pt x="1792622" y="1973494"/>
                  <a:pt x="1829867" y="1929310"/>
                  <a:pt x="1875810" y="1929310"/>
                </a:cubicBezTo>
                <a:cubicBezTo>
                  <a:pt x="1898783" y="1929310"/>
                  <a:pt x="1919581" y="1940356"/>
                  <a:pt x="1934635" y="1958216"/>
                </a:cubicBezTo>
                <a:close/>
                <a:moveTo>
                  <a:pt x="2466066" y="2331562"/>
                </a:moveTo>
                <a:cubicBezTo>
                  <a:pt x="2481121" y="2349424"/>
                  <a:pt x="2490432" y="2374096"/>
                  <a:pt x="2490432" y="2401351"/>
                </a:cubicBezTo>
                <a:cubicBezTo>
                  <a:pt x="2490432" y="2455857"/>
                  <a:pt x="2453187" y="2500045"/>
                  <a:pt x="2407244" y="2500045"/>
                </a:cubicBezTo>
                <a:cubicBezTo>
                  <a:pt x="2361298" y="2500045"/>
                  <a:pt x="2324053" y="2455859"/>
                  <a:pt x="2324053" y="2401352"/>
                </a:cubicBezTo>
                <a:cubicBezTo>
                  <a:pt x="2324053" y="2346844"/>
                  <a:pt x="2361298" y="2302655"/>
                  <a:pt x="2407244" y="2302656"/>
                </a:cubicBezTo>
                <a:cubicBezTo>
                  <a:pt x="2430214" y="2302655"/>
                  <a:pt x="2451012" y="2313701"/>
                  <a:pt x="2466066" y="2331562"/>
                </a:cubicBezTo>
                <a:close/>
                <a:moveTo>
                  <a:pt x="1806587" y="1677175"/>
                </a:moveTo>
                <a:cubicBezTo>
                  <a:pt x="1821642" y="1695035"/>
                  <a:pt x="1830953" y="1719710"/>
                  <a:pt x="1830953" y="1746965"/>
                </a:cubicBezTo>
                <a:cubicBezTo>
                  <a:pt x="1830953" y="1801472"/>
                  <a:pt x="1793708" y="1845661"/>
                  <a:pt x="1747765" y="1845661"/>
                </a:cubicBezTo>
                <a:cubicBezTo>
                  <a:pt x="1701819" y="1845661"/>
                  <a:pt x="1664574" y="1801473"/>
                  <a:pt x="1664574" y="1746965"/>
                </a:cubicBezTo>
                <a:cubicBezTo>
                  <a:pt x="1664574" y="1692455"/>
                  <a:pt x="1701819" y="1648269"/>
                  <a:pt x="1747765" y="1648269"/>
                </a:cubicBezTo>
                <a:cubicBezTo>
                  <a:pt x="1770735" y="1648269"/>
                  <a:pt x="1791533" y="1659315"/>
                  <a:pt x="1806587" y="1677175"/>
                </a:cubicBezTo>
                <a:close/>
                <a:moveTo>
                  <a:pt x="2645332" y="2293585"/>
                </a:moveTo>
                <a:cubicBezTo>
                  <a:pt x="2660386" y="2311445"/>
                  <a:pt x="2669698" y="2336117"/>
                  <a:pt x="2669698" y="2363372"/>
                </a:cubicBezTo>
                <a:cubicBezTo>
                  <a:pt x="2669698" y="2417882"/>
                  <a:pt x="2632453" y="2462066"/>
                  <a:pt x="2586507" y="2462066"/>
                </a:cubicBezTo>
                <a:cubicBezTo>
                  <a:pt x="2540564" y="2462066"/>
                  <a:pt x="2503321" y="2417882"/>
                  <a:pt x="2503321" y="2363372"/>
                </a:cubicBezTo>
                <a:cubicBezTo>
                  <a:pt x="2503321" y="2308865"/>
                  <a:pt x="2540563" y="2264676"/>
                  <a:pt x="2586507" y="2264676"/>
                </a:cubicBezTo>
                <a:cubicBezTo>
                  <a:pt x="2609480" y="2264676"/>
                  <a:pt x="2630277" y="2275722"/>
                  <a:pt x="2645332" y="2293585"/>
                </a:cubicBezTo>
                <a:close/>
                <a:moveTo>
                  <a:pt x="2107499" y="1791111"/>
                </a:moveTo>
                <a:cubicBezTo>
                  <a:pt x="2122554" y="1808971"/>
                  <a:pt x="2131865" y="1833645"/>
                  <a:pt x="2131865" y="1860898"/>
                </a:cubicBezTo>
                <a:cubicBezTo>
                  <a:pt x="2131865" y="1915408"/>
                  <a:pt x="2094617" y="1959594"/>
                  <a:pt x="2048674" y="1959594"/>
                </a:cubicBezTo>
                <a:cubicBezTo>
                  <a:pt x="2002731" y="1959594"/>
                  <a:pt x="1965486" y="1915408"/>
                  <a:pt x="1965486" y="1860898"/>
                </a:cubicBezTo>
                <a:cubicBezTo>
                  <a:pt x="1965486" y="1806393"/>
                  <a:pt x="2002731" y="1762204"/>
                  <a:pt x="2048674" y="1762204"/>
                </a:cubicBezTo>
                <a:cubicBezTo>
                  <a:pt x="2071647" y="1762205"/>
                  <a:pt x="2092442" y="1773250"/>
                  <a:pt x="2107499" y="1791111"/>
                </a:cubicBezTo>
                <a:close/>
                <a:moveTo>
                  <a:pt x="1934635" y="1456899"/>
                </a:moveTo>
                <a:cubicBezTo>
                  <a:pt x="1949690" y="1474762"/>
                  <a:pt x="1959001" y="1499434"/>
                  <a:pt x="1959001" y="1526689"/>
                </a:cubicBezTo>
                <a:cubicBezTo>
                  <a:pt x="1959001" y="1581197"/>
                  <a:pt x="1921753" y="1625383"/>
                  <a:pt x="1875813" y="1625382"/>
                </a:cubicBezTo>
                <a:cubicBezTo>
                  <a:pt x="1829867" y="1625382"/>
                  <a:pt x="1792622" y="1581199"/>
                  <a:pt x="1792622" y="1526689"/>
                </a:cubicBezTo>
                <a:cubicBezTo>
                  <a:pt x="1792622" y="1472181"/>
                  <a:pt x="1829867" y="1427993"/>
                  <a:pt x="1875813" y="1427993"/>
                </a:cubicBezTo>
                <a:cubicBezTo>
                  <a:pt x="1898783" y="1427993"/>
                  <a:pt x="1919581" y="1439039"/>
                  <a:pt x="1934635" y="1456899"/>
                </a:cubicBezTo>
                <a:close/>
                <a:moveTo>
                  <a:pt x="2837403" y="2217626"/>
                </a:moveTo>
                <a:cubicBezTo>
                  <a:pt x="2852458" y="2235489"/>
                  <a:pt x="2861772" y="2260161"/>
                  <a:pt x="2861769" y="2287416"/>
                </a:cubicBezTo>
                <a:cubicBezTo>
                  <a:pt x="2861769" y="2341924"/>
                  <a:pt x="2824522" y="2386112"/>
                  <a:pt x="2778579" y="2386112"/>
                </a:cubicBezTo>
                <a:cubicBezTo>
                  <a:pt x="2732635" y="2386112"/>
                  <a:pt x="2695390" y="2341924"/>
                  <a:pt x="2695390" y="2287416"/>
                </a:cubicBezTo>
                <a:cubicBezTo>
                  <a:pt x="2695390" y="2232906"/>
                  <a:pt x="2732635" y="2188720"/>
                  <a:pt x="2778578" y="2188720"/>
                </a:cubicBezTo>
                <a:cubicBezTo>
                  <a:pt x="2801549" y="2188721"/>
                  <a:pt x="2822349" y="2199766"/>
                  <a:pt x="2837403" y="2217626"/>
                </a:cubicBezTo>
                <a:close/>
                <a:moveTo>
                  <a:pt x="2305972" y="1631599"/>
                </a:moveTo>
                <a:cubicBezTo>
                  <a:pt x="2321027" y="1649459"/>
                  <a:pt x="2330338" y="1674134"/>
                  <a:pt x="2330338" y="1701389"/>
                </a:cubicBezTo>
                <a:cubicBezTo>
                  <a:pt x="2330338" y="1755897"/>
                  <a:pt x="2293091" y="1800085"/>
                  <a:pt x="2247147" y="1800085"/>
                </a:cubicBezTo>
                <a:cubicBezTo>
                  <a:pt x="2201204" y="1800085"/>
                  <a:pt x="2163959" y="1755896"/>
                  <a:pt x="2163959" y="1701389"/>
                </a:cubicBezTo>
                <a:cubicBezTo>
                  <a:pt x="2163959" y="1646881"/>
                  <a:pt x="2201201" y="1602693"/>
                  <a:pt x="2247147" y="1602693"/>
                </a:cubicBezTo>
                <a:cubicBezTo>
                  <a:pt x="2270118" y="1602693"/>
                  <a:pt x="2290918" y="1613739"/>
                  <a:pt x="2305972" y="1631599"/>
                </a:cubicBezTo>
                <a:close/>
                <a:moveTo>
                  <a:pt x="3023071" y="2179650"/>
                </a:moveTo>
                <a:cubicBezTo>
                  <a:pt x="3038125" y="2197510"/>
                  <a:pt x="3047436" y="2222182"/>
                  <a:pt x="3047436" y="2249437"/>
                </a:cubicBezTo>
                <a:cubicBezTo>
                  <a:pt x="3047436" y="2303944"/>
                  <a:pt x="3010192" y="2348133"/>
                  <a:pt x="2964245" y="2348133"/>
                </a:cubicBezTo>
                <a:cubicBezTo>
                  <a:pt x="2918303" y="2348133"/>
                  <a:pt x="2881057" y="2303944"/>
                  <a:pt x="2881058" y="2249437"/>
                </a:cubicBezTo>
                <a:cubicBezTo>
                  <a:pt x="2881060" y="2194930"/>
                  <a:pt x="2918302" y="2150744"/>
                  <a:pt x="2964246" y="2150744"/>
                </a:cubicBezTo>
                <a:cubicBezTo>
                  <a:pt x="2987219" y="2150744"/>
                  <a:pt x="3008016" y="2161789"/>
                  <a:pt x="3023071" y="2179650"/>
                </a:cubicBezTo>
                <a:close/>
                <a:moveTo>
                  <a:pt x="2088289" y="1244220"/>
                </a:moveTo>
                <a:cubicBezTo>
                  <a:pt x="2103344" y="1262080"/>
                  <a:pt x="2112655" y="1286755"/>
                  <a:pt x="2112655" y="1314010"/>
                </a:cubicBezTo>
                <a:cubicBezTo>
                  <a:pt x="2112655" y="1368517"/>
                  <a:pt x="2075410" y="1412706"/>
                  <a:pt x="2029464" y="1412706"/>
                </a:cubicBezTo>
                <a:cubicBezTo>
                  <a:pt x="1983524" y="1412706"/>
                  <a:pt x="1946276" y="1368517"/>
                  <a:pt x="1946276" y="1314010"/>
                </a:cubicBezTo>
                <a:cubicBezTo>
                  <a:pt x="1946276" y="1259500"/>
                  <a:pt x="1983523" y="1215314"/>
                  <a:pt x="2029467" y="1215314"/>
                </a:cubicBezTo>
                <a:cubicBezTo>
                  <a:pt x="2052437" y="1215314"/>
                  <a:pt x="2073235" y="1226360"/>
                  <a:pt x="2088289" y="1244220"/>
                </a:cubicBezTo>
                <a:close/>
                <a:moveTo>
                  <a:pt x="3208741" y="2111288"/>
                </a:moveTo>
                <a:cubicBezTo>
                  <a:pt x="3223795" y="2129148"/>
                  <a:pt x="3233106" y="2153823"/>
                  <a:pt x="3233106" y="2181078"/>
                </a:cubicBezTo>
                <a:cubicBezTo>
                  <a:pt x="3233104" y="2235585"/>
                  <a:pt x="3195861" y="2279774"/>
                  <a:pt x="3149916" y="2279774"/>
                </a:cubicBezTo>
                <a:cubicBezTo>
                  <a:pt x="3103972" y="2279771"/>
                  <a:pt x="3066725" y="2235586"/>
                  <a:pt x="3066727" y="2181075"/>
                </a:cubicBezTo>
                <a:cubicBezTo>
                  <a:pt x="3066725" y="2126568"/>
                  <a:pt x="3103972" y="2082379"/>
                  <a:pt x="3149918" y="2082379"/>
                </a:cubicBezTo>
                <a:cubicBezTo>
                  <a:pt x="3172888" y="2082379"/>
                  <a:pt x="3193686" y="2093425"/>
                  <a:pt x="3208741" y="2111288"/>
                </a:cubicBezTo>
                <a:close/>
                <a:moveTo>
                  <a:pt x="2504445" y="1479687"/>
                </a:moveTo>
                <a:cubicBezTo>
                  <a:pt x="2519500" y="1497547"/>
                  <a:pt x="2528811" y="1522222"/>
                  <a:pt x="2528811" y="1549477"/>
                </a:cubicBezTo>
                <a:cubicBezTo>
                  <a:pt x="2528811" y="1603982"/>
                  <a:pt x="2491566" y="1648170"/>
                  <a:pt x="2445620" y="1648171"/>
                </a:cubicBezTo>
                <a:cubicBezTo>
                  <a:pt x="2399677" y="1648170"/>
                  <a:pt x="2362430" y="1603982"/>
                  <a:pt x="2362430" y="1549477"/>
                </a:cubicBezTo>
                <a:cubicBezTo>
                  <a:pt x="2362430" y="1494967"/>
                  <a:pt x="2399677" y="1450781"/>
                  <a:pt x="2445620" y="1450781"/>
                </a:cubicBezTo>
                <a:cubicBezTo>
                  <a:pt x="2468594" y="1450781"/>
                  <a:pt x="2489391" y="1461827"/>
                  <a:pt x="2504445" y="1479687"/>
                </a:cubicBezTo>
                <a:close/>
                <a:moveTo>
                  <a:pt x="2261156" y="1084709"/>
                </a:moveTo>
                <a:cubicBezTo>
                  <a:pt x="2276211" y="1102571"/>
                  <a:pt x="2285522" y="1127244"/>
                  <a:pt x="2285522" y="1154498"/>
                </a:cubicBezTo>
                <a:cubicBezTo>
                  <a:pt x="2285522" y="1209006"/>
                  <a:pt x="2248277" y="1253192"/>
                  <a:pt x="2202331" y="1253194"/>
                </a:cubicBezTo>
                <a:cubicBezTo>
                  <a:pt x="2156385" y="1253194"/>
                  <a:pt x="2119143" y="1209006"/>
                  <a:pt x="2119143" y="1154499"/>
                </a:cubicBezTo>
                <a:cubicBezTo>
                  <a:pt x="2119143" y="1099991"/>
                  <a:pt x="2156385" y="1055803"/>
                  <a:pt x="2202331" y="1055802"/>
                </a:cubicBezTo>
                <a:cubicBezTo>
                  <a:pt x="2225304" y="1055802"/>
                  <a:pt x="2246102" y="1066848"/>
                  <a:pt x="2261156" y="1084709"/>
                </a:cubicBezTo>
                <a:close/>
                <a:moveTo>
                  <a:pt x="2107499" y="932794"/>
                </a:moveTo>
                <a:cubicBezTo>
                  <a:pt x="2122554" y="950657"/>
                  <a:pt x="2131865" y="975329"/>
                  <a:pt x="2131865" y="1002584"/>
                </a:cubicBezTo>
                <a:cubicBezTo>
                  <a:pt x="2131865" y="1057094"/>
                  <a:pt x="2094617" y="1101280"/>
                  <a:pt x="2048674" y="1101280"/>
                </a:cubicBezTo>
                <a:cubicBezTo>
                  <a:pt x="2002731" y="1101280"/>
                  <a:pt x="1965486" y="1057094"/>
                  <a:pt x="1965486" y="1002584"/>
                </a:cubicBezTo>
                <a:cubicBezTo>
                  <a:pt x="1965486" y="948076"/>
                  <a:pt x="2002731" y="903888"/>
                  <a:pt x="2048674" y="903888"/>
                </a:cubicBezTo>
                <a:cubicBezTo>
                  <a:pt x="2071647" y="903888"/>
                  <a:pt x="2092442" y="914934"/>
                  <a:pt x="2107499" y="932794"/>
                </a:cubicBezTo>
                <a:close/>
                <a:moveTo>
                  <a:pt x="3400812" y="2050518"/>
                </a:moveTo>
                <a:cubicBezTo>
                  <a:pt x="3415864" y="2068381"/>
                  <a:pt x="3425175" y="2093053"/>
                  <a:pt x="3425176" y="2120308"/>
                </a:cubicBezTo>
                <a:cubicBezTo>
                  <a:pt x="3425175" y="2174818"/>
                  <a:pt x="3387930" y="2219004"/>
                  <a:pt x="3341987" y="2219004"/>
                </a:cubicBezTo>
                <a:cubicBezTo>
                  <a:pt x="3296041" y="2219004"/>
                  <a:pt x="3258796" y="2174818"/>
                  <a:pt x="3258796" y="2120308"/>
                </a:cubicBezTo>
                <a:cubicBezTo>
                  <a:pt x="3258796" y="2065801"/>
                  <a:pt x="3296041" y="2021612"/>
                  <a:pt x="3341987" y="2021612"/>
                </a:cubicBezTo>
                <a:cubicBezTo>
                  <a:pt x="3364960" y="2021612"/>
                  <a:pt x="3385758" y="2032658"/>
                  <a:pt x="3400812" y="2050518"/>
                </a:cubicBezTo>
                <a:close/>
                <a:moveTo>
                  <a:pt x="2734929" y="1403729"/>
                </a:moveTo>
                <a:cubicBezTo>
                  <a:pt x="2749984" y="1421591"/>
                  <a:pt x="2759295" y="1446264"/>
                  <a:pt x="2759295" y="1473519"/>
                </a:cubicBezTo>
                <a:cubicBezTo>
                  <a:pt x="2759295" y="1528026"/>
                  <a:pt x="2722050" y="1572215"/>
                  <a:pt x="2676107" y="1572214"/>
                </a:cubicBezTo>
                <a:cubicBezTo>
                  <a:pt x="2630161" y="1572214"/>
                  <a:pt x="2592916" y="1528029"/>
                  <a:pt x="2592916" y="1473519"/>
                </a:cubicBezTo>
                <a:cubicBezTo>
                  <a:pt x="2592916" y="1419011"/>
                  <a:pt x="2630161" y="1374823"/>
                  <a:pt x="2676107" y="1374823"/>
                </a:cubicBezTo>
                <a:cubicBezTo>
                  <a:pt x="2699080" y="1374823"/>
                  <a:pt x="2719875" y="1385868"/>
                  <a:pt x="2734929" y="1403729"/>
                </a:cubicBezTo>
                <a:close/>
                <a:moveTo>
                  <a:pt x="3586480" y="1997350"/>
                </a:moveTo>
                <a:cubicBezTo>
                  <a:pt x="3601534" y="2015210"/>
                  <a:pt x="3610845" y="2039883"/>
                  <a:pt x="3610845" y="2067138"/>
                </a:cubicBezTo>
                <a:cubicBezTo>
                  <a:pt x="3610845" y="2121648"/>
                  <a:pt x="3573600" y="2165833"/>
                  <a:pt x="3527654" y="2165833"/>
                </a:cubicBezTo>
                <a:cubicBezTo>
                  <a:pt x="3481714" y="2165833"/>
                  <a:pt x="3444466" y="2121648"/>
                  <a:pt x="3444466" y="2067138"/>
                </a:cubicBezTo>
                <a:cubicBezTo>
                  <a:pt x="3444466" y="2012630"/>
                  <a:pt x="3481716" y="1968444"/>
                  <a:pt x="3527655" y="1968444"/>
                </a:cubicBezTo>
                <a:cubicBezTo>
                  <a:pt x="3550627" y="1968444"/>
                  <a:pt x="3571425" y="1979490"/>
                  <a:pt x="3586480" y="1997350"/>
                </a:cubicBezTo>
                <a:close/>
                <a:moveTo>
                  <a:pt x="2446826" y="947988"/>
                </a:moveTo>
                <a:cubicBezTo>
                  <a:pt x="2461880" y="965848"/>
                  <a:pt x="2471191" y="990520"/>
                  <a:pt x="2471192" y="1017775"/>
                </a:cubicBezTo>
                <a:cubicBezTo>
                  <a:pt x="2471192" y="1072285"/>
                  <a:pt x="2433944" y="1116474"/>
                  <a:pt x="2388001" y="1116474"/>
                </a:cubicBezTo>
                <a:cubicBezTo>
                  <a:pt x="2342055" y="1116474"/>
                  <a:pt x="2304810" y="1072285"/>
                  <a:pt x="2304810" y="1017778"/>
                </a:cubicBezTo>
                <a:cubicBezTo>
                  <a:pt x="2304810" y="963268"/>
                  <a:pt x="2342055" y="919082"/>
                  <a:pt x="2388001" y="919082"/>
                </a:cubicBezTo>
                <a:cubicBezTo>
                  <a:pt x="2410974" y="919079"/>
                  <a:pt x="2431771" y="930128"/>
                  <a:pt x="2446826" y="947988"/>
                </a:cubicBezTo>
                <a:close/>
                <a:moveTo>
                  <a:pt x="2229143" y="735309"/>
                </a:moveTo>
                <a:cubicBezTo>
                  <a:pt x="2244197" y="753169"/>
                  <a:pt x="2253509" y="777843"/>
                  <a:pt x="2253508" y="805096"/>
                </a:cubicBezTo>
                <a:cubicBezTo>
                  <a:pt x="2253508" y="859606"/>
                  <a:pt x="2216263" y="903792"/>
                  <a:pt x="2170320" y="903792"/>
                </a:cubicBezTo>
                <a:cubicBezTo>
                  <a:pt x="2124374" y="903792"/>
                  <a:pt x="2087132" y="859606"/>
                  <a:pt x="2087132" y="805096"/>
                </a:cubicBezTo>
                <a:cubicBezTo>
                  <a:pt x="2087129" y="750591"/>
                  <a:pt x="2124374" y="706403"/>
                  <a:pt x="2170320" y="706402"/>
                </a:cubicBezTo>
                <a:cubicBezTo>
                  <a:pt x="2193293" y="706403"/>
                  <a:pt x="2214088" y="717448"/>
                  <a:pt x="2229143" y="735309"/>
                </a:cubicBezTo>
                <a:close/>
                <a:moveTo>
                  <a:pt x="2959014" y="1350561"/>
                </a:moveTo>
                <a:cubicBezTo>
                  <a:pt x="2974066" y="1368421"/>
                  <a:pt x="2983380" y="1393096"/>
                  <a:pt x="2983377" y="1420351"/>
                </a:cubicBezTo>
                <a:cubicBezTo>
                  <a:pt x="2983380" y="1474858"/>
                  <a:pt x="2946132" y="1519044"/>
                  <a:pt x="2900189" y="1519044"/>
                </a:cubicBezTo>
                <a:cubicBezTo>
                  <a:pt x="2854246" y="1519044"/>
                  <a:pt x="2817001" y="1474856"/>
                  <a:pt x="2817003" y="1420351"/>
                </a:cubicBezTo>
                <a:cubicBezTo>
                  <a:pt x="2817001" y="1365841"/>
                  <a:pt x="2854246" y="1321655"/>
                  <a:pt x="2900189" y="1321655"/>
                </a:cubicBezTo>
                <a:cubicBezTo>
                  <a:pt x="2923162" y="1321655"/>
                  <a:pt x="2943957" y="1332701"/>
                  <a:pt x="2959014" y="1350561"/>
                </a:cubicBezTo>
                <a:close/>
                <a:moveTo>
                  <a:pt x="3778551" y="1928989"/>
                </a:moveTo>
                <a:cubicBezTo>
                  <a:pt x="3793605" y="1946849"/>
                  <a:pt x="3802917" y="1971521"/>
                  <a:pt x="3802917" y="1998776"/>
                </a:cubicBezTo>
                <a:cubicBezTo>
                  <a:pt x="3802917" y="2053283"/>
                  <a:pt x="3765674" y="2097472"/>
                  <a:pt x="3719728" y="2097472"/>
                </a:cubicBezTo>
                <a:cubicBezTo>
                  <a:pt x="3673780" y="2097472"/>
                  <a:pt x="3636538" y="2053283"/>
                  <a:pt x="3636538" y="1998776"/>
                </a:cubicBezTo>
                <a:cubicBezTo>
                  <a:pt x="3636538" y="1944268"/>
                  <a:pt x="3673780" y="1900082"/>
                  <a:pt x="3719726" y="1900082"/>
                </a:cubicBezTo>
                <a:cubicBezTo>
                  <a:pt x="3742699" y="1900082"/>
                  <a:pt x="3763497" y="1911128"/>
                  <a:pt x="3778551" y="1928989"/>
                </a:cubicBezTo>
                <a:close/>
                <a:moveTo>
                  <a:pt x="3189498" y="1304987"/>
                </a:moveTo>
                <a:cubicBezTo>
                  <a:pt x="3204552" y="1322847"/>
                  <a:pt x="3213863" y="1347520"/>
                  <a:pt x="3213863" y="1374775"/>
                </a:cubicBezTo>
                <a:cubicBezTo>
                  <a:pt x="3213863" y="1429282"/>
                  <a:pt x="3176619" y="1473471"/>
                  <a:pt x="3130673" y="1473471"/>
                </a:cubicBezTo>
                <a:cubicBezTo>
                  <a:pt x="3084729" y="1473470"/>
                  <a:pt x="3047484" y="1429282"/>
                  <a:pt x="3047484" y="1374775"/>
                </a:cubicBezTo>
                <a:cubicBezTo>
                  <a:pt x="3047484" y="1320267"/>
                  <a:pt x="3084729" y="1276081"/>
                  <a:pt x="3130673" y="1276081"/>
                </a:cubicBezTo>
                <a:cubicBezTo>
                  <a:pt x="3153646" y="1276081"/>
                  <a:pt x="3174443" y="1287127"/>
                  <a:pt x="3189498" y="1304987"/>
                </a:cubicBezTo>
                <a:close/>
                <a:moveTo>
                  <a:pt x="2638892" y="818861"/>
                </a:moveTo>
                <a:cubicBezTo>
                  <a:pt x="2653947" y="836722"/>
                  <a:pt x="2663258" y="861396"/>
                  <a:pt x="2663258" y="888651"/>
                </a:cubicBezTo>
                <a:cubicBezTo>
                  <a:pt x="2663258" y="943156"/>
                  <a:pt x="2626016" y="987345"/>
                  <a:pt x="2580070" y="987345"/>
                </a:cubicBezTo>
                <a:cubicBezTo>
                  <a:pt x="2534126" y="987345"/>
                  <a:pt x="2496882" y="943156"/>
                  <a:pt x="2496881" y="888651"/>
                </a:cubicBezTo>
                <a:cubicBezTo>
                  <a:pt x="2496881" y="834144"/>
                  <a:pt x="2534126" y="789955"/>
                  <a:pt x="2580070" y="789955"/>
                </a:cubicBezTo>
                <a:cubicBezTo>
                  <a:pt x="2603043" y="789955"/>
                  <a:pt x="2623840" y="801001"/>
                  <a:pt x="2638892" y="818861"/>
                </a:cubicBezTo>
                <a:close/>
                <a:moveTo>
                  <a:pt x="2350789" y="545417"/>
                </a:moveTo>
                <a:cubicBezTo>
                  <a:pt x="2365843" y="563278"/>
                  <a:pt x="2375154" y="587950"/>
                  <a:pt x="2375155" y="615205"/>
                </a:cubicBezTo>
                <a:cubicBezTo>
                  <a:pt x="2375154" y="669710"/>
                  <a:pt x="2337910" y="713898"/>
                  <a:pt x="2291964" y="713898"/>
                </a:cubicBezTo>
                <a:cubicBezTo>
                  <a:pt x="2246018" y="713898"/>
                  <a:pt x="2208773" y="669712"/>
                  <a:pt x="2208775" y="615205"/>
                </a:cubicBezTo>
                <a:cubicBezTo>
                  <a:pt x="2208773" y="560697"/>
                  <a:pt x="2246018" y="516509"/>
                  <a:pt x="2291964" y="516509"/>
                </a:cubicBezTo>
                <a:cubicBezTo>
                  <a:pt x="2314937" y="516509"/>
                  <a:pt x="2335735" y="527557"/>
                  <a:pt x="2350789" y="545417"/>
                </a:cubicBezTo>
                <a:close/>
                <a:moveTo>
                  <a:pt x="3951413" y="1822650"/>
                </a:moveTo>
                <a:cubicBezTo>
                  <a:pt x="3966467" y="1840510"/>
                  <a:pt x="3975778" y="1865183"/>
                  <a:pt x="3975778" y="1892438"/>
                </a:cubicBezTo>
                <a:cubicBezTo>
                  <a:pt x="3975778" y="1946945"/>
                  <a:pt x="3938533" y="1991133"/>
                  <a:pt x="3892588" y="1991133"/>
                </a:cubicBezTo>
                <a:cubicBezTo>
                  <a:pt x="3846647" y="1991133"/>
                  <a:pt x="3809402" y="1946945"/>
                  <a:pt x="3809402" y="1892438"/>
                </a:cubicBezTo>
                <a:cubicBezTo>
                  <a:pt x="3809402" y="1837930"/>
                  <a:pt x="3846644" y="1793742"/>
                  <a:pt x="3892588" y="1793742"/>
                </a:cubicBezTo>
                <a:cubicBezTo>
                  <a:pt x="3915560" y="1793742"/>
                  <a:pt x="3936358" y="1804788"/>
                  <a:pt x="3951413" y="1822650"/>
                </a:cubicBezTo>
                <a:close/>
                <a:moveTo>
                  <a:pt x="3426386" y="1304985"/>
                </a:moveTo>
                <a:cubicBezTo>
                  <a:pt x="3441440" y="1322848"/>
                  <a:pt x="3450751" y="1347520"/>
                  <a:pt x="3450751" y="1374775"/>
                </a:cubicBezTo>
                <a:cubicBezTo>
                  <a:pt x="3450751" y="1429282"/>
                  <a:pt x="3413506" y="1473468"/>
                  <a:pt x="3367561" y="1473468"/>
                </a:cubicBezTo>
                <a:cubicBezTo>
                  <a:pt x="3321615" y="1473468"/>
                  <a:pt x="3284373" y="1429282"/>
                  <a:pt x="3284370" y="1374775"/>
                </a:cubicBezTo>
                <a:cubicBezTo>
                  <a:pt x="3284372" y="1320267"/>
                  <a:pt x="3321615" y="1276079"/>
                  <a:pt x="3367561" y="1276079"/>
                </a:cubicBezTo>
                <a:cubicBezTo>
                  <a:pt x="3390534" y="1276079"/>
                  <a:pt x="3411331" y="1287125"/>
                  <a:pt x="3426386" y="1304985"/>
                </a:cubicBezTo>
                <a:close/>
                <a:moveTo>
                  <a:pt x="2875783" y="720117"/>
                </a:moveTo>
                <a:cubicBezTo>
                  <a:pt x="2890837" y="737978"/>
                  <a:pt x="2900149" y="762650"/>
                  <a:pt x="2900148" y="789905"/>
                </a:cubicBezTo>
                <a:cubicBezTo>
                  <a:pt x="2900148" y="844412"/>
                  <a:pt x="2862903" y="888601"/>
                  <a:pt x="2816960" y="888601"/>
                </a:cubicBezTo>
                <a:cubicBezTo>
                  <a:pt x="2771014" y="888601"/>
                  <a:pt x="2733770" y="844412"/>
                  <a:pt x="2733769" y="789905"/>
                </a:cubicBezTo>
                <a:cubicBezTo>
                  <a:pt x="2733770" y="735397"/>
                  <a:pt x="2771014" y="691211"/>
                  <a:pt x="2816960" y="691211"/>
                </a:cubicBezTo>
                <a:cubicBezTo>
                  <a:pt x="2839931" y="691211"/>
                  <a:pt x="2860728" y="702257"/>
                  <a:pt x="2875783" y="720117"/>
                </a:cubicBezTo>
                <a:close/>
                <a:moveTo>
                  <a:pt x="2510847" y="347929"/>
                </a:moveTo>
                <a:cubicBezTo>
                  <a:pt x="2525902" y="365790"/>
                  <a:pt x="2535213" y="390464"/>
                  <a:pt x="2535213" y="417717"/>
                </a:cubicBezTo>
                <a:cubicBezTo>
                  <a:pt x="2535215" y="472224"/>
                  <a:pt x="2497968" y="516413"/>
                  <a:pt x="2452025" y="516413"/>
                </a:cubicBezTo>
                <a:cubicBezTo>
                  <a:pt x="2406079" y="516413"/>
                  <a:pt x="2368834" y="472224"/>
                  <a:pt x="2368834" y="417717"/>
                </a:cubicBezTo>
                <a:cubicBezTo>
                  <a:pt x="2368834" y="363212"/>
                  <a:pt x="2406079" y="319023"/>
                  <a:pt x="2452025" y="319023"/>
                </a:cubicBezTo>
                <a:cubicBezTo>
                  <a:pt x="2474995" y="319023"/>
                  <a:pt x="2495793" y="330069"/>
                  <a:pt x="2510847" y="347929"/>
                </a:cubicBezTo>
                <a:close/>
                <a:moveTo>
                  <a:pt x="3637665" y="1289793"/>
                </a:moveTo>
                <a:cubicBezTo>
                  <a:pt x="3652719" y="1307654"/>
                  <a:pt x="3662028" y="1332328"/>
                  <a:pt x="3662030" y="1359583"/>
                </a:cubicBezTo>
                <a:cubicBezTo>
                  <a:pt x="3662030" y="1414091"/>
                  <a:pt x="3624788" y="1458277"/>
                  <a:pt x="3578842" y="1458277"/>
                </a:cubicBezTo>
                <a:cubicBezTo>
                  <a:pt x="3532899" y="1458277"/>
                  <a:pt x="3495651" y="1414091"/>
                  <a:pt x="3495651" y="1359583"/>
                </a:cubicBezTo>
                <a:cubicBezTo>
                  <a:pt x="3495649" y="1305076"/>
                  <a:pt x="3532896" y="1260888"/>
                  <a:pt x="3578840" y="1260888"/>
                </a:cubicBezTo>
                <a:cubicBezTo>
                  <a:pt x="3601812" y="1260888"/>
                  <a:pt x="3622610" y="1271933"/>
                  <a:pt x="3637665" y="1289793"/>
                </a:cubicBezTo>
                <a:close/>
                <a:moveTo>
                  <a:pt x="4101314" y="1681397"/>
                </a:moveTo>
                <a:cubicBezTo>
                  <a:pt x="4116366" y="1699257"/>
                  <a:pt x="4125677" y="1723929"/>
                  <a:pt x="4125677" y="1751184"/>
                </a:cubicBezTo>
                <a:cubicBezTo>
                  <a:pt x="4125680" y="1805692"/>
                  <a:pt x="4088435" y="1849880"/>
                  <a:pt x="4042489" y="1849880"/>
                </a:cubicBezTo>
                <a:cubicBezTo>
                  <a:pt x="3996543" y="1849880"/>
                  <a:pt x="3959298" y="1805691"/>
                  <a:pt x="3959298" y="1751184"/>
                </a:cubicBezTo>
                <a:cubicBezTo>
                  <a:pt x="3959298" y="1696676"/>
                  <a:pt x="3996543" y="1652488"/>
                  <a:pt x="4042489" y="1652488"/>
                </a:cubicBezTo>
                <a:cubicBezTo>
                  <a:pt x="4065462" y="1652488"/>
                  <a:pt x="4086259" y="1663534"/>
                  <a:pt x="4101314" y="1681397"/>
                </a:cubicBezTo>
                <a:close/>
                <a:moveTo>
                  <a:pt x="3112668" y="644161"/>
                </a:moveTo>
                <a:cubicBezTo>
                  <a:pt x="3127725" y="662022"/>
                  <a:pt x="3137036" y="686694"/>
                  <a:pt x="3137034" y="713949"/>
                </a:cubicBezTo>
                <a:cubicBezTo>
                  <a:pt x="3137034" y="768459"/>
                  <a:pt x="3099789" y="812642"/>
                  <a:pt x="3053843" y="812642"/>
                </a:cubicBezTo>
                <a:cubicBezTo>
                  <a:pt x="3007902" y="812642"/>
                  <a:pt x="2970655" y="768456"/>
                  <a:pt x="2970655" y="713949"/>
                </a:cubicBezTo>
                <a:cubicBezTo>
                  <a:pt x="2970657" y="659441"/>
                  <a:pt x="3007900" y="615253"/>
                  <a:pt x="3053843" y="615253"/>
                </a:cubicBezTo>
                <a:cubicBezTo>
                  <a:pt x="3076816" y="615253"/>
                  <a:pt x="3097614" y="626299"/>
                  <a:pt x="3112668" y="644161"/>
                </a:cubicBezTo>
                <a:close/>
                <a:moveTo>
                  <a:pt x="2677310" y="203609"/>
                </a:moveTo>
                <a:cubicBezTo>
                  <a:pt x="2692361" y="221472"/>
                  <a:pt x="2701673" y="246144"/>
                  <a:pt x="2701673" y="273399"/>
                </a:cubicBezTo>
                <a:cubicBezTo>
                  <a:pt x="2701673" y="327906"/>
                  <a:pt x="2664433" y="372095"/>
                  <a:pt x="2618485" y="372095"/>
                </a:cubicBezTo>
                <a:cubicBezTo>
                  <a:pt x="2572541" y="372095"/>
                  <a:pt x="2535294" y="327906"/>
                  <a:pt x="2535294" y="273399"/>
                </a:cubicBezTo>
                <a:cubicBezTo>
                  <a:pt x="2535294" y="218891"/>
                  <a:pt x="2572541" y="174703"/>
                  <a:pt x="2618485" y="174703"/>
                </a:cubicBezTo>
                <a:cubicBezTo>
                  <a:pt x="2641457" y="174703"/>
                  <a:pt x="2662255" y="185749"/>
                  <a:pt x="2677310" y="203609"/>
                </a:cubicBezTo>
                <a:close/>
                <a:moveTo>
                  <a:pt x="3861747" y="1229029"/>
                </a:moveTo>
                <a:cubicBezTo>
                  <a:pt x="3876801" y="1246889"/>
                  <a:pt x="3886112" y="1271561"/>
                  <a:pt x="3886112" y="1298816"/>
                </a:cubicBezTo>
                <a:cubicBezTo>
                  <a:pt x="3886112" y="1353326"/>
                  <a:pt x="3848868" y="1397514"/>
                  <a:pt x="3802924" y="1397514"/>
                </a:cubicBezTo>
                <a:cubicBezTo>
                  <a:pt x="3756978" y="1397515"/>
                  <a:pt x="3719734" y="1353326"/>
                  <a:pt x="3719734" y="1298816"/>
                </a:cubicBezTo>
                <a:cubicBezTo>
                  <a:pt x="3719734" y="1244309"/>
                  <a:pt x="3756978" y="1200120"/>
                  <a:pt x="3802924" y="1200120"/>
                </a:cubicBezTo>
                <a:cubicBezTo>
                  <a:pt x="3825895" y="1200120"/>
                  <a:pt x="3846692" y="1211166"/>
                  <a:pt x="3861747" y="1229029"/>
                </a:cubicBezTo>
                <a:close/>
                <a:moveTo>
                  <a:pt x="4170217" y="1462336"/>
                </a:moveTo>
                <a:cubicBezTo>
                  <a:pt x="4185272" y="1480196"/>
                  <a:pt x="4194584" y="1504871"/>
                  <a:pt x="4194584" y="1532126"/>
                </a:cubicBezTo>
                <a:cubicBezTo>
                  <a:pt x="4194581" y="1586633"/>
                  <a:pt x="4157336" y="1630819"/>
                  <a:pt x="4111395" y="1630819"/>
                </a:cubicBezTo>
                <a:cubicBezTo>
                  <a:pt x="4065447" y="1630819"/>
                  <a:pt x="4028202" y="1586633"/>
                  <a:pt x="4028204" y="1532126"/>
                </a:cubicBezTo>
                <a:cubicBezTo>
                  <a:pt x="4028202" y="1477616"/>
                  <a:pt x="4065447" y="1433430"/>
                  <a:pt x="4111392" y="1433430"/>
                </a:cubicBezTo>
                <a:cubicBezTo>
                  <a:pt x="4134363" y="1433430"/>
                  <a:pt x="4155163" y="1444476"/>
                  <a:pt x="4170217" y="1462336"/>
                </a:cubicBezTo>
                <a:close/>
                <a:moveTo>
                  <a:pt x="3317545" y="644161"/>
                </a:moveTo>
                <a:cubicBezTo>
                  <a:pt x="3332600" y="662022"/>
                  <a:pt x="3341911" y="686694"/>
                  <a:pt x="3341914" y="713949"/>
                </a:cubicBezTo>
                <a:cubicBezTo>
                  <a:pt x="3341911" y="768456"/>
                  <a:pt x="3304666" y="812642"/>
                  <a:pt x="3258720" y="812642"/>
                </a:cubicBezTo>
                <a:cubicBezTo>
                  <a:pt x="3212777" y="812642"/>
                  <a:pt x="3175532" y="768459"/>
                  <a:pt x="3175535" y="713949"/>
                </a:cubicBezTo>
                <a:cubicBezTo>
                  <a:pt x="3175532" y="659441"/>
                  <a:pt x="3212777" y="615253"/>
                  <a:pt x="3258720" y="615253"/>
                </a:cubicBezTo>
                <a:cubicBezTo>
                  <a:pt x="3281694" y="615253"/>
                  <a:pt x="3302491" y="626299"/>
                  <a:pt x="3317545" y="644161"/>
                </a:cubicBezTo>
                <a:close/>
                <a:moveTo>
                  <a:pt x="3516019" y="651756"/>
                </a:moveTo>
                <a:cubicBezTo>
                  <a:pt x="3531073" y="669616"/>
                  <a:pt x="3540384" y="694288"/>
                  <a:pt x="3540384" y="721543"/>
                </a:cubicBezTo>
                <a:cubicBezTo>
                  <a:pt x="3540384" y="776053"/>
                  <a:pt x="3503139" y="820239"/>
                  <a:pt x="3457196" y="820239"/>
                </a:cubicBezTo>
                <a:cubicBezTo>
                  <a:pt x="3411250" y="820239"/>
                  <a:pt x="3374003" y="776053"/>
                  <a:pt x="3374003" y="721543"/>
                </a:cubicBezTo>
                <a:cubicBezTo>
                  <a:pt x="3374003" y="667036"/>
                  <a:pt x="3411253" y="622850"/>
                  <a:pt x="3457194" y="622850"/>
                </a:cubicBezTo>
                <a:cubicBezTo>
                  <a:pt x="3480166" y="622850"/>
                  <a:pt x="3500964" y="633896"/>
                  <a:pt x="3516019" y="651756"/>
                </a:cubicBezTo>
                <a:close/>
                <a:moveTo>
                  <a:pt x="4073026" y="1137882"/>
                </a:moveTo>
                <a:cubicBezTo>
                  <a:pt x="4088080" y="1155742"/>
                  <a:pt x="4097391" y="1180414"/>
                  <a:pt x="4097391" y="1207669"/>
                </a:cubicBezTo>
                <a:cubicBezTo>
                  <a:pt x="4097391" y="1262176"/>
                  <a:pt x="4060144" y="1306365"/>
                  <a:pt x="4014201" y="1306365"/>
                </a:cubicBezTo>
                <a:cubicBezTo>
                  <a:pt x="3968255" y="1306365"/>
                  <a:pt x="3931012" y="1262176"/>
                  <a:pt x="3931012" y="1207669"/>
                </a:cubicBezTo>
                <a:cubicBezTo>
                  <a:pt x="3931012" y="1153161"/>
                  <a:pt x="3968255" y="1108975"/>
                  <a:pt x="4014201" y="1108973"/>
                </a:cubicBezTo>
                <a:cubicBezTo>
                  <a:pt x="4037174" y="1108973"/>
                  <a:pt x="4057969" y="1120021"/>
                  <a:pt x="4073026" y="1137882"/>
                </a:cubicBezTo>
                <a:close/>
                <a:moveTo>
                  <a:pt x="2894990" y="82077"/>
                </a:moveTo>
                <a:cubicBezTo>
                  <a:pt x="2910045" y="99940"/>
                  <a:pt x="2919356" y="124612"/>
                  <a:pt x="2919356" y="151867"/>
                </a:cubicBezTo>
                <a:cubicBezTo>
                  <a:pt x="2919356" y="206377"/>
                  <a:pt x="2882108" y="250563"/>
                  <a:pt x="2836165" y="250563"/>
                </a:cubicBezTo>
                <a:cubicBezTo>
                  <a:pt x="2790224" y="250565"/>
                  <a:pt x="2752977" y="206377"/>
                  <a:pt x="2752977" y="151870"/>
                </a:cubicBezTo>
                <a:cubicBezTo>
                  <a:pt x="2752977" y="97359"/>
                  <a:pt x="2790222" y="53171"/>
                  <a:pt x="2836168" y="53171"/>
                </a:cubicBezTo>
                <a:cubicBezTo>
                  <a:pt x="2859141" y="53171"/>
                  <a:pt x="2879936" y="64217"/>
                  <a:pt x="2894990" y="82077"/>
                </a:cubicBezTo>
                <a:close/>
                <a:moveTo>
                  <a:pt x="4253403" y="1250872"/>
                </a:moveTo>
                <a:cubicBezTo>
                  <a:pt x="4268457" y="1268733"/>
                  <a:pt x="4277769" y="1293407"/>
                  <a:pt x="4277769" y="1320662"/>
                </a:cubicBezTo>
                <a:cubicBezTo>
                  <a:pt x="4277769" y="1375170"/>
                  <a:pt x="4240527" y="1419358"/>
                  <a:pt x="4194586" y="1419358"/>
                </a:cubicBezTo>
                <a:cubicBezTo>
                  <a:pt x="4148637" y="1419355"/>
                  <a:pt x="4111392" y="1375169"/>
                  <a:pt x="4111393" y="1320662"/>
                </a:cubicBezTo>
                <a:cubicBezTo>
                  <a:pt x="4111392" y="1266152"/>
                  <a:pt x="4148637" y="1221966"/>
                  <a:pt x="4194580" y="1221964"/>
                </a:cubicBezTo>
                <a:cubicBezTo>
                  <a:pt x="4217554" y="1221966"/>
                  <a:pt x="4238352" y="1233012"/>
                  <a:pt x="4253403" y="1250872"/>
                </a:cubicBezTo>
                <a:close/>
                <a:moveTo>
                  <a:pt x="3714494" y="659353"/>
                </a:moveTo>
                <a:cubicBezTo>
                  <a:pt x="3729546" y="677213"/>
                  <a:pt x="3738857" y="701887"/>
                  <a:pt x="3738857" y="729142"/>
                </a:cubicBezTo>
                <a:cubicBezTo>
                  <a:pt x="3738858" y="783650"/>
                  <a:pt x="3701618" y="827836"/>
                  <a:pt x="3655669" y="827836"/>
                </a:cubicBezTo>
                <a:cubicBezTo>
                  <a:pt x="3609723" y="827836"/>
                  <a:pt x="3572478" y="783650"/>
                  <a:pt x="3572478" y="729140"/>
                </a:cubicBezTo>
                <a:cubicBezTo>
                  <a:pt x="3572479" y="674632"/>
                  <a:pt x="3609726" y="630444"/>
                  <a:pt x="3655669" y="630447"/>
                </a:cubicBezTo>
                <a:cubicBezTo>
                  <a:pt x="3678642" y="630447"/>
                  <a:pt x="3699440" y="641492"/>
                  <a:pt x="3714494" y="659353"/>
                </a:cubicBezTo>
                <a:close/>
                <a:moveTo>
                  <a:pt x="3119072" y="28909"/>
                </a:moveTo>
                <a:cubicBezTo>
                  <a:pt x="3134127" y="46769"/>
                  <a:pt x="3143441" y="71441"/>
                  <a:pt x="3143440" y="98697"/>
                </a:cubicBezTo>
                <a:cubicBezTo>
                  <a:pt x="3143438" y="153207"/>
                  <a:pt x="3106193" y="197392"/>
                  <a:pt x="3060247" y="197392"/>
                </a:cubicBezTo>
                <a:cubicBezTo>
                  <a:pt x="3014304" y="197392"/>
                  <a:pt x="2977059" y="153207"/>
                  <a:pt x="2977062" y="98697"/>
                </a:cubicBezTo>
                <a:cubicBezTo>
                  <a:pt x="2977059" y="44189"/>
                  <a:pt x="3014304" y="0"/>
                  <a:pt x="3060247" y="1"/>
                </a:cubicBezTo>
                <a:cubicBezTo>
                  <a:pt x="3083218" y="1"/>
                  <a:pt x="3104018" y="11046"/>
                  <a:pt x="3119072" y="28909"/>
                </a:cubicBezTo>
                <a:close/>
                <a:moveTo>
                  <a:pt x="4260550" y="1016527"/>
                </a:moveTo>
                <a:cubicBezTo>
                  <a:pt x="4275604" y="1034387"/>
                  <a:pt x="4284915" y="1059062"/>
                  <a:pt x="4284915" y="1086317"/>
                </a:cubicBezTo>
                <a:cubicBezTo>
                  <a:pt x="4284915" y="1140824"/>
                  <a:pt x="4247668" y="1185013"/>
                  <a:pt x="4201725" y="1185013"/>
                </a:cubicBezTo>
                <a:cubicBezTo>
                  <a:pt x="4155781" y="1185013"/>
                  <a:pt x="4118536" y="1140824"/>
                  <a:pt x="4118536" y="1086317"/>
                </a:cubicBezTo>
                <a:cubicBezTo>
                  <a:pt x="4118536" y="1031807"/>
                  <a:pt x="4155783" y="987621"/>
                  <a:pt x="4201727" y="987621"/>
                </a:cubicBezTo>
                <a:cubicBezTo>
                  <a:pt x="4224697" y="987621"/>
                  <a:pt x="4245495" y="998666"/>
                  <a:pt x="4260550" y="1016527"/>
                </a:cubicBezTo>
                <a:close/>
                <a:moveTo>
                  <a:pt x="3938576" y="659353"/>
                </a:moveTo>
                <a:cubicBezTo>
                  <a:pt x="3953631" y="677213"/>
                  <a:pt x="3962942" y="701885"/>
                  <a:pt x="3962942" y="729140"/>
                </a:cubicBezTo>
                <a:cubicBezTo>
                  <a:pt x="3962942" y="783650"/>
                  <a:pt x="3925695" y="827836"/>
                  <a:pt x="3879751" y="827836"/>
                </a:cubicBezTo>
                <a:cubicBezTo>
                  <a:pt x="3833808" y="827836"/>
                  <a:pt x="3796563" y="783650"/>
                  <a:pt x="3796563" y="729142"/>
                </a:cubicBezTo>
                <a:cubicBezTo>
                  <a:pt x="3796563" y="674633"/>
                  <a:pt x="3833808" y="630444"/>
                  <a:pt x="3879751" y="630447"/>
                </a:cubicBezTo>
                <a:cubicBezTo>
                  <a:pt x="3902724" y="630447"/>
                  <a:pt x="3923519" y="641492"/>
                  <a:pt x="3938576" y="659353"/>
                </a:cubicBezTo>
                <a:close/>
                <a:moveTo>
                  <a:pt x="3349556" y="36506"/>
                </a:moveTo>
                <a:cubicBezTo>
                  <a:pt x="3364611" y="54366"/>
                  <a:pt x="3373922" y="79038"/>
                  <a:pt x="3373922" y="106293"/>
                </a:cubicBezTo>
                <a:cubicBezTo>
                  <a:pt x="3373922" y="160801"/>
                  <a:pt x="3336677" y="204989"/>
                  <a:pt x="3290731" y="204987"/>
                </a:cubicBezTo>
                <a:cubicBezTo>
                  <a:pt x="3244788" y="204989"/>
                  <a:pt x="3207543" y="160801"/>
                  <a:pt x="3207543" y="106293"/>
                </a:cubicBezTo>
                <a:cubicBezTo>
                  <a:pt x="3207543" y="51786"/>
                  <a:pt x="3244788" y="7597"/>
                  <a:pt x="3290731" y="7597"/>
                </a:cubicBezTo>
                <a:cubicBezTo>
                  <a:pt x="3313704" y="7597"/>
                  <a:pt x="3334502" y="18643"/>
                  <a:pt x="3349556" y="36506"/>
                </a:cubicBezTo>
                <a:close/>
                <a:moveTo>
                  <a:pt x="4297101" y="819135"/>
                </a:moveTo>
                <a:lnTo>
                  <a:pt x="4311145" y="843849"/>
                </a:lnTo>
                <a:lnTo>
                  <a:pt x="4307850" y="860902"/>
                </a:lnTo>
                <a:cubicBezTo>
                  <a:pt x="4307179" y="880457"/>
                  <a:pt x="4310149" y="899058"/>
                  <a:pt x="4316977" y="915303"/>
                </a:cubicBezTo>
                <a:cubicBezTo>
                  <a:pt x="4308565" y="957166"/>
                  <a:pt x="4276419" y="987621"/>
                  <a:pt x="4238275" y="987621"/>
                </a:cubicBezTo>
                <a:cubicBezTo>
                  <a:pt x="4192332" y="987621"/>
                  <a:pt x="4155087" y="943432"/>
                  <a:pt x="4155087" y="888925"/>
                </a:cubicBezTo>
                <a:cubicBezTo>
                  <a:pt x="4155087" y="834415"/>
                  <a:pt x="4192332" y="790229"/>
                  <a:pt x="4238275" y="790229"/>
                </a:cubicBezTo>
                <a:cubicBezTo>
                  <a:pt x="4261249" y="790229"/>
                  <a:pt x="4282046" y="801275"/>
                  <a:pt x="4297101" y="819135"/>
                </a:cubicBezTo>
                <a:close/>
                <a:moveTo>
                  <a:pt x="4156254" y="636564"/>
                </a:moveTo>
                <a:cubicBezTo>
                  <a:pt x="4171309" y="654427"/>
                  <a:pt x="4180620" y="679099"/>
                  <a:pt x="4180620" y="706354"/>
                </a:cubicBezTo>
                <a:cubicBezTo>
                  <a:pt x="4180620" y="760862"/>
                  <a:pt x="4143375" y="805048"/>
                  <a:pt x="4097429" y="805048"/>
                </a:cubicBezTo>
                <a:cubicBezTo>
                  <a:pt x="4051486" y="805048"/>
                  <a:pt x="4014241" y="760862"/>
                  <a:pt x="4014241" y="706354"/>
                </a:cubicBezTo>
                <a:cubicBezTo>
                  <a:pt x="4014241" y="651847"/>
                  <a:pt x="4051489" y="607658"/>
                  <a:pt x="4097429" y="607658"/>
                </a:cubicBezTo>
                <a:cubicBezTo>
                  <a:pt x="4120402" y="607658"/>
                  <a:pt x="4141200" y="618704"/>
                  <a:pt x="4156254" y="636564"/>
                </a:cubicBezTo>
                <a:close/>
                <a:moveTo>
                  <a:pt x="3592846" y="89674"/>
                </a:moveTo>
                <a:cubicBezTo>
                  <a:pt x="3607898" y="107534"/>
                  <a:pt x="3617211" y="132209"/>
                  <a:pt x="3617211" y="159464"/>
                </a:cubicBezTo>
                <a:cubicBezTo>
                  <a:pt x="3617209" y="213971"/>
                  <a:pt x="3579966" y="258157"/>
                  <a:pt x="3534023" y="258157"/>
                </a:cubicBezTo>
                <a:cubicBezTo>
                  <a:pt x="3488077" y="258157"/>
                  <a:pt x="3450833" y="213971"/>
                  <a:pt x="3450833" y="159464"/>
                </a:cubicBezTo>
                <a:cubicBezTo>
                  <a:pt x="3450832" y="104954"/>
                  <a:pt x="3488077" y="60768"/>
                  <a:pt x="3534023" y="60768"/>
                </a:cubicBezTo>
                <a:cubicBezTo>
                  <a:pt x="3556994" y="60768"/>
                  <a:pt x="3577791" y="71814"/>
                  <a:pt x="3592846" y="89674"/>
                </a:cubicBezTo>
                <a:close/>
                <a:moveTo>
                  <a:pt x="3810526" y="165630"/>
                </a:moveTo>
                <a:cubicBezTo>
                  <a:pt x="3825581" y="183490"/>
                  <a:pt x="3834892" y="208165"/>
                  <a:pt x="3834892" y="235417"/>
                </a:cubicBezTo>
                <a:cubicBezTo>
                  <a:pt x="3834892" y="289927"/>
                  <a:pt x="3797647" y="334113"/>
                  <a:pt x="3751704" y="334113"/>
                </a:cubicBezTo>
                <a:cubicBezTo>
                  <a:pt x="3705760" y="334113"/>
                  <a:pt x="3668513" y="289927"/>
                  <a:pt x="3668513" y="235417"/>
                </a:cubicBezTo>
                <a:cubicBezTo>
                  <a:pt x="3668513" y="180912"/>
                  <a:pt x="3705760" y="136724"/>
                  <a:pt x="3751704" y="136724"/>
                </a:cubicBezTo>
                <a:cubicBezTo>
                  <a:pt x="3774674" y="136724"/>
                  <a:pt x="3795472" y="147770"/>
                  <a:pt x="3810526" y="165630"/>
                </a:cubicBezTo>
                <a:close/>
                <a:moveTo>
                  <a:pt x="4336594" y="570335"/>
                </a:moveTo>
                <a:cubicBezTo>
                  <a:pt x="4350587" y="586934"/>
                  <a:pt x="4359618" y="609421"/>
                  <a:pt x="4358992" y="634483"/>
                </a:cubicBezTo>
                <a:lnTo>
                  <a:pt x="4358539" y="647058"/>
                </a:lnTo>
                <a:cubicBezTo>
                  <a:pt x="4357696" y="698401"/>
                  <a:pt x="4321712" y="738818"/>
                  <a:pt x="4277771" y="738818"/>
                </a:cubicBezTo>
                <a:cubicBezTo>
                  <a:pt x="4231823" y="738818"/>
                  <a:pt x="4194581" y="694632"/>
                  <a:pt x="4194580" y="640122"/>
                </a:cubicBezTo>
                <a:cubicBezTo>
                  <a:pt x="4194581" y="585615"/>
                  <a:pt x="4231825" y="541426"/>
                  <a:pt x="4277769" y="541426"/>
                </a:cubicBezTo>
                <a:cubicBezTo>
                  <a:pt x="4300742" y="541427"/>
                  <a:pt x="4321540" y="552472"/>
                  <a:pt x="4336594" y="570335"/>
                </a:cubicBezTo>
                <a:close/>
                <a:moveTo>
                  <a:pt x="4002598" y="196015"/>
                </a:moveTo>
                <a:cubicBezTo>
                  <a:pt x="4017652" y="213875"/>
                  <a:pt x="4026963" y="238547"/>
                  <a:pt x="4026963" y="265802"/>
                </a:cubicBezTo>
                <a:cubicBezTo>
                  <a:pt x="4026963" y="320310"/>
                  <a:pt x="3989718" y="364498"/>
                  <a:pt x="3943775" y="364498"/>
                </a:cubicBezTo>
                <a:cubicBezTo>
                  <a:pt x="3897832" y="364498"/>
                  <a:pt x="3860584" y="320310"/>
                  <a:pt x="3860584" y="265802"/>
                </a:cubicBezTo>
                <a:cubicBezTo>
                  <a:pt x="3860584" y="211295"/>
                  <a:pt x="3897832" y="167109"/>
                  <a:pt x="3943775" y="167109"/>
                </a:cubicBezTo>
                <a:cubicBezTo>
                  <a:pt x="3966746" y="167109"/>
                  <a:pt x="3987543" y="178155"/>
                  <a:pt x="4002598" y="196015"/>
                </a:cubicBezTo>
                <a:close/>
                <a:moveTo>
                  <a:pt x="4188268" y="211206"/>
                </a:moveTo>
                <a:cubicBezTo>
                  <a:pt x="4203322" y="229066"/>
                  <a:pt x="4212634" y="253738"/>
                  <a:pt x="4212633" y="280993"/>
                </a:cubicBezTo>
                <a:cubicBezTo>
                  <a:pt x="4212636" y="335501"/>
                  <a:pt x="4175386" y="379687"/>
                  <a:pt x="4129443" y="379687"/>
                </a:cubicBezTo>
                <a:cubicBezTo>
                  <a:pt x="4083499" y="379687"/>
                  <a:pt x="4046257" y="335501"/>
                  <a:pt x="4046254" y="280993"/>
                </a:cubicBezTo>
                <a:cubicBezTo>
                  <a:pt x="4046254" y="226486"/>
                  <a:pt x="4083497" y="182298"/>
                  <a:pt x="4129443" y="182297"/>
                </a:cubicBezTo>
                <a:cubicBezTo>
                  <a:pt x="4152415" y="182297"/>
                  <a:pt x="4173211" y="193343"/>
                  <a:pt x="4188268" y="211206"/>
                </a:cubicBezTo>
                <a:close/>
                <a:moveTo>
                  <a:pt x="4356541" y="347329"/>
                </a:moveTo>
                <a:cubicBezTo>
                  <a:pt x="4363996" y="356172"/>
                  <a:pt x="4370040" y="366683"/>
                  <a:pt x="4368141" y="380553"/>
                </a:cubicBezTo>
                <a:lnTo>
                  <a:pt x="4365201" y="462100"/>
                </a:lnTo>
                <a:cubicBezTo>
                  <a:pt x="4356503" y="495139"/>
                  <a:pt x="4329147" y="515812"/>
                  <a:pt x="4297719" y="515812"/>
                </a:cubicBezTo>
                <a:cubicBezTo>
                  <a:pt x="4251773" y="515812"/>
                  <a:pt x="4214528" y="471627"/>
                  <a:pt x="4214528" y="417119"/>
                </a:cubicBezTo>
                <a:cubicBezTo>
                  <a:pt x="4214528" y="362609"/>
                  <a:pt x="4251773" y="318421"/>
                  <a:pt x="4297719" y="318421"/>
                </a:cubicBezTo>
                <a:cubicBezTo>
                  <a:pt x="4320691" y="318421"/>
                  <a:pt x="4341489" y="329469"/>
                  <a:pt x="4356541" y="347329"/>
                </a:cubicBezTo>
                <a:close/>
              </a:path>
            </a:pathLst>
          </a:custGeom>
          <a:gradFill rotWithShape="1">
            <a:gsLst>
              <a:gs pos="0">
                <a:srgbClr val="31B6FD">
                  <a:tint val="75000"/>
                  <a:shade val="85000"/>
                  <a:satMod val="230000"/>
                </a:srgbClr>
              </a:gs>
              <a:gs pos="25000">
                <a:srgbClr val="31B6FD">
                  <a:tint val="90000"/>
                  <a:shade val="70000"/>
                  <a:satMod val="220000"/>
                </a:srgbClr>
              </a:gs>
              <a:gs pos="50000">
                <a:srgbClr val="31B6FD">
                  <a:tint val="90000"/>
                  <a:shade val="58000"/>
                  <a:satMod val="225000"/>
                </a:srgbClr>
              </a:gs>
              <a:gs pos="65000">
                <a:srgbClr val="31B6FD">
                  <a:tint val="90000"/>
                  <a:shade val="58000"/>
                  <a:satMod val="225000"/>
                </a:srgbClr>
              </a:gs>
              <a:gs pos="80000">
                <a:srgbClr val="31B6FD">
                  <a:tint val="90000"/>
                  <a:shade val="69000"/>
                  <a:satMod val="220000"/>
                </a:srgbClr>
              </a:gs>
              <a:gs pos="100000">
                <a:srgbClr val="31B6FD">
                  <a:tint val="77000"/>
                  <a:shade val="80000"/>
                  <a:satMod val="230000"/>
                </a:srgbClr>
              </a:gs>
            </a:gsLst>
            <a:lin ang="5400000" scaled="1"/>
          </a:gradFill>
          <a:ln>
            <a:noFill/>
          </a:ln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rgbClr val="31B6FD">
                <a:shade val="60000"/>
                <a:satMod val="110000"/>
              </a:srgbClr>
            </a:contourClr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14" name="13 Imagen" descr="Diapositiva4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8878"/>
            <a:ext cx="9144000" cy="5261264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53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"/>
                            </p:stCondLst>
                            <p:childTnLst>
                              <p:par>
                                <p:cTn id="105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ntr" presetSubtype="52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41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557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 rot="11072931">
            <a:off x="-6969" y="3190716"/>
            <a:ext cx="2756245" cy="2006481"/>
          </a:xfrm>
          <a:custGeom>
            <a:avLst/>
            <a:gdLst/>
            <a:ahLst/>
            <a:cxnLst/>
            <a:rect l="l" t="t" r="r" b="b"/>
            <a:pathLst>
              <a:path w="2756245" h="2675308">
                <a:moveTo>
                  <a:pt x="1756881" y="289087"/>
                </a:moveTo>
                <a:cubicBezTo>
                  <a:pt x="1684697" y="353901"/>
                  <a:pt x="1596552" y="423063"/>
                  <a:pt x="1501503" y="485454"/>
                </a:cubicBezTo>
                <a:cubicBezTo>
                  <a:pt x="1374772" y="568641"/>
                  <a:pt x="1203040" y="641092"/>
                  <a:pt x="1063023" y="725257"/>
                </a:cubicBezTo>
                <a:cubicBezTo>
                  <a:pt x="923005" y="809421"/>
                  <a:pt x="769689" y="898141"/>
                  <a:pt x="661399" y="990441"/>
                </a:cubicBezTo>
                <a:cubicBezTo>
                  <a:pt x="553110" y="1082741"/>
                  <a:pt x="470355" y="1203595"/>
                  <a:pt x="413285" y="1279058"/>
                </a:cubicBezTo>
                <a:cubicBezTo>
                  <a:pt x="360858" y="1348384"/>
                  <a:pt x="323407" y="1436748"/>
                  <a:pt x="318981" y="1443222"/>
                </a:cubicBezTo>
                <a:cubicBezTo>
                  <a:pt x="321068" y="1433899"/>
                  <a:pt x="366525" y="1309091"/>
                  <a:pt x="425806" y="1223126"/>
                </a:cubicBezTo>
                <a:cubicBezTo>
                  <a:pt x="485088" y="1137162"/>
                  <a:pt x="567859" y="1023070"/>
                  <a:pt x="674671" y="927432"/>
                </a:cubicBezTo>
                <a:cubicBezTo>
                  <a:pt x="781484" y="831794"/>
                  <a:pt x="936343" y="728526"/>
                  <a:pt x="1066682" y="649300"/>
                </a:cubicBezTo>
                <a:cubicBezTo>
                  <a:pt x="1197022" y="570073"/>
                  <a:pt x="1357085" y="507519"/>
                  <a:pt x="1456706" y="452075"/>
                </a:cubicBezTo>
                <a:cubicBezTo>
                  <a:pt x="1943426" y="121917"/>
                  <a:pt x="1975052" y="13648"/>
                  <a:pt x="1982724" y="286"/>
                </a:cubicBezTo>
                <a:lnTo>
                  <a:pt x="1985803" y="0"/>
                </a:lnTo>
                <a:cubicBezTo>
                  <a:pt x="1996805" y="12757"/>
                  <a:pt x="1904125" y="145223"/>
                  <a:pt x="1823409" y="226132"/>
                </a:cubicBezTo>
                <a:cubicBezTo>
                  <a:pt x="1803230" y="246360"/>
                  <a:pt x="1780942" y="267482"/>
                  <a:pt x="1756881" y="289087"/>
                </a:cubicBezTo>
                <a:close/>
                <a:moveTo>
                  <a:pt x="1711312" y="435219"/>
                </a:moveTo>
                <a:cubicBezTo>
                  <a:pt x="1639128" y="500034"/>
                  <a:pt x="1550982" y="569195"/>
                  <a:pt x="1455934" y="631586"/>
                </a:cubicBezTo>
                <a:cubicBezTo>
                  <a:pt x="1329203" y="714774"/>
                  <a:pt x="1157471" y="787225"/>
                  <a:pt x="1017454" y="871390"/>
                </a:cubicBezTo>
                <a:cubicBezTo>
                  <a:pt x="877436" y="955555"/>
                  <a:pt x="724121" y="1044274"/>
                  <a:pt x="615831" y="1136574"/>
                </a:cubicBezTo>
                <a:cubicBezTo>
                  <a:pt x="507541" y="1228874"/>
                  <a:pt x="424786" y="1349728"/>
                  <a:pt x="367717" y="1425191"/>
                </a:cubicBezTo>
                <a:cubicBezTo>
                  <a:pt x="315289" y="1494517"/>
                  <a:pt x="277838" y="1582881"/>
                  <a:pt x="273412" y="1589354"/>
                </a:cubicBezTo>
                <a:cubicBezTo>
                  <a:pt x="275499" y="1580033"/>
                  <a:pt x="320957" y="1455224"/>
                  <a:pt x="380238" y="1369260"/>
                </a:cubicBezTo>
                <a:cubicBezTo>
                  <a:pt x="439520" y="1283295"/>
                  <a:pt x="522290" y="1169202"/>
                  <a:pt x="629103" y="1073565"/>
                </a:cubicBezTo>
                <a:cubicBezTo>
                  <a:pt x="735915" y="977927"/>
                  <a:pt x="890774" y="874659"/>
                  <a:pt x="1021113" y="795433"/>
                </a:cubicBezTo>
                <a:cubicBezTo>
                  <a:pt x="1151452" y="716207"/>
                  <a:pt x="1311516" y="653652"/>
                  <a:pt x="1411137" y="598207"/>
                </a:cubicBezTo>
                <a:cubicBezTo>
                  <a:pt x="1897858" y="268051"/>
                  <a:pt x="1929483" y="159781"/>
                  <a:pt x="1937156" y="146420"/>
                </a:cubicBezTo>
                <a:lnTo>
                  <a:pt x="1940234" y="146133"/>
                </a:lnTo>
                <a:cubicBezTo>
                  <a:pt x="1951237" y="158890"/>
                  <a:pt x="1858557" y="291357"/>
                  <a:pt x="1777840" y="372265"/>
                </a:cubicBezTo>
                <a:cubicBezTo>
                  <a:pt x="1757662" y="392492"/>
                  <a:pt x="1735373" y="413614"/>
                  <a:pt x="1711312" y="435219"/>
                </a:cubicBezTo>
                <a:close/>
                <a:moveTo>
                  <a:pt x="1665743" y="581353"/>
                </a:moveTo>
                <a:cubicBezTo>
                  <a:pt x="1593559" y="646167"/>
                  <a:pt x="1505414" y="715329"/>
                  <a:pt x="1410366" y="777720"/>
                </a:cubicBezTo>
                <a:cubicBezTo>
                  <a:pt x="1283635" y="860907"/>
                  <a:pt x="1111903" y="933359"/>
                  <a:pt x="971886" y="1017524"/>
                </a:cubicBezTo>
                <a:cubicBezTo>
                  <a:pt x="831868" y="1101688"/>
                  <a:pt x="678552" y="1190407"/>
                  <a:pt x="570262" y="1282707"/>
                </a:cubicBezTo>
                <a:cubicBezTo>
                  <a:pt x="461973" y="1375007"/>
                  <a:pt x="379217" y="1495861"/>
                  <a:pt x="322148" y="1571325"/>
                </a:cubicBezTo>
                <a:cubicBezTo>
                  <a:pt x="269721" y="1640650"/>
                  <a:pt x="232270" y="1729015"/>
                  <a:pt x="227844" y="1735488"/>
                </a:cubicBezTo>
                <a:cubicBezTo>
                  <a:pt x="229931" y="1726166"/>
                  <a:pt x="275388" y="1601358"/>
                  <a:pt x="334670" y="1515393"/>
                </a:cubicBezTo>
                <a:cubicBezTo>
                  <a:pt x="393951" y="1429428"/>
                  <a:pt x="476721" y="1315336"/>
                  <a:pt x="583534" y="1219698"/>
                </a:cubicBezTo>
                <a:cubicBezTo>
                  <a:pt x="690347" y="1124061"/>
                  <a:pt x="845205" y="1020792"/>
                  <a:pt x="975545" y="941567"/>
                </a:cubicBezTo>
                <a:cubicBezTo>
                  <a:pt x="1105884" y="862339"/>
                  <a:pt x="1265947" y="799785"/>
                  <a:pt x="1365569" y="744341"/>
                </a:cubicBezTo>
                <a:cubicBezTo>
                  <a:pt x="1852289" y="414183"/>
                  <a:pt x="1883915" y="305915"/>
                  <a:pt x="1891587" y="292552"/>
                </a:cubicBezTo>
                <a:lnTo>
                  <a:pt x="1894666" y="292266"/>
                </a:lnTo>
                <a:cubicBezTo>
                  <a:pt x="1905668" y="305024"/>
                  <a:pt x="1812989" y="437489"/>
                  <a:pt x="1732272" y="518398"/>
                </a:cubicBezTo>
                <a:cubicBezTo>
                  <a:pt x="1712093" y="538626"/>
                  <a:pt x="1689805" y="559748"/>
                  <a:pt x="1665743" y="581353"/>
                </a:cubicBezTo>
                <a:close/>
                <a:moveTo>
                  <a:pt x="1620175" y="727486"/>
                </a:moveTo>
                <a:cubicBezTo>
                  <a:pt x="1547991" y="792301"/>
                  <a:pt x="1459845" y="861463"/>
                  <a:pt x="1364797" y="923853"/>
                </a:cubicBezTo>
                <a:cubicBezTo>
                  <a:pt x="1238066" y="1007041"/>
                  <a:pt x="1066334" y="1079492"/>
                  <a:pt x="926317" y="1163656"/>
                </a:cubicBezTo>
                <a:cubicBezTo>
                  <a:pt x="786299" y="1247821"/>
                  <a:pt x="632983" y="1336540"/>
                  <a:pt x="524694" y="1428841"/>
                </a:cubicBezTo>
                <a:cubicBezTo>
                  <a:pt x="416405" y="1521141"/>
                  <a:pt x="333649" y="1641994"/>
                  <a:pt x="276580" y="1717458"/>
                </a:cubicBezTo>
                <a:cubicBezTo>
                  <a:pt x="224151" y="1786783"/>
                  <a:pt x="186701" y="1875148"/>
                  <a:pt x="182275" y="1881621"/>
                </a:cubicBezTo>
                <a:cubicBezTo>
                  <a:pt x="184362" y="1872299"/>
                  <a:pt x="229819" y="1747491"/>
                  <a:pt x="289101" y="1661526"/>
                </a:cubicBezTo>
                <a:cubicBezTo>
                  <a:pt x="348383" y="1575562"/>
                  <a:pt x="431152" y="1461470"/>
                  <a:pt x="537966" y="1365831"/>
                </a:cubicBezTo>
                <a:cubicBezTo>
                  <a:pt x="644778" y="1270193"/>
                  <a:pt x="799637" y="1166925"/>
                  <a:pt x="929976" y="1087699"/>
                </a:cubicBezTo>
                <a:cubicBezTo>
                  <a:pt x="1060315" y="1008473"/>
                  <a:pt x="1220379" y="945918"/>
                  <a:pt x="1320000" y="890473"/>
                </a:cubicBezTo>
                <a:cubicBezTo>
                  <a:pt x="1806720" y="560317"/>
                  <a:pt x="1838346" y="452048"/>
                  <a:pt x="1846019" y="438686"/>
                </a:cubicBezTo>
                <a:lnTo>
                  <a:pt x="1849097" y="438400"/>
                </a:lnTo>
                <a:cubicBezTo>
                  <a:pt x="1860098" y="451157"/>
                  <a:pt x="1767419" y="583623"/>
                  <a:pt x="1686703" y="664532"/>
                </a:cubicBezTo>
                <a:cubicBezTo>
                  <a:pt x="1666524" y="684759"/>
                  <a:pt x="1644236" y="705881"/>
                  <a:pt x="1620175" y="727486"/>
                </a:cubicBezTo>
                <a:close/>
                <a:moveTo>
                  <a:pt x="1574606" y="873619"/>
                </a:moveTo>
                <a:cubicBezTo>
                  <a:pt x="1502422" y="938434"/>
                  <a:pt x="1414277" y="1007595"/>
                  <a:pt x="1319228" y="1069986"/>
                </a:cubicBezTo>
                <a:cubicBezTo>
                  <a:pt x="1192497" y="1153174"/>
                  <a:pt x="1020766" y="1225625"/>
                  <a:pt x="880748" y="1309790"/>
                </a:cubicBezTo>
                <a:cubicBezTo>
                  <a:pt x="740731" y="1393954"/>
                  <a:pt x="587414" y="1482673"/>
                  <a:pt x="479125" y="1574973"/>
                </a:cubicBezTo>
                <a:cubicBezTo>
                  <a:pt x="370835" y="1667274"/>
                  <a:pt x="288080" y="1788127"/>
                  <a:pt x="231011" y="1863591"/>
                </a:cubicBezTo>
                <a:cubicBezTo>
                  <a:pt x="178583" y="1932917"/>
                  <a:pt x="141133" y="2021281"/>
                  <a:pt x="136707" y="2027754"/>
                </a:cubicBezTo>
                <a:cubicBezTo>
                  <a:pt x="138794" y="2018432"/>
                  <a:pt x="184251" y="1893624"/>
                  <a:pt x="243532" y="1807660"/>
                </a:cubicBezTo>
                <a:cubicBezTo>
                  <a:pt x="302814" y="1721695"/>
                  <a:pt x="385584" y="1607602"/>
                  <a:pt x="492397" y="1511965"/>
                </a:cubicBezTo>
                <a:cubicBezTo>
                  <a:pt x="599209" y="1416327"/>
                  <a:pt x="754068" y="1313059"/>
                  <a:pt x="884408" y="1233833"/>
                </a:cubicBezTo>
                <a:cubicBezTo>
                  <a:pt x="1014747" y="1154607"/>
                  <a:pt x="1174810" y="1092051"/>
                  <a:pt x="1274431" y="1036607"/>
                </a:cubicBezTo>
                <a:cubicBezTo>
                  <a:pt x="1761151" y="706450"/>
                  <a:pt x="1792778" y="598180"/>
                  <a:pt x="1800450" y="584819"/>
                </a:cubicBezTo>
                <a:lnTo>
                  <a:pt x="1803528" y="584532"/>
                </a:lnTo>
                <a:cubicBezTo>
                  <a:pt x="1814531" y="597290"/>
                  <a:pt x="1721851" y="729756"/>
                  <a:pt x="1641135" y="810665"/>
                </a:cubicBezTo>
                <a:cubicBezTo>
                  <a:pt x="1620955" y="830892"/>
                  <a:pt x="1598667" y="852014"/>
                  <a:pt x="1574606" y="873619"/>
                </a:cubicBezTo>
                <a:close/>
                <a:moveTo>
                  <a:pt x="1529037" y="1019752"/>
                </a:moveTo>
                <a:cubicBezTo>
                  <a:pt x="1456853" y="1084567"/>
                  <a:pt x="1368709" y="1153729"/>
                  <a:pt x="1273660" y="1216120"/>
                </a:cubicBezTo>
                <a:cubicBezTo>
                  <a:pt x="1146929" y="1299307"/>
                  <a:pt x="975197" y="1371758"/>
                  <a:pt x="835179" y="1455923"/>
                </a:cubicBezTo>
                <a:cubicBezTo>
                  <a:pt x="695162" y="1540087"/>
                  <a:pt x="541846" y="1628807"/>
                  <a:pt x="433556" y="1721107"/>
                </a:cubicBezTo>
                <a:cubicBezTo>
                  <a:pt x="325267" y="1813407"/>
                  <a:pt x="242512" y="1934261"/>
                  <a:pt x="185442" y="2009724"/>
                </a:cubicBezTo>
                <a:cubicBezTo>
                  <a:pt x="133014" y="2079050"/>
                  <a:pt x="95564" y="2167414"/>
                  <a:pt x="91138" y="2173888"/>
                </a:cubicBezTo>
                <a:cubicBezTo>
                  <a:pt x="93225" y="2164565"/>
                  <a:pt x="138682" y="2039758"/>
                  <a:pt x="197964" y="1953793"/>
                </a:cubicBezTo>
                <a:cubicBezTo>
                  <a:pt x="257245" y="1867828"/>
                  <a:pt x="340015" y="1753735"/>
                  <a:pt x="446828" y="1658098"/>
                </a:cubicBezTo>
                <a:cubicBezTo>
                  <a:pt x="553641" y="1562460"/>
                  <a:pt x="708499" y="1459192"/>
                  <a:pt x="838839" y="1379966"/>
                </a:cubicBezTo>
                <a:cubicBezTo>
                  <a:pt x="969178" y="1300739"/>
                  <a:pt x="1129242" y="1238184"/>
                  <a:pt x="1228863" y="1182740"/>
                </a:cubicBezTo>
                <a:cubicBezTo>
                  <a:pt x="1715583" y="852583"/>
                  <a:pt x="1747209" y="744314"/>
                  <a:pt x="1754881" y="730952"/>
                </a:cubicBezTo>
                <a:lnTo>
                  <a:pt x="1757960" y="730666"/>
                </a:lnTo>
                <a:cubicBezTo>
                  <a:pt x="1768962" y="743423"/>
                  <a:pt x="1676282" y="875889"/>
                  <a:pt x="1595566" y="956798"/>
                </a:cubicBezTo>
                <a:cubicBezTo>
                  <a:pt x="1575387" y="977025"/>
                  <a:pt x="1553099" y="998147"/>
                  <a:pt x="1529037" y="1019752"/>
                </a:cubicBezTo>
                <a:close/>
                <a:moveTo>
                  <a:pt x="1483469" y="1165885"/>
                </a:moveTo>
                <a:cubicBezTo>
                  <a:pt x="1411285" y="1230700"/>
                  <a:pt x="1323140" y="1299862"/>
                  <a:pt x="1228091" y="1362252"/>
                </a:cubicBezTo>
                <a:cubicBezTo>
                  <a:pt x="1101360" y="1445440"/>
                  <a:pt x="929628" y="1517892"/>
                  <a:pt x="789611" y="1602056"/>
                </a:cubicBezTo>
                <a:cubicBezTo>
                  <a:pt x="649594" y="1686221"/>
                  <a:pt x="496277" y="1774940"/>
                  <a:pt x="387988" y="1867239"/>
                </a:cubicBezTo>
                <a:cubicBezTo>
                  <a:pt x="279698" y="1959540"/>
                  <a:pt x="196943" y="2080394"/>
                  <a:pt x="139874" y="2155857"/>
                </a:cubicBezTo>
                <a:cubicBezTo>
                  <a:pt x="87445" y="2225183"/>
                  <a:pt x="49996" y="2313548"/>
                  <a:pt x="45569" y="2320020"/>
                </a:cubicBezTo>
                <a:cubicBezTo>
                  <a:pt x="47656" y="2310699"/>
                  <a:pt x="93113" y="2185891"/>
                  <a:pt x="152395" y="2099926"/>
                </a:cubicBezTo>
                <a:cubicBezTo>
                  <a:pt x="211676" y="2013961"/>
                  <a:pt x="294447" y="1899869"/>
                  <a:pt x="401259" y="1804231"/>
                </a:cubicBezTo>
                <a:cubicBezTo>
                  <a:pt x="508072" y="1708593"/>
                  <a:pt x="662931" y="1605326"/>
                  <a:pt x="793270" y="1526099"/>
                </a:cubicBezTo>
                <a:cubicBezTo>
                  <a:pt x="923610" y="1446873"/>
                  <a:pt x="1083673" y="1384318"/>
                  <a:pt x="1183294" y="1328873"/>
                </a:cubicBezTo>
                <a:cubicBezTo>
                  <a:pt x="1670015" y="998717"/>
                  <a:pt x="1701641" y="890448"/>
                  <a:pt x="1709313" y="877085"/>
                </a:cubicBezTo>
                <a:lnTo>
                  <a:pt x="1712391" y="876799"/>
                </a:lnTo>
                <a:cubicBezTo>
                  <a:pt x="1723393" y="889557"/>
                  <a:pt x="1630713" y="1022022"/>
                  <a:pt x="1549998" y="1102931"/>
                </a:cubicBezTo>
                <a:cubicBezTo>
                  <a:pt x="1529819" y="1123158"/>
                  <a:pt x="1507531" y="1144280"/>
                  <a:pt x="1483469" y="1165885"/>
                </a:cubicBezTo>
                <a:close/>
                <a:moveTo>
                  <a:pt x="1437900" y="1312019"/>
                </a:moveTo>
                <a:cubicBezTo>
                  <a:pt x="1365716" y="1376833"/>
                  <a:pt x="1277571" y="1445995"/>
                  <a:pt x="1182523" y="1508386"/>
                </a:cubicBezTo>
                <a:cubicBezTo>
                  <a:pt x="1055791" y="1591573"/>
                  <a:pt x="884060" y="1664025"/>
                  <a:pt x="744042" y="1748190"/>
                </a:cubicBezTo>
                <a:cubicBezTo>
                  <a:pt x="604025" y="1832354"/>
                  <a:pt x="450708" y="1921073"/>
                  <a:pt x="342419" y="2013373"/>
                </a:cubicBezTo>
                <a:cubicBezTo>
                  <a:pt x="234129" y="2105673"/>
                  <a:pt x="151374" y="2226527"/>
                  <a:pt x="94305" y="2301990"/>
                </a:cubicBezTo>
                <a:cubicBezTo>
                  <a:pt x="41934" y="2371240"/>
                  <a:pt x="4509" y="2459486"/>
                  <a:pt x="0" y="2466154"/>
                </a:cubicBezTo>
                <a:cubicBezTo>
                  <a:pt x="2088" y="2456833"/>
                  <a:pt x="47544" y="2332024"/>
                  <a:pt x="106827" y="2246058"/>
                </a:cubicBezTo>
                <a:cubicBezTo>
                  <a:pt x="166108" y="2160094"/>
                  <a:pt x="248878" y="2046002"/>
                  <a:pt x="355691" y="1950364"/>
                </a:cubicBezTo>
                <a:cubicBezTo>
                  <a:pt x="462504" y="1854727"/>
                  <a:pt x="617362" y="1751458"/>
                  <a:pt x="747702" y="1672233"/>
                </a:cubicBezTo>
                <a:cubicBezTo>
                  <a:pt x="878040" y="1593006"/>
                  <a:pt x="1038104" y="1530451"/>
                  <a:pt x="1137726" y="1475007"/>
                </a:cubicBezTo>
                <a:cubicBezTo>
                  <a:pt x="1624446" y="1144850"/>
                  <a:pt x="1656071" y="1036580"/>
                  <a:pt x="1663744" y="1023219"/>
                </a:cubicBezTo>
                <a:lnTo>
                  <a:pt x="1666822" y="1022932"/>
                </a:lnTo>
                <a:cubicBezTo>
                  <a:pt x="1677825" y="1035690"/>
                  <a:pt x="1585146" y="1168155"/>
                  <a:pt x="1504429" y="1249064"/>
                </a:cubicBezTo>
                <a:cubicBezTo>
                  <a:pt x="1484249" y="1269292"/>
                  <a:pt x="1461961" y="1290414"/>
                  <a:pt x="1437900" y="1312019"/>
                </a:cubicBezTo>
                <a:close/>
                <a:moveTo>
                  <a:pt x="643878" y="2375983"/>
                </a:moveTo>
                <a:cubicBezTo>
                  <a:pt x="537511" y="2472117"/>
                  <a:pt x="415327" y="2542397"/>
                  <a:pt x="323592" y="2592283"/>
                </a:cubicBezTo>
                <a:cubicBezTo>
                  <a:pt x="231855" y="2642171"/>
                  <a:pt x="102950" y="2674215"/>
                  <a:pt x="93460" y="2675308"/>
                </a:cubicBezTo>
                <a:cubicBezTo>
                  <a:pt x="100566" y="2671527"/>
                  <a:pt x="192266" y="2643615"/>
                  <a:pt x="266652" y="2598837"/>
                </a:cubicBezTo>
                <a:cubicBezTo>
                  <a:pt x="347712" y="2550043"/>
                  <a:pt x="476617" y="2480491"/>
                  <a:pt x="579820" y="2382537"/>
                </a:cubicBezTo>
                <a:cubicBezTo>
                  <a:pt x="683024" y="2284583"/>
                  <a:pt x="787413" y="2141476"/>
                  <a:pt x="885871" y="2011113"/>
                </a:cubicBezTo>
                <a:cubicBezTo>
                  <a:pt x="984329" y="1880750"/>
                  <a:pt x="1074484" y="1717614"/>
                  <a:pt x="1170571" y="1600360"/>
                </a:cubicBezTo>
                <a:cubicBezTo>
                  <a:pt x="1266656" y="1483107"/>
                  <a:pt x="1373418" y="1379326"/>
                  <a:pt x="1462387" y="1307590"/>
                </a:cubicBezTo>
                <a:cubicBezTo>
                  <a:pt x="1551355" y="1235854"/>
                  <a:pt x="1692854" y="1157659"/>
                  <a:pt x="1704381" y="1169945"/>
                </a:cubicBezTo>
                <a:cubicBezTo>
                  <a:pt x="1705821" y="1171480"/>
                  <a:pt x="1705785" y="1172087"/>
                  <a:pt x="1703772" y="1172976"/>
                </a:cubicBezTo>
                <a:cubicBezTo>
                  <a:pt x="1689675" y="1179196"/>
                  <a:pt x="1578675" y="1199230"/>
                  <a:pt x="1199040" y="1648427"/>
                </a:cubicBezTo>
                <a:cubicBezTo>
                  <a:pt x="1133401" y="1741647"/>
                  <a:pt x="1054319" y="1894223"/>
                  <a:pt x="961791" y="2015482"/>
                </a:cubicBezTo>
                <a:cubicBezTo>
                  <a:pt x="869264" y="2136742"/>
                  <a:pt x="750244" y="2279850"/>
                  <a:pt x="643878" y="2375983"/>
                </a:cubicBezTo>
                <a:close/>
                <a:moveTo>
                  <a:pt x="794001" y="2346076"/>
                </a:moveTo>
                <a:cubicBezTo>
                  <a:pt x="687635" y="2442209"/>
                  <a:pt x="565450" y="2512489"/>
                  <a:pt x="473714" y="2562377"/>
                </a:cubicBezTo>
                <a:cubicBezTo>
                  <a:pt x="381979" y="2612263"/>
                  <a:pt x="253074" y="2644308"/>
                  <a:pt x="243583" y="2645402"/>
                </a:cubicBezTo>
                <a:cubicBezTo>
                  <a:pt x="250487" y="2641681"/>
                  <a:pt x="342308" y="2613758"/>
                  <a:pt x="416775" y="2568931"/>
                </a:cubicBezTo>
                <a:cubicBezTo>
                  <a:pt x="497835" y="2520136"/>
                  <a:pt x="626740" y="2450584"/>
                  <a:pt x="729943" y="2352630"/>
                </a:cubicBezTo>
                <a:cubicBezTo>
                  <a:pt x="833147" y="2254676"/>
                  <a:pt x="937537" y="2111568"/>
                  <a:pt x="1035995" y="1981206"/>
                </a:cubicBezTo>
                <a:cubicBezTo>
                  <a:pt x="1134453" y="1850843"/>
                  <a:pt x="1224607" y="1687707"/>
                  <a:pt x="1320694" y="1570454"/>
                </a:cubicBezTo>
                <a:cubicBezTo>
                  <a:pt x="1416780" y="1453200"/>
                  <a:pt x="1523542" y="1349419"/>
                  <a:pt x="1612511" y="1277683"/>
                </a:cubicBezTo>
                <a:cubicBezTo>
                  <a:pt x="1701478" y="1205948"/>
                  <a:pt x="1842977" y="1127752"/>
                  <a:pt x="1854504" y="1140037"/>
                </a:cubicBezTo>
                <a:cubicBezTo>
                  <a:pt x="1855944" y="1141573"/>
                  <a:pt x="1855908" y="1142180"/>
                  <a:pt x="1853895" y="1143069"/>
                </a:cubicBezTo>
                <a:cubicBezTo>
                  <a:pt x="1839798" y="1149289"/>
                  <a:pt x="1728798" y="1169324"/>
                  <a:pt x="1349164" y="1618520"/>
                </a:cubicBezTo>
                <a:cubicBezTo>
                  <a:pt x="1283525" y="1711740"/>
                  <a:pt x="1204442" y="1864316"/>
                  <a:pt x="1111914" y="1985576"/>
                </a:cubicBezTo>
                <a:cubicBezTo>
                  <a:pt x="1019387" y="2106835"/>
                  <a:pt x="900367" y="2249942"/>
                  <a:pt x="794001" y="2346076"/>
                </a:cubicBezTo>
                <a:close/>
                <a:moveTo>
                  <a:pt x="944124" y="2316169"/>
                </a:moveTo>
                <a:cubicBezTo>
                  <a:pt x="837757" y="2412303"/>
                  <a:pt x="715574" y="2482583"/>
                  <a:pt x="623838" y="2532469"/>
                </a:cubicBezTo>
                <a:cubicBezTo>
                  <a:pt x="532101" y="2582357"/>
                  <a:pt x="403197" y="2614401"/>
                  <a:pt x="393706" y="2615494"/>
                </a:cubicBezTo>
                <a:cubicBezTo>
                  <a:pt x="400611" y="2611775"/>
                  <a:pt x="492431" y="2583851"/>
                  <a:pt x="566898" y="2539024"/>
                </a:cubicBezTo>
                <a:cubicBezTo>
                  <a:pt x="647958" y="2490229"/>
                  <a:pt x="776864" y="2420677"/>
                  <a:pt x="880067" y="2322723"/>
                </a:cubicBezTo>
                <a:cubicBezTo>
                  <a:pt x="983270" y="2224770"/>
                  <a:pt x="1087660" y="2081662"/>
                  <a:pt x="1186119" y="1951299"/>
                </a:cubicBezTo>
                <a:cubicBezTo>
                  <a:pt x="1284577" y="1820936"/>
                  <a:pt x="1374731" y="1657800"/>
                  <a:pt x="1470817" y="1540546"/>
                </a:cubicBezTo>
                <a:cubicBezTo>
                  <a:pt x="1566903" y="1423293"/>
                  <a:pt x="1673665" y="1319513"/>
                  <a:pt x="1762633" y="1247777"/>
                </a:cubicBezTo>
                <a:cubicBezTo>
                  <a:pt x="1851601" y="1176041"/>
                  <a:pt x="1993101" y="1097845"/>
                  <a:pt x="2004627" y="1110131"/>
                </a:cubicBezTo>
                <a:cubicBezTo>
                  <a:pt x="2006068" y="1111666"/>
                  <a:pt x="2006032" y="1112273"/>
                  <a:pt x="2004018" y="1113162"/>
                </a:cubicBezTo>
                <a:cubicBezTo>
                  <a:pt x="1989922" y="1119383"/>
                  <a:pt x="1878921" y="1139417"/>
                  <a:pt x="1499287" y="1588613"/>
                </a:cubicBezTo>
                <a:cubicBezTo>
                  <a:pt x="1433648" y="1681834"/>
                  <a:pt x="1354565" y="1834410"/>
                  <a:pt x="1262037" y="1955668"/>
                </a:cubicBezTo>
                <a:cubicBezTo>
                  <a:pt x="1169511" y="2076928"/>
                  <a:pt x="1050490" y="2220036"/>
                  <a:pt x="944124" y="2316169"/>
                </a:cubicBezTo>
                <a:close/>
                <a:moveTo>
                  <a:pt x="1094247" y="2286262"/>
                </a:moveTo>
                <a:cubicBezTo>
                  <a:pt x="987880" y="2382396"/>
                  <a:pt x="865697" y="2452676"/>
                  <a:pt x="773961" y="2502563"/>
                </a:cubicBezTo>
                <a:cubicBezTo>
                  <a:pt x="682225" y="2552450"/>
                  <a:pt x="553319" y="2584494"/>
                  <a:pt x="543830" y="2585587"/>
                </a:cubicBezTo>
                <a:cubicBezTo>
                  <a:pt x="550733" y="2581868"/>
                  <a:pt x="642554" y="2553944"/>
                  <a:pt x="717021" y="2509117"/>
                </a:cubicBezTo>
                <a:cubicBezTo>
                  <a:pt x="798082" y="2460322"/>
                  <a:pt x="926986" y="2390771"/>
                  <a:pt x="1030190" y="2292817"/>
                </a:cubicBezTo>
                <a:cubicBezTo>
                  <a:pt x="1133393" y="2194863"/>
                  <a:pt x="1237783" y="2051755"/>
                  <a:pt x="1336241" y="1921392"/>
                </a:cubicBezTo>
                <a:cubicBezTo>
                  <a:pt x="1434699" y="1791029"/>
                  <a:pt x="1524854" y="1627893"/>
                  <a:pt x="1620940" y="1510640"/>
                </a:cubicBezTo>
                <a:cubicBezTo>
                  <a:pt x="1717026" y="1393386"/>
                  <a:pt x="1823788" y="1289605"/>
                  <a:pt x="1912757" y="1217870"/>
                </a:cubicBezTo>
                <a:cubicBezTo>
                  <a:pt x="2001724" y="1146134"/>
                  <a:pt x="2143224" y="1067938"/>
                  <a:pt x="2154751" y="1080224"/>
                </a:cubicBezTo>
                <a:cubicBezTo>
                  <a:pt x="2156191" y="1081759"/>
                  <a:pt x="2156154" y="1082366"/>
                  <a:pt x="2154141" y="1083255"/>
                </a:cubicBezTo>
                <a:cubicBezTo>
                  <a:pt x="2140045" y="1089475"/>
                  <a:pt x="2029045" y="1109510"/>
                  <a:pt x="1649410" y="1558707"/>
                </a:cubicBezTo>
                <a:cubicBezTo>
                  <a:pt x="1583771" y="1651927"/>
                  <a:pt x="1504688" y="1804502"/>
                  <a:pt x="1412161" y="1925762"/>
                </a:cubicBezTo>
                <a:cubicBezTo>
                  <a:pt x="1319633" y="2047021"/>
                  <a:pt x="1200614" y="2190128"/>
                  <a:pt x="1094247" y="2286262"/>
                </a:cubicBezTo>
                <a:close/>
                <a:moveTo>
                  <a:pt x="1244371" y="2256355"/>
                </a:moveTo>
                <a:cubicBezTo>
                  <a:pt x="1138004" y="2352489"/>
                  <a:pt x="1015820" y="2422768"/>
                  <a:pt x="924084" y="2472656"/>
                </a:cubicBezTo>
                <a:cubicBezTo>
                  <a:pt x="832349" y="2522542"/>
                  <a:pt x="703443" y="2554588"/>
                  <a:pt x="693953" y="2555680"/>
                </a:cubicBezTo>
                <a:cubicBezTo>
                  <a:pt x="700857" y="2551961"/>
                  <a:pt x="792677" y="2524037"/>
                  <a:pt x="867144" y="2479210"/>
                </a:cubicBezTo>
                <a:cubicBezTo>
                  <a:pt x="948204" y="2430416"/>
                  <a:pt x="1077110" y="2360863"/>
                  <a:pt x="1180313" y="2262909"/>
                </a:cubicBezTo>
                <a:cubicBezTo>
                  <a:pt x="1283517" y="2164956"/>
                  <a:pt x="1387906" y="2021848"/>
                  <a:pt x="1486365" y="1891485"/>
                </a:cubicBezTo>
                <a:cubicBezTo>
                  <a:pt x="1584823" y="1761122"/>
                  <a:pt x="1674977" y="1597986"/>
                  <a:pt x="1771063" y="1480733"/>
                </a:cubicBezTo>
                <a:cubicBezTo>
                  <a:pt x="1867149" y="1363479"/>
                  <a:pt x="1973912" y="1259699"/>
                  <a:pt x="2062880" y="1187963"/>
                </a:cubicBezTo>
                <a:cubicBezTo>
                  <a:pt x="2151848" y="1116227"/>
                  <a:pt x="2293347" y="1038031"/>
                  <a:pt x="2304873" y="1050317"/>
                </a:cubicBezTo>
                <a:cubicBezTo>
                  <a:pt x="2306314" y="1051853"/>
                  <a:pt x="2306278" y="1052460"/>
                  <a:pt x="2304264" y="1053348"/>
                </a:cubicBezTo>
                <a:cubicBezTo>
                  <a:pt x="2290168" y="1059569"/>
                  <a:pt x="2179168" y="1079603"/>
                  <a:pt x="1799534" y="1528799"/>
                </a:cubicBezTo>
                <a:cubicBezTo>
                  <a:pt x="1733895" y="1622020"/>
                  <a:pt x="1654811" y="1774596"/>
                  <a:pt x="1562284" y="1895855"/>
                </a:cubicBezTo>
                <a:cubicBezTo>
                  <a:pt x="1469757" y="2017114"/>
                  <a:pt x="1350737" y="2160222"/>
                  <a:pt x="1244371" y="2256355"/>
                </a:cubicBezTo>
                <a:close/>
                <a:moveTo>
                  <a:pt x="1394494" y="2226448"/>
                </a:moveTo>
                <a:cubicBezTo>
                  <a:pt x="1288127" y="2322582"/>
                  <a:pt x="1165944" y="2392862"/>
                  <a:pt x="1074208" y="2442749"/>
                </a:cubicBezTo>
                <a:cubicBezTo>
                  <a:pt x="982471" y="2492636"/>
                  <a:pt x="853566" y="2524681"/>
                  <a:pt x="844076" y="2525773"/>
                </a:cubicBezTo>
                <a:cubicBezTo>
                  <a:pt x="850981" y="2522054"/>
                  <a:pt x="942800" y="2494129"/>
                  <a:pt x="1017268" y="2449303"/>
                </a:cubicBezTo>
                <a:cubicBezTo>
                  <a:pt x="1098328" y="2400509"/>
                  <a:pt x="1227234" y="2330957"/>
                  <a:pt x="1330437" y="2233003"/>
                </a:cubicBezTo>
                <a:cubicBezTo>
                  <a:pt x="1433640" y="2135049"/>
                  <a:pt x="1538029" y="1991941"/>
                  <a:pt x="1636488" y="1861578"/>
                </a:cubicBezTo>
                <a:cubicBezTo>
                  <a:pt x="1734945" y="1731215"/>
                  <a:pt x="1825101" y="1568080"/>
                  <a:pt x="1921187" y="1450825"/>
                </a:cubicBezTo>
                <a:cubicBezTo>
                  <a:pt x="2017273" y="1333572"/>
                  <a:pt x="2124034" y="1229792"/>
                  <a:pt x="2213003" y="1158056"/>
                </a:cubicBezTo>
                <a:cubicBezTo>
                  <a:pt x="2301971" y="1086320"/>
                  <a:pt x="2443470" y="1008124"/>
                  <a:pt x="2454997" y="1020410"/>
                </a:cubicBezTo>
                <a:cubicBezTo>
                  <a:pt x="2456438" y="1021945"/>
                  <a:pt x="2456402" y="1022552"/>
                  <a:pt x="2454388" y="1023441"/>
                </a:cubicBezTo>
                <a:cubicBezTo>
                  <a:pt x="2440291" y="1029662"/>
                  <a:pt x="2329291" y="1049696"/>
                  <a:pt x="1949656" y="1498892"/>
                </a:cubicBezTo>
                <a:cubicBezTo>
                  <a:pt x="1884017" y="1592113"/>
                  <a:pt x="1804935" y="1744689"/>
                  <a:pt x="1712407" y="1865947"/>
                </a:cubicBezTo>
                <a:cubicBezTo>
                  <a:pt x="1619881" y="1987207"/>
                  <a:pt x="1500860" y="2130315"/>
                  <a:pt x="1394494" y="2226448"/>
                </a:cubicBezTo>
                <a:close/>
                <a:moveTo>
                  <a:pt x="1544617" y="2196541"/>
                </a:moveTo>
                <a:cubicBezTo>
                  <a:pt x="1438251" y="2292676"/>
                  <a:pt x="1316067" y="2362954"/>
                  <a:pt x="1224331" y="2412842"/>
                </a:cubicBezTo>
                <a:cubicBezTo>
                  <a:pt x="1132595" y="2462729"/>
                  <a:pt x="1003690" y="2494774"/>
                  <a:pt x="994200" y="2495867"/>
                </a:cubicBezTo>
                <a:cubicBezTo>
                  <a:pt x="1001103" y="2492147"/>
                  <a:pt x="1092924" y="2464223"/>
                  <a:pt x="1167391" y="2419396"/>
                </a:cubicBezTo>
                <a:cubicBezTo>
                  <a:pt x="1248451" y="2370602"/>
                  <a:pt x="1377356" y="2301050"/>
                  <a:pt x="1480560" y="2203096"/>
                </a:cubicBezTo>
                <a:cubicBezTo>
                  <a:pt x="1583763" y="2105142"/>
                  <a:pt x="1688153" y="1962034"/>
                  <a:pt x="1786611" y="1831672"/>
                </a:cubicBezTo>
                <a:cubicBezTo>
                  <a:pt x="1885069" y="1701308"/>
                  <a:pt x="1975224" y="1538173"/>
                  <a:pt x="2071310" y="1420919"/>
                </a:cubicBezTo>
                <a:cubicBezTo>
                  <a:pt x="2167396" y="1303665"/>
                  <a:pt x="2274158" y="1199884"/>
                  <a:pt x="2363127" y="1128149"/>
                </a:cubicBezTo>
                <a:cubicBezTo>
                  <a:pt x="2452094" y="1056413"/>
                  <a:pt x="2593594" y="978217"/>
                  <a:pt x="2605120" y="990503"/>
                </a:cubicBezTo>
                <a:cubicBezTo>
                  <a:pt x="2606561" y="992039"/>
                  <a:pt x="2606524" y="992646"/>
                  <a:pt x="2604511" y="993534"/>
                </a:cubicBezTo>
                <a:cubicBezTo>
                  <a:pt x="2590414" y="999755"/>
                  <a:pt x="2479414" y="1019789"/>
                  <a:pt x="2099780" y="1468986"/>
                </a:cubicBezTo>
                <a:cubicBezTo>
                  <a:pt x="2034141" y="1562206"/>
                  <a:pt x="1955058" y="1714782"/>
                  <a:pt x="1862531" y="1836041"/>
                </a:cubicBezTo>
                <a:cubicBezTo>
                  <a:pt x="1770003" y="1957301"/>
                  <a:pt x="1650984" y="2100408"/>
                  <a:pt x="1544617" y="2196541"/>
                </a:cubicBezTo>
                <a:close/>
                <a:moveTo>
                  <a:pt x="1694740" y="2166635"/>
                </a:moveTo>
                <a:cubicBezTo>
                  <a:pt x="1588374" y="2262768"/>
                  <a:pt x="1466190" y="2333048"/>
                  <a:pt x="1374454" y="2382935"/>
                </a:cubicBezTo>
                <a:cubicBezTo>
                  <a:pt x="1282718" y="2432823"/>
                  <a:pt x="1153813" y="2464867"/>
                  <a:pt x="1144322" y="2465960"/>
                </a:cubicBezTo>
                <a:cubicBezTo>
                  <a:pt x="1151227" y="2462240"/>
                  <a:pt x="1243047" y="2434315"/>
                  <a:pt x="1317514" y="2389489"/>
                </a:cubicBezTo>
                <a:cubicBezTo>
                  <a:pt x="1398574" y="2340694"/>
                  <a:pt x="1527480" y="2271143"/>
                  <a:pt x="1630683" y="2173189"/>
                </a:cubicBezTo>
                <a:cubicBezTo>
                  <a:pt x="1733886" y="2075235"/>
                  <a:pt x="1838277" y="1932127"/>
                  <a:pt x="1936735" y="1801764"/>
                </a:cubicBezTo>
                <a:cubicBezTo>
                  <a:pt x="2035193" y="1671401"/>
                  <a:pt x="2125347" y="1508266"/>
                  <a:pt x="2221433" y="1391012"/>
                </a:cubicBezTo>
                <a:cubicBezTo>
                  <a:pt x="2317519" y="1273758"/>
                  <a:pt x="2424281" y="1169978"/>
                  <a:pt x="2513249" y="1098242"/>
                </a:cubicBezTo>
                <a:cubicBezTo>
                  <a:pt x="2602217" y="1026506"/>
                  <a:pt x="2743717" y="948310"/>
                  <a:pt x="2755243" y="960596"/>
                </a:cubicBezTo>
                <a:cubicBezTo>
                  <a:pt x="2756684" y="962132"/>
                  <a:pt x="2756648" y="962739"/>
                  <a:pt x="2754634" y="963627"/>
                </a:cubicBezTo>
                <a:cubicBezTo>
                  <a:pt x="2740538" y="969848"/>
                  <a:pt x="2629537" y="989882"/>
                  <a:pt x="2249903" y="1439079"/>
                </a:cubicBezTo>
                <a:cubicBezTo>
                  <a:pt x="2184264" y="1532299"/>
                  <a:pt x="2105181" y="1684875"/>
                  <a:pt x="2012653" y="1806134"/>
                </a:cubicBezTo>
                <a:cubicBezTo>
                  <a:pt x="1920127" y="1927393"/>
                  <a:pt x="1801106" y="2070501"/>
                  <a:pt x="1694740" y="2166635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6" name="5 Forma libre"/>
          <p:cNvSpPr/>
          <p:nvPr/>
        </p:nvSpPr>
        <p:spPr>
          <a:xfrm rot="15833538">
            <a:off x="406620" y="-406604"/>
            <a:ext cx="2037801" cy="2851023"/>
          </a:xfrm>
          <a:custGeom>
            <a:avLst/>
            <a:gdLst/>
            <a:ahLst/>
            <a:cxnLst/>
            <a:rect l="l" t="t" r="r" b="b"/>
            <a:pathLst>
              <a:path w="2717067" h="2851023">
                <a:moveTo>
                  <a:pt x="1666205" y="1345660"/>
                </a:moveTo>
                <a:lnTo>
                  <a:pt x="1665595" y="1348692"/>
                </a:lnTo>
                <a:cubicBezTo>
                  <a:pt x="1651499" y="1354912"/>
                  <a:pt x="1540499" y="1374946"/>
                  <a:pt x="1160864" y="1824142"/>
                </a:cubicBezTo>
                <a:cubicBezTo>
                  <a:pt x="1095225" y="1917363"/>
                  <a:pt x="1016142" y="2069939"/>
                  <a:pt x="923615" y="2191198"/>
                </a:cubicBezTo>
                <a:cubicBezTo>
                  <a:pt x="831088" y="2312458"/>
                  <a:pt x="712068" y="2455565"/>
                  <a:pt x="605701" y="2551699"/>
                </a:cubicBezTo>
                <a:cubicBezTo>
                  <a:pt x="499335" y="2647832"/>
                  <a:pt x="377152" y="2718112"/>
                  <a:pt x="285416" y="2767999"/>
                </a:cubicBezTo>
                <a:cubicBezTo>
                  <a:pt x="193679" y="2817887"/>
                  <a:pt x="64774" y="2849931"/>
                  <a:pt x="55284" y="2851023"/>
                </a:cubicBezTo>
                <a:cubicBezTo>
                  <a:pt x="62391" y="2847243"/>
                  <a:pt x="154090" y="2819330"/>
                  <a:pt x="228475" y="2774553"/>
                </a:cubicBezTo>
                <a:cubicBezTo>
                  <a:pt x="309536" y="2725758"/>
                  <a:pt x="438441" y="2656207"/>
                  <a:pt x="541644" y="2558253"/>
                </a:cubicBezTo>
                <a:cubicBezTo>
                  <a:pt x="644847" y="2460299"/>
                  <a:pt x="749237" y="2317191"/>
                  <a:pt x="847695" y="2186828"/>
                </a:cubicBezTo>
                <a:cubicBezTo>
                  <a:pt x="946153" y="2056465"/>
                  <a:pt x="1036309" y="1893330"/>
                  <a:pt x="1132394" y="1776076"/>
                </a:cubicBezTo>
                <a:cubicBezTo>
                  <a:pt x="1228480" y="1658822"/>
                  <a:pt x="1335242" y="1555042"/>
                  <a:pt x="1424211" y="1483306"/>
                </a:cubicBezTo>
                <a:cubicBezTo>
                  <a:pt x="1513179" y="1411570"/>
                  <a:pt x="1654678" y="1333374"/>
                  <a:pt x="1666205" y="1345660"/>
                </a:cubicBezTo>
                <a:close/>
                <a:moveTo>
                  <a:pt x="1543275" y="1045759"/>
                </a:moveTo>
                <a:cubicBezTo>
                  <a:pt x="1541964" y="1055222"/>
                  <a:pt x="1506958" y="1183354"/>
                  <a:pt x="1454969" y="1273916"/>
                </a:cubicBezTo>
                <a:cubicBezTo>
                  <a:pt x="1402981" y="1364478"/>
                  <a:pt x="1329904" y="1485009"/>
                  <a:pt x="1231345" y="1589132"/>
                </a:cubicBezTo>
                <a:cubicBezTo>
                  <a:pt x="1132786" y="1693255"/>
                  <a:pt x="986973" y="1808946"/>
                  <a:pt x="863614" y="1898654"/>
                </a:cubicBezTo>
                <a:cubicBezTo>
                  <a:pt x="740254" y="1988362"/>
                  <a:pt x="585897" y="2063907"/>
                  <a:pt x="491188" y="2127381"/>
                </a:cubicBezTo>
                <a:cubicBezTo>
                  <a:pt x="33362" y="2496563"/>
                  <a:pt x="10775" y="2607072"/>
                  <a:pt x="4232" y="2621021"/>
                </a:cubicBezTo>
                <a:cubicBezTo>
                  <a:pt x="3297" y="2623014"/>
                  <a:pt x="2689" y="2623036"/>
                  <a:pt x="1187" y="2621560"/>
                </a:cubicBezTo>
                <a:cubicBezTo>
                  <a:pt x="-10830" y="2609754"/>
                  <a:pt x="70606" y="2470094"/>
                  <a:pt x="144373" y="2382803"/>
                </a:cubicBezTo>
                <a:cubicBezTo>
                  <a:pt x="218141" y="2295511"/>
                  <a:pt x="324353" y="2191169"/>
                  <a:pt x="443790" y="2097811"/>
                </a:cubicBezTo>
                <a:cubicBezTo>
                  <a:pt x="563228" y="2004453"/>
                  <a:pt x="728397" y="1918082"/>
                  <a:pt x="860995" y="1822654"/>
                </a:cubicBezTo>
                <a:cubicBezTo>
                  <a:pt x="993592" y="1727226"/>
                  <a:pt x="1139068" y="1626162"/>
                  <a:pt x="1239374" y="1525243"/>
                </a:cubicBezTo>
                <a:cubicBezTo>
                  <a:pt x="1339681" y="1424325"/>
                  <a:pt x="1412184" y="1297056"/>
                  <a:pt x="1462834" y="1217142"/>
                </a:cubicBezTo>
                <a:cubicBezTo>
                  <a:pt x="1509364" y="1143728"/>
                  <a:pt x="1539398" y="1052576"/>
                  <a:pt x="1543275" y="1045759"/>
                </a:cubicBezTo>
                <a:close/>
                <a:moveTo>
                  <a:pt x="1816327" y="1315753"/>
                </a:moveTo>
                <a:lnTo>
                  <a:pt x="1815719" y="1318784"/>
                </a:lnTo>
                <a:cubicBezTo>
                  <a:pt x="1801622" y="1325005"/>
                  <a:pt x="1690621" y="1345039"/>
                  <a:pt x="1310988" y="1794236"/>
                </a:cubicBezTo>
                <a:cubicBezTo>
                  <a:pt x="1245349" y="1887456"/>
                  <a:pt x="1166265" y="2040032"/>
                  <a:pt x="1073739" y="2161291"/>
                </a:cubicBezTo>
                <a:cubicBezTo>
                  <a:pt x="981211" y="2282550"/>
                  <a:pt x="862191" y="2425658"/>
                  <a:pt x="755825" y="2521792"/>
                </a:cubicBezTo>
                <a:cubicBezTo>
                  <a:pt x="649458" y="2617925"/>
                  <a:pt x="527274" y="2688205"/>
                  <a:pt x="435539" y="2738092"/>
                </a:cubicBezTo>
                <a:cubicBezTo>
                  <a:pt x="343803" y="2787979"/>
                  <a:pt x="214897" y="2820024"/>
                  <a:pt x="205408" y="2821117"/>
                </a:cubicBezTo>
                <a:cubicBezTo>
                  <a:pt x="212311" y="2817397"/>
                  <a:pt x="304132" y="2789473"/>
                  <a:pt x="378599" y="2744646"/>
                </a:cubicBezTo>
                <a:cubicBezTo>
                  <a:pt x="459658" y="2695852"/>
                  <a:pt x="588564" y="2626300"/>
                  <a:pt x="691768" y="2528346"/>
                </a:cubicBezTo>
                <a:cubicBezTo>
                  <a:pt x="794971" y="2430392"/>
                  <a:pt x="899360" y="2287284"/>
                  <a:pt x="997819" y="2156921"/>
                </a:cubicBezTo>
                <a:cubicBezTo>
                  <a:pt x="1096277" y="2026559"/>
                  <a:pt x="1186431" y="1863423"/>
                  <a:pt x="1282518" y="1746169"/>
                </a:cubicBezTo>
                <a:cubicBezTo>
                  <a:pt x="1378604" y="1628916"/>
                  <a:pt x="1485366" y="1525135"/>
                  <a:pt x="1574334" y="1453399"/>
                </a:cubicBezTo>
                <a:cubicBezTo>
                  <a:pt x="1663302" y="1381664"/>
                  <a:pt x="1804801" y="1303467"/>
                  <a:pt x="1816327" y="1315753"/>
                </a:cubicBezTo>
                <a:close/>
                <a:moveTo>
                  <a:pt x="1576634" y="896365"/>
                </a:moveTo>
                <a:cubicBezTo>
                  <a:pt x="1575323" y="905827"/>
                  <a:pt x="1540316" y="1033960"/>
                  <a:pt x="1488328" y="1124522"/>
                </a:cubicBezTo>
                <a:cubicBezTo>
                  <a:pt x="1436339" y="1215084"/>
                  <a:pt x="1363263" y="1335616"/>
                  <a:pt x="1264703" y="1439738"/>
                </a:cubicBezTo>
                <a:cubicBezTo>
                  <a:pt x="1166145" y="1543861"/>
                  <a:pt x="1020332" y="1659551"/>
                  <a:pt x="896973" y="1749260"/>
                </a:cubicBezTo>
                <a:cubicBezTo>
                  <a:pt x="773613" y="1838968"/>
                  <a:pt x="619255" y="1914514"/>
                  <a:pt x="524547" y="1977987"/>
                </a:cubicBezTo>
                <a:cubicBezTo>
                  <a:pt x="66721" y="2347168"/>
                  <a:pt x="44134" y="2457677"/>
                  <a:pt x="37590" y="2471627"/>
                </a:cubicBezTo>
                <a:cubicBezTo>
                  <a:pt x="36655" y="2473620"/>
                  <a:pt x="36048" y="2473642"/>
                  <a:pt x="34546" y="2472166"/>
                </a:cubicBezTo>
                <a:cubicBezTo>
                  <a:pt x="22529" y="2460360"/>
                  <a:pt x="103965" y="2320700"/>
                  <a:pt x="177732" y="2233409"/>
                </a:cubicBezTo>
                <a:cubicBezTo>
                  <a:pt x="251499" y="2146117"/>
                  <a:pt x="357712" y="2041775"/>
                  <a:pt x="477149" y="1948417"/>
                </a:cubicBezTo>
                <a:cubicBezTo>
                  <a:pt x="596586" y="1855058"/>
                  <a:pt x="761756" y="1768687"/>
                  <a:pt x="894354" y="1673260"/>
                </a:cubicBezTo>
                <a:cubicBezTo>
                  <a:pt x="1026951" y="1577832"/>
                  <a:pt x="1172426" y="1476768"/>
                  <a:pt x="1272732" y="1375850"/>
                </a:cubicBezTo>
                <a:cubicBezTo>
                  <a:pt x="1373039" y="1274930"/>
                  <a:pt x="1445543" y="1147662"/>
                  <a:pt x="1496193" y="1067748"/>
                </a:cubicBezTo>
                <a:cubicBezTo>
                  <a:pt x="1542723" y="994334"/>
                  <a:pt x="1572757" y="903181"/>
                  <a:pt x="1576634" y="896365"/>
                </a:cubicBezTo>
                <a:close/>
                <a:moveTo>
                  <a:pt x="1966451" y="1285846"/>
                </a:moveTo>
                <a:lnTo>
                  <a:pt x="1965842" y="1288878"/>
                </a:lnTo>
                <a:cubicBezTo>
                  <a:pt x="1951745" y="1295098"/>
                  <a:pt x="1840745" y="1315132"/>
                  <a:pt x="1461110" y="1764329"/>
                </a:cubicBezTo>
                <a:cubicBezTo>
                  <a:pt x="1395471" y="1857549"/>
                  <a:pt x="1316389" y="2010125"/>
                  <a:pt x="1223861" y="2131384"/>
                </a:cubicBezTo>
                <a:cubicBezTo>
                  <a:pt x="1131335" y="2252644"/>
                  <a:pt x="1012314" y="2395751"/>
                  <a:pt x="905948" y="2491885"/>
                </a:cubicBezTo>
                <a:cubicBezTo>
                  <a:pt x="799581" y="2588019"/>
                  <a:pt x="677398" y="2658298"/>
                  <a:pt x="585662" y="2708185"/>
                </a:cubicBezTo>
                <a:cubicBezTo>
                  <a:pt x="493926" y="2758072"/>
                  <a:pt x="365021" y="2790117"/>
                  <a:pt x="355530" y="2791210"/>
                </a:cubicBezTo>
                <a:cubicBezTo>
                  <a:pt x="362434" y="2787490"/>
                  <a:pt x="454255" y="2759566"/>
                  <a:pt x="528722" y="2714739"/>
                </a:cubicBezTo>
                <a:cubicBezTo>
                  <a:pt x="609782" y="2665945"/>
                  <a:pt x="738687" y="2596393"/>
                  <a:pt x="841891" y="2498439"/>
                </a:cubicBezTo>
                <a:cubicBezTo>
                  <a:pt x="945094" y="2400485"/>
                  <a:pt x="1049484" y="2257378"/>
                  <a:pt x="1147942" y="2127014"/>
                </a:cubicBezTo>
                <a:cubicBezTo>
                  <a:pt x="1246400" y="1996651"/>
                  <a:pt x="1336555" y="1833516"/>
                  <a:pt x="1432641" y="1716262"/>
                </a:cubicBezTo>
                <a:cubicBezTo>
                  <a:pt x="1528726" y="1599008"/>
                  <a:pt x="1635489" y="1495228"/>
                  <a:pt x="1724457" y="1423492"/>
                </a:cubicBezTo>
                <a:cubicBezTo>
                  <a:pt x="1813425" y="1351756"/>
                  <a:pt x="1954924" y="1273561"/>
                  <a:pt x="1966451" y="1285846"/>
                </a:cubicBezTo>
                <a:close/>
                <a:moveTo>
                  <a:pt x="1609992" y="746971"/>
                </a:moveTo>
                <a:cubicBezTo>
                  <a:pt x="1608681" y="756434"/>
                  <a:pt x="1573675" y="884566"/>
                  <a:pt x="1521687" y="975128"/>
                </a:cubicBezTo>
                <a:cubicBezTo>
                  <a:pt x="1469698" y="1065690"/>
                  <a:pt x="1396622" y="1186221"/>
                  <a:pt x="1298062" y="1290344"/>
                </a:cubicBezTo>
                <a:cubicBezTo>
                  <a:pt x="1199503" y="1394467"/>
                  <a:pt x="1053690" y="1510158"/>
                  <a:pt x="930331" y="1599865"/>
                </a:cubicBezTo>
                <a:cubicBezTo>
                  <a:pt x="806972" y="1689574"/>
                  <a:pt x="652614" y="1765119"/>
                  <a:pt x="557905" y="1828593"/>
                </a:cubicBezTo>
                <a:cubicBezTo>
                  <a:pt x="100080" y="2197775"/>
                  <a:pt x="77493" y="2308283"/>
                  <a:pt x="70949" y="2322233"/>
                </a:cubicBezTo>
                <a:cubicBezTo>
                  <a:pt x="70014" y="2324226"/>
                  <a:pt x="69406" y="2324248"/>
                  <a:pt x="67904" y="2322772"/>
                </a:cubicBezTo>
                <a:cubicBezTo>
                  <a:pt x="55887" y="2310966"/>
                  <a:pt x="137323" y="2171306"/>
                  <a:pt x="211090" y="2084015"/>
                </a:cubicBezTo>
                <a:cubicBezTo>
                  <a:pt x="284858" y="1996723"/>
                  <a:pt x="391071" y="1892381"/>
                  <a:pt x="510508" y="1799023"/>
                </a:cubicBezTo>
                <a:cubicBezTo>
                  <a:pt x="629945" y="1705665"/>
                  <a:pt x="795114" y="1619293"/>
                  <a:pt x="927712" y="1523865"/>
                </a:cubicBezTo>
                <a:cubicBezTo>
                  <a:pt x="1060309" y="1428437"/>
                  <a:pt x="1205785" y="1327373"/>
                  <a:pt x="1306091" y="1226455"/>
                </a:cubicBezTo>
                <a:cubicBezTo>
                  <a:pt x="1406398" y="1125537"/>
                  <a:pt x="1478902" y="998268"/>
                  <a:pt x="1529551" y="918354"/>
                </a:cubicBezTo>
                <a:cubicBezTo>
                  <a:pt x="1576082" y="844939"/>
                  <a:pt x="1606115" y="753787"/>
                  <a:pt x="1609992" y="746971"/>
                </a:cubicBezTo>
                <a:close/>
                <a:moveTo>
                  <a:pt x="2116574" y="1255939"/>
                </a:moveTo>
                <a:lnTo>
                  <a:pt x="2115965" y="1258971"/>
                </a:lnTo>
                <a:cubicBezTo>
                  <a:pt x="2101869" y="1265191"/>
                  <a:pt x="1990868" y="1285225"/>
                  <a:pt x="1611234" y="1734422"/>
                </a:cubicBezTo>
                <a:cubicBezTo>
                  <a:pt x="1545595" y="1827642"/>
                  <a:pt x="1466512" y="1980218"/>
                  <a:pt x="1373985" y="2101478"/>
                </a:cubicBezTo>
                <a:cubicBezTo>
                  <a:pt x="1281457" y="2222737"/>
                  <a:pt x="1162438" y="2365844"/>
                  <a:pt x="1056071" y="2461978"/>
                </a:cubicBezTo>
                <a:cubicBezTo>
                  <a:pt x="949705" y="2558111"/>
                  <a:pt x="827521" y="2628391"/>
                  <a:pt x="735785" y="2678278"/>
                </a:cubicBezTo>
                <a:cubicBezTo>
                  <a:pt x="644049" y="2728166"/>
                  <a:pt x="515143" y="2760210"/>
                  <a:pt x="505654" y="2761302"/>
                </a:cubicBezTo>
                <a:cubicBezTo>
                  <a:pt x="512557" y="2757583"/>
                  <a:pt x="604378" y="2729659"/>
                  <a:pt x="678845" y="2684833"/>
                </a:cubicBezTo>
                <a:cubicBezTo>
                  <a:pt x="759905" y="2636038"/>
                  <a:pt x="888810" y="2566486"/>
                  <a:pt x="992014" y="2468532"/>
                </a:cubicBezTo>
                <a:cubicBezTo>
                  <a:pt x="1095217" y="2370578"/>
                  <a:pt x="1199607" y="2227470"/>
                  <a:pt x="1298065" y="2097107"/>
                </a:cubicBezTo>
                <a:cubicBezTo>
                  <a:pt x="1396523" y="1966744"/>
                  <a:pt x="1486678" y="1803609"/>
                  <a:pt x="1582764" y="1686356"/>
                </a:cubicBezTo>
                <a:cubicBezTo>
                  <a:pt x="1678850" y="1569102"/>
                  <a:pt x="1785612" y="1465321"/>
                  <a:pt x="1874580" y="1393585"/>
                </a:cubicBezTo>
                <a:cubicBezTo>
                  <a:pt x="1963548" y="1321850"/>
                  <a:pt x="2105048" y="1243653"/>
                  <a:pt x="2116574" y="1255939"/>
                </a:cubicBezTo>
                <a:close/>
                <a:moveTo>
                  <a:pt x="1643351" y="597576"/>
                </a:moveTo>
                <a:cubicBezTo>
                  <a:pt x="1642040" y="607039"/>
                  <a:pt x="1607033" y="735172"/>
                  <a:pt x="1555045" y="825734"/>
                </a:cubicBezTo>
                <a:cubicBezTo>
                  <a:pt x="1503057" y="916295"/>
                  <a:pt x="1429981" y="1036827"/>
                  <a:pt x="1331421" y="1140950"/>
                </a:cubicBezTo>
                <a:cubicBezTo>
                  <a:pt x="1232862" y="1245073"/>
                  <a:pt x="1087049" y="1360763"/>
                  <a:pt x="963690" y="1450472"/>
                </a:cubicBezTo>
                <a:cubicBezTo>
                  <a:pt x="840331" y="1540179"/>
                  <a:pt x="685973" y="1615726"/>
                  <a:pt x="591264" y="1679199"/>
                </a:cubicBezTo>
                <a:cubicBezTo>
                  <a:pt x="133438" y="2048380"/>
                  <a:pt x="110851" y="2158889"/>
                  <a:pt x="104307" y="2172838"/>
                </a:cubicBezTo>
                <a:cubicBezTo>
                  <a:pt x="103373" y="2174831"/>
                  <a:pt x="102765" y="2174854"/>
                  <a:pt x="101263" y="2173378"/>
                </a:cubicBezTo>
                <a:cubicBezTo>
                  <a:pt x="89246" y="2161571"/>
                  <a:pt x="170682" y="2021912"/>
                  <a:pt x="244450" y="1934620"/>
                </a:cubicBezTo>
                <a:cubicBezTo>
                  <a:pt x="318217" y="1847329"/>
                  <a:pt x="424430" y="1742986"/>
                  <a:pt x="543866" y="1649628"/>
                </a:cubicBezTo>
                <a:cubicBezTo>
                  <a:pt x="663303" y="1556270"/>
                  <a:pt x="828473" y="1469899"/>
                  <a:pt x="961071" y="1374471"/>
                </a:cubicBezTo>
                <a:cubicBezTo>
                  <a:pt x="1093668" y="1279044"/>
                  <a:pt x="1239143" y="1177979"/>
                  <a:pt x="1339449" y="1077061"/>
                </a:cubicBezTo>
                <a:cubicBezTo>
                  <a:pt x="1439756" y="976142"/>
                  <a:pt x="1512260" y="848874"/>
                  <a:pt x="1562910" y="768960"/>
                </a:cubicBezTo>
                <a:cubicBezTo>
                  <a:pt x="1609441" y="695546"/>
                  <a:pt x="1639474" y="604393"/>
                  <a:pt x="1643351" y="597576"/>
                </a:cubicBezTo>
                <a:close/>
                <a:moveTo>
                  <a:pt x="2266697" y="1226033"/>
                </a:moveTo>
                <a:lnTo>
                  <a:pt x="2266088" y="1229063"/>
                </a:lnTo>
                <a:cubicBezTo>
                  <a:pt x="2251992" y="1235284"/>
                  <a:pt x="2140991" y="1255318"/>
                  <a:pt x="1761358" y="1704515"/>
                </a:cubicBezTo>
                <a:cubicBezTo>
                  <a:pt x="1695718" y="1797735"/>
                  <a:pt x="1616635" y="1950311"/>
                  <a:pt x="1524108" y="2071570"/>
                </a:cubicBezTo>
                <a:cubicBezTo>
                  <a:pt x="1431581" y="2192830"/>
                  <a:pt x="1312561" y="2335938"/>
                  <a:pt x="1206195" y="2432071"/>
                </a:cubicBezTo>
                <a:cubicBezTo>
                  <a:pt x="1099827" y="2528205"/>
                  <a:pt x="977644" y="2598484"/>
                  <a:pt x="885908" y="2648371"/>
                </a:cubicBezTo>
                <a:cubicBezTo>
                  <a:pt x="794173" y="2698258"/>
                  <a:pt x="665267" y="2730303"/>
                  <a:pt x="655777" y="2731396"/>
                </a:cubicBezTo>
                <a:cubicBezTo>
                  <a:pt x="662681" y="2727677"/>
                  <a:pt x="754501" y="2699752"/>
                  <a:pt x="828969" y="2654926"/>
                </a:cubicBezTo>
                <a:cubicBezTo>
                  <a:pt x="910028" y="2606131"/>
                  <a:pt x="1038934" y="2536579"/>
                  <a:pt x="1142137" y="2438625"/>
                </a:cubicBezTo>
                <a:cubicBezTo>
                  <a:pt x="1245341" y="2340671"/>
                  <a:pt x="1349730" y="2197564"/>
                  <a:pt x="1448189" y="2067201"/>
                </a:cubicBezTo>
                <a:cubicBezTo>
                  <a:pt x="1546647" y="1936838"/>
                  <a:pt x="1636801" y="1773702"/>
                  <a:pt x="1732887" y="1656448"/>
                </a:cubicBezTo>
                <a:cubicBezTo>
                  <a:pt x="1828973" y="1539195"/>
                  <a:pt x="1935736" y="1435415"/>
                  <a:pt x="2024703" y="1363679"/>
                </a:cubicBezTo>
                <a:cubicBezTo>
                  <a:pt x="2113672" y="1291943"/>
                  <a:pt x="2255171" y="1213747"/>
                  <a:pt x="2266697" y="1226033"/>
                </a:cubicBezTo>
                <a:close/>
                <a:moveTo>
                  <a:pt x="1676709" y="448183"/>
                </a:moveTo>
                <a:cubicBezTo>
                  <a:pt x="1675398" y="457645"/>
                  <a:pt x="1640392" y="585778"/>
                  <a:pt x="1588404" y="676339"/>
                </a:cubicBezTo>
                <a:cubicBezTo>
                  <a:pt x="1536415" y="766902"/>
                  <a:pt x="1463339" y="887433"/>
                  <a:pt x="1364780" y="991556"/>
                </a:cubicBezTo>
                <a:cubicBezTo>
                  <a:pt x="1266220" y="1095679"/>
                  <a:pt x="1120408" y="1211369"/>
                  <a:pt x="997049" y="1301077"/>
                </a:cubicBezTo>
                <a:cubicBezTo>
                  <a:pt x="873689" y="1390785"/>
                  <a:pt x="719331" y="1466331"/>
                  <a:pt x="624623" y="1529804"/>
                </a:cubicBezTo>
                <a:cubicBezTo>
                  <a:pt x="166797" y="1898986"/>
                  <a:pt x="144210" y="2009495"/>
                  <a:pt x="137666" y="2023445"/>
                </a:cubicBezTo>
                <a:cubicBezTo>
                  <a:pt x="136731" y="2025437"/>
                  <a:pt x="136124" y="2025459"/>
                  <a:pt x="134621" y="2023984"/>
                </a:cubicBezTo>
                <a:cubicBezTo>
                  <a:pt x="122605" y="2012177"/>
                  <a:pt x="204041" y="1872517"/>
                  <a:pt x="277808" y="1785226"/>
                </a:cubicBezTo>
                <a:cubicBezTo>
                  <a:pt x="351575" y="1697935"/>
                  <a:pt x="457788" y="1593593"/>
                  <a:pt x="577225" y="1500234"/>
                </a:cubicBezTo>
                <a:cubicBezTo>
                  <a:pt x="696662" y="1406876"/>
                  <a:pt x="861832" y="1320505"/>
                  <a:pt x="994429" y="1225077"/>
                </a:cubicBezTo>
                <a:cubicBezTo>
                  <a:pt x="1127027" y="1129649"/>
                  <a:pt x="1272502" y="1028585"/>
                  <a:pt x="1372808" y="927667"/>
                </a:cubicBezTo>
                <a:cubicBezTo>
                  <a:pt x="1473115" y="826748"/>
                  <a:pt x="1545619" y="699480"/>
                  <a:pt x="1596269" y="619566"/>
                </a:cubicBezTo>
                <a:cubicBezTo>
                  <a:pt x="1642800" y="546151"/>
                  <a:pt x="1672832" y="454999"/>
                  <a:pt x="1676709" y="448183"/>
                </a:cubicBezTo>
                <a:close/>
                <a:moveTo>
                  <a:pt x="2416821" y="1196125"/>
                </a:moveTo>
                <a:lnTo>
                  <a:pt x="2416212" y="1199157"/>
                </a:lnTo>
                <a:cubicBezTo>
                  <a:pt x="2402115" y="1205377"/>
                  <a:pt x="2291115" y="1225412"/>
                  <a:pt x="1911480" y="1674608"/>
                </a:cubicBezTo>
                <a:cubicBezTo>
                  <a:pt x="1845841" y="1767829"/>
                  <a:pt x="1766759" y="1920404"/>
                  <a:pt x="1674231" y="2041663"/>
                </a:cubicBezTo>
                <a:cubicBezTo>
                  <a:pt x="1581704" y="2162923"/>
                  <a:pt x="1462684" y="2306030"/>
                  <a:pt x="1356317" y="2402164"/>
                </a:cubicBezTo>
                <a:cubicBezTo>
                  <a:pt x="1249951" y="2498298"/>
                  <a:pt x="1127768" y="2568577"/>
                  <a:pt x="1036032" y="2618464"/>
                </a:cubicBezTo>
                <a:cubicBezTo>
                  <a:pt x="944296" y="2668352"/>
                  <a:pt x="815391" y="2700396"/>
                  <a:pt x="805900" y="2701489"/>
                </a:cubicBezTo>
                <a:cubicBezTo>
                  <a:pt x="812804" y="2697770"/>
                  <a:pt x="904624" y="2669845"/>
                  <a:pt x="979092" y="2625019"/>
                </a:cubicBezTo>
                <a:cubicBezTo>
                  <a:pt x="1060152" y="2576224"/>
                  <a:pt x="1189057" y="2506673"/>
                  <a:pt x="1292260" y="2408718"/>
                </a:cubicBezTo>
                <a:cubicBezTo>
                  <a:pt x="1395464" y="2310764"/>
                  <a:pt x="1499853" y="2167657"/>
                  <a:pt x="1598311" y="2037294"/>
                </a:cubicBezTo>
                <a:cubicBezTo>
                  <a:pt x="1696770" y="1906930"/>
                  <a:pt x="1786925" y="1743795"/>
                  <a:pt x="1883010" y="1626541"/>
                </a:cubicBezTo>
                <a:cubicBezTo>
                  <a:pt x="1979096" y="1509288"/>
                  <a:pt x="2085858" y="1405507"/>
                  <a:pt x="2174827" y="1333771"/>
                </a:cubicBezTo>
                <a:cubicBezTo>
                  <a:pt x="2263795" y="1262035"/>
                  <a:pt x="2405294" y="1183840"/>
                  <a:pt x="2416821" y="1196125"/>
                </a:cubicBezTo>
                <a:close/>
                <a:moveTo>
                  <a:pt x="1710068" y="298788"/>
                </a:moveTo>
                <a:cubicBezTo>
                  <a:pt x="1708757" y="308251"/>
                  <a:pt x="1673750" y="436383"/>
                  <a:pt x="1621762" y="526946"/>
                </a:cubicBezTo>
                <a:cubicBezTo>
                  <a:pt x="1569774" y="617507"/>
                  <a:pt x="1496698" y="738038"/>
                  <a:pt x="1398138" y="842161"/>
                </a:cubicBezTo>
                <a:cubicBezTo>
                  <a:pt x="1299579" y="946284"/>
                  <a:pt x="1153767" y="1061975"/>
                  <a:pt x="1030407" y="1151683"/>
                </a:cubicBezTo>
                <a:cubicBezTo>
                  <a:pt x="907048" y="1241391"/>
                  <a:pt x="752690" y="1316937"/>
                  <a:pt x="657981" y="1380410"/>
                </a:cubicBezTo>
                <a:cubicBezTo>
                  <a:pt x="200155" y="1749592"/>
                  <a:pt x="177569" y="1860101"/>
                  <a:pt x="171025" y="1874050"/>
                </a:cubicBezTo>
                <a:cubicBezTo>
                  <a:pt x="170090" y="1876043"/>
                  <a:pt x="169482" y="1876066"/>
                  <a:pt x="167980" y="1874589"/>
                </a:cubicBezTo>
                <a:cubicBezTo>
                  <a:pt x="155963" y="1862783"/>
                  <a:pt x="237399" y="1723124"/>
                  <a:pt x="311167" y="1635832"/>
                </a:cubicBezTo>
                <a:cubicBezTo>
                  <a:pt x="384934" y="1548541"/>
                  <a:pt x="491147" y="1444198"/>
                  <a:pt x="610584" y="1350840"/>
                </a:cubicBezTo>
                <a:cubicBezTo>
                  <a:pt x="730020" y="1257482"/>
                  <a:pt x="895190" y="1171111"/>
                  <a:pt x="1027788" y="1075683"/>
                </a:cubicBezTo>
                <a:cubicBezTo>
                  <a:pt x="1160385" y="980255"/>
                  <a:pt x="1305861" y="879191"/>
                  <a:pt x="1406167" y="778272"/>
                </a:cubicBezTo>
                <a:cubicBezTo>
                  <a:pt x="1506474" y="677354"/>
                  <a:pt x="1578977" y="550086"/>
                  <a:pt x="1629627" y="470171"/>
                </a:cubicBezTo>
                <a:cubicBezTo>
                  <a:pt x="1676158" y="396758"/>
                  <a:pt x="1706191" y="305605"/>
                  <a:pt x="1710068" y="298788"/>
                </a:cubicBezTo>
                <a:close/>
                <a:moveTo>
                  <a:pt x="2566944" y="1166219"/>
                </a:moveTo>
                <a:lnTo>
                  <a:pt x="2566334" y="1169250"/>
                </a:lnTo>
                <a:cubicBezTo>
                  <a:pt x="2552238" y="1175471"/>
                  <a:pt x="2441238" y="1195505"/>
                  <a:pt x="2061604" y="1644701"/>
                </a:cubicBezTo>
                <a:cubicBezTo>
                  <a:pt x="1995965" y="1737922"/>
                  <a:pt x="1916881" y="1890498"/>
                  <a:pt x="1824355" y="2011757"/>
                </a:cubicBezTo>
                <a:cubicBezTo>
                  <a:pt x="1731827" y="2133016"/>
                  <a:pt x="1612808" y="2276124"/>
                  <a:pt x="1506441" y="2372257"/>
                </a:cubicBezTo>
                <a:cubicBezTo>
                  <a:pt x="1400074" y="2468391"/>
                  <a:pt x="1277891" y="2538670"/>
                  <a:pt x="1186155" y="2588557"/>
                </a:cubicBezTo>
                <a:cubicBezTo>
                  <a:pt x="1094419" y="2638445"/>
                  <a:pt x="965513" y="2670489"/>
                  <a:pt x="956024" y="2671582"/>
                </a:cubicBezTo>
                <a:cubicBezTo>
                  <a:pt x="962927" y="2667863"/>
                  <a:pt x="1054748" y="2639938"/>
                  <a:pt x="1129215" y="2595112"/>
                </a:cubicBezTo>
                <a:cubicBezTo>
                  <a:pt x="1210275" y="2546317"/>
                  <a:pt x="1339180" y="2476765"/>
                  <a:pt x="1442384" y="2378811"/>
                </a:cubicBezTo>
                <a:cubicBezTo>
                  <a:pt x="1545587" y="2280857"/>
                  <a:pt x="1649977" y="2137750"/>
                  <a:pt x="1748435" y="2007387"/>
                </a:cubicBezTo>
                <a:cubicBezTo>
                  <a:pt x="1846893" y="1877024"/>
                  <a:pt x="1937048" y="1713888"/>
                  <a:pt x="2033134" y="1596634"/>
                </a:cubicBezTo>
                <a:cubicBezTo>
                  <a:pt x="2129220" y="1479381"/>
                  <a:pt x="2235982" y="1375600"/>
                  <a:pt x="2324950" y="1303865"/>
                </a:cubicBezTo>
                <a:cubicBezTo>
                  <a:pt x="2413918" y="1232129"/>
                  <a:pt x="2555418" y="1153932"/>
                  <a:pt x="2566944" y="1166219"/>
                </a:cubicBezTo>
                <a:close/>
                <a:moveTo>
                  <a:pt x="1743427" y="149395"/>
                </a:moveTo>
                <a:cubicBezTo>
                  <a:pt x="1742115" y="158856"/>
                  <a:pt x="1707109" y="286989"/>
                  <a:pt x="1655121" y="377551"/>
                </a:cubicBezTo>
                <a:cubicBezTo>
                  <a:pt x="1603133" y="468113"/>
                  <a:pt x="1530056" y="588645"/>
                  <a:pt x="1431497" y="692768"/>
                </a:cubicBezTo>
                <a:cubicBezTo>
                  <a:pt x="1332937" y="796890"/>
                  <a:pt x="1187125" y="912581"/>
                  <a:pt x="1063766" y="1002289"/>
                </a:cubicBezTo>
                <a:cubicBezTo>
                  <a:pt x="940406" y="1091997"/>
                  <a:pt x="786049" y="1167543"/>
                  <a:pt x="691340" y="1231016"/>
                </a:cubicBezTo>
                <a:cubicBezTo>
                  <a:pt x="233514" y="1600197"/>
                  <a:pt x="210927" y="1710707"/>
                  <a:pt x="204383" y="1724656"/>
                </a:cubicBezTo>
                <a:cubicBezTo>
                  <a:pt x="203448" y="1726649"/>
                  <a:pt x="202841" y="1726671"/>
                  <a:pt x="201339" y="1725195"/>
                </a:cubicBezTo>
                <a:cubicBezTo>
                  <a:pt x="189322" y="1713388"/>
                  <a:pt x="270758" y="1573729"/>
                  <a:pt x="344525" y="1486438"/>
                </a:cubicBezTo>
                <a:cubicBezTo>
                  <a:pt x="418292" y="1399147"/>
                  <a:pt x="524506" y="1294804"/>
                  <a:pt x="643942" y="1201446"/>
                </a:cubicBezTo>
                <a:cubicBezTo>
                  <a:pt x="763379" y="1108087"/>
                  <a:pt x="928549" y="1021717"/>
                  <a:pt x="1061146" y="926289"/>
                </a:cubicBezTo>
                <a:cubicBezTo>
                  <a:pt x="1193744" y="830861"/>
                  <a:pt x="1339219" y="729797"/>
                  <a:pt x="1439526" y="628879"/>
                </a:cubicBezTo>
                <a:cubicBezTo>
                  <a:pt x="1539832" y="527960"/>
                  <a:pt x="1612336" y="400691"/>
                  <a:pt x="1662986" y="320778"/>
                </a:cubicBezTo>
                <a:cubicBezTo>
                  <a:pt x="1709517" y="247363"/>
                  <a:pt x="1739549" y="156210"/>
                  <a:pt x="1743427" y="149395"/>
                </a:cubicBezTo>
                <a:close/>
                <a:moveTo>
                  <a:pt x="2717067" y="1136312"/>
                </a:moveTo>
                <a:lnTo>
                  <a:pt x="2716458" y="1139343"/>
                </a:lnTo>
                <a:cubicBezTo>
                  <a:pt x="2702362" y="1145563"/>
                  <a:pt x="2591361" y="1165597"/>
                  <a:pt x="2211727" y="1614794"/>
                </a:cubicBezTo>
                <a:cubicBezTo>
                  <a:pt x="2146087" y="1708014"/>
                  <a:pt x="2067005" y="1860590"/>
                  <a:pt x="1974478" y="1981849"/>
                </a:cubicBezTo>
                <a:cubicBezTo>
                  <a:pt x="1881951" y="2103109"/>
                  <a:pt x="1762930" y="2246217"/>
                  <a:pt x="1656564" y="2342350"/>
                </a:cubicBezTo>
                <a:cubicBezTo>
                  <a:pt x="1550197" y="2438484"/>
                  <a:pt x="1428014" y="2508763"/>
                  <a:pt x="1336278" y="2558651"/>
                </a:cubicBezTo>
                <a:cubicBezTo>
                  <a:pt x="1244542" y="2608538"/>
                  <a:pt x="1115637" y="2640582"/>
                  <a:pt x="1106146" y="2641675"/>
                </a:cubicBezTo>
                <a:cubicBezTo>
                  <a:pt x="1113051" y="2637956"/>
                  <a:pt x="1204871" y="2610031"/>
                  <a:pt x="1279338" y="2565205"/>
                </a:cubicBezTo>
                <a:cubicBezTo>
                  <a:pt x="1360398" y="2516410"/>
                  <a:pt x="1489304" y="2446859"/>
                  <a:pt x="1592507" y="2348905"/>
                </a:cubicBezTo>
                <a:cubicBezTo>
                  <a:pt x="1695710" y="2250951"/>
                  <a:pt x="1800100" y="2107843"/>
                  <a:pt x="1898558" y="1977480"/>
                </a:cubicBezTo>
                <a:cubicBezTo>
                  <a:pt x="1997017" y="1847117"/>
                  <a:pt x="2087171" y="1683982"/>
                  <a:pt x="2183257" y="1566727"/>
                </a:cubicBezTo>
                <a:cubicBezTo>
                  <a:pt x="2279343" y="1449474"/>
                  <a:pt x="2386105" y="1345694"/>
                  <a:pt x="2475073" y="1273958"/>
                </a:cubicBezTo>
                <a:cubicBezTo>
                  <a:pt x="2564042" y="1202222"/>
                  <a:pt x="2705541" y="1124026"/>
                  <a:pt x="2717067" y="1136312"/>
                </a:cubicBezTo>
                <a:close/>
                <a:moveTo>
                  <a:pt x="1776785" y="0"/>
                </a:moveTo>
                <a:cubicBezTo>
                  <a:pt x="1775474" y="9462"/>
                  <a:pt x="1740468" y="137595"/>
                  <a:pt x="1688479" y="228157"/>
                </a:cubicBezTo>
                <a:cubicBezTo>
                  <a:pt x="1636492" y="318719"/>
                  <a:pt x="1563415" y="439250"/>
                  <a:pt x="1464855" y="543373"/>
                </a:cubicBezTo>
                <a:cubicBezTo>
                  <a:pt x="1366296" y="647496"/>
                  <a:pt x="1220484" y="763187"/>
                  <a:pt x="1097124" y="852895"/>
                </a:cubicBezTo>
                <a:cubicBezTo>
                  <a:pt x="973765" y="942603"/>
                  <a:pt x="819407" y="1018148"/>
                  <a:pt x="724699" y="1081622"/>
                </a:cubicBezTo>
                <a:cubicBezTo>
                  <a:pt x="266872" y="1450804"/>
                  <a:pt x="244286" y="1561313"/>
                  <a:pt x="237742" y="1575262"/>
                </a:cubicBezTo>
                <a:cubicBezTo>
                  <a:pt x="236807" y="1577255"/>
                  <a:pt x="236200" y="1577276"/>
                  <a:pt x="234698" y="1575801"/>
                </a:cubicBezTo>
                <a:cubicBezTo>
                  <a:pt x="222681" y="1563995"/>
                  <a:pt x="304117" y="1424335"/>
                  <a:pt x="377884" y="1337044"/>
                </a:cubicBezTo>
                <a:cubicBezTo>
                  <a:pt x="451651" y="1249752"/>
                  <a:pt x="557864" y="1145410"/>
                  <a:pt x="677301" y="1052052"/>
                </a:cubicBezTo>
                <a:cubicBezTo>
                  <a:pt x="796738" y="958694"/>
                  <a:pt x="961908" y="872322"/>
                  <a:pt x="1094505" y="776894"/>
                </a:cubicBezTo>
                <a:cubicBezTo>
                  <a:pt x="1227103" y="681466"/>
                  <a:pt x="1372578" y="580403"/>
                  <a:pt x="1472884" y="479484"/>
                </a:cubicBezTo>
                <a:cubicBezTo>
                  <a:pt x="1573191" y="378566"/>
                  <a:pt x="1645694" y="251297"/>
                  <a:pt x="1696344" y="171383"/>
                </a:cubicBezTo>
                <a:cubicBezTo>
                  <a:pt x="1742824" y="98050"/>
                  <a:pt x="1772842" y="7018"/>
                  <a:pt x="1776785" y="0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" name="7 Forma libre"/>
          <p:cNvSpPr/>
          <p:nvPr/>
        </p:nvSpPr>
        <p:spPr>
          <a:xfrm rot="240034">
            <a:off x="6328096" y="-131193"/>
            <a:ext cx="2717067" cy="2138268"/>
          </a:xfrm>
          <a:custGeom>
            <a:avLst/>
            <a:gdLst/>
            <a:ahLst/>
            <a:cxnLst/>
            <a:rect l="l" t="t" r="r" b="b"/>
            <a:pathLst>
              <a:path w="2717067" h="2851023">
                <a:moveTo>
                  <a:pt x="1666205" y="1345660"/>
                </a:moveTo>
                <a:lnTo>
                  <a:pt x="1665595" y="1348692"/>
                </a:lnTo>
                <a:cubicBezTo>
                  <a:pt x="1651499" y="1354912"/>
                  <a:pt x="1540499" y="1374946"/>
                  <a:pt x="1160864" y="1824142"/>
                </a:cubicBezTo>
                <a:cubicBezTo>
                  <a:pt x="1095225" y="1917363"/>
                  <a:pt x="1016142" y="2069939"/>
                  <a:pt x="923615" y="2191198"/>
                </a:cubicBezTo>
                <a:cubicBezTo>
                  <a:pt x="831088" y="2312458"/>
                  <a:pt x="712068" y="2455565"/>
                  <a:pt x="605701" y="2551699"/>
                </a:cubicBezTo>
                <a:cubicBezTo>
                  <a:pt x="499335" y="2647832"/>
                  <a:pt x="377152" y="2718112"/>
                  <a:pt x="285416" y="2767999"/>
                </a:cubicBezTo>
                <a:cubicBezTo>
                  <a:pt x="193679" y="2817887"/>
                  <a:pt x="64774" y="2849931"/>
                  <a:pt x="55284" y="2851023"/>
                </a:cubicBezTo>
                <a:cubicBezTo>
                  <a:pt x="62391" y="2847243"/>
                  <a:pt x="154090" y="2819330"/>
                  <a:pt x="228475" y="2774553"/>
                </a:cubicBezTo>
                <a:cubicBezTo>
                  <a:pt x="309536" y="2725758"/>
                  <a:pt x="438441" y="2656207"/>
                  <a:pt x="541644" y="2558253"/>
                </a:cubicBezTo>
                <a:cubicBezTo>
                  <a:pt x="644847" y="2460299"/>
                  <a:pt x="749237" y="2317191"/>
                  <a:pt x="847695" y="2186828"/>
                </a:cubicBezTo>
                <a:cubicBezTo>
                  <a:pt x="946153" y="2056465"/>
                  <a:pt x="1036309" y="1893330"/>
                  <a:pt x="1132394" y="1776076"/>
                </a:cubicBezTo>
                <a:cubicBezTo>
                  <a:pt x="1228480" y="1658822"/>
                  <a:pt x="1335242" y="1555042"/>
                  <a:pt x="1424211" y="1483306"/>
                </a:cubicBezTo>
                <a:cubicBezTo>
                  <a:pt x="1513179" y="1411570"/>
                  <a:pt x="1654678" y="1333374"/>
                  <a:pt x="1666205" y="1345660"/>
                </a:cubicBezTo>
                <a:close/>
                <a:moveTo>
                  <a:pt x="1543275" y="1045759"/>
                </a:moveTo>
                <a:cubicBezTo>
                  <a:pt x="1541964" y="1055222"/>
                  <a:pt x="1506958" y="1183354"/>
                  <a:pt x="1454969" y="1273916"/>
                </a:cubicBezTo>
                <a:cubicBezTo>
                  <a:pt x="1402981" y="1364478"/>
                  <a:pt x="1329904" y="1485009"/>
                  <a:pt x="1231345" y="1589132"/>
                </a:cubicBezTo>
                <a:cubicBezTo>
                  <a:pt x="1132786" y="1693255"/>
                  <a:pt x="986973" y="1808946"/>
                  <a:pt x="863614" y="1898654"/>
                </a:cubicBezTo>
                <a:cubicBezTo>
                  <a:pt x="740254" y="1988362"/>
                  <a:pt x="585897" y="2063907"/>
                  <a:pt x="491188" y="2127381"/>
                </a:cubicBezTo>
                <a:cubicBezTo>
                  <a:pt x="33362" y="2496563"/>
                  <a:pt x="10775" y="2607072"/>
                  <a:pt x="4232" y="2621021"/>
                </a:cubicBezTo>
                <a:cubicBezTo>
                  <a:pt x="3297" y="2623014"/>
                  <a:pt x="2689" y="2623036"/>
                  <a:pt x="1187" y="2621560"/>
                </a:cubicBezTo>
                <a:cubicBezTo>
                  <a:pt x="-10830" y="2609754"/>
                  <a:pt x="70606" y="2470094"/>
                  <a:pt x="144373" y="2382803"/>
                </a:cubicBezTo>
                <a:cubicBezTo>
                  <a:pt x="218141" y="2295511"/>
                  <a:pt x="324353" y="2191169"/>
                  <a:pt x="443790" y="2097811"/>
                </a:cubicBezTo>
                <a:cubicBezTo>
                  <a:pt x="563228" y="2004453"/>
                  <a:pt x="728397" y="1918082"/>
                  <a:pt x="860995" y="1822654"/>
                </a:cubicBezTo>
                <a:cubicBezTo>
                  <a:pt x="993592" y="1727226"/>
                  <a:pt x="1139068" y="1626162"/>
                  <a:pt x="1239374" y="1525243"/>
                </a:cubicBezTo>
                <a:cubicBezTo>
                  <a:pt x="1339681" y="1424325"/>
                  <a:pt x="1412184" y="1297056"/>
                  <a:pt x="1462834" y="1217142"/>
                </a:cubicBezTo>
                <a:cubicBezTo>
                  <a:pt x="1509364" y="1143728"/>
                  <a:pt x="1539398" y="1052576"/>
                  <a:pt x="1543275" y="1045759"/>
                </a:cubicBezTo>
                <a:close/>
                <a:moveTo>
                  <a:pt x="1816327" y="1315753"/>
                </a:moveTo>
                <a:lnTo>
                  <a:pt x="1815719" y="1318784"/>
                </a:lnTo>
                <a:cubicBezTo>
                  <a:pt x="1801622" y="1325005"/>
                  <a:pt x="1690621" y="1345039"/>
                  <a:pt x="1310988" y="1794236"/>
                </a:cubicBezTo>
                <a:cubicBezTo>
                  <a:pt x="1245349" y="1887456"/>
                  <a:pt x="1166265" y="2040032"/>
                  <a:pt x="1073739" y="2161291"/>
                </a:cubicBezTo>
                <a:cubicBezTo>
                  <a:pt x="981211" y="2282550"/>
                  <a:pt x="862191" y="2425658"/>
                  <a:pt x="755825" y="2521792"/>
                </a:cubicBezTo>
                <a:cubicBezTo>
                  <a:pt x="649458" y="2617925"/>
                  <a:pt x="527274" y="2688205"/>
                  <a:pt x="435539" y="2738092"/>
                </a:cubicBezTo>
                <a:cubicBezTo>
                  <a:pt x="343803" y="2787979"/>
                  <a:pt x="214897" y="2820024"/>
                  <a:pt x="205408" y="2821117"/>
                </a:cubicBezTo>
                <a:cubicBezTo>
                  <a:pt x="212311" y="2817397"/>
                  <a:pt x="304132" y="2789473"/>
                  <a:pt x="378599" y="2744646"/>
                </a:cubicBezTo>
                <a:cubicBezTo>
                  <a:pt x="459658" y="2695852"/>
                  <a:pt x="588564" y="2626300"/>
                  <a:pt x="691768" y="2528346"/>
                </a:cubicBezTo>
                <a:cubicBezTo>
                  <a:pt x="794971" y="2430392"/>
                  <a:pt x="899360" y="2287284"/>
                  <a:pt x="997819" y="2156921"/>
                </a:cubicBezTo>
                <a:cubicBezTo>
                  <a:pt x="1096277" y="2026559"/>
                  <a:pt x="1186431" y="1863423"/>
                  <a:pt x="1282518" y="1746169"/>
                </a:cubicBezTo>
                <a:cubicBezTo>
                  <a:pt x="1378604" y="1628916"/>
                  <a:pt x="1485366" y="1525135"/>
                  <a:pt x="1574334" y="1453399"/>
                </a:cubicBezTo>
                <a:cubicBezTo>
                  <a:pt x="1663302" y="1381664"/>
                  <a:pt x="1804801" y="1303467"/>
                  <a:pt x="1816327" y="1315753"/>
                </a:cubicBezTo>
                <a:close/>
                <a:moveTo>
                  <a:pt x="1576634" y="896365"/>
                </a:moveTo>
                <a:cubicBezTo>
                  <a:pt x="1575323" y="905827"/>
                  <a:pt x="1540316" y="1033960"/>
                  <a:pt x="1488328" y="1124522"/>
                </a:cubicBezTo>
                <a:cubicBezTo>
                  <a:pt x="1436339" y="1215084"/>
                  <a:pt x="1363263" y="1335616"/>
                  <a:pt x="1264703" y="1439738"/>
                </a:cubicBezTo>
                <a:cubicBezTo>
                  <a:pt x="1166145" y="1543861"/>
                  <a:pt x="1020332" y="1659551"/>
                  <a:pt x="896973" y="1749260"/>
                </a:cubicBezTo>
                <a:cubicBezTo>
                  <a:pt x="773613" y="1838968"/>
                  <a:pt x="619255" y="1914514"/>
                  <a:pt x="524547" y="1977987"/>
                </a:cubicBezTo>
                <a:cubicBezTo>
                  <a:pt x="66721" y="2347168"/>
                  <a:pt x="44134" y="2457677"/>
                  <a:pt x="37590" y="2471627"/>
                </a:cubicBezTo>
                <a:cubicBezTo>
                  <a:pt x="36655" y="2473620"/>
                  <a:pt x="36048" y="2473642"/>
                  <a:pt x="34546" y="2472166"/>
                </a:cubicBezTo>
                <a:cubicBezTo>
                  <a:pt x="22529" y="2460360"/>
                  <a:pt x="103965" y="2320700"/>
                  <a:pt x="177732" y="2233409"/>
                </a:cubicBezTo>
                <a:cubicBezTo>
                  <a:pt x="251499" y="2146117"/>
                  <a:pt x="357712" y="2041775"/>
                  <a:pt x="477149" y="1948417"/>
                </a:cubicBezTo>
                <a:cubicBezTo>
                  <a:pt x="596586" y="1855058"/>
                  <a:pt x="761756" y="1768687"/>
                  <a:pt x="894354" y="1673260"/>
                </a:cubicBezTo>
                <a:cubicBezTo>
                  <a:pt x="1026951" y="1577832"/>
                  <a:pt x="1172426" y="1476768"/>
                  <a:pt x="1272732" y="1375850"/>
                </a:cubicBezTo>
                <a:cubicBezTo>
                  <a:pt x="1373039" y="1274930"/>
                  <a:pt x="1445543" y="1147662"/>
                  <a:pt x="1496193" y="1067748"/>
                </a:cubicBezTo>
                <a:cubicBezTo>
                  <a:pt x="1542723" y="994334"/>
                  <a:pt x="1572757" y="903181"/>
                  <a:pt x="1576634" y="896365"/>
                </a:cubicBezTo>
                <a:close/>
                <a:moveTo>
                  <a:pt x="1966451" y="1285846"/>
                </a:moveTo>
                <a:lnTo>
                  <a:pt x="1965842" y="1288878"/>
                </a:lnTo>
                <a:cubicBezTo>
                  <a:pt x="1951745" y="1295098"/>
                  <a:pt x="1840745" y="1315132"/>
                  <a:pt x="1461110" y="1764329"/>
                </a:cubicBezTo>
                <a:cubicBezTo>
                  <a:pt x="1395471" y="1857549"/>
                  <a:pt x="1316389" y="2010125"/>
                  <a:pt x="1223861" y="2131384"/>
                </a:cubicBezTo>
                <a:cubicBezTo>
                  <a:pt x="1131335" y="2252644"/>
                  <a:pt x="1012314" y="2395751"/>
                  <a:pt x="905948" y="2491885"/>
                </a:cubicBezTo>
                <a:cubicBezTo>
                  <a:pt x="799581" y="2588019"/>
                  <a:pt x="677398" y="2658298"/>
                  <a:pt x="585662" y="2708185"/>
                </a:cubicBezTo>
                <a:cubicBezTo>
                  <a:pt x="493926" y="2758072"/>
                  <a:pt x="365021" y="2790117"/>
                  <a:pt x="355530" y="2791210"/>
                </a:cubicBezTo>
                <a:cubicBezTo>
                  <a:pt x="362434" y="2787490"/>
                  <a:pt x="454255" y="2759566"/>
                  <a:pt x="528722" y="2714739"/>
                </a:cubicBezTo>
                <a:cubicBezTo>
                  <a:pt x="609782" y="2665945"/>
                  <a:pt x="738687" y="2596393"/>
                  <a:pt x="841891" y="2498439"/>
                </a:cubicBezTo>
                <a:cubicBezTo>
                  <a:pt x="945094" y="2400485"/>
                  <a:pt x="1049484" y="2257378"/>
                  <a:pt x="1147942" y="2127014"/>
                </a:cubicBezTo>
                <a:cubicBezTo>
                  <a:pt x="1246400" y="1996651"/>
                  <a:pt x="1336555" y="1833516"/>
                  <a:pt x="1432641" y="1716262"/>
                </a:cubicBezTo>
                <a:cubicBezTo>
                  <a:pt x="1528726" y="1599008"/>
                  <a:pt x="1635489" y="1495228"/>
                  <a:pt x="1724457" y="1423492"/>
                </a:cubicBezTo>
                <a:cubicBezTo>
                  <a:pt x="1813425" y="1351756"/>
                  <a:pt x="1954924" y="1273561"/>
                  <a:pt x="1966451" y="1285846"/>
                </a:cubicBezTo>
                <a:close/>
                <a:moveTo>
                  <a:pt x="1609992" y="746971"/>
                </a:moveTo>
                <a:cubicBezTo>
                  <a:pt x="1608681" y="756434"/>
                  <a:pt x="1573675" y="884566"/>
                  <a:pt x="1521687" y="975128"/>
                </a:cubicBezTo>
                <a:cubicBezTo>
                  <a:pt x="1469698" y="1065690"/>
                  <a:pt x="1396622" y="1186221"/>
                  <a:pt x="1298062" y="1290344"/>
                </a:cubicBezTo>
                <a:cubicBezTo>
                  <a:pt x="1199503" y="1394467"/>
                  <a:pt x="1053690" y="1510158"/>
                  <a:pt x="930331" y="1599865"/>
                </a:cubicBezTo>
                <a:cubicBezTo>
                  <a:pt x="806972" y="1689574"/>
                  <a:pt x="652614" y="1765119"/>
                  <a:pt x="557905" y="1828593"/>
                </a:cubicBezTo>
                <a:cubicBezTo>
                  <a:pt x="100080" y="2197775"/>
                  <a:pt x="77493" y="2308283"/>
                  <a:pt x="70949" y="2322233"/>
                </a:cubicBezTo>
                <a:cubicBezTo>
                  <a:pt x="70014" y="2324226"/>
                  <a:pt x="69406" y="2324248"/>
                  <a:pt x="67904" y="2322772"/>
                </a:cubicBezTo>
                <a:cubicBezTo>
                  <a:pt x="55887" y="2310966"/>
                  <a:pt x="137323" y="2171306"/>
                  <a:pt x="211090" y="2084015"/>
                </a:cubicBezTo>
                <a:cubicBezTo>
                  <a:pt x="284858" y="1996723"/>
                  <a:pt x="391071" y="1892381"/>
                  <a:pt x="510508" y="1799023"/>
                </a:cubicBezTo>
                <a:cubicBezTo>
                  <a:pt x="629945" y="1705665"/>
                  <a:pt x="795114" y="1619293"/>
                  <a:pt x="927712" y="1523865"/>
                </a:cubicBezTo>
                <a:cubicBezTo>
                  <a:pt x="1060309" y="1428437"/>
                  <a:pt x="1205785" y="1327373"/>
                  <a:pt x="1306091" y="1226455"/>
                </a:cubicBezTo>
                <a:cubicBezTo>
                  <a:pt x="1406398" y="1125537"/>
                  <a:pt x="1478902" y="998268"/>
                  <a:pt x="1529551" y="918354"/>
                </a:cubicBezTo>
                <a:cubicBezTo>
                  <a:pt x="1576082" y="844939"/>
                  <a:pt x="1606115" y="753787"/>
                  <a:pt x="1609992" y="746971"/>
                </a:cubicBezTo>
                <a:close/>
                <a:moveTo>
                  <a:pt x="2116574" y="1255939"/>
                </a:moveTo>
                <a:lnTo>
                  <a:pt x="2115965" y="1258971"/>
                </a:lnTo>
                <a:cubicBezTo>
                  <a:pt x="2101869" y="1265191"/>
                  <a:pt x="1990868" y="1285225"/>
                  <a:pt x="1611234" y="1734422"/>
                </a:cubicBezTo>
                <a:cubicBezTo>
                  <a:pt x="1545595" y="1827642"/>
                  <a:pt x="1466512" y="1980218"/>
                  <a:pt x="1373985" y="2101478"/>
                </a:cubicBezTo>
                <a:cubicBezTo>
                  <a:pt x="1281457" y="2222737"/>
                  <a:pt x="1162438" y="2365844"/>
                  <a:pt x="1056071" y="2461978"/>
                </a:cubicBezTo>
                <a:cubicBezTo>
                  <a:pt x="949705" y="2558111"/>
                  <a:pt x="827521" y="2628391"/>
                  <a:pt x="735785" y="2678278"/>
                </a:cubicBezTo>
                <a:cubicBezTo>
                  <a:pt x="644049" y="2728166"/>
                  <a:pt x="515143" y="2760210"/>
                  <a:pt x="505654" y="2761302"/>
                </a:cubicBezTo>
                <a:cubicBezTo>
                  <a:pt x="512557" y="2757583"/>
                  <a:pt x="604378" y="2729659"/>
                  <a:pt x="678845" y="2684833"/>
                </a:cubicBezTo>
                <a:cubicBezTo>
                  <a:pt x="759905" y="2636038"/>
                  <a:pt x="888810" y="2566486"/>
                  <a:pt x="992014" y="2468532"/>
                </a:cubicBezTo>
                <a:cubicBezTo>
                  <a:pt x="1095217" y="2370578"/>
                  <a:pt x="1199607" y="2227470"/>
                  <a:pt x="1298065" y="2097107"/>
                </a:cubicBezTo>
                <a:cubicBezTo>
                  <a:pt x="1396523" y="1966744"/>
                  <a:pt x="1486678" y="1803609"/>
                  <a:pt x="1582764" y="1686356"/>
                </a:cubicBezTo>
                <a:cubicBezTo>
                  <a:pt x="1678850" y="1569102"/>
                  <a:pt x="1785612" y="1465321"/>
                  <a:pt x="1874580" y="1393585"/>
                </a:cubicBezTo>
                <a:cubicBezTo>
                  <a:pt x="1963548" y="1321850"/>
                  <a:pt x="2105048" y="1243653"/>
                  <a:pt x="2116574" y="1255939"/>
                </a:cubicBezTo>
                <a:close/>
                <a:moveTo>
                  <a:pt x="1643351" y="597576"/>
                </a:moveTo>
                <a:cubicBezTo>
                  <a:pt x="1642040" y="607039"/>
                  <a:pt x="1607033" y="735172"/>
                  <a:pt x="1555045" y="825734"/>
                </a:cubicBezTo>
                <a:cubicBezTo>
                  <a:pt x="1503057" y="916295"/>
                  <a:pt x="1429981" y="1036827"/>
                  <a:pt x="1331421" y="1140950"/>
                </a:cubicBezTo>
                <a:cubicBezTo>
                  <a:pt x="1232862" y="1245073"/>
                  <a:pt x="1087049" y="1360763"/>
                  <a:pt x="963690" y="1450472"/>
                </a:cubicBezTo>
                <a:cubicBezTo>
                  <a:pt x="840331" y="1540179"/>
                  <a:pt x="685973" y="1615726"/>
                  <a:pt x="591264" y="1679199"/>
                </a:cubicBezTo>
                <a:cubicBezTo>
                  <a:pt x="133438" y="2048380"/>
                  <a:pt x="110851" y="2158889"/>
                  <a:pt x="104307" y="2172838"/>
                </a:cubicBezTo>
                <a:cubicBezTo>
                  <a:pt x="103373" y="2174831"/>
                  <a:pt x="102765" y="2174854"/>
                  <a:pt x="101263" y="2173378"/>
                </a:cubicBezTo>
                <a:cubicBezTo>
                  <a:pt x="89246" y="2161571"/>
                  <a:pt x="170682" y="2021912"/>
                  <a:pt x="244450" y="1934620"/>
                </a:cubicBezTo>
                <a:cubicBezTo>
                  <a:pt x="318217" y="1847329"/>
                  <a:pt x="424430" y="1742986"/>
                  <a:pt x="543866" y="1649628"/>
                </a:cubicBezTo>
                <a:cubicBezTo>
                  <a:pt x="663303" y="1556270"/>
                  <a:pt x="828473" y="1469899"/>
                  <a:pt x="961071" y="1374471"/>
                </a:cubicBezTo>
                <a:cubicBezTo>
                  <a:pt x="1093668" y="1279044"/>
                  <a:pt x="1239143" y="1177979"/>
                  <a:pt x="1339449" y="1077061"/>
                </a:cubicBezTo>
                <a:cubicBezTo>
                  <a:pt x="1439756" y="976142"/>
                  <a:pt x="1512260" y="848874"/>
                  <a:pt x="1562910" y="768960"/>
                </a:cubicBezTo>
                <a:cubicBezTo>
                  <a:pt x="1609441" y="695546"/>
                  <a:pt x="1639474" y="604393"/>
                  <a:pt x="1643351" y="597576"/>
                </a:cubicBezTo>
                <a:close/>
                <a:moveTo>
                  <a:pt x="2266697" y="1226033"/>
                </a:moveTo>
                <a:lnTo>
                  <a:pt x="2266088" y="1229063"/>
                </a:lnTo>
                <a:cubicBezTo>
                  <a:pt x="2251992" y="1235284"/>
                  <a:pt x="2140991" y="1255318"/>
                  <a:pt x="1761358" y="1704515"/>
                </a:cubicBezTo>
                <a:cubicBezTo>
                  <a:pt x="1695718" y="1797735"/>
                  <a:pt x="1616635" y="1950311"/>
                  <a:pt x="1524108" y="2071570"/>
                </a:cubicBezTo>
                <a:cubicBezTo>
                  <a:pt x="1431581" y="2192830"/>
                  <a:pt x="1312561" y="2335938"/>
                  <a:pt x="1206195" y="2432071"/>
                </a:cubicBezTo>
                <a:cubicBezTo>
                  <a:pt x="1099827" y="2528205"/>
                  <a:pt x="977644" y="2598484"/>
                  <a:pt x="885908" y="2648371"/>
                </a:cubicBezTo>
                <a:cubicBezTo>
                  <a:pt x="794173" y="2698258"/>
                  <a:pt x="665267" y="2730303"/>
                  <a:pt x="655777" y="2731396"/>
                </a:cubicBezTo>
                <a:cubicBezTo>
                  <a:pt x="662681" y="2727677"/>
                  <a:pt x="754501" y="2699752"/>
                  <a:pt x="828969" y="2654926"/>
                </a:cubicBezTo>
                <a:cubicBezTo>
                  <a:pt x="910028" y="2606131"/>
                  <a:pt x="1038934" y="2536579"/>
                  <a:pt x="1142137" y="2438625"/>
                </a:cubicBezTo>
                <a:cubicBezTo>
                  <a:pt x="1245341" y="2340671"/>
                  <a:pt x="1349730" y="2197564"/>
                  <a:pt x="1448189" y="2067201"/>
                </a:cubicBezTo>
                <a:cubicBezTo>
                  <a:pt x="1546647" y="1936838"/>
                  <a:pt x="1636801" y="1773702"/>
                  <a:pt x="1732887" y="1656448"/>
                </a:cubicBezTo>
                <a:cubicBezTo>
                  <a:pt x="1828973" y="1539195"/>
                  <a:pt x="1935736" y="1435415"/>
                  <a:pt x="2024703" y="1363679"/>
                </a:cubicBezTo>
                <a:cubicBezTo>
                  <a:pt x="2113672" y="1291943"/>
                  <a:pt x="2255171" y="1213747"/>
                  <a:pt x="2266697" y="1226033"/>
                </a:cubicBezTo>
                <a:close/>
                <a:moveTo>
                  <a:pt x="1676709" y="448183"/>
                </a:moveTo>
                <a:cubicBezTo>
                  <a:pt x="1675398" y="457645"/>
                  <a:pt x="1640392" y="585778"/>
                  <a:pt x="1588404" y="676339"/>
                </a:cubicBezTo>
                <a:cubicBezTo>
                  <a:pt x="1536415" y="766902"/>
                  <a:pt x="1463339" y="887433"/>
                  <a:pt x="1364780" y="991556"/>
                </a:cubicBezTo>
                <a:cubicBezTo>
                  <a:pt x="1266220" y="1095679"/>
                  <a:pt x="1120408" y="1211369"/>
                  <a:pt x="997049" y="1301077"/>
                </a:cubicBezTo>
                <a:cubicBezTo>
                  <a:pt x="873689" y="1390785"/>
                  <a:pt x="719331" y="1466331"/>
                  <a:pt x="624623" y="1529804"/>
                </a:cubicBezTo>
                <a:cubicBezTo>
                  <a:pt x="166797" y="1898986"/>
                  <a:pt x="144210" y="2009495"/>
                  <a:pt x="137666" y="2023445"/>
                </a:cubicBezTo>
                <a:cubicBezTo>
                  <a:pt x="136731" y="2025437"/>
                  <a:pt x="136124" y="2025459"/>
                  <a:pt x="134621" y="2023984"/>
                </a:cubicBezTo>
                <a:cubicBezTo>
                  <a:pt x="122605" y="2012177"/>
                  <a:pt x="204041" y="1872517"/>
                  <a:pt x="277808" y="1785226"/>
                </a:cubicBezTo>
                <a:cubicBezTo>
                  <a:pt x="351575" y="1697935"/>
                  <a:pt x="457788" y="1593593"/>
                  <a:pt x="577225" y="1500234"/>
                </a:cubicBezTo>
                <a:cubicBezTo>
                  <a:pt x="696662" y="1406876"/>
                  <a:pt x="861832" y="1320505"/>
                  <a:pt x="994429" y="1225077"/>
                </a:cubicBezTo>
                <a:cubicBezTo>
                  <a:pt x="1127027" y="1129649"/>
                  <a:pt x="1272502" y="1028585"/>
                  <a:pt x="1372808" y="927667"/>
                </a:cubicBezTo>
                <a:cubicBezTo>
                  <a:pt x="1473115" y="826748"/>
                  <a:pt x="1545619" y="699480"/>
                  <a:pt x="1596269" y="619566"/>
                </a:cubicBezTo>
                <a:cubicBezTo>
                  <a:pt x="1642800" y="546151"/>
                  <a:pt x="1672832" y="454999"/>
                  <a:pt x="1676709" y="448183"/>
                </a:cubicBezTo>
                <a:close/>
                <a:moveTo>
                  <a:pt x="2416821" y="1196125"/>
                </a:moveTo>
                <a:lnTo>
                  <a:pt x="2416212" y="1199157"/>
                </a:lnTo>
                <a:cubicBezTo>
                  <a:pt x="2402115" y="1205377"/>
                  <a:pt x="2291115" y="1225412"/>
                  <a:pt x="1911480" y="1674608"/>
                </a:cubicBezTo>
                <a:cubicBezTo>
                  <a:pt x="1845841" y="1767829"/>
                  <a:pt x="1766759" y="1920404"/>
                  <a:pt x="1674231" y="2041663"/>
                </a:cubicBezTo>
                <a:cubicBezTo>
                  <a:pt x="1581704" y="2162923"/>
                  <a:pt x="1462684" y="2306030"/>
                  <a:pt x="1356317" y="2402164"/>
                </a:cubicBezTo>
                <a:cubicBezTo>
                  <a:pt x="1249951" y="2498298"/>
                  <a:pt x="1127768" y="2568577"/>
                  <a:pt x="1036032" y="2618464"/>
                </a:cubicBezTo>
                <a:cubicBezTo>
                  <a:pt x="944296" y="2668352"/>
                  <a:pt x="815391" y="2700396"/>
                  <a:pt x="805900" y="2701489"/>
                </a:cubicBezTo>
                <a:cubicBezTo>
                  <a:pt x="812804" y="2697770"/>
                  <a:pt x="904624" y="2669845"/>
                  <a:pt x="979092" y="2625019"/>
                </a:cubicBezTo>
                <a:cubicBezTo>
                  <a:pt x="1060152" y="2576224"/>
                  <a:pt x="1189057" y="2506673"/>
                  <a:pt x="1292260" y="2408718"/>
                </a:cubicBezTo>
                <a:cubicBezTo>
                  <a:pt x="1395464" y="2310764"/>
                  <a:pt x="1499853" y="2167657"/>
                  <a:pt x="1598311" y="2037294"/>
                </a:cubicBezTo>
                <a:cubicBezTo>
                  <a:pt x="1696770" y="1906930"/>
                  <a:pt x="1786925" y="1743795"/>
                  <a:pt x="1883010" y="1626541"/>
                </a:cubicBezTo>
                <a:cubicBezTo>
                  <a:pt x="1979096" y="1509288"/>
                  <a:pt x="2085858" y="1405507"/>
                  <a:pt x="2174827" y="1333771"/>
                </a:cubicBezTo>
                <a:cubicBezTo>
                  <a:pt x="2263795" y="1262035"/>
                  <a:pt x="2405294" y="1183840"/>
                  <a:pt x="2416821" y="1196125"/>
                </a:cubicBezTo>
                <a:close/>
                <a:moveTo>
                  <a:pt x="1710068" y="298788"/>
                </a:moveTo>
                <a:cubicBezTo>
                  <a:pt x="1708757" y="308251"/>
                  <a:pt x="1673750" y="436383"/>
                  <a:pt x="1621762" y="526946"/>
                </a:cubicBezTo>
                <a:cubicBezTo>
                  <a:pt x="1569774" y="617507"/>
                  <a:pt x="1496698" y="738038"/>
                  <a:pt x="1398138" y="842161"/>
                </a:cubicBezTo>
                <a:cubicBezTo>
                  <a:pt x="1299579" y="946284"/>
                  <a:pt x="1153767" y="1061975"/>
                  <a:pt x="1030407" y="1151683"/>
                </a:cubicBezTo>
                <a:cubicBezTo>
                  <a:pt x="907048" y="1241391"/>
                  <a:pt x="752690" y="1316937"/>
                  <a:pt x="657981" y="1380410"/>
                </a:cubicBezTo>
                <a:cubicBezTo>
                  <a:pt x="200155" y="1749592"/>
                  <a:pt x="177569" y="1860101"/>
                  <a:pt x="171025" y="1874050"/>
                </a:cubicBezTo>
                <a:cubicBezTo>
                  <a:pt x="170090" y="1876043"/>
                  <a:pt x="169482" y="1876066"/>
                  <a:pt x="167980" y="1874589"/>
                </a:cubicBezTo>
                <a:cubicBezTo>
                  <a:pt x="155963" y="1862783"/>
                  <a:pt x="237399" y="1723124"/>
                  <a:pt x="311167" y="1635832"/>
                </a:cubicBezTo>
                <a:cubicBezTo>
                  <a:pt x="384934" y="1548541"/>
                  <a:pt x="491147" y="1444198"/>
                  <a:pt x="610584" y="1350840"/>
                </a:cubicBezTo>
                <a:cubicBezTo>
                  <a:pt x="730020" y="1257482"/>
                  <a:pt x="895190" y="1171111"/>
                  <a:pt x="1027788" y="1075683"/>
                </a:cubicBezTo>
                <a:cubicBezTo>
                  <a:pt x="1160385" y="980255"/>
                  <a:pt x="1305861" y="879191"/>
                  <a:pt x="1406167" y="778272"/>
                </a:cubicBezTo>
                <a:cubicBezTo>
                  <a:pt x="1506474" y="677354"/>
                  <a:pt x="1578977" y="550086"/>
                  <a:pt x="1629627" y="470171"/>
                </a:cubicBezTo>
                <a:cubicBezTo>
                  <a:pt x="1676158" y="396758"/>
                  <a:pt x="1706191" y="305605"/>
                  <a:pt x="1710068" y="298788"/>
                </a:cubicBezTo>
                <a:close/>
                <a:moveTo>
                  <a:pt x="2566944" y="1166219"/>
                </a:moveTo>
                <a:lnTo>
                  <a:pt x="2566334" y="1169250"/>
                </a:lnTo>
                <a:cubicBezTo>
                  <a:pt x="2552238" y="1175471"/>
                  <a:pt x="2441238" y="1195505"/>
                  <a:pt x="2061604" y="1644701"/>
                </a:cubicBezTo>
                <a:cubicBezTo>
                  <a:pt x="1995965" y="1737922"/>
                  <a:pt x="1916881" y="1890498"/>
                  <a:pt x="1824355" y="2011757"/>
                </a:cubicBezTo>
                <a:cubicBezTo>
                  <a:pt x="1731827" y="2133016"/>
                  <a:pt x="1612808" y="2276124"/>
                  <a:pt x="1506441" y="2372257"/>
                </a:cubicBezTo>
                <a:cubicBezTo>
                  <a:pt x="1400074" y="2468391"/>
                  <a:pt x="1277891" y="2538670"/>
                  <a:pt x="1186155" y="2588557"/>
                </a:cubicBezTo>
                <a:cubicBezTo>
                  <a:pt x="1094419" y="2638445"/>
                  <a:pt x="965513" y="2670489"/>
                  <a:pt x="956024" y="2671582"/>
                </a:cubicBezTo>
                <a:cubicBezTo>
                  <a:pt x="962927" y="2667863"/>
                  <a:pt x="1054748" y="2639938"/>
                  <a:pt x="1129215" y="2595112"/>
                </a:cubicBezTo>
                <a:cubicBezTo>
                  <a:pt x="1210275" y="2546317"/>
                  <a:pt x="1339180" y="2476765"/>
                  <a:pt x="1442384" y="2378811"/>
                </a:cubicBezTo>
                <a:cubicBezTo>
                  <a:pt x="1545587" y="2280857"/>
                  <a:pt x="1649977" y="2137750"/>
                  <a:pt x="1748435" y="2007387"/>
                </a:cubicBezTo>
                <a:cubicBezTo>
                  <a:pt x="1846893" y="1877024"/>
                  <a:pt x="1937048" y="1713888"/>
                  <a:pt x="2033134" y="1596634"/>
                </a:cubicBezTo>
                <a:cubicBezTo>
                  <a:pt x="2129220" y="1479381"/>
                  <a:pt x="2235982" y="1375600"/>
                  <a:pt x="2324950" y="1303865"/>
                </a:cubicBezTo>
                <a:cubicBezTo>
                  <a:pt x="2413918" y="1232129"/>
                  <a:pt x="2555418" y="1153932"/>
                  <a:pt x="2566944" y="1166219"/>
                </a:cubicBezTo>
                <a:close/>
                <a:moveTo>
                  <a:pt x="1743427" y="149395"/>
                </a:moveTo>
                <a:cubicBezTo>
                  <a:pt x="1742115" y="158856"/>
                  <a:pt x="1707109" y="286989"/>
                  <a:pt x="1655121" y="377551"/>
                </a:cubicBezTo>
                <a:cubicBezTo>
                  <a:pt x="1603133" y="468113"/>
                  <a:pt x="1530056" y="588645"/>
                  <a:pt x="1431497" y="692768"/>
                </a:cubicBezTo>
                <a:cubicBezTo>
                  <a:pt x="1332937" y="796890"/>
                  <a:pt x="1187125" y="912581"/>
                  <a:pt x="1063766" y="1002289"/>
                </a:cubicBezTo>
                <a:cubicBezTo>
                  <a:pt x="940406" y="1091997"/>
                  <a:pt x="786049" y="1167543"/>
                  <a:pt x="691340" y="1231016"/>
                </a:cubicBezTo>
                <a:cubicBezTo>
                  <a:pt x="233514" y="1600197"/>
                  <a:pt x="210927" y="1710707"/>
                  <a:pt x="204383" y="1724656"/>
                </a:cubicBezTo>
                <a:cubicBezTo>
                  <a:pt x="203448" y="1726649"/>
                  <a:pt x="202841" y="1726671"/>
                  <a:pt x="201339" y="1725195"/>
                </a:cubicBezTo>
                <a:cubicBezTo>
                  <a:pt x="189322" y="1713388"/>
                  <a:pt x="270758" y="1573729"/>
                  <a:pt x="344525" y="1486438"/>
                </a:cubicBezTo>
                <a:cubicBezTo>
                  <a:pt x="418292" y="1399147"/>
                  <a:pt x="524506" y="1294804"/>
                  <a:pt x="643942" y="1201446"/>
                </a:cubicBezTo>
                <a:cubicBezTo>
                  <a:pt x="763379" y="1108087"/>
                  <a:pt x="928549" y="1021717"/>
                  <a:pt x="1061146" y="926289"/>
                </a:cubicBezTo>
                <a:cubicBezTo>
                  <a:pt x="1193744" y="830861"/>
                  <a:pt x="1339219" y="729797"/>
                  <a:pt x="1439526" y="628879"/>
                </a:cubicBezTo>
                <a:cubicBezTo>
                  <a:pt x="1539832" y="527960"/>
                  <a:pt x="1612336" y="400691"/>
                  <a:pt x="1662986" y="320778"/>
                </a:cubicBezTo>
                <a:cubicBezTo>
                  <a:pt x="1709517" y="247363"/>
                  <a:pt x="1739549" y="156210"/>
                  <a:pt x="1743427" y="149395"/>
                </a:cubicBezTo>
                <a:close/>
                <a:moveTo>
                  <a:pt x="2717067" y="1136312"/>
                </a:moveTo>
                <a:lnTo>
                  <a:pt x="2716458" y="1139343"/>
                </a:lnTo>
                <a:cubicBezTo>
                  <a:pt x="2702362" y="1145563"/>
                  <a:pt x="2591361" y="1165597"/>
                  <a:pt x="2211727" y="1614794"/>
                </a:cubicBezTo>
                <a:cubicBezTo>
                  <a:pt x="2146087" y="1708014"/>
                  <a:pt x="2067005" y="1860590"/>
                  <a:pt x="1974478" y="1981849"/>
                </a:cubicBezTo>
                <a:cubicBezTo>
                  <a:pt x="1881951" y="2103109"/>
                  <a:pt x="1762930" y="2246217"/>
                  <a:pt x="1656564" y="2342350"/>
                </a:cubicBezTo>
                <a:cubicBezTo>
                  <a:pt x="1550197" y="2438484"/>
                  <a:pt x="1428014" y="2508763"/>
                  <a:pt x="1336278" y="2558651"/>
                </a:cubicBezTo>
                <a:cubicBezTo>
                  <a:pt x="1244542" y="2608538"/>
                  <a:pt x="1115637" y="2640582"/>
                  <a:pt x="1106146" y="2641675"/>
                </a:cubicBezTo>
                <a:cubicBezTo>
                  <a:pt x="1113051" y="2637956"/>
                  <a:pt x="1204871" y="2610031"/>
                  <a:pt x="1279338" y="2565205"/>
                </a:cubicBezTo>
                <a:cubicBezTo>
                  <a:pt x="1360398" y="2516410"/>
                  <a:pt x="1489304" y="2446859"/>
                  <a:pt x="1592507" y="2348905"/>
                </a:cubicBezTo>
                <a:cubicBezTo>
                  <a:pt x="1695710" y="2250951"/>
                  <a:pt x="1800100" y="2107843"/>
                  <a:pt x="1898558" y="1977480"/>
                </a:cubicBezTo>
                <a:cubicBezTo>
                  <a:pt x="1997017" y="1847117"/>
                  <a:pt x="2087171" y="1683982"/>
                  <a:pt x="2183257" y="1566727"/>
                </a:cubicBezTo>
                <a:cubicBezTo>
                  <a:pt x="2279343" y="1449474"/>
                  <a:pt x="2386105" y="1345694"/>
                  <a:pt x="2475073" y="1273958"/>
                </a:cubicBezTo>
                <a:cubicBezTo>
                  <a:pt x="2564042" y="1202222"/>
                  <a:pt x="2705541" y="1124026"/>
                  <a:pt x="2717067" y="1136312"/>
                </a:cubicBezTo>
                <a:close/>
                <a:moveTo>
                  <a:pt x="1776785" y="0"/>
                </a:moveTo>
                <a:cubicBezTo>
                  <a:pt x="1775474" y="9462"/>
                  <a:pt x="1740468" y="137595"/>
                  <a:pt x="1688479" y="228157"/>
                </a:cubicBezTo>
                <a:cubicBezTo>
                  <a:pt x="1636492" y="318719"/>
                  <a:pt x="1563415" y="439250"/>
                  <a:pt x="1464855" y="543373"/>
                </a:cubicBezTo>
                <a:cubicBezTo>
                  <a:pt x="1366296" y="647496"/>
                  <a:pt x="1220484" y="763187"/>
                  <a:pt x="1097124" y="852895"/>
                </a:cubicBezTo>
                <a:cubicBezTo>
                  <a:pt x="973765" y="942603"/>
                  <a:pt x="819407" y="1018148"/>
                  <a:pt x="724699" y="1081622"/>
                </a:cubicBezTo>
                <a:cubicBezTo>
                  <a:pt x="266872" y="1450804"/>
                  <a:pt x="244286" y="1561313"/>
                  <a:pt x="237742" y="1575262"/>
                </a:cubicBezTo>
                <a:cubicBezTo>
                  <a:pt x="236807" y="1577255"/>
                  <a:pt x="236200" y="1577276"/>
                  <a:pt x="234698" y="1575801"/>
                </a:cubicBezTo>
                <a:cubicBezTo>
                  <a:pt x="222681" y="1563995"/>
                  <a:pt x="304117" y="1424335"/>
                  <a:pt x="377884" y="1337044"/>
                </a:cubicBezTo>
                <a:cubicBezTo>
                  <a:pt x="451651" y="1249752"/>
                  <a:pt x="557864" y="1145410"/>
                  <a:pt x="677301" y="1052052"/>
                </a:cubicBezTo>
                <a:cubicBezTo>
                  <a:pt x="796738" y="958694"/>
                  <a:pt x="961908" y="872322"/>
                  <a:pt x="1094505" y="776894"/>
                </a:cubicBezTo>
                <a:cubicBezTo>
                  <a:pt x="1227103" y="681466"/>
                  <a:pt x="1372578" y="580403"/>
                  <a:pt x="1472884" y="479484"/>
                </a:cubicBezTo>
                <a:cubicBezTo>
                  <a:pt x="1573191" y="378566"/>
                  <a:pt x="1645694" y="251297"/>
                  <a:pt x="1696344" y="171383"/>
                </a:cubicBezTo>
                <a:cubicBezTo>
                  <a:pt x="1742824" y="98050"/>
                  <a:pt x="1772842" y="7018"/>
                  <a:pt x="1776785" y="0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" name="8 Forma libre"/>
          <p:cNvSpPr/>
          <p:nvPr/>
        </p:nvSpPr>
        <p:spPr>
          <a:xfrm rot="4983964">
            <a:off x="6806583" y="2768457"/>
            <a:ext cx="2037801" cy="2851023"/>
          </a:xfrm>
          <a:custGeom>
            <a:avLst/>
            <a:gdLst/>
            <a:ahLst/>
            <a:cxnLst/>
            <a:rect l="l" t="t" r="r" b="b"/>
            <a:pathLst>
              <a:path w="2717067" h="2851023">
                <a:moveTo>
                  <a:pt x="1666205" y="1345660"/>
                </a:moveTo>
                <a:lnTo>
                  <a:pt x="1665595" y="1348692"/>
                </a:lnTo>
                <a:cubicBezTo>
                  <a:pt x="1651499" y="1354912"/>
                  <a:pt x="1540499" y="1374946"/>
                  <a:pt x="1160864" y="1824142"/>
                </a:cubicBezTo>
                <a:cubicBezTo>
                  <a:pt x="1095225" y="1917363"/>
                  <a:pt x="1016142" y="2069939"/>
                  <a:pt x="923615" y="2191198"/>
                </a:cubicBezTo>
                <a:cubicBezTo>
                  <a:pt x="831088" y="2312458"/>
                  <a:pt x="712068" y="2455565"/>
                  <a:pt x="605701" y="2551699"/>
                </a:cubicBezTo>
                <a:cubicBezTo>
                  <a:pt x="499335" y="2647832"/>
                  <a:pt x="377152" y="2718112"/>
                  <a:pt x="285416" y="2767999"/>
                </a:cubicBezTo>
                <a:cubicBezTo>
                  <a:pt x="193679" y="2817887"/>
                  <a:pt x="64774" y="2849931"/>
                  <a:pt x="55284" y="2851023"/>
                </a:cubicBezTo>
                <a:cubicBezTo>
                  <a:pt x="62391" y="2847243"/>
                  <a:pt x="154090" y="2819330"/>
                  <a:pt x="228475" y="2774553"/>
                </a:cubicBezTo>
                <a:cubicBezTo>
                  <a:pt x="309536" y="2725758"/>
                  <a:pt x="438441" y="2656207"/>
                  <a:pt x="541644" y="2558253"/>
                </a:cubicBezTo>
                <a:cubicBezTo>
                  <a:pt x="644847" y="2460299"/>
                  <a:pt x="749237" y="2317191"/>
                  <a:pt x="847695" y="2186828"/>
                </a:cubicBezTo>
                <a:cubicBezTo>
                  <a:pt x="946153" y="2056465"/>
                  <a:pt x="1036309" y="1893330"/>
                  <a:pt x="1132394" y="1776076"/>
                </a:cubicBezTo>
                <a:cubicBezTo>
                  <a:pt x="1228480" y="1658822"/>
                  <a:pt x="1335242" y="1555042"/>
                  <a:pt x="1424211" y="1483306"/>
                </a:cubicBezTo>
                <a:cubicBezTo>
                  <a:pt x="1513179" y="1411570"/>
                  <a:pt x="1654678" y="1333374"/>
                  <a:pt x="1666205" y="1345660"/>
                </a:cubicBezTo>
                <a:close/>
                <a:moveTo>
                  <a:pt x="1543275" y="1045759"/>
                </a:moveTo>
                <a:cubicBezTo>
                  <a:pt x="1541964" y="1055222"/>
                  <a:pt x="1506958" y="1183354"/>
                  <a:pt x="1454969" y="1273916"/>
                </a:cubicBezTo>
                <a:cubicBezTo>
                  <a:pt x="1402981" y="1364478"/>
                  <a:pt x="1329904" y="1485009"/>
                  <a:pt x="1231345" y="1589132"/>
                </a:cubicBezTo>
                <a:cubicBezTo>
                  <a:pt x="1132786" y="1693255"/>
                  <a:pt x="986973" y="1808946"/>
                  <a:pt x="863614" y="1898654"/>
                </a:cubicBezTo>
                <a:cubicBezTo>
                  <a:pt x="740254" y="1988362"/>
                  <a:pt x="585897" y="2063907"/>
                  <a:pt x="491188" y="2127381"/>
                </a:cubicBezTo>
                <a:cubicBezTo>
                  <a:pt x="33362" y="2496563"/>
                  <a:pt x="10775" y="2607072"/>
                  <a:pt x="4232" y="2621021"/>
                </a:cubicBezTo>
                <a:cubicBezTo>
                  <a:pt x="3297" y="2623014"/>
                  <a:pt x="2689" y="2623036"/>
                  <a:pt x="1187" y="2621560"/>
                </a:cubicBezTo>
                <a:cubicBezTo>
                  <a:pt x="-10830" y="2609754"/>
                  <a:pt x="70606" y="2470094"/>
                  <a:pt x="144373" y="2382803"/>
                </a:cubicBezTo>
                <a:cubicBezTo>
                  <a:pt x="218141" y="2295511"/>
                  <a:pt x="324353" y="2191169"/>
                  <a:pt x="443790" y="2097811"/>
                </a:cubicBezTo>
                <a:cubicBezTo>
                  <a:pt x="563228" y="2004453"/>
                  <a:pt x="728397" y="1918082"/>
                  <a:pt x="860995" y="1822654"/>
                </a:cubicBezTo>
                <a:cubicBezTo>
                  <a:pt x="993592" y="1727226"/>
                  <a:pt x="1139068" y="1626162"/>
                  <a:pt x="1239374" y="1525243"/>
                </a:cubicBezTo>
                <a:cubicBezTo>
                  <a:pt x="1339681" y="1424325"/>
                  <a:pt x="1412184" y="1297056"/>
                  <a:pt x="1462834" y="1217142"/>
                </a:cubicBezTo>
                <a:cubicBezTo>
                  <a:pt x="1509364" y="1143728"/>
                  <a:pt x="1539398" y="1052576"/>
                  <a:pt x="1543275" y="1045759"/>
                </a:cubicBezTo>
                <a:close/>
                <a:moveTo>
                  <a:pt x="1816327" y="1315753"/>
                </a:moveTo>
                <a:lnTo>
                  <a:pt x="1815719" y="1318784"/>
                </a:lnTo>
                <a:cubicBezTo>
                  <a:pt x="1801622" y="1325005"/>
                  <a:pt x="1690621" y="1345039"/>
                  <a:pt x="1310988" y="1794236"/>
                </a:cubicBezTo>
                <a:cubicBezTo>
                  <a:pt x="1245349" y="1887456"/>
                  <a:pt x="1166265" y="2040032"/>
                  <a:pt x="1073739" y="2161291"/>
                </a:cubicBezTo>
                <a:cubicBezTo>
                  <a:pt x="981211" y="2282550"/>
                  <a:pt x="862191" y="2425658"/>
                  <a:pt x="755825" y="2521792"/>
                </a:cubicBezTo>
                <a:cubicBezTo>
                  <a:pt x="649458" y="2617925"/>
                  <a:pt x="527274" y="2688205"/>
                  <a:pt x="435539" y="2738092"/>
                </a:cubicBezTo>
                <a:cubicBezTo>
                  <a:pt x="343803" y="2787979"/>
                  <a:pt x="214897" y="2820024"/>
                  <a:pt x="205408" y="2821117"/>
                </a:cubicBezTo>
                <a:cubicBezTo>
                  <a:pt x="212311" y="2817397"/>
                  <a:pt x="304132" y="2789473"/>
                  <a:pt x="378599" y="2744646"/>
                </a:cubicBezTo>
                <a:cubicBezTo>
                  <a:pt x="459658" y="2695852"/>
                  <a:pt x="588564" y="2626300"/>
                  <a:pt x="691768" y="2528346"/>
                </a:cubicBezTo>
                <a:cubicBezTo>
                  <a:pt x="794971" y="2430392"/>
                  <a:pt x="899360" y="2287284"/>
                  <a:pt x="997819" y="2156921"/>
                </a:cubicBezTo>
                <a:cubicBezTo>
                  <a:pt x="1096277" y="2026559"/>
                  <a:pt x="1186431" y="1863423"/>
                  <a:pt x="1282518" y="1746169"/>
                </a:cubicBezTo>
                <a:cubicBezTo>
                  <a:pt x="1378604" y="1628916"/>
                  <a:pt x="1485366" y="1525135"/>
                  <a:pt x="1574334" y="1453399"/>
                </a:cubicBezTo>
                <a:cubicBezTo>
                  <a:pt x="1663302" y="1381664"/>
                  <a:pt x="1804801" y="1303467"/>
                  <a:pt x="1816327" y="1315753"/>
                </a:cubicBezTo>
                <a:close/>
                <a:moveTo>
                  <a:pt x="1576634" y="896365"/>
                </a:moveTo>
                <a:cubicBezTo>
                  <a:pt x="1575323" y="905827"/>
                  <a:pt x="1540316" y="1033960"/>
                  <a:pt x="1488328" y="1124522"/>
                </a:cubicBezTo>
                <a:cubicBezTo>
                  <a:pt x="1436339" y="1215084"/>
                  <a:pt x="1363263" y="1335616"/>
                  <a:pt x="1264703" y="1439738"/>
                </a:cubicBezTo>
                <a:cubicBezTo>
                  <a:pt x="1166145" y="1543861"/>
                  <a:pt x="1020332" y="1659551"/>
                  <a:pt x="896973" y="1749260"/>
                </a:cubicBezTo>
                <a:cubicBezTo>
                  <a:pt x="773613" y="1838968"/>
                  <a:pt x="619255" y="1914514"/>
                  <a:pt x="524547" y="1977987"/>
                </a:cubicBezTo>
                <a:cubicBezTo>
                  <a:pt x="66721" y="2347168"/>
                  <a:pt x="44134" y="2457677"/>
                  <a:pt x="37590" y="2471627"/>
                </a:cubicBezTo>
                <a:cubicBezTo>
                  <a:pt x="36655" y="2473620"/>
                  <a:pt x="36048" y="2473642"/>
                  <a:pt x="34546" y="2472166"/>
                </a:cubicBezTo>
                <a:cubicBezTo>
                  <a:pt x="22529" y="2460360"/>
                  <a:pt x="103965" y="2320700"/>
                  <a:pt x="177732" y="2233409"/>
                </a:cubicBezTo>
                <a:cubicBezTo>
                  <a:pt x="251499" y="2146117"/>
                  <a:pt x="357712" y="2041775"/>
                  <a:pt x="477149" y="1948417"/>
                </a:cubicBezTo>
                <a:cubicBezTo>
                  <a:pt x="596586" y="1855058"/>
                  <a:pt x="761756" y="1768687"/>
                  <a:pt x="894354" y="1673260"/>
                </a:cubicBezTo>
                <a:cubicBezTo>
                  <a:pt x="1026951" y="1577832"/>
                  <a:pt x="1172426" y="1476768"/>
                  <a:pt x="1272732" y="1375850"/>
                </a:cubicBezTo>
                <a:cubicBezTo>
                  <a:pt x="1373039" y="1274930"/>
                  <a:pt x="1445543" y="1147662"/>
                  <a:pt x="1496193" y="1067748"/>
                </a:cubicBezTo>
                <a:cubicBezTo>
                  <a:pt x="1542723" y="994334"/>
                  <a:pt x="1572757" y="903181"/>
                  <a:pt x="1576634" y="896365"/>
                </a:cubicBezTo>
                <a:close/>
                <a:moveTo>
                  <a:pt x="1966451" y="1285846"/>
                </a:moveTo>
                <a:lnTo>
                  <a:pt x="1965842" y="1288878"/>
                </a:lnTo>
                <a:cubicBezTo>
                  <a:pt x="1951745" y="1295098"/>
                  <a:pt x="1840745" y="1315132"/>
                  <a:pt x="1461110" y="1764329"/>
                </a:cubicBezTo>
                <a:cubicBezTo>
                  <a:pt x="1395471" y="1857549"/>
                  <a:pt x="1316389" y="2010125"/>
                  <a:pt x="1223861" y="2131384"/>
                </a:cubicBezTo>
                <a:cubicBezTo>
                  <a:pt x="1131335" y="2252644"/>
                  <a:pt x="1012314" y="2395751"/>
                  <a:pt x="905948" y="2491885"/>
                </a:cubicBezTo>
                <a:cubicBezTo>
                  <a:pt x="799581" y="2588019"/>
                  <a:pt x="677398" y="2658298"/>
                  <a:pt x="585662" y="2708185"/>
                </a:cubicBezTo>
                <a:cubicBezTo>
                  <a:pt x="493926" y="2758072"/>
                  <a:pt x="365021" y="2790117"/>
                  <a:pt x="355530" y="2791210"/>
                </a:cubicBezTo>
                <a:cubicBezTo>
                  <a:pt x="362434" y="2787490"/>
                  <a:pt x="454255" y="2759566"/>
                  <a:pt x="528722" y="2714739"/>
                </a:cubicBezTo>
                <a:cubicBezTo>
                  <a:pt x="609782" y="2665945"/>
                  <a:pt x="738687" y="2596393"/>
                  <a:pt x="841891" y="2498439"/>
                </a:cubicBezTo>
                <a:cubicBezTo>
                  <a:pt x="945094" y="2400485"/>
                  <a:pt x="1049484" y="2257378"/>
                  <a:pt x="1147942" y="2127014"/>
                </a:cubicBezTo>
                <a:cubicBezTo>
                  <a:pt x="1246400" y="1996651"/>
                  <a:pt x="1336555" y="1833516"/>
                  <a:pt x="1432641" y="1716262"/>
                </a:cubicBezTo>
                <a:cubicBezTo>
                  <a:pt x="1528726" y="1599008"/>
                  <a:pt x="1635489" y="1495228"/>
                  <a:pt x="1724457" y="1423492"/>
                </a:cubicBezTo>
                <a:cubicBezTo>
                  <a:pt x="1813425" y="1351756"/>
                  <a:pt x="1954924" y="1273561"/>
                  <a:pt x="1966451" y="1285846"/>
                </a:cubicBezTo>
                <a:close/>
                <a:moveTo>
                  <a:pt x="1609992" y="746971"/>
                </a:moveTo>
                <a:cubicBezTo>
                  <a:pt x="1608681" y="756434"/>
                  <a:pt x="1573675" y="884566"/>
                  <a:pt x="1521687" y="975128"/>
                </a:cubicBezTo>
                <a:cubicBezTo>
                  <a:pt x="1469698" y="1065690"/>
                  <a:pt x="1396622" y="1186221"/>
                  <a:pt x="1298062" y="1290344"/>
                </a:cubicBezTo>
                <a:cubicBezTo>
                  <a:pt x="1199503" y="1394467"/>
                  <a:pt x="1053690" y="1510158"/>
                  <a:pt x="930331" y="1599865"/>
                </a:cubicBezTo>
                <a:cubicBezTo>
                  <a:pt x="806972" y="1689574"/>
                  <a:pt x="652614" y="1765119"/>
                  <a:pt x="557905" y="1828593"/>
                </a:cubicBezTo>
                <a:cubicBezTo>
                  <a:pt x="100080" y="2197775"/>
                  <a:pt x="77493" y="2308283"/>
                  <a:pt x="70949" y="2322233"/>
                </a:cubicBezTo>
                <a:cubicBezTo>
                  <a:pt x="70014" y="2324226"/>
                  <a:pt x="69406" y="2324248"/>
                  <a:pt x="67904" y="2322772"/>
                </a:cubicBezTo>
                <a:cubicBezTo>
                  <a:pt x="55887" y="2310966"/>
                  <a:pt x="137323" y="2171306"/>
                  <a:pt x="211090" y="2084015"/>
                </a:cubicBezTo>
                <a:cubicBezTo>
                  <a:pt x="284858" y="1996723"/>
                  <a:pt x="391071" y="1892381"/>
                  <a:pt x="510508" y="1799023"/>
                </a:cubicBezTo>
                <a:cubicBezTo>
                  <a:pt x="629945" y="1705665"/>
                  <a:pt x="795114" y="1619293"/>
                  <a:pt x="927712" y="1523865"/>
                </a:cubicBezTo>
                <a:cubicBezTo>
                  <a:pt x="1060309" y="1428437"/>
                  <a:pt x="1205785" y="1327373"/>
                  <a:pt x="1306091" y="1226455"/>
                </a:cubicBezTo>
                <a:cubicBezTo>
                  <a:pt x="1406398" y="1125537"/>
                  <a:pt x="1478902" y="998268"/>
                  <a:pt x="1529551" y="918354"/>
                </a:cubicBezTo>
                <a:cubicBezTo>
                  <a:pt x="1576082" y="844939"/>
                  <a:pt x="1606115" y="753787"/>
                  <a:pt x="1609992" y="746971"/>
                </a:cubicBezTo>
                <a:close/>
                <a:moveTo>
                  <a:pt x="2116574" y="1255939"/>
                </a:moveTo>
                <a:lnTo>
                  <a:pt x="2115965" y="1258971"/>
                </a:lnTo>
                <a:cubicBezTo>
                  <a:pt x="2101869" y="1265191"/>
                  <a:pt x="1990868" y="1285225"/>
                  <a:pt x="1611234" y="1734422"/>
                </a:cubicBezTo>
                <a:cubicBezTo>
                  <a:pt x="1545595" y="1827642"/>
                  <a:pt x="1466512" y="1980218"/>
                  <a:pt x="1373985" y="2101478"/>
                </a:cubicBezTo>
                <a:cubicBezTo>
                  <a:pt x="1281457" y="2222737"/>
                  <a:pt x="1162438" y="2365844"/>
                  <a:pt x="1056071" y="2461978"/>
                </a:cubicBezTo>
                <a:cubicBezTo>
                  <a:pt x="949705" y="2558111"/>
                  <a:pt x="827521" y="2628391"/>
                  <a:pt x="735785" y="2678278"/>
                </a:cubicBezTo>
                <a:cubicBezTo>
                  <a:pt x="644049" y="2728166"/>
                  <a:pt x="515143" y="2760210"/>
                  <a:pt x="505654" y="2761302"/>
                </a:cubicBezTo>
                <a:cubicBezTo>
                  <a:pt x="512557" y="2757583"/>
                  <a:pt x="604378" y="2729659"/>
                  <a:pt x="678845" y="2684833"/>
                </a:cubicBezTo>
                <a:cubicBezTo>
                  <a:pt x="759905" y="2636038"/>
                  <a:pt x="888810" y="2566486"/>
                  <a:pt x="992014" y="2468532"/>
                </a:cubicBezTo>
                <a:cubicBezTo>
                  <a:pt x="1095217" y="2370578"/>
                  <a:pt x="1199607" y="2227470"/>
                  <a:pt x="1298065" y="2097107"/>
                </a:cubicBezTo>
                <a:cubicBezTo>
                  <a:pt x="1396523" y="1966744"/>
                  <a:pt x="1486678" y="1803609"/>
                  <a:pt x="1582764" y="1686356"/>
                </a:cubicBezTo>
                <a:cubicBezTo>
                  <a:pt x="1678850" y="1569102"/>
                  <a:pt x="1785612" y="1465321"/>
                  <a:pt x="1874580" y="1393585"/>
                </a:cubicBezTo>
                <a:cubicBezTo>
                  <a:pt x="1963548" y="1321850"/>
                  <a:pt x="2105048" y="1243653"/>
                  <a:pt x="2116574" y="1255939"/>
                </a:cubicBezTo>
                <a:close/>
                <a:moveTo>
                  <a:pt x="1643351" y="597576"/>
                </a:moveTo>
                <a:cubicBezTo>
                  <a:pt x="1642040" y="607039"/>
                  <a:pt x="1607033" y="735172"/>
                  <a:pt x="1555045" y="825734"/>
                </a:cubicBezTo>
                <a:cubicBezTo>
                  <a:pt x="1503057" y="916295"/>
                  <a:pt x="1429981" y="1036827"/>
                  <a:pt x="1331421" y="1140950"/>
                </a:cubicBezTo>
                <a:cubicBezTo>
                  <a:pt x="1232862" y="1245073"/>
                  <a:pt x="1087049" y="1360763"/>
                  <a:pt x="963690" y="1450472"/>
                </a:cubicBezTo>
                <a:cubicBezTo>
                  <a:pt x="840331" y="1540179"/>
                  <a:pt x="685973" y="1615726"/>
                  <a:pt x="591264" y="1679199"/>
                </a:cubicBezTo>
                <a:cubicBezTo>
                  <a:pt x="133438" y="2048380"/>
                  <a:pt x="110851" y="2158889"/>
                  <a:pt x="104307" y="2172838"/>
                </a:cubicBezTo>
                <a:cubicBezTo>
                  <a:pt x="103373" y="2174831"/>
                  <a:pt x="102765" y="2174854"/>
                  <a:pt x="101263" y="2173378"/>
                </a:cubicBezTo>
                <a:cubicBezTo>
                  <a:pt x="89246" y="2161571"/>
                  <a:pt x="170682" y="2021912"/>
                  <a:pt x="244450" y="1934620"/>
                </a:cubicBezTo>
                <a:cubicBezTo>
                  <a:pt x="318217" y="1847329"/>
                  <a:pt x="424430" y="1742986"/>
                  <a:pt x="543866" y="1649628"/>
                </a:cubicBezTo>
                <a:cubicBezTo>
                  <a:pt x="663303" y="1556270"/>
                  <a:pt x="828473" y="1469899"/>
                  <a:pt x="961071" y="1374471"/>
                </a:cubicBezTo>
                <a:cubicBezTo>
                  <a:pt x="1093668" y="1279044"/>
                  <a:pt x="1239143" y="1177979"/>
                  <a:pt x="1339449" y="1077061"/>
                </a:cubicBezTo>
                <a:cubicBezTo>
                  <a:pt x="1439756" y="976142"/>
                  <a:pt x="1512260" y="848874"/>
                  <a:pt x="1562910" y="768960"/>
                </a:cubicBezTo>
                <a:cubicBezTo>
                  <a:pt x="1609441" y="695546"/>
                  <a:pt x="1639474" y="604393"/>
                  <a:pt x="1643351" y="597576"/>
                </a:cubicBezTo>
                <a:close/>
                <a:moveTo>
                  <a:pt x="2266697" y="1226033"/>
                </a:moveTo>
                <a:lnTo>
                  <a:pt x="2266088" y="1229063"/>
                </a:lnTo>
                <a:cubicBezTo>
                  <a:pt x="2251992" y="1235284"/>
                  <a:pt x="2140991" y="1255318"/>
                  <a:pt x="1761358" y="1704515"/>
                </a:cubicBezTo>
                <a:cubicBezTo>
                  <a:pt x="1695718" y="1797735"/>
                  <a:pt x="1616635" y="1950311"/>
                  <a:pt x="1524108" y="2071570"/>
                </a:cubicBezTo>
                <a:cubicBezTo>
                  <a:pt x="1431581" y="2192830"/>
                  <a:pt x="1312561" y="2335938"/>
                  <a:pt x="1206195" y="2432071"/>
                </a:cubicBezTo>
                <a:cubicBezTo>
                  <a:pt x="1099827" y="2528205"/>
                  <a:pt x="977644" y="2598484"/>
                  <a:pt x="885908" y="2648371"/>
                </a:cubicBezTo>
                <a:cubicBezTo>
                  <a:pt x="794173" y="2698258"/>
                  <a:pt x="665267" y="2730303"/>
                  <a:pt x="655777" y="2731396"/>
                </a:cubicBezTo>
                <a:cubicBezTo>
                  <a:pt x="662681" y="2727677"/>
                  <a:pt x="754501" y="2699752"/>
                  <a:pt x="828969" y="2654926"/>
                </a:cubicBezTo>
                <a:cubicBezTo>
                  <a:pt x="910028" y="2606131"/>
                  <a:pt x="1038934" y="2536579"/>
                  <a:pt x="1142137" y="2438625"/>
                </a:cubicBezTo>
                <a:cubicBezTo>
                  <a:pt x="1245341" y="2340671"/>
                  <a:pt x="1349730" y="2197564"/>
                  <a:pt x="1448189" y="2067201"/>
                </a:cubicBezTo>
                <a:cubicBezTo>
                  <a:pt x="1546647" y="1936838"/>
                  <a:pt x="1636801" y="1773702"/>
                  <a:pt x="1732887" y="1656448"/>
                </a:cubicBezTo>
                <a:cubicBezTo>
                  <a:pt x="1828973" y="1539195"/>
                  <a:pt x="1935736" y="1435415"/>
                  <a:pt x="2024703" y="1363679"/>
                </a:cubicBezTo>
                <a:cubicBezTo>
                  <a:pt x="2113672" y="1291943"/>
                  <a:pt x="2255171" y="1213747"/>
                  <a:pt x="2266697" y="1226033"/>
                </a:cubicBezTo>
                <a:close/>
                <a:moveTo>
                  <a:pt x="1676709" y="448183"/>
                </a:moveTo>
                <a:cubicBezTo>
                  <a:pt x="1675398" y="457645"/>
                  <a:pt x="1640392" y="585778"/>
                  <a:pt x="1588404" y="676339"/>
                </a:cubicBezTo>
                <a:cubicBezTo>
                  <a:pt x="1536415" y="766902"/>
                  <a:pt x="1463339" y="887433"/>
                  <a:pt x="1364780" y="991556"/>
                </a:cubicBezTo>
                <a:cubicBezTo>
                  <a:pt x="1266220" y="1095679"/>
                  <a:pt x="1120408" y="1211369"/>
                  <a:pt x="997049" y="1301077"/>
                </a:cubicBezTo>
                <a:cubicBezTo>
                  <a:pt x="873689" y="1390785"/>
                  <a:pt x="719331" y="1466331"/>
                  <a:pt x="624623" y="1529804"/>
                </a:cubicBezTo>
                <a:cubicBezTo>
                  <a:pt x="166797" y="1898986"/>
                  <a:pt x="144210" y="2009495"/>
                  <a:pt x="137666" y="2023445"/>
                </a:cubicBezTo>
                <a:cubicBezTo>
                  <a:pt x="136731" y="2025437"/>
                  <a:pt x="136124" y="2025459"/>
                  <a:pt x="134621" y="2023984"/>
                </a:cubicBezTo>
                <a:cubicBezTo>
                  <a:pt x="122605" y="2012177"/>
                  <a:pt x="204041" y="1872517"/>
                  <a:pt x="277808" y="1785226"/>
                </a:cubicBezTo>
                <a:cubicBezTo>
                  <a:pt x="351575" y="1697935"/>
                  <a:pt x="457788" y="1593593"/>
                  <a:pt x="577225" y="1500234"/>
                </a:cubicBezTo>
                <a:cubicBezTo>
                  <a:pt x="696662" y="1406876"/>
                  <a:pt x="861832" y="1320505"/>
                  <a:pt x="994429" y="1225077"/>
                </a:cubicBezTo>
                <a:cubicBezTo>
                  <a:pt x="1127027" y="1129649"/>
                  <a:pt x="1272502" y="1028585"/>
                  <a:pt x="1372808" y="927667"/>
                </a:cubicBezTo>
                <a:cubicBezTo>
                  <a:pt x="1473115" y="826748"/>
                  <a:pt x="1545619" y="699480"/>
                  <a:pt x="1596269" y="619566"/>
                </a:cubicBezTo>
                <a:cubicBezTo>
                  <a:pt x="1642800" y="546151"/>
                  <a:pt x="1672832" y="454999"/>
                  <a:pt x="1676709" y="448183"/>
                </a:cubicBezTo>
                <a:close/>
                <a:moveTo>
                  <a:pt x="2416821" y="1196125"/>
                </a:moveTo>
                <a:lnTo>
                  <a:pt x="2416212" y="1199157"/>
                </a:lnTo>
                <a:cubicBezTo>
                  <a:pt x="2402115" y="1205377"/>
                  <a:pt x="2291115" y="1225412"/>
                  <a:pt x="1911480" y="1674608"/>
                </a:cubicBezTo>
                <a:cubicBezTo>
                  <a:pt x="1845841" y="1767829"/>
                  <a:pt x="1766759" y="1920404"/>
                  <a:pt x="1674231" y="2041663"/>
                </a:cubicBezTo>
                <a:cubicBezTo>
                  <a:pt x="1581704" y="2162923"/>
                  <a:pt x="1462684" y="2306030"/>
                  <a:pt x="1356317" y="2402164"/>
                </a:cubicBezTo>
                <a:cubicBezTo>
                  <a:pt x="1249951" y="2498298"/>
                  <a:pt x="1127768" y="2568577"/>
                  <a:pt x="1036032" y="2618464"/>
                </a:cubicBezTo>
                <a:cubicBezTo>
                  <a:pt x="944296" y="2668352"/>
                  <a:pt x="815391" y="2700396"/>
                  <a:pt x="805900" y="2701489"/>
                </a:cubicBezTo>
                <a:cubicBezTo>
                  <a:pt x="812804" y="2697770"/>
                  <a:pt x="904624" y="2669845"/>
                  <a:pt x="979092" y="2625019"/>
                </a:cubicBezTo>
                <a:cubicBezTo>
                  <a:pt x="1060152" y="2576224"/>
                  <a:pt x="1189057" y="2506673"/>
                  <a:pt x="1292260" y="2408718"/>
                </a:cubicBezTo>
                <a:cubicBezTo>
                  <a:pt x="1395464" y="2310764"/>
                  <a:pt x="1499853" y="2167657"/>
                  <a:pt x="1598311" y="2037294"/>
                </a:cubicBezTo>
                <a:cubicBezTo>
                  <a:pt x="1696770" y="1906930"/>
                  <a:pt x="1786925" y="1743795"/>
                  <a:pt x="1883010" y="1626541"/>
                </a:cubicBezTo>
                <a:cubicBezTo>
                  <a:pt x="1979096" y="1509288"/>
                  <a:pt x="2085858" y="1405507"/>
                  <a:pt x="2174827" y="1333771"/>
                </a:cubicBezTo>
                <a:cubicBezTo>
                  <a:pt x="2263795" y="1262035"/>
                  <a:pt x="2405294" y="1183840"/>
                  <a:pt x="2416821" y="1196125"/>
                </a:cubicBezTo>
                <a:close/>
                <a:moveTo>
                  <a:pt x="1710068" y="298788"/>
                </a:moveTo>
                <a:cubicBezTo>
                  <a:pt x="1708757" y="308251"/>
                  <a:pt x="1673750" y="436383"/>
                  <a:pt x="1621762" y="526946"/>
                </a:cubicBezTo>
                <a:cubicBezTo>
                  <a:pt x="1569774" y="617507"/>
                  <a:pt x="1496698" y="738038"/>
                  <a:pt x="1398138" y="842161"/>
                </a:cubicBezTo>
                <a:cubicBezTo>
                  <a:pt x="1299579" y="946284"/>
                  <a:pt x="1153767" y="1061975"/>
                  <a:pt x="1030407" y="1151683"/>
                </a:cubicBezTo>
                <a:cubicBezTo>
                  <a:pt x="907048" y="1241391"/>
                  <a:pt x="752690" y="1316937"/>
                  <a:pt x="657981" y="1380410"/>
                </a:cubicBezTo>
                <a:cubicBezTo>
                  <a:pt x="200155" y="1749592"/>
                  <a:pt x="177569" y="1860101"/>
                  <a:pt x="171025" y="1874050"/>
                </a:cubicBezTo>
                <a:cubicBezTo>
                  <a:pt x="170090" y="1876043"/>
                  <a:pt x="169482" y="1876066"/>
                  <a:pt x="167980" y="1874589"/>
                </a:cubicBezTo>
                <a:cubicBezTo>
                  <a:pt x="155963" y="1862783"/>
                  <a:pt x="237399" y="1723124"/>
                  <a:pt x="311167" y="1635832"/>
                </a:cubicBezTo>
                <a:cubicBezTo>
                  <a:pt x="384934" y="1548541"/>
                  <a:pt x="491147" y="1444198"/>
                  <a:pt x="610584" y="1350840"/>
                </a:cubicBezTo>
                <a:cubicBezTo>
                  <a:pt x="730020" y="1257482"/>
                  <a:pt x="895190" y="1171111"/>
                  <a:pt x="1027788" y="1075683"/>
                </a:cubicBezTo>
                <a:cubicBezTo>
                  <a:pt x="1160385" y="980255"/>
                  <a:pt x="1305861" y="879191"/>
                  <a:pt x="1406167" y="778272"/>
                </a:cubicBezTo>
                <a:cubicBezTo>
                  <a:pt x="1506474" y="677354"/>
                  <a:pt x="1578977" y="550086"/>
                  <a:pt x="1629627" y="470171"/>
                </a:cubicBezTo>
                <a:cubicBezTo>
                  <a:pt x="1676158" y="396758"/>
                  <a:pt x="1706191" y="305605"/>
                  <a:pt x="1710068" y="298788"/>
                </a:cubicBezTo>
                <a:close/>
                <a:moveTo>
                  <a:pt x="2566944" y="1166219"/>
                </a:moveTo>
                <a:lnTo>
                  <a:pt x="2566334" y="1169250"/>
                </a:lnTo>
                <a:cubicBezTo>
                  <a:pt x="2552238" y="1175471"/>
                  <a:pt x="2441238" y="1195505"/>
                  <a:pt x="2061604" y="1644701"/>
                </a:cubicBezTo>
                <a:cubicBezTo>
                  <a:pt x="1995965" y="1737922"/>
                  <a:pt x="1916881" y="1890498"/>
                  <a:pt x="1824355" y="2011757"/>
                </a:cubicBezTo>
                <a:cubicBezTo>
                  <a:pt x="1731827" y="2133016"/>
                  <a:pt x="1612808" y="2276124"/>
                  <a:pt x="1506441" y="2372257"/>
                </a:cubicBezTo>
                <a:cubicBezTo>
                  <a:pt x="1400074" y="2468391"/>
                  <a:pt x="1277891" y="2538670"/>
                  <a:pt x="1186155" y="2588557"/>
                </a:cubicBezTo>
                <a:cubicBezTo>
                  <a:pt x="1094419" y="2638445"/>
                  <a:pt x="965513" y="2670489"/>
                  <a:pt x="956024" y="2671582"/>
                </a:cubicBezTo>
                <a:cubicBezTo>
                  <a:pt x="962927" y="2667863"/>
                  <a:pt x="1054748" y="2639938"/>
                  <a:pt x="1129215" y="2595112"/>
                </a:cubicBezTo>
                <a:cubicBezTo>
                  <a:pt x="1210275" y="2546317"/>
                  <a:pt x="1339180" y="2476765"/>
                  <a:pt x="1442384" y="2378811"/>
                </a:cubicBezTo>
                <a:cubicBezTo>
                  <a:pt x="1545587" y="2280857"/>
                  <a:pt x="1649977" y="2137750"/>
                  <a:pt x="1748435" y="2007387"/>
                </a:cubicBezTo>
                <a:cubicBezTo>
                  <a:pt x="1846893" y="1877024"/>
                  <a:pt x="1937048" y="1713888"/>
                  <a:pt x="2033134" y="1596634"/>
                </a:cubicBezTo>
                <a:cubicBezTo>
                  <a:pt x="2129220" y="1479381"/>
                  <a:pt x="2235982" y="1375600"/>
                  <a:pt x="2324950" y="1303865"/>
                </a:cubicBezTo>
                <a:cubicBezTo>
                  <a:pt x="2413918" y="1232129"/>
                  <a:pt x="2555418" y="1153932"/>
                  <a:pt x="2566944" y="1166219"/>
                </a:cubicBezTo>
                <a:close/>
                <a:moveTo>
                  <a:pt x="1743427" y="149395"/>
                </a:moveTo>
                <a:cubicBezTo>
                  <a:pt x="1742115" y="158856"/>
                  <a:pt x="1707109" y="286989"/>
                  <a:pt x="1655121" y="377551"/>
                </a:cubicBezTo>
                <a:cubicBezTo>
                  <a:pt x="1603133" y="468113"/>
                  <a:pt x="1530056" y="588645"/>
                  <a:pt x="1431497" y="692768"/>
                </a:cubicBezTo>
                <a:cubicBezTo>
                  <a:pt x="1332937" y="796890"/>
                  <a:pt x="1187125" y="912581"/>
                  <a:pt x="1063766" y="1002289"/>
                </a:cubicBezTo>
                <a:cubicBezTo>
                  <a:pt x="940406" y="1091997"/>
                  <a:pt x="786049" y="1167543"/>
                  <a:pt x="691340" y="1231016"/>
                </a:cubicBezTo>
                <a:cubicBezTo>
                  <a:pt x="233514" y="1600197"/>
                  <a:pt x="210927" y="1710707"/>
                  <a:pt x="204383" y="1724656"/>
                </a:cubicBezTo>
                <a:cubicBezTo>
                  <a:pt x="203448" y="1726649"/>
                  <a:pt x="202841" y="1726671"/>
                  <a:pt x="201339" y="1725195"/>
                </a:cubicBezTo>
                <a:cubicBezTo>
                  <a:pt x="189322" y="1713388"/>
                  <a:pt x="270758" y="1573729"/>
                  <a:pt x="344525" y="1486438"/>
                </a:cubicBezTo>
                <a:cubicBezTo>
                  <a:pt x="418292" y="1399147"/>
                  <a:pt x="524506" y="1294804"/>
                  <a:pt x="643942" y="1201446"/>
                </a:cubicBezTo>
                <a:cubicBezTo>
                  <a:pt x="763379" y="1108087"/>
                  <a:pt x="928549" y="1021717"/>
                  <a:pt x="1061146" y="926289"/>
                </a:cubicBezTo>
                <a:cubicBezTo>
                  <a:pt x="1193744" y="830861"/>
                  <a:pt x="1339219" y="729797"/>
                  <a:pt x="1439526" y="628879"/>
                </a:cubicBezTo>
                <a:cubicBezTo>
                  <a:pt x="1539832" y="527960"/>
                  <a:pt x="1612336" y="400691"/>
                  <a:pt x="1662986" y="320778"/>
                </a:cubicBezTo>
                <a:cubicBezTo>
                  <a:pt x="1709517" y="247363"/>
                  <a:pt x="1739549" y="156210"/>
                  <a:pt x="1743427" y="149395"/>
                </a:cubicBezTo>
                <a:close/>
                <a:moveTo>
                  <a:pt x="2717067" y="1136312"/>
                </a:moveTo>
                <a:lnTo>
                  <a:pt x="2716458" y="1139343"/>
                </a:lnTo>
                <a:cubicBezTo>
                  <a:pt x="2702362" y="1145563"/>
                  <a:pt x="2591361" y="1165597"/>
                  <a:pt x="2211727" y="1614794"/>
                </a:cubicBezTo>
                <a:cubicBezTo>
                  <a:pt x="2146087" y="1708014"/>
                  <a:pt x="2067005" y="1860590"/>
                  <a:pt x="1974478" y="1981849"/>
                </a:cubicBezTo>
                <a:cubicBezTo>
                  <a:pt x="1881951" y="2103109"/>
                  <a:pt x="1762930" y="2246217"/>
                  <a:pt x="1656564" y="2342350"/>
                </a:cubicBezTo>
                <a:cubicBezTo>
                  <a:pt x="1550197" y="2438484"/>
                  <a:pt x="1428014" y="2508763"/>
                  <a:pt x="1336278" y="2558651"/>
                </a:cubicBezTo>
                <a:cubicBezTo>
                  <a:pt x="1244542" y="2608538"/>
                  <a:pt x="1115637" y="2640582"/>
                  <a:pt x="1106146" y="2641675"/>
                </a:cubicBezTo>
                <a:cubicBezTo>
                  <a:pt x="1113051" y="2637956"/>
                  <a:pt x="1204871" y="2610031"/>
                  <a:pt x="1279338" y="2565205"/>
                </a:cubicBezTo>
                <a:cubicBezTo>
                  <a:pt x="1360398" y="2516410"/>
                  <a:pt x="1489304" y="2446859"/>
                  <a:pt x="1592507" y="2348905"/>
                </a:cubicBezTo>
                <a:cubicBezTo>
                  <a:pt x="1695710" y="2250951"/>
                  <a:pt x="1800100" y="2107843"/>
                  <a:pt x="1898558" y="1977480"/>
                </a:cubicBezTo>
                <a:cubicBezTo>
                  <a:pt x="1997017" y="1847117"/>
                  <a:pt x="2087171" y="1683982"/>
                  <a:pt x="2183257" y="1566727"/>
                </a:cubicBezTo>
                <a:cubicBezTo>
                  <a:pt x="2279343" y="1449474"/>
                  <a:pt x="2386105" y="1345694"/>
                  <a:pt x="2475073" y="1273958"/>
                </a:cubicBezTo>
                <a:cubicBezTo>
                  <a:pt x="2564042" y="1202222"/>
                  <a:pt x="2705541" y="1124026"/>
                  <a:pt x="2717067" y="1136312"/>
                </a:cubicBezTo>
                <a:close/>
                <a:moveTo>
                  <a:pt x="1776785" y="0"/>
                </a:moveTo>
                <a:cubicBezTo>
                  <a:pt x="1775474" y="9462"/>
                  <a:pt x="1740468" y="137595"/>
                  <a:pt x="1688479" y="228157"/>
                </a:cubicBezTo>
                <a:cubicBezTo>
                  <a:pt x="1636492" y="318719"/>
                  <a:pt x="1563415" y="439250"/>
                  <a:pt x="1464855" y="543373"/>
                </a:cubicBezTo>
                <a:cubicBezTo>
                  <a:pt x="1366296" y="647496"/>
                  <a:pt x="1220484" y="763187"/>
                  <a:pt x="1097124" y="852895"/>
                </a:cubicBezTo>
                <a:cubicBezTo>
                  <a:pt x="973765" y="942603"/>
                  <a:pt x="819407" y="1018148"/>
                  <a:pt x="724699" y="1081622"/>
                </a:cubicBezTo>
                <a:cubicBezTo>
                  <a:pt x="266872" y="1450804"/>
                  <a:pt x="244286" y="1561313"/>
                  <a:pt x="237742" y="1575262"/>
                </a:cubicBezTo>
                <a:cubicBezTo>
                  <a:pt x="236807" y="1577255"/>
                  <a:pt x="236200" y="1577276"/>
                  <a:pt x="234698" y="1575801"/>
                </a:cubicBezTo>
                <a:cubicBezTo>
                  <a:pt x="222681" y="1563995"/>
                  <a:pt x="304117" y="1424335"/>
                  <a:pt x="377884" y="1337044"/>
                </a:cubicBezTo>
                <a:cubicBezTo>
                  <a:pt x="451651" y="1249752"/>
                  <a:pt x="557864" y="1145410"/>
                  <a:pt x="677301" y="1052052"/>
                </a:cubicBezTo>
                <a:cubicBezTo>
                  <a:pt x="796738" y="958694"/>
                  <a:pt x="961908" y="872322"/>
                  <a:pt x="1094505" y="776894"/>
                </a:cubicBezTo>
                <a:cubicBezTo>
                  <a:pt x="1227103" y="681466"/>
                  <a:pt x="1372578" y="580403"/>
                  <a:pt x="1472884" y="479484"/>
                </a:cubicBezTo>
                <a:cubicBezTo>
                  <a:pt x="1573191" y="378566"/>
                  <a:pt x="1645694" y="251297"/>
                  <a:pt x="1696344" y="171383"/>
                </a:cubicBezTo>
                <a:cubicBezTo>
                  <a:pt x="1742824" y="98050"/>
                  <a:pt x="1772842" y="7018"/>
                  <a:pt x="1776785" y="0"/>
                </a:cubicBezTo>
                <a:close/>
              </a:path>
            </a:pathLst>
          </a:custGeom>
          <a:ln/>
          <a:scene3d>
            <a:camera prst="orthographicFront">
              <a:rot lat="0" lon="0" rev="0"/>
            </a:camera>
            <a:lightRig rig="glow" dir="t"/>
          </a:scene3d>
          <a:sp3d>
            <a:bevelT w="63500"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1044624" y="-1100658"/>
            <a:ext cx="10930056" cy="701530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9615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6" grpId="0" animBg="1"/>
      <p:bldP spid="6" grpId="1" animBg="1"/>
      <p:bldP spid="6" grpId="2" animBg="1"/>
      <p:bldP spid="6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 bwMode="auto">
          <a:xfrm rot="8162905">
            <a:off x="4751594" y="-520135"/>
            <a:ext cx="1329833" cy="1787701"/>
          </a:xfrm>
          <a:custGeom>
            <a:avLst/>
            <a:gdLst/>
            <a:ahLst/>
            <a:cxnLst/>
            <a:rect l="l" t="t" r="r" b="b"/>
            <a:pathLst>
              <a:path w="1329833" h="1986333">
                <a:moveTo>
                  <a:pt x="108884" y="928211"/>
                </a:moveTo>
                <a:cubicBezTo>
                  <a:pt x="61119" y="1277499"/>
                  <a:pt x="220904" y="1392734"/>
                  <a:pt x="242677" y="1431102"/>
                </a:cubicBezTo>
                <a:cubicBezTo>
                  <a:pt x="385497" y="1574230"/>
                  <a:pt x="595511" y="1727989"/>
                  <a:pt x="703263" y="1843988"/>
                </a:cubicBezTo>
                <a:cubicBezTo>
                  <a:pt x="753413" y="1888166"/>
                  <a:pt x="794610" y="1946860"/>
                  <a:pt x="805915" y="1986333"/>
                </a:cubicBezTo>
                <a:cubicBezTo>
                  <a:pt x="699801" y="1847102"/>
                  <a:pt x="650963" y="1834547"/>
                  <a:pt x="575047" y="1790387"/>
                </a:cubicBezTo>
                <a:cubicBezTo>
                  <a:pt x="401347" y="1685001"/>
                  <a:pt x="181930" y="1662234"/>
                  <a:pt x="54191" y="1476329"/>
                </a:cubicBezTo>
                <a:cubicBezTo>
                  <a:pt x="39050" y="1431726"/>
                  <a:pt x="-46717" y="1359160"/>
                  <a:pt x="34411" y="1105495"/>
                </a:cubicBezTo>
                <a:cubicBezTo>
                  <a:pt x="53914" y="1055529"/>
                  <a:pt x="68909" y="991195"/>
                  <a:pt x="108884" y="928211"/>
                </a:cubicBezTo>
                <a:close/>
                <a:moveTo>
                  <a:pt x="553982" y="534836"/>
                </a:moveTo>
                <a:cubicBezTo>
                  <a:pt x="422762" y="787178"/>
                  <a:pt x="385017" y="930467"/>
                  <a:pt x="360254" y="1063370"/>
                </a:cubicBezTo>
                <a:cubicBezTo>
                  <a:pt x="349652" y="1195238"/>
                  <a:pt x="352897" y="1274312"/>
                  <a:pt x="473851" y="1575819"/>
                </a:cubicBezTo>
                <a:cubicBezTo>
                  <a:pt x="440553" y="1511147"/>
                  <a:pt x="213383" y="1334825"/>
                  <a:pt x="244132" y="1005309"/>
                </a:cubicBezTo>
                <a:cubicBezTo>
                  <a:pt x="249614" y="951479"/>
                  <a:pt x="291447" y="830141"/>
                  <a:pt x="553982" y="534836"/>
                </a:cubicBezTo>
                <a:close/>
                <a:moveTo>
                  <a:pt x="1073197" y="270719"/>
                </a:moveTo>
                <a:cubicBezTo>
                  <a:pt x="1262358" y="473704"/>
                  <a:pt x="1323912" y="559020"/>
                  <a:pt x="1329833" y="673559"/>
                </a:cubicBezTo>
                <a:cubicBezTo>
                  <a:pt x="1326815" y="884496"/>
                  <a:pt x="1246505" y="921059"/>
                  <a:pt x="1154614" y="1032751"/>
                </a:cubicBezTo>
                <a:lnTo>
                  <a:pt x="983690" y="1210168"/>
                </a:lnTo>
                <a:cubicBezTo>
                  <a:pt x="1058702" y="1036515"/>
                  <a:pt x="1191873" y="904993"/>
                  <a:pt x="1208726" y="689208"/>
                </a:cubicBezTo>
                <a:cubicBezTo>
                  <a:pt x="1217905" y="571044"/>
                  <a:pt x="1145058" y="391520"/>
                  <a:pt x="1073197" y="270719"/>
                </a:cubicBezTo>
                <a:close/>
                <a:moveTo>
                  <a:pt x="854256" y="157987"/>
                </a:moveTo>
                <a:cubicBezTo>
                  <a:pt x="967236" y="318304"/>
                  <a:pt x="1027453" y="461432"/>
                  <a:pt x="1050106" y="538200"/>
                </a:cubicBezTo>
                <a:cubicBezTo>
                  <a:pt x="1110866" y="801163"/>
                  <a:pt x="1023399" y="876862"/>
                  <a:pt x="989400" y="969727"/>
                </a:cubicBezTo>
                <a:cubicBezTo>
                  <a:pt x="938938" y="1091892"/>
                  <a:pt x="859971" y="1205184"/>
                  <a:pt x="838015" y="1336221"/>
                </a:cubicBezTo>
                <a:cubicBezTo>
                  <a:pt x="821649" y="1412003"/>
                  <a:pt x="819690" y="1456265"/>
                  <a:pt x="833419" y="1566241"/>
                </a:cubicBezTo>
                <a:cubicBezTo>
                  <a:pt x="811024" y="1550712"/>
                  <a:pt x="733405" y="1386967"/>
                  <a:pt x="852570" y="1085236"/>
                </a:cubicBezTo>
                <a:cubicBezTo>
                  <a:pt x="894464" y="934743"/>
                  <a:pt x="953169" y="861908"/>
                  <a:pt x="972547" y="631842"/>
                </a:cubicBezTo>
                <a:cubicBezTo>
                  <a:pt x="980811" y="446848"/>
                  <a:pt x="933669" y="310313"/>
                  <a:pt x="854256" y="157987"/>
                </a:cubicBezTo>
                <a:close/>
                <a:moveTo>
                  <a:pt x="537056" y="0"/>
                </a:moveTo>
                <a:cubicBezTo>
                  <a:pt x="697142" y="275751"/>
                  <a:pt x="820952" y="511786"/>
                  <a:pt x="843720" y="658967"/>
                </a:cubicBezTo>
                <a:cubicBezTo>
                  <a:pt x="842015" y="1015721"/>
                  <a:pt x="748926" y="1113285"/>
                  <a:pt x="688301" y="1335118"/>
                </a:cubicBezTo>
                <a:cubicBezTo>
                  <a:pt x="604816" y="1604391"/>
                  <a:pt x="723462" y="1644007"/>
                  <a:pt x="768661" y="1764223"/>
                </a:cubicBezTo>
                <a:cubicBezTo>
                  <a:pt x="704071" y="1684901"/>
                  <a:pt x="452770" y="1499143"/>
                  <a:pt x="453021" y="1088255"/>
                </a:cubicBezTo>
                <a:cubicBezTo>
                  <a:pt x="445644" y="963775"/>
                  <a:pt x="568299" y="641075"/>
                  <a:pt x="622716" y="436941"/>
                </a:cubicBezTo>
                <a:cubicBezTo>
                  <a:pt x="618256" y="408776"/>
                  <a:pt x="675329" y="376692"/>
                  <a:pt x="537056" y="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5" name="4 Forma libre"/>
          <p:cNvSpPr/>
          <p:nvPr/>
        </p:nvSpPr>
        <p:spPr bwMode="auto">
          <a:xfrm rot="13437095" flipH="1">
            <a:off x="3095419" y="-520135"/>
            <a:ext cx="1329833" cy="1787701"/>
          </a:xfrm>
          <a:custGeom>
            <a:avLst/>
            <a:gdLst/>
            <a:ahLst/>
            <a:cxnLst/>
            <a:rect l="l" t="t" r="r" b="b"/>
            <a:pathLst>
              <a:path w="1329833" h="1986333">
                <a:moveTo>
                  <a:pt x="108884" y="928211"/>
                </a:moveTo>
                <a:cubicBezTo>
                  <a:pt x="61119" y="1277499"/>
                  <a:pt x="220904" y="1392734"/>
                  <a:pt x="242677" y="1431102"/>
                </a:cubicBezTo>
                <a:cubicBezTo>
                  <a:pt x="385497" y="1574230"/>
                  <a:pt x="595511" y="1727989"/>
                  <a:pt x="703263" y="1843988"/>
                </a:cubicBezTo>
                <a:cubicBezTo>
                  <a:pt x="753413" y="1888166"/>
                  <a:pt x="794610" y="1946860"/>
                  <a:pt x="805915" y="1986333"/>
                </a:cubicBezTo>
                <a:cubicBezTo>
                  <a:pt x="699801" y="1847102"/>
                  <a:pt x="650963" y="1834547"/>
                  <a:pt x="575047" y="1790387"/>
                </a:cubicBezTo>
                <a:cubicBezTo>
                  <a:pt x="401347" y="1685001"/>
                  <a:pt x="181930" y="1662234"/>
                  <a:pt x="54191" y="1476329"/>
                </a:cubicBezTo>
                <a:cubicBezTo>
                  <a:pt x="39050" y="1431726"/>
                  <a:pt x="-46717" y="1359160"/>
                  <a:pt x="34411" y="1105495"/>
                </a:cubicBezTo>
                <a:cubicBezTo>
                  <a:pt x="53914" y="1055529"/>
                  <a:pt x="68909" y="991195"/>
                  <a:pt x="108884" y="928211"/>
                </a:cubicBezTo>
                <a:close/>
                <a:moveTo>
                  <a:pt x="553982" y="534836"/>
                </a:moveTo>
                <a:cubicBezTo>
                  <a:pt x="422762" y="787178"/>
                  <a:pt x="385017" y="930467"/>
                  <a:pt x="360254" y="1063370"/>
                </a:cubicBezTo>
                <a:cubicBezTo>
                  <a:pt x="349652" y="1195238"/>
                  <a:pt x="352897" y="1274312"/>
                  <a:pt x="473851" y="1575819"/>
                </a:cubicBezTo>
                <a:cubicBezTo>
                  <a:pt x="440553" y="1511147"/>
                  <a:pt x="213383" y="1334825"/>
                  <a:pt x="244132" y="1005309"/>
                </a:cubicBezTo>
                <a:cubicBezTo>
                  <a:pt x="249614" y="951479"/>
                  <a:pt x="291447" y="830141"/>
                  <a:pt x="553982" y="534836"/>
                </a:cubicBezTo>
                <a:close/>
                <a:moveTo>
                  <a:pt x="1073197" y="270719"/>
                </a:moveTo>
                <a:cubicBezTo>
                  <a:pt x="1262358" y="473704"/>
                  <a:pt x="1323912" y="559020"/>
                  <a:pt x="1329833" y="673559"/>
                </a:cubicBezTo>
                <a:cubicBezTo>
                  <a:pt x="1326815" y="884496"/>
                  <a:pt x="1246505" y="921059"/>
                  <a:pt x="1154614" y="1032751"/>
                </a:cubicBezTo>
                <a:lnTo>
                  <a:pt x="983690" y="1210168"/>
                </a:lnTo>
                <a:cubicBezTo>
                  <a:pt x="1058702" y="1036515"/>
                  <a:pt x="1191873" y="904993"/>
                  <a:pt x="1208726" y="689208"/>
                </a:cubicBezTo>
                <a:cubicBezTo>
                  <a:pt x="1217905" y="571044"/>
                  <a:pt x="1145058" y="391520"/>
                  <a:pt x="1073197" y="270719"/>
                </a:cubicBezTo>
                <a:close/>
                <a:moveTo>
                  <a:pt x="854256" y="157987"/>
                </a:moveTo>
                <a:cubicBezTo>
                  <a:pt x="967236" y="318304"/>
                  <a:pt x="1027453" y="461432"/>
                  <a:pt x="1050106" y="538200"/>
                </a:cubicBezTo>
                <a:cubicBezTo>
                  <a:pt x="1110866" y="801163"/>
                  <a:pt x="1023399" y="876862"/>
                  <a:pt x="989400" y="969727"/>
                </a:cubicBezTo>
                <a:cubicBezTo>
                  <a:pt x="938938" y="1091892"/>
                  <a:pt x="859971" y="1205184"/>
                  <a:pt x="838015" y="1336221"/>
                </a:cubicBezTo>
                <a:cubicBezTo>
                  <a:pt x="821649" y="1412003"/>
                  <a:pt x="819690" y="1456265"/>
                  <a:pt x="833419" y="1566241"/>
                </a:cubicBezTo>
                <a:cubicBezTo>
                  <a:pt x="811024" y="1550712"/>
                  <a:pt x="733405" y="1386967"/>
                  <a:pt x="852570" y="1085236"/>
                </a:cubicBezTo>
                <a:cubicBezTo>
                  <a:pt x="894464" y="934743"/>
                  <a:pt x="953169" y="861908"/>
                  <a:pt x="972547" y="631842"/>
                </a:cubicBezTo>
                <a:cubicBezTo>
                  <a:pt x="980811" y="446848"/>
                  <a:pt x="933669" y="310313"/>
                  <a:pt x="854256" y="157987"/>
                </a:cubicBezTo>
                <a:close/>
                <a:moveTo>
                  <a:pt x="537056" y="0"/>
                </a:moveTo>
                <a:cubicBezTo>
                  <a:pt x="697142" y="275751"/>
                  <a:pt x="820952" y="511786"/>
                  <a:pt x="843720" y="658967"/>
                </a:cubicBezTo>
                <a:cubicBezTo>
                  <a:pt x="842015" y="1015721"/>
                  <a:pt x="748926" y="1113285"/>
                  <a:pt x="688301" y="1335118"/>
                </a:cubicBezTo>
                <a:cubicBezTo>
                  <a:pt x="604816" y="1604391"/>
                  <a:pt x="723462" y="1644007"/>
                  <a:pt x="768661" y="1764223"/>
                </a:cubicBezTo>
                <a:cubicBezTo>
                  <a:pt x="704071" y="1684901"/>
                  <a:pt x="452770" y="1499143"/>
                  <a:pt x="453021" y="1088255"/>
                </a:cubicBezTo>
                <a:cubicBezTo>
                  <a:pt x="445644" y="963775"/>
                  <a:pt x="568299" y="641075"/>
                  <a:pt x="622716" y="436941"/>
                </a:cubicBezTo>
                <a:cubicBezTo>
                  <a:pt x="618256" y="408776"/>
                  <a:pt x="675329" y="376692"/>
                  <a:pt x="537056" y="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6" name="5 Forma libre"/>
          <p:cNvSpPr/>
          <p:nvPr/>
        </p:nvSpPr>
        <p:spPr bwMode="auto">
          <a:xfrm rot="8162905">
            <a:off x="4751594" y="953598"/>
            <a:ext cx="1329833" cy="1787701"/>
          </a:xfrm>
          <a:custGeom>
            <a:avLst/>
            <a:gdLst/>
            <a:ahLst/>
            <a:cxnLst/>
            <a:rect l="l" t="t" r="r" b="b"/>
            <a:pathLst>
              <a:path w="1329833" h="1986333">
                <a:moveTo>
                  <a:pt x="108884" y="928211"/>
                </a:moveTo>
                <a:cubicBezTo>
                  <a:pt x="61119" y="1277499"/>
                  <a:pt x="220904" y="1392734"/>
                  <a:pt x="242677" y="1431102"/>
                </a:cubicBezTo>
                <a:cubicBezTo>
                  <a:pt x="385497" y="1574230"/>
                  <a:pt x="595511" y="1727989"/>
                  <a:pt x="703263" y="1843988"/>
                </a:cubicBezTo>
                <a:cubicBezTo>
                  <a:pt x="753413" y="1888166"/>
                  <a:pt x="794610" y="1946860"/>
                  <a:pt x="805915" y="1986333"/>
                </a:cubicBezTo>
                <a:cubicBezTo>
                  <a:pt x="699801" y="1847102"/>
                  <a:pt x="650963" y="1834547"/>
                  <a:pt x="575047" y="1790387"/>
                </a:cubicBezTo>
                <a:cubicBezTo>
                  <a:pt x="401347" y="1685001"/>
                  <a:pt x="181930" y="1662234"/>
                  <a:pt x="54191" y="1476329"/>
                </a:cubicBezTo>
                <a:cubicBezTo>
                  <a:pt x="39050" y="1431726"/>
                  <a:pt x="-46717" y="1359160"/>
                  <a:pt x="34411" y="1105495"/>
                </a:cubicBezTo>
                <a:cubicBezTo>
                  <a:pt x="53914" y="1055529"/>
                  <a:pt x="68909" y="991195"/>
                  <a:pt x="108884" y="928211"/>
                </a:cubicBezTo>
                <a:close/>
                <a:moveTo>
                  <a:pt x="553982" y="534836"/>
                </a:moveTo>
                <a:cubicBezTo>
                  <a:pt x="422762" y="787178"/>
                  <a:pt x="385017" y="930467"/>
                  <a:pt x="360254" y="1063370"/>
                </a:cubicBezTo>
                <a:cubicBezTo>
                  <a:pt x="349652" y="1195238"/>
                  <a:pt x="352897" y="1274312"/>
                  <a:pt x="473851" y="1575819"/>
                </a:cubicBezTo>
                <a:cubicBezTo>
                  <a:pt x="440553" y="1511147"/>
                  <a:pt x="213383" y="1334825"/>
                  <a:pt x="244132" y="1005309"/>
                </a:cubicBezTo>
                <a:cubicBezTo>
                  <a:pt x="249614" y="951479"/>
                  <a:pt x="291447" y="830141"/>
                  <a:pt x="553982" y="534836"/>
                </a:cubicBezTo>
                <a:close/>
                <a:moveTo>
                  <a:pt x="1073197" y="270719"/>
                </a:moveTo>
                <a:cubicBezTo>
                  <a:pt x="1262358" y="473704"/>
                  <a:pt x="1323912" y="559020"/>
                  <a:pt x="1329833" y="673559"/>
                </a:cubicBezTo>
                <a:cubicBezTo>
                  <a:pt x="1326815" y="884496"/>
                  <a:pt x="1246505" y="921059"/>
                  <a:pt x="1154614" y="1032751"/>
                </a:cubicBezTo>
                <a:lnTo>
                  <a:pt x="983690" y="1210168"/>
                </a:lnTo>
                <a:cubicBezTo>
                  <a:pt x="1058702" y="1036515"/>
                  <a:pt x="1191873" y="904993"/>
                  <a:pt x="1208726" y="689208"/>
                </a:cubicBezTo>
                <a:cubicBezTo>
                  <a:pt x="1217905" y="571044"/>
                  <a:pt x="1145058" y="391520"/>
                  <a:pt x="1073197" y="270719"/>
                </a:cubicBezTo>
                <a:close/>
                <a:moveTo>
                  <a:pt x="854256" y="157987"/>
                </a:moveTo>
                <a:cubicBezTo>
                  <a:pt x="967236" y="318304"/>
                  <a:pt x="1027453" y="461432"/>
                  <a:pt x="1050106" y="538200"/>
                </a:cubicBezTo>
                <a:cubicBezTo>
                  <a:pt x="1110866" y="801163"/>
                  <a:pt x="1023399" y="876862"/>
                  <a:pt x="989400" y="969727"/>
                </a:cubicBezTo>
                <a:cubicBezTo>
                  <a:pt x="938938" y="1091892"/>
                  <a:pt x="859971" y="1205184"/>
                  <a:pt x="838015" y="1336221"/>
                </a:cubicBezTo>
                <a:cubicBezTo>
                  <a:pt x="821649" y="1412003"/>
                  <a:pt x="819690" y="1456265"/>
                  <a:pt x="833419" y="1566241"/>
                </a:cubicBezTo>
                <a:cubicBezTo>
                  <a:pt x="811024" y="1550712"/>
                  <a:pt x="733405" y="1386967"/>
                  <a:pt x="852570" y="1085236"/>
                </a:cubicBezTo>
                <a:cubicBezTo>
                  <a:pt x="894464" y="934743"/>
                  <a:pt x="953169" y="861908"/>
                  <a:pt x="972547" y="631842"/>
                </a:cubicBezTo>
                <a:cubicBezTo>
                  <a:pt x="980811" y="446848"/>
                  <a:pt x="933669" y="310313"/>
                  <a:pt x="854256" y="157987"/>
                </a:cubicBezTo>
                <a:close/>
                <a:moveTo>
                  <a:pt x="537056" y="0"/>
                </a:moveTo>
                <a:cubicBezTo>
                  <a:pt x="697142" y="275751"/>
                  <a:pt x="820952" y="511786"/>
                  <a:pt x="843720" y="658967"/>
                </a:cubicBezTo>
                <a:cubicBezTo>
                  <a:pt x="842015" y="1015721"/>
                  <a:pt x="748926" y="1113285"/>
                  <a:pt x="688301" y="1335118"/>
                </a:cubicBezTo>
                <a:cubicBezTo>
                  <a:pt x="604816" y="1604391"/>
                  <a:pt x="723462" y="1644007"/>
                  <a:pt x="768661" y="1764223"/>
                </a:cubicBezTo>
                <a:cubicBezTo>
                  <a:pt x="704071" y="1684901"/>
                  <a:pt x="452770" y="1499143"/>
                  <a:pt x="453021" y="1088255"/>
                </a:cubicBezTo>
                <a:cubicBezTo>
                  <a:pt x="445644" y="963775"/>
                  <a:pt x="568299" y="641075"/>
                  <a:pt x="622716" y="436941"/>
                </a:cubicBezTo>
                <a:cubicBezTo>
                  <a:pt x="618256" y="408776"/>
                  <a:pt x="675329" y="376692"/>
                  <a:pt x="537056" y="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7" name="6 Forma libre"/>
          <p:cNvSpPr/>
          <p:nvPr/>
        </p:nvSpPr>
        <p:spPr bwMode="auto">
          <a:xfrm rot="13437095" flipH="1">
            <a:off x="3095419" y="953598"/>
            <a:ext cx="1329833" cy="1787701"/>
          </a:xfrm>
          <a:custGeom>
            <a:avLst/>
            <a:gdLst/>
            <a:ahLst/>
            <a:cxnLst/>
            <a:rect l="l" t="t" r="r" b="b"/>
            <a:pathLst>
              <a:path w="1329833" h="1986333">
                <a:moveTo>
                  <a:pt x="108884" y="928211"/>
                </a:moveTo>
                <a:cubicBezTo>
                  <a:pt x="61119" y="1277499"/>
                  <a:pt x="220904" y="1392734"/>
                  <a:pt x="242677" y="1431102"/>
                </a:cubicBezTo>
                <a:cubicBezTo>
                  <a:pt x="385497" y="1574230"/>
                  <a:pt x="595511" y="1727989"/>
                  <a:pt x="703263" y="1843988"/>
                </a:cubicBezTo>
                <a:cubicBezTo>
                  <a:pt x="753413" y="1888166"/>
                  <a:pt x="794610" y="1946860"/>
                  <a:pt x="805915" y="1986333"/>
                </a:cubicBezTo>
                <a:cubicBezTo>
                  <a:pt x="699801" y="1847102"/>
                  <a:pt x="650963" y="1834547"/>
                  <a:pt x="575047" y="1790387"/>
                </a:cubicBezTo>
                <a:cubicBezTo>
                  <a:pt x="401347" y="1685001"/>
                  <a:pt x="181930" y="1662234"/>
                  <a:pt x="54191" y="1476329"/>
                </a:cubicBezTo>
                <a:cubicBezTo>
                  <a:pt x="39050" y="1431726"/>
                  <a:pt x="-46717" y="1359160"/>
                  <a:pt x="34411" y="1105495"/>
                </a:cubicBezTo>
                <a:cubicBezTo>
                  <a:pt x="53914" y="1055529"/>
                  <a:pt x="68909" y="991195"/>
                  <a:pt x="108884" y="928211"/>
                </a:cubicBezTo>
                <a:close/>
                <a:moveTo>
                  <a:pt x="553982" y="534836"/>
                </a:moveTo>
                <a:cubicBezTo>
                  <a:pt x="422762" y="787178"/>
                  <a:pt x="385017" y="930467"/>
                  <a:pt x="360254" y="1063370"/>
                </a:cubicBezTo>
                <a:cubicBezTo>
                  <a:pt x="349652" y="1195238"/>
                  <a:pt x="352897" y="1274312"/>
                  <a:pt x="473851" y="1575819"/>
                </a:cubicBezTo>
                <a:cubicBezTo>
                  <a:pt x="440553" y="1511147"/>
                  <a:pt x="213383" y="1334825"/>
                  <a:pt x="244132" y="1005309"/>
                </a:cubicBezTo>
                <a:cubicBezTo>
                  <a:pt x="249614" y="951479"/>
                  <a:pt x="291447" y="830141"/>
                  <a:pt x="553982" y="534836"/>
                </a:cubicBezTo>
                <a:close/>
                <a:moveTo>
                  <a:pt x="1073197" y="270719"/>
                </a:moveTo>
                <a:cubicBezTo>
                  <a:pt x="1262358" y="473704"/>
                  <a:pt x="1323912" y="559020"/>
                  <a:pt x="1329833" y="673559"/>
                </a:cubicBezTo>
                <a:cubicBezTo>
                  <a:pt x="1326815" y="884496"/>
                  <a:pt x="1246505" y="921059"/>
                  <a:pt x="1154614" y="1032751"/>
                </a:cubicBezTo>
                <a:lnTo>
                  <a:pt x="983690" y="1210168"/>
                </a:lnTo>
                <a:cubicBezTo>
                  <a:pt x="1058702" y="1036515"/>
                  <a:pt x="1191873" y="904993"/>
                  <a:pt x="1208726" y="689208"/>
                </a:cubicBezTo>
                <a:cubicBezTo>
                  <a:pt x="1217905" y="571044"/>
                  <a:pt x="1145058" y="391520"/>
                  <a:pt x="1073197" y="270719"/>
                </a:cubicBezTo>
                <a:close/>
                <a:moveTo>
                  <a:pt x="854256" y="157987"/>
                </a:moveTo>
                <a:cubicBezTo>
                  <a:pt x="967236" y="318304"/>
                  <a:pt x="1027453" y="461432"/>
                  <a:pt x="1050106" y="538200"/>
                </a:cubicBezTo>
                <a:cubicBezTo>
                  <a:pt x="1110866" y="801163"/>
                  <a:pt x="1023399" y="876862"/>
                  <a:pt x="989400" y="969727"/>
                </a:cubicBezTo>
                <a:cubicBezTo>
                  <a:pt x="938938" y="1091892"/>
                  <a:pt x="859971" y="1205184"/>
                  <a:pt x="838015" y="1336221"/>
                </a:cubicBezTo>
                <a:cubicBezTo>
                  <a:pt x="821649" y="1412003"/>
                  <a:pt x="819690" y="1456265"/>
                  <a:pt x="833419" y="1566241"/>
                </a:cubicBezTo>
                <a:cubicBezTo>
                  <a:pt x="811024" y="1550712"/>
                  <a:pt x="733405" y="1386967"/>
                  <a:pt x="852570" y="1085236"/>
                </a:cubicBezTo>
                <a:cubicBezTo>
                  <a:pt x="894464" y="934743"/>
                  <a:pt x="953169" y="861908"/>
                  <a:pt x="972547" y="631842"/>
                </a:cubicBezTo>
                <a:cubicBezTo>
                  <a:pt x="980811" y="446848"/>
                  <a:pt x="933669" y="310313"/>
                  <a:pt x="854256" y="157987"/>
                </a:cubicBezTo>
                <a:close/>
                <a:moveTo>
                  <a:pt x="537056" y="0"/>
                </a:moveTo>
                <a:cubicBezTo>
                  <a:pt x="697142" y="275751"/>
                  <a:pt x="820952" y="511786"/>
                  <a:pt x="843720" y="658967"/>
                </a:cubicBezTo>
                <a:cubicBezTo>
                  <a:pt x="842015" y="1015721"/>
                  <a:pt x="748926" y="1113285"/>
                  <a:pt x="688301" y="1335118"/>
                </a:cubicBezTo>
                <a:cubicBezTo>
                  <a:pt x="604816" y="1604391"/>
                  <a:pt x="723462" y="1644007"/>
                  <a:pt x="768661" y="1764223"/>
                </a:cubicBezTo>
                <a:cubicBezTo>
                  <a:pt x="704071" y="1684901"/>
                  <a:pt x="452770" y="1499143"/>
                  <a:pt x="453021" y="1088255"/>
                </a:cubicBezTo>
                <a:cubicBezTo>
                  <a:pt x="445644" y="963775"/>
                  <a:pt x="568299" y="641075"/>
                  <a:pt x="622716" y="436941"/>
                </a:cubicBezTo>
                <a:cubicBezTo>
                  <a:pt x="618256" y="408776"/>
                  <a:pt x="675329" y="376692"/>
                  <a:pt x="537056" y="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8" name="7 Forma libre"/>
          <p:cNvSpPr/>
          <p:nvPr/>
        </p:nvSpPr>
        <p:spPr bwMode="auto">
          <a:xfrm rot="8162905">
            <a:off x="4751594" y="2444162"/>
            <a:ext cx="1329833" cy="1787701"/>
          </a:xfrm>
          <a:custGeom>
            <a:avLst/>
            <a:gdLst/>
            <a:ahLst/>
            <a:cxnLst/>
            <a:rect l="l" t="t" r="r" b="b"/>
            <a:pathLst>
              <a:path w="1329833" h="1986333">
                <a:moveTo>
                  <a:pt x="108884" y="928211"/>
                </a:moveTo>
                <a:cubicBezTo>
                  <a:pt x="61119" y="1277499"/>
                  <a:pt x="220904" y="1392734"/>
                  <a:pt x="242677" y="1431102"/>
                </a:cubicBezTo>
                <a:cubicBezTo>
                  <a:pt x="385497" y="1574230"/>
                  <a:pt x="595511" y="1727989"/>
                  <a:pt x="703263" y="1843988"/>
                </a:cubicBezTo>
                <a:cubicBezTo>
                  <a:pt x="753413" y="1888166"/>
                  <a:pt x="794610" y="1946860"/>
                  <a:pt x="805915" y="1986333"/>
                </a:cubicBezTo>
                <a:cubicBezTo>
                  <a:pt x="699801" y="1847102"/>
                  <a:pt x="650963" y="1834547"/>
                  <a:pt x="575047" y="1790387"/>
                </a:cubicBezTo>
                <a:cubicBezTo>
                  <a:pt x="401347" y="1685001"/>
                  <a:pt x="181930" y="1662234"/>
                  <a:pt x="54191" y="1476329"/>
                </a:cubicBezTo>
                <a:cubicBezTo>
                  <a:pt x="39050" y="1431726"/>
                  <a:pt x="-46717" y="1359160"/>
                  <a:pt x="34411" y="1105495"/>
                </a:cubicBezTo>
                <a:cubicBezTo>
                  <a:pt x="53914" y="1055529"/>
                  <a:pt x="68909" y="991195"/>
                  <a:pt x="108884" y="928211"/>
                </a:cubicBezTo>
                <a:close/>
                <a:moveTo>
                  <a:pt x="553982" y="534836"/>
                </a:moveTo>
                <a:cubicBezTo>
                  <a:pt x="422762" y="787178"/>
                  <a:pt x="385017" y="930467"/>
                  <a:pt x="360254" y="1063370"/>
                </a:cubicBezTo>
                <a:cubicBezTo>
                  <a:pt x="349652" y="1195238"/>
                  <a:pt x="352897" y="1274312"/>
                  <a:pt x="473851" y="1575819"/>
                </a:cubicBezTo>
                <a:cubicBezTo>
                  <a:pt x="440553" y="1511147"/>
                  <a:pt x="213383" y="1334825"/>
                  <a:pt x="244132" y="1005309"/>
                </a:cubicBezTo>
                <a:cubicBezTo>
                  <a:pt x="249614" y="951479"/>
                  <a:pt x="291447" y="830141"/>
                  <a:pt x="553982" y="534836"/>
                </a:cubicBezTo>
                <a:close/>
                <a:moveTo>
                  <a:pt x="1073197" y="270719"/>
                </a:moveTo>
                <a:cubicBezTo>
                  <a:pt x="1262358" y="473704"/>
                  <a:pt x="1323912" y="559020"/>
                  <a:pt x="1329833" y="673559"/>
                </a:cubicBezTo>
                <a:cubicBezTo>
                  <a:pt x="1326815" y="884496"/>
                  <a:pt x="1246505" y="921059"/>
                  <a:pt x="1154614" y="1032751"/>
                </a:cubicBezTo>
                <a:lnTo>
                  <a:pt x="983690" y="1210168"/>
                </a:lnTo>
                <a:cubicBezTo>
                  <a:pt x="1058702" y="1036515"/>
                  <a:pt x="1191873" y="904993"/>
                  <a:pt x="1208726" y="689208"/>
                </a:cubicBezTo>
                <a:cubicBezTo>
                  <a:pt x="1217905" y="571044"/>
                  <a:pt x="1145058" y="391520"/>
                  <a:pt x="1073197" y="270719"/>
                </a:cubicBezTo>
                <a:close/>
                <a:moveTo>
                  <a:pt x="854256" y="157987"/>
                </a:moveTo>
                <a:cubicBezTo>
                  <a:pt x="967236" y="318304"/>
                  <a:pt x="1027453" y="461432"/>
                  <a:pt x="1050106" y="538200"/>
                </a:cubicBezTo>
                <a:cubicBezTo>
                  <a:pt x="1110866" y="801163"/>
                  <a:pt x="1023399" y="876862"/>
                  <a:pt x="989400" y="969727"/>
                </a:cubicBezTo>
                <a:cubicBezTo>
                  <a:pt x="938938" y="1091892"/>
                  <a:pt x="859971" y="1205184"/>
                  <a:pt x="838015" y="1336221"/>
                </a:cubicBezTo>
                <a:cubicBezTo>
                  <a:pt x="821649" y="1412003"/>
                  <a:pt x="819690" y="1456265"/>
                  <a:pt x="833419" y="1566241"/>
                </a:cubicBezTo>
                <a:cubicBezTo>
                  <a:pt x="811024" y="1550712"/>
                  <a:pt x="733405" y="1386967"/>
                  <a:pt x="852570" y="1085236"/>
                </a:cubicBezTo>
                <a:cubicBezTo>
                  <a:pt x="894464" y="934743"/>
                  <a:pt x="953169" y="861908"/>
                  <a:pt x="972547" y="631842"/>
                </a:cubicBezTo>
                <a:cubicBezTo>
                  <a:pt x="980811" y="446848"/>
                  <a:pt x="933669" y="310313"/>
                  <a:pt x="854256" y="157987"/>
                </a:cubicBezTo>
                <a:close/>
                <a:moveTo>
                  <a:pt x="537056" y="0"/>
                </a:moveTo>
                <a:cubicBezTo>
                  <a:pt x="697142" y="275751"/>
                  <a:pt x="820952" y="511786"/>
                  <a:pt x="843720" y="658967"/>
                </a:cubicBezTo>
                <a:cubicBezTo>
                  <a:pt x="842015" y="1015721"/>
                  <a:pt x="748926" y="1113285"/>
                  <a:pt x="688301" y="1335118"/>
                </a:cubicBezTo>
                <a:cubicBezTo>
                  <a:pt x="604816" y="1604391"/>
                  <a:pt x="723462" y="1644007"/>
                  <a:pt x="768661" y="1764223"/>
                </a:cubicBezTo>
                <a:cubicBezTo>
                  <a:pt x="704071" y="1684901"/>
                  <a:pt x="452770" y="1499143"/>
                  <a:pt x="453021" y="1088255"/>
                </a:cubicBezTo>
                <a:cubicBezTo>
                  <a:pt x="445644" y="963775"/>
                  <a:pt x="568299" y="641075"/>
                  <a:pt x="622716" y="436941"/>
                </a:cubicBezTo>
                <a:cubicBezTo>
                  <a:pt x="618256" y="408776"/>
                  <a:pt x="675329" y="376692"/>
                  <a:pt x="537056" y="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9" name="8 Forma libre"/>
          <p:cNvSpPr/>
          <p:nvPr/>
        </p:nvSpPr>
        <p:spPr bwMode="auto">
          <a:xfrm rot="13437095" flipH="1">
            <a:off x="3095419" y="2444162"/>
            <a:ext cx="1329833" cy="1787701"/>
          </a:xfrm>
          <a:custGeom>
            <a:avLst/>
            <a:gdLst/>
            <a:ahLst/>
            <a:cxnLst/>
            <a:rect l="l" t="t" r="r" b="b"/>
            <a:pathLst>
              <a:path w="1329833" h="1986333">
                <a:moveTo>
                  <a:pt x="108884" y="928211"/>
                </a:moveTo>
                <a:cubicBezTo>
                  <a:pt x="61119" y="1277499"/>
                  <a:pt x="220904" y="1392734"/>
                  <a:pt x="242677" y="1431102"/>
                </a:cubicBezTo>
                <a:cubicBezTo>
                  <a:pt x="385497" y="1574230"/>
                  <a:pt x="595511" y="1727989"/>
                  <a:pt x="703263" y="1843988"/>
                </a:cubicBezTo>
                <a:cubicBezTo>
                  <a:pt x="753413" y="1888166"/>
                  <a:pt x="794610" y="1946860"/>
                  <a:pt x="805915" y="1986333"/>
                </a:cubicBezTo>
                <a:cubicBezTo>
                  <a:pt x="699801" y="1847102"/>
                  <a:pt x="650963" y="1834547"/>
                  <a:pt x="575047" y="1790387"/>
                </a:cubicBezTo>
                <a:cubicBezTo>
                  <a:pt x="401347" y="1685001"/>
                  <a:pt x="181930" y="1662234"/>
                  <a:pt x="54191" y="1476329"/>
                </a:cubicBezTo>
                <a:cubicBezTo>
                  <a:pt x="39050" y="1431726"/>
                  <a:pt x="-46717" y="1359160"/>
                  <a:pt x="34411" y="1105495"/>
                </a:cubicBezTo>
                <a:cubicBezTo>
                  <a:pt x="53914" y="1055529"/>
                  <a:pt x="68909" y="991195"/>
                  <a:pt x="108884" y="928211"/>
                </a:cubicBezTo>
                <a:close/>
                <a:moveTo>
                  <a:pt x="553982" y="534836"/>
                </a:moveTo>
                <a:cubicBezTo>
                  <a:pt x="422762" y="787178"/>
                  <a:pt x="385017" y="930467"/>
                  <a:pt x="360254" y="1063370"/>
                </a:cubicBezTo>
                <a:cubicBezTo>
                  <a:pt x="349652" y="1195238"/>
                  <a:pt x="352897" y="1274312"/>
                  <a:pt x="473851" y="1575819"/>
                </a:cubicBezTo>
                <a:cubicBezTo>
                  <a:pt x="440553" y="1511147"/>
                  <a:pt x="213383" y="1334825"/>
                  <a:pt x="244132" y="1005309"/>
                </a:cubicBezTo>
                <a:cubicBezTo>
                  <a:pt x="249614" y="951479"/>
                  <a:pt x="291447" y="830141"/>
                  <a:pt x="553982" y="534836"/>
                </a:cubicBezTo>
                <a:close/>
                <a:moveTo>
                  <a:pt x="1073197" y="270719"/>
                </a:moveTo>
                <a:cubicBezTo>
                  <a:pt x="1262358" y="473704"/>
                  <a:pt x="1323912" y="559020"/>
                  <a:pt x="1329833" y="673559"/>
                </a:cubicBezTo>
                <a:cubicBezTo>
                  <a:pt x="1326815" y="884496"/>
                  <a:pt x="1246505" y="921059"/>
                  <a:pt x="1154614" y="1032751"/>
                </a:cubicBezTo>
                <a:lnTo>
                  <a:pt x="983690" y="1210168"/>
                </a:lnTo>
                <a:cubicBezTo>
                  <a:pt x="1058702" y="1036515"/>
                  <a:pt x="1191873" y="904993"/>
                  <a:pt x="1208726" y="689208"/>
                </a:cubicBezTo>
                <a:cubicBezTo>
                  <a:pt x="1217905" y="571044"/>
                  <a:pt x="1145058" y="391520"/>
                  <a:pt x="1073197" y="270719"/>
                </a:cubicBezTo>
                <a:close/>
                <a:moveTo>
                  <a:pt x="854256" y="157987"/>
                </a:moveTo>
                <a:cubicBezTo>
                  <a:pt x="967236" y="318304"/>
                  <a:pt x="1027453" y="461432"/>
                  <a:pt x="1050106" y="538200"/>
                </a:cubicBezTo>
                <a:cubicBezTo>
                  <a:pt x="1110866" y="801163"/>
                  <a:pt x="1023399" y="876862"/>
                  <a:pt x="989400" y="969727"/>
                </a:cubicBezTo>
                <a:cubicBezTo>
                  <a:pt x="938938" y="1091892"/>
                  <a:pt x="859971" y="1205184"/>
                  <a:pt x="838015" y="1336221"/>
                </a:cubicBezTo>
                <a:cubicBezTo>
                  <a:pt x="821649" y="1412003"/>
                  <a:pt x="819690" y="1456265"/>
                  <a:pt x="833419" y="1566241"/>
                </a:cubicBezTo>
                <a:cubicBezTo>
                  <a:pt x="811024" y="1550712"/>
                  <a:pt x="733405" y="1386967"/>
                  <a:pt x="852570" y="1085236"/>
                </a:cubicBezTo>
                <a:cubicBezTo>
                  <a:pt x="894464" y="934743"/>
                  <a:pt x="953169" y="861908"/>
                  <a:pt x="972547" y="631842"/>
                </a:cubicBezTo>
                <a:cubicBezTo>
                  <a:pt x="980811" y="446848"/>
                  <a:pt x="933669" y="310313"/>
                  <a:pt x="854256" y="157987"/>
                </a:cubicBezTo>
                <a:close/>
                <a:moveTo>
                  <a:pt x="537056" y="0"/>
                </a:moveTo>
                <a:cubicBezTo>
                  <a:pt x="697142" y="275751"/>
                  <a:pt x="820952" y="511786"/>
                  <a:pt x="843720" y="658967"/>
                </a:cubicBezTo>
                <a:cubicBezTo>
                  <a:pt x="842015" y="1015721"/>
                  <a:pt x="748926" y="1113285"/>
                  <a:pt x="688301" y="1335118"/>
                </a:cubicBezTo>
                <a:cubicBezTo>
                  <a:pt x="604816" y="1604391"/>
                  <a:pt x="723462" y="1644007"/>
                  <a:pt x="768661" y="1764223"/>
                </a:cubicBezTo>
                <a:cubicBezTo>
                  <a:pt x="704071" y="1684901"/>
                  <a:pt x="452770" y="1499143"/>
                  <a:pt x="453021" y="1088255"/>
                </a:cubicBezTo>
                <a:cubicBezTo>
                  <a:pt x="445644" y="963775"/>
                  <a:pt x="568299" y="641075"/>
                  <a:pt x="622716" y="436941"/>
                </a:cubicBezTo>
                <a:cubicBezTo>
                  <a:pt x="618256" y="408776"/>
                  <a:pt x="675329" y="376692"/>
                  <a:pt x="537056" y="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0" name="9 Forma libre"/>
          <p:cNvSpPr/>
          <p:nvPr/>
        </p:nvSpPr>
        <p:spPr bwMode="auto">
          <a:xfrm rot="8162905">
            <a:off x="4742063" y="3903276"/>
            <a:ext cx="1329833" cy="1787701"/>
          </a:xfrm>
          <a:custGeom>
            <a:avLst/>
            <a:gdLst/>
            <a:ahLst/>
            <a:cxnLst/>
            <a:rect l="l" t="t" r="r" b="b"/>
            <a:pathLst>
              <a:path w="1329833" h="1986333">
                <a:moveTo>
                  <a:pt x="108884" y="928211"/>
                </a:moveTo>
                <a:cubicBezTo>
                  <a:pt x="61119" y="1277499"/>
                  <a:pt x="220904" y="1392734"/>
                  <a:pt x="242677" y="1431102"/>
                </a:cubicBezTo>
                <a:cubicBezTo>
                  <a:pt x="385497" y="1574230"/>
                  <a:pt x="595511" y="1727989"/>
                  <a:pt x="703263" y="1843988"/>
                </a:cubicBezTo>
                <a:cubicBezTo>
                  <a:pt x="753413" y="1888166"/>
                  <a:pt x="794610" y="1946860"/>
                  <a:pt x="805915" y="1986333"/>
                </a:cubicBezTo>
                <a:cubicBezTo>
                  <a:pt x="699801" y="1847102"/>
                  <a:pt x="650963" y="1834547"/>
                  <a:pt x="575047" y="1790387"/>
                </a:cubicBezTo>
                <a:cubicBezTo>
                  <a:pt x="401347" y="1685001"/>
                  <a:pt x="181930" y="1662234"/>
                  <a:pt x="54191" y="1476329"/>
                </a:cubicBezTo>
                <a:cubicBezTo>
                  <a:pt x="39050" y="1431726"/>
                  <a:pt x="-46717" y="1359160"/>
                  <a:pt x="34411" y="1105495"/>
                </a:cubicBezTo>
                <a:cubicBezTo>
                  <a:pt x="53914" y="1055529"/>
                  <a:pt x="68909" y="991195"/>
                  <a:pt x="108884" y="928211"/>
                </a:cubicBezTo>
                <a:close/>
                <a:moveTo>
                  <a:pt x="553982" y="534836"/>
                </a:moveTo>
                <a:cubicBezTo>
                  <a:pt x="422762" y="787178"/>
                  <a:pt x="385017" y="930467"/>
                  <a:pt x="360254" y="1063370"/>
                </a:cubicBezTo>
                <a:cubicBezTo>
                  <a:pt x="349652" y="1195238"/>
                  <a:pt x="352897" y="1274312"/>
                  <a:pt x="473851" y="1575819"/>
                </a:cubicBezTo>
                <a:cubicBezTo>
                  <a:pt x="440553" y="1511147"/>
                  <a:pt x="213383" y="1334825"/>
                  <a:pt x="244132" y="1005309"/>
                </a:cubicBezTo>
                <a:cubicBezTo>
                  <a:pt x="249614" y="951479"/>
                  <a:pt x="291447" y="830141"/>
                  <a:pt x="553982" y="534836"/>
                </a:cubicBezTo>
                <a:close/>
                <a:moveTo>
                  <a:pt x="1073197" y="270719"/>
                </a:moveTo>
                <a:cubicBezTo>
                  <a:pt x="1262358" y="473704"/>
                  <a:pt x="1323912" y="559020"/>
                  <a:pt x="1329833" y="673559"/>
                </a:cubicBezTo>
                <a:cubicBezTo>
                  <a:pt x="1326815" y="884496"/>
                  <a:pt x="1246505" y="921059"/>
                  <a:pt x="1154614" y="1032751"/>
                </a:cubicBezTo>
                <a:lnTo>
                  <a:pt x="983690" y="1210168"/>
                </a:lnTo>
                <a:cubicBezTo>
                  <a:pt x="1058702" y="1036515"/>
                  <a:pt x="1191873" y="904993"/>
                  <a:pt x="1208726" y="689208"/>
                </a:cubicBezTo>
                <a:cubicBezTo>
                  <a:pt x="1217905" y="571044"/>
                  <a:pt x="1145058" y="391520"/>
                  <a:pt x="1073197" y="270719"/>
                </a:cubicBezTo>
                <a:close/>
                <a:moveTo>
                  <a:pt x="854256" y="157987"/>
                </a:moveTo>
                <a:cubicBezTo>
                  <a:pt x="967236" y="318304"/>
                  <a:pt x="1027453" y="461432"/>
                  <a:pt x="1050106" y="538200"/>
                </a:cubicBezTo>
                <a:cubicBezTo>
                  <a:pt x="1110866" y="801163"/>
                  <a:pt x="1023399" y="876862"/>
                  <a:pt x="989400" y="969727"/>
                </a:cubicBezTo>
                <a:cubicBezTo>
                  <a:pt x="938938" y="1091892"/>
                  <a:pt x="859971" y="1205184"/>
                  <a:pt x="838015" y="1336221"/>
                </a:cubicBezTo>
                <a:cubicBezTo>
                  <a:pt x="821649" y="1412003"/>
                  <a:pt x="819690" y="1456265"/>
                  <a:pt x="833419" y="1566241"/>
                </a:cubicBezTo>
                <a:cubicBezTo>
                  <a:pt x="811024" y="1550712"/>
                  <a:pt x="733405" y="1386967"/>
                  <a:pt x="852570" y="1085236"/>
                </a:cubicBezTo>
                <a:cubicBezTo>
                  <a:pt x="894464" y="934743"/>
                  <a:pt x="953169" y="861908"/>
                  <a:pt x="972547" y="631842"/>
                </a:cubicBezTo>
                <a:cubicBezTo>
                  <a:pt x="980811" y="446848"/>
                  <a:pt x="933669" y="310313"/>
                  <a:pt x="854256" y="157987"/>
                </a:cubicBezTo>
                <a:close/>
                <a:moveTo>
                  <a:pt x="537056" y="0"/>
                </a:moveTo>
                <a:cubicBezTo>
                  <a:pt x="697142" y="275751"/>
                  <a:pt x="820952" y="511786"/>
                  <a:pt x="843720" y="658967"/>
                </a:cubicBezTo>
                <a:cubicBezTo>
                  <a:pt x="842015" y="1015721"/>
                  <a:pt x="748926" y="1113285"/>
                  <a:pt x="688301" y="1335118"/>
                </a:cubicBezTo>
                <a:cubicBezTo>
                  <a:pt x="604816" y="1604391"/>
                  <a:pt x="723462" y="1644007"/>
                  <a:pt x="768661" y="1764223"/>
                </a:cubicBezTo>
                <a:cubicBezTo>
                  <a:pt x="704071" y="1684901"/>
                  <a:pt x="452770" y="1499143"/>
                  <a:pt x="453021" y="1088255"/>
                </a:cubicBezTo>
                <a:cubicBezTo>
                  <a:pt x="445644" y="963775"/>
                  <a:pt x="568299" y="641075"/>
                  <a:pt x="622716" y="436941"/>
                </a:cubicBezTo>
                <a:cubicBezTo>
                  <a:pt x="618256" y="408776"/>
                  <a:pt x="675329" y="376692"/>
                  <a:pt x="537056" y="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1" name="10 Forma libre"/>
          <p:cNvSpPr/>
          <p:nvPr/>
        </p:nvSpPr>
        <p:spPr bwMode="auto">
          <a:xfrm rot="13437095" flipH="1">
            <a:off x="3085901" y="3903276"/>
            <a:ext cx="1329833" cy="1787701"/>
          </a:xfrm>
          <a:custGeom>
            <a:avLst/>
            <a:gdLst/>
            <a:ahLst/>
            <a:cxnLst/>
            <a:rect l="l" t="t" r="r" b="b"/>
            <a:pathLst>
              <a:path w="1329833" h="1986333">
                <a:moveTo>
                  <a:pt x="108884" y="928211"/>
                </a:moveTo>
                <a:cubicBezTo>
                  <a:pt x="61119" y="1277499"/>
                  <a:pt x="220904" y="1392734"/>
                  <a:pt x="242677" y="1431102"/>
                </a:cubicBezTo>
                <a:cubicBezTo>
                  <a:pt x="385497" y="1574230"/>
                  <a:pt x="595511" y="1727989"/>
                  <a:pt x="703263" y="1843988"/>
                </a:cubicBezTo>
                <a:cubicBezTo>
                  <a:pt x="753413" y="1888166"/>
                  <a:pt x="794610" y="1946860"/>
                  <a:pt x="805915" y="1986333"/>
                </a:cubicBezTo>
                <a:cubicBezTo>
                  <a:pt x="699801" y="1847102"/>
                  <a:pt x="650963" y="1834547"/>
                  <a:pt x="575047" y="1790387"/>
                </a:cubicBezTo>
                <a:cubicBezTo>
                  <a:pt x="401347" y="1685001"/>
                  <a:pt x="181930" y="1662234"/>
                  <a:pt x="54191" y="1476329"/>
                </a:cubicBezTo>
                <a:cubicBezTo>
                  <a:pt x="39050" y="1431726"/>
                  <a:pt x="-46717" y="1359160"/>
                  <a:pt x="34411" y="1105495"/>
                </a:cubicBezTo>
                <a:cubicBezTo>
                  <a:pt x="53914" y="1055529"/>
                  <a:pt x="68909" y="991195"/>
                  <a:pt x="108884" y="928211"/>
                </a:cubicBezTo>
                <a:close/>
                <a:moveTo>
                  <a:pt x="553982" y="534836"/>
                </a:moveTo>
                <a:cubicBezTo>
                  <a:pt x="422762" y="787178"/>
                  <a:pt x="385017" y="930467"/>
                  <a:pt x="360254" y="1063370"/>
                </a:cubicBezTo>
                <a:cubicBezTo>
                  <a:pt x="349652" y="1195238"/>
                  <a:pt x="352897" y="1274312"/>
                  <a:pt x="473851" y="1575819"/>
                </a:cubicBezTo>
                <a:cubicBezTo>
                  <a:pt x="440553" y="1511147"/>
                  <a:pt x="213383" y="1334825"/>
                  <a:pt x="244132" y="1005309"/>
                </a:cubicBezTo>
                <a:cubicBezTo>
                  <a:pt x="249614" y="951479"/>
                  <a:pt x="291447" y="830141"/>
                  <a:pt x="553982" y="534836"/>
                </a:cubicBezTo>
                <a:close/>
                <a:moveTo>
                  <a:pt x="1073197" y="270719"/>
                </a:moveTo>
                <a:cubicBezTo>
                  <a:pt x="1262358" y="473704"/>
                  <a:pt x="1323912" y="559020"/>
                  <a:pt x="1329833" y="673559"/>
                </a:cubicBezTo>
                <a:cubicBezTo>
                  <a:pt x="1326815" y="884496"/>
                  <a:pt x="1246505" y="921059"/>
                  <a:pt x="1154614" y="1032751"/>
                </a:cubicBezTo>
                <a:lnTo>
                  <a:pt x="983690" y="1210168"/>
                </a:lnTo>
                <a:cubicBezTo>
                  <a:pt x="1058702" y="1036515"/>
                  <a:pt x="1191873" y="904993"/>
                  <a:pt x="1208726" y="689208"/>
                </a:cubicBezTo>
                <a:cubicBezTo>
                  <a:pt x="1217905" y="571044"/>
                  <a:pt x="1145058" y="391520"/>
                  <a:pt x="1073197" y="270719"/>
                </a:cubicBezTo>
                <a:close/>
                <a:moveTo>
                  <a:pt x="854256" y="157987"/>
                </a:moveTo>
                <a:cubicBezTo>
                  <a:pt x="967236" y="318304"/>
                  <a:pt x="1027453" y="461432"/>
                  <a:pt x="1050106" y="538200"/>
                </a:cubicBezTo>
                <a:cubicBezTo>
                  <a:pt x="1110866" y="801163"/>
                  <a:pt x="1023399" y="876862"/>
                  <a:pt x="989400" y="969727"/>
                </a:cubicBezTo>
                <a:cubicBezTo>
                  <a:pt x="938938" y="1091892"/>
                  <a:pt x="859971" y="1205184"/>
                  <a:pt x="838015" y="1336221"/>
                </a:cubicBezTo>
                <a:cubicBezTo>
                  <a:pt x="821649" y="1412003"/>
                  <a:pt x="819690" y="1456265"/>
                  <a:pt x="833419" y="1566241"/>
                </a:cubicBezTo>
                <a:cubicBezTo>
                  <a:pt x="811024" y="1550712"/>
                  <a:pt x="733405" y="1386967"/>
                  <a:pt x="852570" y="1085236"/>
                </a:cubicBezTo>
                <a:cubicBezTo>
                  <a:pt x="894464" y="934743"/>
                  <a:pt x="953169" y="861908"/>
                  <a:pt x="972547" y="631842"/>
                </a:cubicBezTo>
                <a:cubicBezTo>
                  <a:pt x="980811" y="446848"/>
                  <a:pt x="933669" y="310313"/>
                  <a:pt x="854256" y="157987"/>
                </a:cubicBezTo>
                <a:close/>
                <a:moveTo>
                  <a:pt x="537056" y="0"/>
                </a:moveTo>
                <a:cubicBezTo>
                  <a:pt x="697142" y="275751"/>
                  <a:pt x="820952" y="511786"/>
                  <a:pt x="843720" y="658967"/>
                </a:cubicBezTo>
                <a:cubicBezTo>
                  <a:pt x="842015" y="1015721"/>
                  <a:pt x="748926" y="1113285"/>
                  <a:pt x="688301" y="1335118"/>
                </a:cubicBezTo>
                <a:cubicBezTo>
                  <a:pt x="604816" y="1604391"/>
                  <a:pt x="723462" y="1644007"/>
                  <a:pt x="768661" y="1764223"/>
                </a:cubicBezTo>
                <a:cubicBezTo>
                  <a:pt x="704071" y="1684901"/>
                  <a:pt x="452770" y="1499143"/>
                  <a:pt x="453021" y="1088255"/>
                </a:cubicBezTo>
                <a:cubicBezTo>
                  <a:pt x="445644" y="963775"/>
                  <a:pt x="568299" y="641075"/>
                  <a:pt x="622716" y="436941"/>
                </a:cubicBezTo>
                <a:cubicBezTo>
                  <a:pt x="618256" y="408776"/>
                  <a:pt x="675329" y="376692"/>
                  <a:pt x="537056" y="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12" name="11 Imagen" descr="Diapositiva42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195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2178835" y="-187780"/>
            <a:ext cx="2197384" cy="2953952"/>
            <a:chOff x="1956616" y="566770"/>
            <a:chExt cx="2197384" cy="3282169"/>
          </a:xfrm>
        </p:grpSpPr>
        <p:sp>
          <p:nvSpPr>
            <p:cNvPr id="5" name="4 Forma libre"/>
            <p:cNvSpPr/>
            <p:nvPr/>
          </p:nvSpPr>
          <p:spPr bwMode="auto">
            <a:xfrm rot="13437095" flipH="1">
              <a:off x="1956616" y="566770"/>
              <a:ext cx="2197384" cy="3282169"/>
            </a:xfrm>
            <a:custGeom>
              <a:avLst/>
              <a:gdLst/>
              <a:ahLst/>
              <a:cxnLst/>
              <a:rect l="l" t="t" r="r" b="b"/>
              <a:pathLst>
                <a:path w="1329833" h="1986333">
                  <a:moveTo>
                    <a:pt x="625071" y="791370"/>
                  </a:moveTo>
                  <a:cubicBezTo>
                    <a:pt x="586440" y="754128"/>
                    <a:pt x="585314" y="692620"/>
                    <a:pt x="622557" y="653988"/>
                  </a:cubicBezTo>
                  <a:cubicBezTo>
                    <a:pt x="659800" y="615357"/>
                    <a:pt x="721308" y="614232"/>
                    <a:pt x="759939" y="651474"/>
                  </a:cubicBezTo>
                  <a:cubicBezTo>
                    <a:pt x="798570" y="688717"/>
                    <a:pt x="799696" y="750225"/>
                    <a:pt x="762453" y="788856"/>
                  </a:cubicBezTo>
                  <a:cubicBezTo>
                    <a:pt x="725210" y="827488"/>
                    <a:pt x="663702" y="828613"/>
                    <a:pt x="625071" y="791370"/>
                  </a:cubicBezTo>
                  <a:close/>
                  <a:moveTo>
                    <a:pt x="983690" y="1210168"/>
                  </a:moveTo>
                  <a:lnTo>
                    <a:pt x="1154614" y="1032751"/>
                  </a:lnTo>
                  <a:cubicBezTo>
                    <a:pt x="1246505" y="921059"/>
                    <a:pt x="1326815" y="884496"/>
                    <a:pt x="1329833" y="673559"/>
                  </a:cubicBezTo>
                  <a:cubicBezTo>
                    <a:pt x="1323912" y="559020"/>
                    <a:pt x="1262358" y="473704"/>
                    <a:pt x="1073197" y="270719"/>
                  </a:cubicBezTo>
                  <a:cubicBezTo>
                    <a:pt x="1145058" y="391520"/>
                    <a:pt x="1217905" y="571044"/>
                    <a:pt x="1208726" y="689208"/>
                  </a:cubicBezTo>
                  <a:cubicBezTo>
                    <a:pt x="1191873" y="904993"/>
                    <a:pt x="1058702" y="1036515"/>
                    <a:pt x="983690" y="1210168"/>
                  </a:cubicBezTo>
                  <a:close/>
                  <a:moveTo>
                    <a:pt x="573948" y="1047317"/>
                  </a:moveTo>
                  <a:cubicBezTo>
                    <a:pt x="535316" y="1010075"/>
                    <a:pt x="534191" y="948567"/>
                    <a:pt x="571434" y="909935"/>
                  </a:cubicBezTo>
                  <a:cubicBezTo>
                    <a:pt x="608676" y="871304"/>
                    <a:pt x="670184" y="870178"/>
                    <a:pt x="708816" y="907421"/>
                  </a:cubicBezTo>
                  <a:cubicBezTo>
                    <a:pt x="747447" y="944664"/>
                    <a:pt x="748572" y="1006172"/>
                    <a:pt x="711330" y="1044803"/>
                  </a:cubicBezTo>
                  <a:cubicBezTo>
                    <a:pt x="674087" y="1083434"/>
                    <a:pt x="612579" y="1084560"/>
                    <a:pt x="573948" y="1047317"/>
                  </a:cubicBezTo>
                  <a:close/>
                  <a:moveTo>
                    <a:pt x="833419" y="1566241"/>
                  </a:moveTo>
                  <a:cubicBezTo>
                    <a:pt x="819690" y="1456265"/>
                    <a:pt x="821649" y="1412003"/>
                    <a:pt x="838015" y="1336221"/>
                  </a:cubicBezTo>
                  <a:cubicBezTo>
                    <a:pt x="859971" y="1205184"/>
                    <a:pt x="938938" y="1091892"/>
                    <a:pt x="989400" y="969727"/>
                  </a:cubicBezTo>
                  <a:cubicBezTo>
                    <a:pt x="1023399" y="876862"/>
                    <a:pt x="1110866" y="801163"/>
                    <a:pt x="1050106" y="538200"/>
                  </a:cubicBezTo>
                  <a:cubicBezTo>
                    <a:pt x="1027453" y="461432"/>
                    <a:pt x="967236" y="318304"/>
                    <a:pt x="854256" y="157987"/>
                  </a:cubicBezTo>
                  <a:cubicBezTo>
                    <a:pt x="933669" y="310313"/>
                    <a:pt x="980811" y="446848"/>
                    <a:pt x="972547" y="631842"/>
                  </a:cubicBezTo>
                  <a:cubicBezTo>
                    <a:pt x="953169" y="861908"/>
                    <a:pt x="894464" y="934743"/>
                    <a:pt x="852570" y="1085236"/>
                  </a:cubicBezTo>
                  <a:cubicBezTo>
                    <a:pt x="733405" y="1386967"/>
                    <a:pt x="811024" y="1550712"/>
                    <a:pt x="833419" y="1566241"/>
                  </a:cubicBezTo>
                  <a:close/>
                  <a:moveTo>
                    <a:pt x="523016" y="1288357"/>
                  </a:moveTo>
                  <a:cubicBezTo>
                    <a:pt x="484385" y="1251115"/>
                    <a:pt x="483259" y="1189607"/>
                    <a:pt x="520502" y="1150975"/>
                  </a:cubicBezTo>
                  <a:cubicBezTo>
                    <a:pt x="557745" y="1112344"/>
                    <a:pt x="619253" y="1111218"/>
                    <a:pt x="657884" y="1148461"/>
                  </a:cubicBezTo>
                  <a:cubicBezTo>
                    <a:pt x="696515" y="1185704"/>
                    <a:pt x="697641" y="1247212"/>
                    <a:pt x="660398" y="1285843"/>
                  </a:cubicBezTo>
                  <a:cubicBezTo>
                    <a:pt x="623156" y="1324474"/>
                    <a:pt x="561648" y="1325600"/>
                    <a:pt x="523016" y="1288357"/>
                  </a:cubicBezTo>
                  <a:close/>
                  <a:moveTo>
                    <a:pt x="768661" y="1764223"/>
                  </a:moveTo>
                  <a:cubicBezTo>
                    <a:pt x="723462" y="1644007"/>
                    <a:pt x="604816" y="1604391"/>
                    <a:pt x="688301" y="1335118"/>
                  </a:cubicBezTo>
                  <a:cubicBezTo>
                    <a:pt x="748926" y="1113285"/>
                    <a:pt x="842015" y="1015721"/>
                    <a:pt x="843720" y="658967"/>
                  </a:cubicBezTo>
                  <a:cubicBezTo>
                    <a:pt x="820952" y="511786"/>
                    <a:pt x="697142" y="275751"/>
                    <a:pt x="537056" y="0"/>
                  </a:cubicBezTo>
                  <a:cubicBezTo>
                    <a:pt x="675329" y="376692"/>
                    <a:pt x="618256" y="408776"/>
                    <a:pt x="622716" y="436941"/>
                  </a:cubicBezTo>
                  <a:cubicBezTo>
                    <a:pt x="568299" y="641075"/>
                    <a:pt x="445644" y="963775"/>
                    <a:pt x="453021" y="1088255"/>
                  </a:cubicBezTo>
                  <a:cubicBezTo>
                    <a:pt x="452770" y="1499143"/>
                    <a:pt x="704071" y="1684901"/>
                    <a:pt x="768661" y="1764223"/>
                  </a:cubicBezTo>
                  <a:close/>
                  <a:moveTo>
                    <a:pt x="473851" y="1575819"/>
                  </a:moveTo>
                  <a:cubicBezTo>
                    <a:pt x="352897" y="1274312"/>
                    <a:pt x="349652" y="1195238"/>
                    <a:pt x="360254" y="1063370"/>
                  </a:cubicBezTo>
                  <a:cubicBezTo>
                    <a:pt x="385017" y="930467"/>
                    <a:pt x="422762" y="787178"/>
                    <a:pt x="553982" y="534836"/>
                  </a:cubicBezTo>
                  <a:cubicBezTo>
                    <a:pt x="291447" y="830141"/>
                    <a:pt x="249614" y="951479"/>
                    <a:pt x="244132" y="1005309"/>
                  </a:cubicBezTo>
                  <a:cubicBezTo>
                    <a:pt x="213383" y="1334825"/>
                    <a:pt x="440553" y="1511147"/>
                    <a:pt x="473851" y="1575819"/>
                  </a:cubicBezTo>
                  <a:close/>
                  <a:moveTo>
                    <a:pt x="106122" y="1538876"/>
                  </a:moveTo>
                  <a:cubicBezTo>
                    <a:pt x="236070" y="1669217"/>
                    <a:pt x="423060" y="1698174"/>
                    <a:pt x="575047" y="1790387"/>
                  </a:cubicBezTo>
                  <a:cubicBezTo>
                    <a:pt x="650963" y="1834547"/>
                    <a:pt x="699801" y="1847102"/>
                    <a:pt x="805915" y="1986333"/>
                  </a:cubicBezTo>
                  <a:cubicBezTo>
                    <a:pt x="794610" y="1946860"/>
                    <a:pt x="753413" y="1888166"/>
                    <a:pt x="703263" y="1843988"/>
                  </a:cubicBezTo>
                  <a:cubicBezTo>
                    <a:pt x="595511" y="1727989"/>
                    <a:pt x="385497" y="1574230"/>
                    <a:pt x="242677" y="1431102"/>
                  </a:cubicBezTo>
                  <a:cubicBezTo>
                    <a:pt x="220904" y="1392734"/>
                    <a:pt x="61119" y="1277499"/>
                    <a:pt x="108884" y="928211"/>
                  </a:cubicBezTo>
                  <a:cubicBezTo>
                    <a:pt x="68909" y="991195"/>
                    <a:pt x="53914" y="1055529"/>
                    <a:pt x="34411" y="1105495"/>
                  </a:cubicBezTo>
                  <a:cubicBezTo>
                    <a:pt x="-46717" y="1359160"/>
                    <a:pt x="39050" y="1431726"/>
                    <a:pt x="54191" y="1476329"/>
                  </a:cubicBezTo>
                  <a:cubicBezTo>
                    <a:pt x="70158" y="1499567"/>
                    <a:pt x="87558" y="1520256"/>
                    <a:pt x="106122" y="1538876"/>
                  </a:cubicBezTo>
                  <a:close/>
                </a:path>
              </a:pathLst>
            </a:custGeom>
            <a:gradFill rotWithShape="1">
              <a:gsLst>
                <a:gs pos="0">
                  <a:srgbClr val="808DA9">
                    <a:shade val="51000"/>
                    <a:satMod val="130000"/>
                  </a:srgbClr>
                </a:gs>
                <a:gs pos="80000">
                  <a:srgbClr val="808DA9">
                    <a:shade val="93000"/>
                    <a:satMod val="130000"/>
                  </a:srgbClr>
                </a:gs>
                <a:gs pos="100000">
                  <a:srgbClr val="808DA9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prstClr val="white"/>
                </a:solidFill>
                <a:latin typeface="Arial"/>
              </a:endParaRPr>
            </a:p>
          </p:txBody>
        </p:sp>
        <p:grpSp>
          <p:nvGrpSpPr>
            <p:cNvPr id="6" name="5 Grupo"/>
            <p:cNvGrpSpPr/>
            <p:nvPr/>
          </p:nvGrpSpPr>
          <p:grpSpPr>
            <a:xfrm>
              <a:off x="2603207" y="1687766"/>
              <a:ext cx="779302" cy="1041046"/>
              <a:chOff x="2603207" y="1687766"/>
              <a:chExt cx="779302" cy="1041046"/>
            </a:xfrm>
          </p:grpSpPr>
          <p:sp>
            <p:nvSpPr>
              <p:cNvPr id="7" name="6 Elipse"/>
              <p:cNvSpPr/>
              <p:nvPr/>
            </p:nvSpPr>
            <p:spPr bwMode="auto">
              <a:xfrm>
                <a:off x="3055308" y="1687766"/>
                <a:ext cx="327201" cy="327201"/>
              </a:xfrm>
              <a:prstGeom prst="ellipse">
                <a:avLst/>
              </a:prstGeom>
              <a:solidFill>
                <a:srgbClr val="C00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glow" dir="t"/>
              </a:scene3d>
              <a:sp3d prstMaterial="flat">
                <a:bevelT w="82550"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8" name="7 Elipse"/>
              <p:cNvSpPr/>
              <p:nvPr/>
            </p:nvSpPr>
            <p:spPr bwMode="auto">
              <a:xfrm>
                <a:off x="2834357" y="2037890"/>
                <a:ext cx="327201" cy="327201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glow" dir="t"/>
              </a:scene3d>
              <a:sp3d prstMaterial="flat">
                <a:bevelT w="82550"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9" name="8 Elipse"/>
              <p:cNvSpPr/>
              <p:nvPr/>
            </p:nvSpPr>
            <p:spPr bwMode="auto">
              <a:xfrm>
                <a:off x="2603207" y="2401611"/>
                <a:ext cx="327201" cy="327201"/>
              </a:xfrm>
              <a:prstGeom prst="ellipse">
                <a:avLst/>
              </a:prstGeom>
              <a:solidFill>
                <a:srgbClr val="0070C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glow" dir="t"/>
              </a:scene3d>
              <a:sp3d prstMaterial="flat">
                <a:bevelT w="82550"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</p:grpSp>
      <p:grpSp>
        <p:nvGrpSpPr>
          <p:cNvPr id="10" name="9 Grupo"/>
          <p:cNvGrpSpPr/>
          <p:nvPr/>
        </p:nvGrpSpPr>
        <p:grpSpPr>
          <a:xfrm flipH="1">
            <a:off x="4966282" y="-187780"/>
            <a:ext cx="2197384" cy="2953952"/>
            <a:chOff x="1956616" y="566770"/>
            <a:chExt cx="2197384" cy="3282169"/>
          </a:xfrm>
        </p:grpSpPr>
        <p:sp>
          <p:nvSpPr>
            <p:cNvPr id="11" name="10 Forma libre"/>
            <p:cNvSpPr/>
            <p:nvPr/>
          </p:nvSpPr>
          <p:spPr bwMode="auto">
            <a:xfrm rot="13437095" flipH="1">
              <a:off x="1956616" y="566770"/>
              <a:ext cx="2197384" cy="3282169"/>
            </a:xfrm>
            <a:custGeom>
              <a:avLst/>
              <a:gdLst/>
              <a:ahLst/>
              <a:cxnLst/>
              <a:rect l="l" t="t" r="r" b="b"/>
              <a:pathLst>
                <a:path w="1329833" h="1986333">
                  <a:moveTo>
                    <a:pt x="625071" y="791370"/>
                  </a:moveTo>
                  <a:cubicBezTo>
                    <a:pt x="586440" y="754128"/>
                    <a:pt x="585314" y="692620"/>
                    <a:pt x="622557" y="653988"/>
                  </a:cubicBezTo>
                  <a:cubicBezTo>
                    <a:pt x="659800" y="615357"/>
                    <a:pt x="721308" y="614232"/>
                    <a:pt x="759939" y="651474"/>
                  </a:cubicBezTo>
                  <a:cubicBezTo>
                    <a:pt x="798570" y="688717"/>
                    <a:pt x="799696" y="750225"/>
                    <a:pt x="762453" y="788856"/>
                  </a:cubicBezTo>
                  <a:cubicBezTo>
                    <a:pt x="725210" y="827488"/>
                    <a:pt x="663702" y="828613"/>
                    <a:pt x="625071" y="791370"/>
                  </a:cubicBezTo>
                  <a:close/>
                  <a:moveTo>
                    <a:pt x="983690" y="1210168"/>
                  </a:moveTo>
                  <a:lnTo>
                    <a:pt x="1154614" y="1032751"/>
                  </a:lnTo>
                  <a:cubicBezTo>
                    <a:pt x="1246505" y="921059"/>
                    <a:pt x="1326815" y="884496"/>
                    <a:pt x="1329833" y="673559"/>
                  </a:cubicBezTo>
                  <a:cubicBezTo>
                    <a:pt x="1323912" y="559020"/>
                    <a:pt x="1262358" y="473704"/>
                    <a:pt x="1073197" y="270719"/>
                  </a:cubicBezTo>
                  <a:cubicBezTo>
                    <a:pt x="1145058" y="391520"/>
                    <a:pt x="1217905" y="571044"/>
                    <a:pt x="1208726" y="689208"/>
                  </a:cubicBezTo>
                  <a:cubicBezTo>
                    <a:pt x="1191873" y="904993"/>
                    <a:pt x="1058702" y="1036515"/>
                    <a:pt x="983690" y="1210168"/>
                  </a:cubicBezTo>
                  <a:close/>
                  <a:moveTo>
                    <a:pt x="573948" y="1047317"/>
                  </a:moveTo>
                  <a:cubicBezTo>
                    <a:pt x="535316" y="1010075"/>
                    <a:pt x="534191" y="948567"/>
                    <a:pt x="571434" y="909935"/>
                  </a:cubicBezTo>
                  <a:cubicBezTo>
                    <a:pt x="608676" y="871304"/>
                    <a:pt x="670184" y="870178"/>
                    <a:pt x="708816" y="907421"/>
                  </a:cubicBezTo>
                  <a:cubicBezTo>
                    <a:pt x="747447" y="944664"/>
                    <a:pt x="748572" y="1006172"/>
                    <a:pt x="711330" y="1044803"/>
                  </a:cubicBezTo>
                  <a:cubicBezTo>
                    <a:pt x="674087" y="1083434"/>
                    <a:pt x="612579" y="1084560"/>
                    <a:pt x="573948" y="1047317"/>
                  </a:cubicBezTo>
                  <a:close/>
                  <a:moveTo>
                    <a:pt x="833419" y="1566241"/>
                  </a:moveTo>
                  <a:cubicBezTo>
                    <a:pt x="819690" y="1456265"/>
                    <a:pt x="821649" y="1412003"/>
                    <a:pt x="838015" y="1336221"/>
                  </a:cubicBezTo>
                  <a:cubicBezTo>
                    <a:pt x="859971" y="1205184"/>
                    <a:pt x="938938" y="1091892"/>
                    <a:pt x="989400" y="969727"/>
                  </a:cubicBezTo>
                  <a:cubicBezTo>
                    <a:pt x="1023399" y="876862"/>
                    <a:pt x="1110866" y="801163"/>
                    <a:pt x="1050106" y="538200"/>
                  </a:cubicBezTo>
                  <a:cubicBezTo>
                    <a:pt x="1027453" y="461432"/>
                    <a:pt x="967236" y="318304"/>
                    <a:pt x="854256" y="157987"/>
                  </a:cubicBezTo>
                  <a:cubicBezTo>
                    <a:pt x="933669" y="310313"/>
                    <a:pt x="980811" y="446848"/>
                    <a:pt x="972547" y="631842"/>
                  </a:cubicBezTo>
                  <a:cubicBezTo>
                    <a:pt x="953169" y="861908"/>
                    <a:pt x="894464" y="934743"/>
                    <a:pt x="852570" y="1085236"/>
                  </a:cubicBezTo>
                  <a:cubicBezTo>
                    <a:pt x="733405" y="1386967"/>
                    <a:pt x="811024" y="1550712"/>
                    <a:pt x="833419" y="1566241"/>
                  </a:cubicBezTo>
                  <a:close/>
                  <a:moveTo>
                    <a:pt x="523016" y="1288357"/>
                  </a:moveTo>
                  <a:cubicBezTo>
                    <a:pt x="484385" y="1251115"/>
                    <a:pt x="483259" y="1189607"/>
                    <a:pt x="520502" y="1150975"/>
                  </a:cubicBezTo>
                  <a:cubicBezTo>
                    <a:pt x="557745" y="1112344"/>
                    <a:pt x="619253" y="1111218"/>
                    <a:pt x="657884" y="1148461"/>
                  </a:cubicBezTo>
                  <a:cubicBezTo>
                    <a:pt x="696515" y="1185704"/>
                    <a:pt x="697641" y="1247212"/>
                    <a:pt x="660398" y="1285843"/>
                  </a:cubicBezTo>
                  <a:cubicBezTo>
                    <a:pt x="623156" y="1324474"/>
                    <a:pt x="561648" y="1325600"/>
                    <a:pt x="523016" y="1288357"/>
                  </a:cubicBezTo>
                  <a:close/>
                  <a:moveTo>
                    <a:pt x="768661" y="1764223"/>
                  </a:moveTo>
                  <a:cubicBezTo>
                    <a:pt x="723462" y="1644007"/>
                    <a:pt x="604816" y="1604391"/>
                    <a:pt x="688301" y="1335118"/>
                  </a:cubicBezTo>
                  <a:cubicBezTo>
                    <a:pt x="748926" y="1113285"/>
                    <a:pt x="842015" y="1015721"/>
                    <a:pt x="843720" y="658967"/>
                  </a:cubicBezTo>
                  <a:cubicBezTo>
                    <a:pt x="820952" y="511786"/>
                    <a:pt x="697142" y="275751"/>
                    <a:pt x="537056" y="0"/>
                  </a:cubicBezTo>
                  <a:cubicBezTo>
                    <a:pt x="675329" y="376692"/>
                    <a:pt x="618256" y="408776"/>
                    <a:pt x="622716" y="436941"/>
                  </a:cubicBezTo>
                  <a:cubicBezTo>
                    <a:pt x="568299" y="641075"/>
                    <a:pt x="445644" y="963775"/>
                    <a:pt x="453021" y="1088255"/>
                  </a:cubicBezTo>
                  <a:cubicBezTo>
                    <a:pt x="452770" y="1499143"/>
                    <a:pt x="704071" y="1684901"/>
                    <a:pt x="768661" y="1764223"/>
                  </a:cubicBezTo>
                  <a:close/>
                  <a:moveTo>
                    <a:pt x="473851" y="1575819"/>
                  </a:moveTo>
                  <a:cubicBezTo>
                    <a:pt x="352897" y="1274312"/>
                    <a:pt x="349652" y="1195238"/>
                    <a:pt x="360254" y="1063370"/>
                  </a:cubicBezTo>
                  <a:cubicBezTo>
                    <a:pt x="385017" y="930467"/>
                    <a:pt x="422762" y="787178"/>
                    <a:pt x="553982" y="534836"/>
                  </a:cubicBezTo>
                  <a:cubicBezTo>
                    <a:pt x="291447" y="830141"/>
                    <a:pt x="249614" y="951479"/>
                    <a:pt x="244132" y="1005309"/>
                  </a:cubicBezTo>
                  <a:cubicBezTo>
                    <a:pt x="213383" y="1334825"/>
                    <a:pt x="440553" y="1511147"/>
                    <a:pt x="473851" y="1575819"/>
                  </a:cubicBezTo>
                  <a:close/>
                  <a:moveTo>
                    <a:pt x="106122" y="1538876"/>
                  </a:moveTo>
                  <a:cubicBezTo>
                    <a:pt x="236070" y="1669217"/>
                    <a:pt x="423060" y="1698174"/>
                    <a:pt x="575047" y="1790387"/>
                  </a:cubicBezTo>
                  <a:cubicBezTo>
                    <a:pt x="650963" y="1834547"/>
                    <a:pt x="699801" y="1847102"/>
                    <a:pt x="805915" y="1986333"/>
                  </a:cubicBezTo>
                  <a:cubicBezTo>
                    <a:pt x="794610" y="1946860"/>
                    <a:pt x="753413" y="1888166"/>
                    <a:pt x="703263" y="1843988"/>
                  </a:cubicBezTo>
                  <a:cubicBezTo>
                    <a:pt x="595511" y="1727989"/>
                    <a:pt x="385497" y="1574230"/>
                    <a:pt x="242677" y="1431102"/>
                  </a:cubicBezTo>
                  <a:cubicBezTo>
                    <a:pt x="220904" y="1392734"/>
                    <a:pt x="61119" y="1277499"/>
                    <a:pt x="108884" y="928211"/>
                  </a:cubicBezTo>
                  <a:cubicBezTo>
                    <a:pt x="68909" y="991195"/>
                    <a:pt x="53914" y="1055529"/>
                    <a:pt x="34411" y="1105495"/>
                  </a:cubicBezTo>
                  <a:cubicBezTo>
                    <a:pt x="-46717" y="1359160"/>
                    <a:pt x="39050" y="1431726"/>
                    <a:pt x="54191" y="1476329"/>
                  </a:cubicBezTo>
                  <a:cubicBezTo>
                    <a:pt x="70158" y="1499567"/>
                    <a:pt x="87558" y="1520256"/>
                    <a:pt x="106122" y="1538876"/>
                  </a:cubicBezTo>
                  <a:close/>
                </a:path>
              </a:pathLst>
            </a:custGeom>
            <a:gradFill rotWithShape="1">
              <a:gsLst>
                <a:gs pos="0">
                  <a:srgbClr val="808DA9">
                    <a:shade val="51000"/>
                    <a:satMod val="130000"/>
                  </a:srgbClr>
                </a:gs>
                <a:gs pos="80000">
                  <a:srgbClr val="808DA9">
                    <a:shade val="93000"/>
                    <a:satMod val="130000"/>
                  </a:srgbClr>
                </a:gs>
                <a:gs pos="100000">
                  <a:srgbClr val="808DA9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prstClr val="white"/>
                </a:solidFill>
                <a:latin typeface="Arial"/>
              </a:endParaRPr>
            </a:p>
          </p:txBody>
        </p:sp>
        <p:grpSp>
          <p:nvGrpSpPr>
            <p:cNvPr id="12" name="11 Grupo"/>
            <p:cNvGrpSpPr/>
            <p:nvPr/>
          </p:nvGrpSpPr>
          <p:grpSpPr>
            <a:xfrm>
              <a:off x="2603207" y="1687766"/>
              <a:ext cx="779302" cy="1041046"/>
              <a:chOff x="2603207" y="1687766"/>
              <a:chExt cx="779302" cy="1041046"/>
            </a:xfrm>
          </p:grpSpPr>
          <p:sp>
            <p:nvSpPr>
              <p:cNvPr id="13" name="12 Elipse"/>
              <p:cNvSpPr/>
              <p:nvPr/>
            </p:nvSpPr>
            <p:spPr bwMode="auto">
              <a:xfrm>
                <a:off x="3055308" y="1687766"/>
                <a:ext cx="327201" cy="327201"/>
              </a:xfrm>
              <a:prstGeom prst="ellipse">
                <a:avLst/>
              </a:prstGeom>
              <a:solidFill>
                <a:srgbClr val="C00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glow" dir="t"/>
              </a:scene3d>
              <a:sp3d prstMaterial="flat">
                <a:bevelT w="82550"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4" name="13 Elipse"/>
              <p:cNvSpPr/>
              <p:nvPr/>
            </p:nvSpPr>
            <p:spPr bwMode="auto">
              <a:xfrm>
                <a:off x="2834357" y="2037890"/>
                <a:ext cx="327201" cy="327201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glow" dir="t"/>
              </a:scene3d>
              <a:sp3d prstMaterial="flat">
                <a:bevelT w="82550"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15" name="14 Elipse"/>
              <p:cNvSpPr/>
              <p:nvPr/>
            </p:nvSpPr>
            <p:spPr bwMode="auto">
              <a:xfrm>
                <a:off x="2603207" y="2401611"/>
                <a:ext cx="327201" cy="327201"/>
              </a:xfrm>
              <a:prstGeom prst="ellipse">
                <a:avLst/>
              </a:prstGeom>
              <a:solidFill>
                <a:srgbClr val="0070C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glow" dir="t"/>
              </a:scene3d>
              <a:sp3d prstMaterial="flat">
                <a:bevelT w="82550"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</p:grpSp>
      <p:grpSp>
        <p:nvGrpSpPr>
          <p:cNvPr id="16" name="15 Grupo"/>
          <p:cNvGrpSpPr/>
          <p:nvPr/>
        </p:nvGrpSpPr>
        <p:grpSpPr>
          <a:xfrm flipV="1">
            <a:off x="2178835" y="2334889"/>
            <a:ext cx="2197384" cy="2953952"/>
            <a:chOff x="1956616" y="566770"/>
            <a:chExt cx="2197384" cy="3282169"/>
          </a:xfrm>
        </p:grpSpPr>
        <p:sp>
          <p:nvSpPr>
            <p:cNvPr id="17" name="16 Forma libre"/>
            <p:cNvSpPr/>
            <p:nvPr/>
          </p:nvSpPr>
          <p:spPr bwMode="auto">
            <a:xfrm rot="13437095" flipH="1">
              <a:off x="1956616" y="566770"/>
              <a:ext cx="2197384" cy="3282169"/>
            </a:xfrm>
            <a:custGeom>
              <a:avLst/>
              <a:gdLst/>
              <a:ahLst/>
              <a:cxnLst/>
              <a:rect l="l" t="t" r="r" b="b"/>
              <a:pathLst>
                <a:path w="1329833" h="1986333">
                  <a:moveTo>
                    <a:pt x="625071" y="791370"/>
                  </a:moveTo>
                  <a:cubicBezTo>
                    <a:pt x="586440" y="754128"/>
                    <a:pt x="585314" y="692620"/>
                    <a:pt x="622557" y="653988"/>
                  </a:cubicBezTo>
                  <a:cubicBezTo>
                    <a:pt x="659800" y="615357"/>
                    <a:pt x="721308" y="614232"/>
                    <a:pt x="759939" y="651474"/>
                  </a:cubicBezTo>
                  <a:cubicBezTo>
                    <a:pt x="798570" y="688717"/>
                    <a:pt x="799696" y="750225"/>
                    <a:pt x="762453" y="788856"/>
                  </a:cubicBezTo>
                  <a:cubicBezTo>
                    <a:pt x="725210" y="827488"/>
                    <a:pt x="663702" y="828613"/>
                    <a:pt x="625071" y="791370"/>
                  </a:cubicBezTo>
                  <a:close/>
                  <a:moveTo>
                    <a:pt x="983690" y="1210168"/>
                  </a:moveTo>
                  <a:lnTo>
                    <a:pt x="1154614" y="1032751"/>
                  </a:lnTo>
                  <a:cubicBezTo>
                    <a:pt x="1246505" y="921059"/>
                    <a:pt x="1326815" y="884496"/>
                    <a:pt x="1329833" y="673559"/>
                  </a:cubicBezTo>
                  <a:cubicBezTo>
                    <a:pt x="1323912" y="559020"/>
                    <a:pt x="1262358" y="473704"/>
                    <a:pt x="1073197" y="270719"/>
                  </a:cubicBezTo>
                  <a:cubicBezTo>
                    <a:pt x="1145058" y="391520"/>
                    <a:pt x="1217905" y="571044"/>
                    <a:pt x="1208726" y="689208"/>
                  </a:cubicBezTo>
                  <a:cubicBezTo>
                    <a:pt x="1191873" y="904993"/>
                    <a:pt x="1058702" y="1036515"/>
                    <a:pt x="983690" y="1210168"/>
                  </a:cubicBezTo>
                  <a:close/>
                  <a:moveTo>
                    <a:pt x="573948" y="1047317"/>
                  </a:moveTo>
                  <a:cubicBezTo>
                    <a:pt x="535316" y="1010075"/>
                    <a:pt x="534191" y="948567"/>
                    <a:pt x="571434" y="909935"/>
                  </a:cubicBezTo>
                  <a:cubicBezTo>
                    <a:pt x="608676" y="871304"/>
                    <a:pt x="670184" y="870178"/>
                    <a:pt x="708816" y="907421"/>
                  </a:cubicBezTo>
                  <a:cubicBezTo>
                    <a:pt x="747447" y="944664"/>
                    <a:pt x="748572" y="1006172"/>
                    <a:pt x="711330" y="1044803"/>
                  </a:cubicBezTo>
                  <a:cubicBezTo>
                    <a:pt x="674087" y="1083434"/>
                    <a:pt x="612579" y="1084560"/>
                    <a:pt x="573948" y="1047317"/>
                  </a:cubicBezTo>
                  <a:close/>
                  <a:moveTo>
                    <a:pt x="833419" y="1566241"/>
                  </a:moveTo>
                  <a:cubicBezTo>
                    <a:pt x="819690" y="1456265"/>
                    <a:pt x="821649" y="1412003"/>
                    <a:pt x="838015" y="1336221"/>
                  </a:cubicBezTo>
                  <a:cubicBezTo>
                    <a:pt x="859971" y="1205184"/>
                    <a:pt x="938938" y="1091892"/>
                    <a:pt x="989400" y="969727"/>
                  </a:cubicBezTo>
                  <a:cubicBezTo>
                    <a:pt x="1023399" y="876862"/>
                    <a:pt x="1110866" y="801163"/>
                    <a:pt x="1050106" y="538200"/>
                  </a:cubicBezTo>
                  <a:cubicBezTo>
                    <a:pt x="1027453" y="461432"/>
                    <a:pt x="967236" y="318304"/>
                    <a:pt x="854256" y="157987"/>
                  </a:cubicBezTo>
                  <a:cubicBezTo>
                    <a:pt x="933669" y="310313"/>
                    <a:pt x="980811" y="446848"/>
                    <a:pt x="972547" y="631842"/>
                  </a:cubicBezTo>
                  <a:cubicBezTo>
                    <a:pt x="953169" y="861908"/>
                    <a:pt x="894464" y="934743"/>
                    <a:pt x="852570" y="1085236"/>
                  </a:cubicBezTo>
                  <a:cubicBezTo>
                    <a:pt x="733405" y="1386967"/>
                    <a:pt x="811024" y="1550712"/>
                    <a:pt x="833419" y="1566241"/>
                  </a:cubicBezTo>
                  <a:close/>
                  <a:moveTo>
                    <a:pt x="523016" y="1288357"/>
                  </a:moveTo>
                  <a:cubicBezTo>
                    <a:pt x="484385" y="1251115"/>
                    <a:pt x="483259" y="1189607"/>
                    <a:pt x="520502" y="1150975"/>
                  </a:cubicBezTo>
                  <a:cubicBezTo>
                    <a:pt x="557745" y="1112344"/>
                    <a:pt x="619253" y="1111218"/>
                    <a:pt x="657884" y="1148461"/>
                  </a:cubicBezTo>
                  <a:cubicBezTo>
                    <a:pt x="696515" y="1185704"/>
                    <a:pt x="697641" y="1247212"/>
                    <a:pt x="660398" y="1285843"/>
                  </a:cubicBezTo>
                  <a:cubicBezTo>
                    <a:pt x="623156" y="1324474"/>
                    <a:pt x="561648" y="1325600"/>
                    <a:pt x="523016" y="1288357"/>
                  </a:cubicBezTo>
                  <a:close/>
                  <a:moveTo>
                    <a:pt x="768661" y="1764223"/>
                  </a:moveTo>
                  <a:cubicBezTo>
                    <a:pt x="723462" y="1644007"/>
                    <a:pt x="604816" y="1604391"/>
                    <a:pt x="688301" y="1335118"/>
                  </a:cubicBezTo>
                  <a:cubicBezTo>
                    <a:pt x="748926" y="1113285"/>
                    <a:pt x="842015" y="1015721"/>
                    <a:pt x="843720" y="658967"/>
                  </a:cubicBezTo>
                  <a:cubicBezTo>
                    <a:pt x="820952" y="511786"/>
                    <a:pt x="697142" y="275751"/>
                    <a:pt x="537056" y="0"/>
                  </a:cubicBezTo>
                  <a:cubicBezTo>
                    <a:pt x="675329" y="376692"/>
                    <a:pt x="618256" y="408776"/>
                    <a:pt x="622716" y="436941"/>
                  </a:cubicBezTo>
                  <a:cubicBezTo>
                    <a:pt x="568299" y="641075"/>
                    <a:pt x="445644" y="963775"/>
                    <a:pt x="453021" y="1088255"/>
                  </a:cubicBezTo>
                  <a:cubicBezTo>
                    <a:pt x="452770" y="1499143"/>
                    <a:pt x="704071" y="1684901"/>
                    <a:pt x="768661" y="1764223"/>
                  </a:cubicBezTo>
                  <a:close/>
                  <a:moveTo>
                    <a:pt x="473851" y="1575819"/>
                  </a:moveTo>
                  <a:cubicBezTo>
                    <a:pt x="352897" y="1274312"/>
                    <a:pt x="349652" y="1195238"/>
                    <a:pt x="360254" y="1063370"/>
                  </a:cubicBezTo>
                  <a:cubicBezTo>
                    <a:pt x="385017" y="930467"/>
                    <a:pt x="422762" y="787178"/>
                    <a:pt x="553982" y="534836"/>
                  </a:cubicBezTo>
                  <a:cubicBezTo>
                    <a:pt x="291447" y="830141"/>
                    <a:pt x="249614" y="951479"/>
                    <a:pt x="244132" y="1005309"/>
                  </a:cubicBezTo>
                  <a:cubicBezTo>
                    <a:pt x="213383" y="1334825"/>
                    <a:pt x="440553" y="1511147"/>
                    <a:pt x="473851" y="1575819"/>
                  </a:cubicBezTo>
                  <a:close/>
                  <a:moveTo>
                    <a:pt x="106122" y="1538876"/>
                  </a:moveTo>
                  <a:cubicBezTo>
                    <a:pt x="236070" y="1669217"/>
                    <a:pt x="423060" y="1698174"/>
                    <a:pt x="575047" y="1790387"/>
                  </a:cubicBezTo>
                  <a:cubicBezTo>
                    <a:pt x="650963" y="1834547"/>
                    <a:pt x="699801" y="1847102"/>
                    <a:pt x="805915" y="1986333"/>
                  </a:cubicBezTo>
                  <a:cubicBezTo>
                    <a:pt x="794610" y="1946860"/>
                    <a:pt x="753413" y="1888166"/>
                    <a:pt x="703263" y="1843988"/>
                  </a:cubicBezTo>
                  <a:cubicBezTo>
                    <a:pt x="595511" y="1727989"/>
                    <a:pt x="385497" y="1574230"/>
                    <a:pt x="242677" y="1431102"/>
                  </a:cubicBezTo>
                  <a:cubicBezTo>
                    <a:pt x="220904" y="1392734"/>
                    <a:pt x="61119" y="1277499"/>
                    <a:pt x="108884" y="928211"/>
                  </a:cubicBezTo>
                  <a:cubicBezTo>
                    <a:pt x="68909" y="991195"/>
                    <a:pt x="53914" y="1055529"/>
                    <a:pt x="34411" y="1105495"/>
                  </a:cubicBezTo>
                  <a:cubicBezTo>
                    <a:pt x="-46717" y="1359160"/>
                    <a:pt x="39050" y="1431726"/>
                    <a:pt x="54191" y="1476329"/>
                  </a:cubicBezTo>
                  <a:cubicBezTo>
                    <a:pt x="70158" y="1499567"/>
                    <a:pt x="87558" y="1520256"/>
                    <a:pt x="106122" y="1538876"/>
                  </a:cubicBezTo>
                  <a:close/>
                </a:path>
              </a:pathLst>
            </a:custGeom>
            <a:gradFill rotWithShape="1">
              <a:gsLst>
                <a:gs pos="0">
                  <a:srgbClr val="808DA9">
                    <a:shade val="51000"/>
                    <a:satMod val="130000"/>
                  </a:srgbClr>
                </a:gs>
                <a:gs pos="80000">
                  <a:srgbClr val="808DA9">
                    <a:shade val="93000"/>
                    <a:satMod val="130000"/>
                  </a:srgbClr>
                </a:gs>
                <a:gs pos="100000">
                  <a:srgbClr val="808DA9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prstClr val="white"/>
                </a:solidFill>
                <a:latin typeface="Arial"/>
              </a:endParaRPr>
            </a:p>
          </p:txBody>
        </p:sp>
        <p:grpSp>
          <p:nvGrpSpPr>
            <p:cNvPr id="18" name="17 Grupo"/>
            <p:cNvGrpSpPr/>
            <p:nvPr/>
          </p:nvGrpSpPr>
          <p:grpSpPr>
            <a:xfrm>
              <a:off x="2603207" y="1687766"/>
              <a:ext cx="779302" cy="1041046"/>
              <a:chOff x="2603207" y="1687766"/>
              <a:chExt cx="779302" cy="1041046"/>
            </a:xfrm>
          </p:grpSpPr>
          <p:sp>
            <p:nvSpPr>
              <p:cNvPr id="19" name="18 Elipse"/>
              <p:cNvSpPr/>
              <p:nvPr/>
            </p:nvSpPr>
            <p:spPr bwMode="auto">
              <a:xfrm>
                <a:off x="3055308" y="1687766"/>
                <a:ext cx="327201" cy="327201"/>
              </a:xfrm>
              <a:prstGeom prst="ellipse">
                <a:avLst/>
              </a:prstGeom>
              <a:solidFill>
                <a:srgbClr val="C00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glow" dir="t"/>
              </a:scene3d>
              <a:sp3d prstMaterial="flat">
                <a:bevelT w="82550"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0" name="19 Elipse"/>
              <p:cNvSpPr/>
              <p:nvPr/>
            </p:nvSpPr>
            <p:spPr bwMode="auto">
              <a:xfrm>
                <a:off x="2834357" y="2037890"/>
                <a:ext cx="327201" cy="327201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glow" dir="t"/>
              </a:scene3d>
              <a:sp3d prstMaterial="flat">
                <a:bevelT w="82550"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1" name="20 Elipse"/>
              <p:cNvSpPr/>
              <p:nvPr/>
            </p:nvSpPr>
            <p:spPr bwMode="auto">
              <a:xfrm>
                <a:off x="2603207" y="2401611"/>
                <a:ext cx="327201" cy="327201"/>
              </a:xfrm>
              <a:prstGeom prst="ellipse">
                <a:avLst/>
              </a:prstGeom>
              <a:solidFill>
                <a:srgbClr val="0070C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glow" dir="t"/>
              </a:scene3d>
              <a:sp3d prstMaterial="flat">
                <a:bevelT w="82550"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</p:grpSp>
      <p:grpSp>
        <p:nvGrpSpPr>
          <p:cNvPr id="22" name="21 Grupo"/>
          <p:cNvGrpSpPr/>
          <p:nvPr/>
        </p:nvGrpSpPr>
        <p:grpSpPr>
          <a:xfrm flipH="1" flipV="1">
            <a:off x="4966282" y="2334883"/>
            <a:ext cx="2197384" cy="2953952"/>
            <a:chOff x="1956616" y="566770"/>
            <a:chExt cx="2197384" cy="3282169"/>
          </a:xfrm>
        </p:grpSpPr>
        <p:sp>
          <p:nvSpPr>
            <p:cNvPr id="23" name="22 Forma libre"/>
            <p:cNvSpPr/>
            <p:nvPr/>
          </p:nvSpPr>
          <p:spPr bwMode="auto">
            <a:xfrm rot="13437095" flipH="1">
              <a:off x="1956616" y="566770"/>
              <a:ext cx="2197384" cy="3282169"/>
            </a:xfrm>
            <a:custGeom>
              <a:avLst/>
              <a:gdLst/>
              <a:ahLst/>
              <a:cxnLst/>
              <a:rect l="l" t="t" r="r" b="b"/>
              <a:pathLst>
                <a:path w="1329833" h="1986333">
                  <a:moveTo>
                    <a:pt x="625071" y="791370"/>
                  </a:moveTo>
                  <a:cubicBezTo>
                    <a:pt x="586440" y="754128"/>
                    <a:pt x="585314" y="692620"/>
                    <a:pt x="622557" y="653988"/>
                  </a:cubicBezTo>
                  <a:cubicBezTo>
                    <a:pt x="659800" y="615357"/>
                    <a:pt x="721308" y="614232"/>
                    <a:pt x="759939" y="651474"/>
                  </a:cubicBezTo>
                  <a:cubicBezTo>
                    <a:pt x="798570" y="688717"/>
                    <a:pt x="799696" y="750225"/>
                    <a:pt x="762453" y="788856"/>
                  </a:cubicBezTo>
                  <a:cubicBezTo>
                    <a:pt x="725210" y="827488"/>
                    <a:pt x="663702" y="828613"/>
                    <a:pt x="625071" y="791370"/>
                  </a:cubicBezTo>
                  <a:close/>
                  <a:moveTo>
                    <a:pt x="983690" y="1210168"/>
                  </a:moveTo>
                  <a:lnTo>
                    <a:pt x="1154614" y="1032751"/>
                  </a:lnTo>
                  <a:cubicBezTo>
                    <a:pt x="1246505" y="921059"/>
                    <a:pt x="1326815" y="884496"/>
                    <a:pt x="1329833" y="673559"/>
                  </a:cubicBezTo>
                  <a:cubicBezTo>
                    <a:pt x="1323912" y="559020"/>
                    <a:pt x="1262358" y="473704"/>
                    <a:pt x="1073197" y="270719"/>
                  </a:cubicBezTo>
                  <a:cubicBezTo>
                    <a:pt x="1145058" y="391520"/>
                    <a:pt x="1217905" y="571044"/>
                    <a:pt x="1208726" y="689208"/>
                  </a:cubicBezTo>
                  <a:cubicBezTo>
                    <a:pt x="1191873" y="904993"/>
                    <a:pt x="1058702" y="1036515"/>
                    <a:pt x="983690" y="1210168"/>
                  </a:cubicBezTo>
                  <a:close/>
                  <a:moveTo>
                    <a:pt x="573948" y="1047317"/>
                  </a:moveTo>
                  <a:cubicBezTo>
                    <a:pt x="535316" y="1010075"/>
                    <a:pt x="534191" y="948567"/>
                    <a:pt x="571434" y="909935"/>
                  </a:cubicBezTo>
                  <a:cubicBezTo>
                    <a:pt x="608676" y="871304"/>
                    <a:pt x="670184" y="870178"/>
                    <a:pt x="708816" y="907421"/>
                  </a:cubicBezTo>
                  <a:cubicBezTo>
                    <a:pt x="747447" y="944664"/>
                    <a:pt x="748572" y="1006172"/>
                    <a:pt x="711330" y="1044803"/>
                  </a:cubicBezTo>
                  <a:cubicBezTo>
                    <a:pt x="674087" y="1083434"/>
                    <a:pt x="612579" y="1084560"/>
                    <a:pt x="573948" y="1047317"/>
                  </a:cubicBezTo>
                  <a:close/>
                  <a:moveTo>
                    <a:pt x="833419" y="1566241"/>
                  </a:moveTo>
                  <a:cubicBezTo>
                    <a:pt x="819690" y="1456265"/>
                    <a:pt x="821649" y="1412003"/>
                    <a:pt x="838015" y="1336221"/>
                  </a:cubicBezTo>
                  <a:cubicBezTo>
                    <a:pt x="859971" y="1205184"/>
                    <a:pt x="938938" y="1091892"/>
                    <a:pt x="989400" y="969727"/>
                  </a:cubicBezTo>
                  <a:cubicBezTo>
                    <a:pt x="1023399" y="876862"/>
                    <a:pt x="1110866" y="801163"/>
                    <a:pt x="1050106" y="538200"/>
                  </a:cubicBezTo>
                  <a:cubicBezTo>
                    <a:pt x="1027453" y="461432"/>
                    <a:pt x="967236" y="318304"/>
                    <a:pt x="854256" y="157987"/>
                  </a:cubicBezTo>
                  <a:cubicBezTo>
                    <a:pt x="933669" y="310313"/>
                    <a:pt x="980811" y="446848"/>
                    <a:pt x="972547" y="631842"/>
                  </a:cubicBezTo>
                  <a:cubicBezTo>
                    <a:pt x="953169" y="861908"/>
                    <a:pt x="894464" y="934743"/>
                    <a:pt x="852570" y="1085236"/>
                  </a:cubicBezTo>
                  <a:cubicBezTo>
                    <a:pt x="733405" y="1386967"/>
                    <a:pt x="811024" y="1550712"/>
                    <a:pt x="833419" y="1566241"/>
                  </a:cubicBezTo>
                  <a:close/>
                  <a:moveTo>
                    <a:pt x="523016" y="1288357"/>
                  </a:moveTo>
                  <a:cubicBezTo>
                    <a:pt x="484385" y="1251115"/>
                    <a:pt x="483259" y="1189607"/>
                    <a:pt x="520502" y="1150975"/>
                  </a:cubicBezTo>
                  <a:cubicBezTo>
                    <a:pt x="557745" y="1112344"/>
                    <a:pt x="619253" y="1111218"/>
                    <a:pt x="657884" y="1148461"/>
                  </a:cubicBezTo>
                  <a:cubicBezTo>
                    <a:pt x="696515" y="1185704"/>
                    <a:pt x="697641" y="1247212"/>
                    <a:pt x="660398" y="1285843"/>
                  </a:cubicBezTo>
                  <a:cubicBezTo>
                    <a:pt x="623156" y="1324474"/>
                    <a:pt x="561648" y="1325600"/>
                    <a:pt x="523016" y="1288357"/>
                  </a:cubicBezTo>
                  <a:close/>
                  <a:moveTo>
                    <a:pt x="768661" y="1764223"/>
                  </a:moveTo>
                  <a:cubicBezTo>
                    <a:pt x="723462" y="1644007"/>
                    <a:pt x="604816" y="1604391"/>
                    <a:pt x="688301" y="1335118"/>
                  </a:cubicBezTo>
                  <a:cubicBezTo>
                    <a:pt x="748926" y="1113285"/>
                    <a:pt x="842015" y="1015721"/>
                    <a:pt x="843720" y="658967"/>
                  </a:cubicBezTo>
                  <a:cubicBezTo>
                    <a:pt x="820952" y="511786"/>
                    <a:pt x="697142" y="275751"/>
                    <a:pt x="537056" y="0"/>
                  </a:cubicBezTo>
                  <a:cubicBezTo>
                    <a:pt x="675329" y="376692"/>
                    <a:pt x="618256" y="408776"/>
                    <a:pt x="622716" y="436941"/>
                  </a:cubicBezTo>
                  <a:cubicBezTo>
                    <a:pt x="568299" y="641075"/>
                    <a:pt x="445644" y="963775"/>
                    <a:pt x="453021" y="1088255"/>
                  </a:cubicBezTo>
                  <a:cubicBezTo>
                    <a:pt x="452770" y="1499143"/>
                    <a:pt x="704071" y="1684901"/>
                    <a:pt x="768661" y="1764223"/>
                  </a:cubicBezTo>
                  <a:close/>
                  <a:moveTo>
                    <a:pt x="473851" y="1575819"/>
                  </a:moveTo>
                  <a:cubicBezTo>
                    <a:pt x="352897" y="1274312"/>
                    <a:pt x="349652" y="1195238"/>
                    <a:pt x="360254" y="1063370"/>
                  </a:cubicBezTo>
                  <a:cubicBezTo>
                    <a:pt x="385017" y="930467"/>
                    <a:pt x="422762" y="787178"/>
                    <a:pt x="553982" y="534836"/>
                  </a:cubicBezTo>
                  <a:cubicBezTo>
                    <a:pt x="291447" y="830141"/>
                    <a:pt x="249614" y="951479"/>
                    <a:pt x="244132" y="1005309"/>
                  </a:cubicBezTo>
                  <a:cubicBezTo>
                    <a:pt x="213383" y="1334825"/>
                    <a:pt x="440553" y="1511147"/>
                    <a:pt x="473851" y="1575819"/>
                  </a:cubicBezTo>
                  <a:close/>
                  <a:moveTo>
                    <a:pt x="106122" y="1538876"/>
                  </a:moveTo>
                  <a:cubicBezTo>
                    <a:pt x="236070" y="1669217"/>
                    <a:pt x="423060" y="1698174"/>
                    <a:pt x="575047" y="1790387"/>
                  </a:cubicBezTo>
                  <a:cubicBezTo>
                    <a:pt x="650963" y="1834547"/>
                    <a:pt x="699801" y="1847102"/>
                    <a:pt x="805915" y="1986333"/>
                  </a:cubicBezTo>
                  <a:cubicBezTo>
                    <a:pt x="794610" y="1946860"/>
                    <a:pt x="753413" y="1888166"/>
                    <a:pt x="703263" y="1843988"/>
                  </a:cubicBezTo>
                  <a:cubicBezTo>
                    <a:pt x="595511" y="1727989"/>
                    <a:pt x="385497" y="1574230"/>
                    <a:pt x="242677" y="1431102"/>
                  </a:cubicBezTo>
                  <a:cubicBezTo>
                    <a:pt x="220904" y="1392734"/>
                    <a:pt x="61119" y="1277499"/>
                    <a:pt x="108884" y="928211"/>
                  </a:cubicBezTo>
                  <a:cubicBezTo>
                    <a:pt x="68909" y="991195"/>
                    <a:pt x="53914" y="1055529"/>
                    <a:pt x="34411" y="1105495"/>
                  </a:cubicBezTo>
                  <a:cubicBezTo>
                    <a:pt x="-46717" y="1359160"/>
                    <a:pt x="39050" y="1431726"/>
                    <a:pt x="54191" y="1476329"/>
                  </a:cubicBezTo>
                  <a:cubicBezTo>
                    <a:pt x="70158" y="1499567"/>
                    <a:pt x="87558" y="1520256"/>
                    <a:pt x="106122" y="1538876"/>
                  </a:cubicBezTo>
                  <a:close/>
                </a:path>
              </a:pathLst>
            </a:custGeom>
            <a:gradFill rotWithShape="1">
              <a:gsLst>
                <a:gs pos="0">
                  <a:srgbClr val="808DA9">
                    <a:shade val="51000"/>
                    <a:satMod val="130000"/>
                  </a:srgbClr>
                </a:gs>
                <a:gs pos="80000">
                  <a:srgbClr val="808DA9">
                    <a:shade val="93000"/>
                    <a:satMod val="130000"/>
                  </a:srgbClr>
                </a:gs>
                <a:gs pos="100000">
                  <a:srgbClr val="808DA9">
                    <a:shade val="94000"/>
                    <a:satMod val="135000"/>
                  </a:srgbClr>
                </a:gs>
              </a:gsLst>
              <a:lin ang="16200000" scaled="0"/>
            </a:gradFill>
            <a:ln>
              <a:noFill/>
              <a:headEnd type="none" w="med" len="med"/>
              <a:tailEnd type="none" w="med" len="me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s-ES_tradnl" kern="0">
                <a:solidFill>
                  <a:prstClr val="white"/>
                </a:solidFill>
                <a:latin typeface="Arial"/>
              </a:endParaRPr>
            </a:p>
          </p:txBody>
        </p:sp>
        <p:grpSp>
          <p:nvGrpSpPr>
            <p:cNvPr id="24" name="23 Grupo"/>
            <p:cNvGrpSpPr/>
            <p:nvPr/>
          </p:nvGrpSpPr>
          <p:grpSpPr>
            <a:xfrm>
              <a:off x="2603207" y="1687766"/>
              <a:ext cx="779302" cy="1041046"/>
              <a:chOff x="2603207" y="1687766"/>
              <a:chExt cx="779302" cy="1041046"/>
            </a:xfrm>
          </p:grpSpPr>
          <p:sp>
            <p:nvSpPr>
              <p:cNvPr id="25" name="24 Elipse"/>
              <p:cNvSpPr/>
              <p:nvPr/>
            </p:nvSpPr>
            <p:spPr bwMode="auto">
              <a:xfrm>
                <a:off x="3055308" y="1687766"/>
                <a:ext cx="327201" cy="327201"/>
              </a:xfrm>
              <a:prstGeom prst="ellipse">
                <a:avLst/>
              </a:prstGeom>
              <a:solidFill>
                <a:srgbClr val="C0000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glow" dir="t"/>
              </a:scene3d>
              <a:sp3d prstMaterial="flat">
                <a:bevelT w="82550"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6" name="25 Elipse"/>
              <p:cNvSpPr/>
              <p:nvPr/>
            </p:nvSpPr>
            <p:spPr bwMode="auto">
              <a:xfrm>
                <a:off x="2834357" y="2037890"/>
                <a:ext cx="327201" cy="327201"/>
              </a:xfrm>
              <a:prstGeom prst="ellipse">
                <a:avLst/>
              </a:prstGeom>
              <a:solidFill>
                <a:srgbClr val="00B05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glow" dir="t"/>
              </a:scene3d>
              <a:sp3d prstMaterial="flat">
                <a:bevelT w="82550"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  <p:sp>
            <p:nvSpPr>
              <p:cNvPr id="27" name="26 Elipse"/>
              <p:cNvSpPr/>
              <p:nvPr/>
            </p:nvSpPr>
            <p:spPr bwMode="auto">
              <a:xfrm>
                <a:off x="2603207" y="2401611"/>
                <a:ext cx="327201" cy="327201"/>
              </a:xfrm>
              <a:prstGeom prst="ellipse">
                <a:avLst/>
              </a:prstGeom>
              <a:solidFill>
                <a:srgbClr val="0070C0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  <a:scene3d>
                <a:camera prst="orthographicFront"/>
                <a:lightRig rig="glow" dir="t"/>
              </a:scene3d>
              <a:sp3d prstMaterial="flat">
                <a:bevelT w="82550"/>
              </a:sp3d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s-ES_tradnl" kern="0">
                  <a:solidFill>
                    <a:prstClr val="white"/>
                  </a:solidFill>
                  <a:latin typeface="Arial"/>
                </a:endParaRPr>
              </a:p>
            </p:txBody>
          </p:sp>
        </p:grpSp>
      </p:grpSp>
      <p:pic>
        <p:nvPicPr>
          <p:cNvPr id="28" name="27 Imagen" descr="Diapositiva4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28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6652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 bwMode="auto">
          <a:xfrm rot="18095004" flipH="1" flipV="1">
            <a:off x="6154152" y="727210"/>
            <a:ext cx="3573410" cy="562526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5" name="4 Forma libre"/>
          <p:cNvSpPr/>
          <p:nvPr/>
        </p:nvSpPr>
        <p:spPr bwMode="auto">
          <a:xfrm rot="3660109" flipH="1">
            <a:off x="-577095" y="678916"/>
            <a:ext cx="3573410" cy="562526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6" name="5 Forma libre"/>
          <p:cNvSpPr/>
          <p:nvPr/>
        </p:nvSpPr>
        <p:spPr bwMode="auto">
          <a:xfrm rot="3504996" flipV="1">
            <a:off x="6010061" y="3839272"/>
            <a:ext cx="3573410" cy="562526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7" name="6 Forma libre"/>
          <p:cNvSpPr/>
          <p:nvPr/>
        </p:nvSpPr>
        <p:spPr bwMode="auto">
          <a:xfrm rot="17939891">
            <a:off x="-721178" y="3790978"/>
            <a:ext cx="3573410" cy="562526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8" name="7 Forma libre"/>
          <p:cNvSpPr/>
          <p:nvPr/>
        </p:nvSpPr>
        <p:spPr bwMode="auto">
          <a:xfrm rot="3660109" flipH="1">
            <a:off x="948031" y="1027536"/>
            <a:ext cx="2939982" cy="462812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9" name="8 Forma libre"/>
          <p:cNvSpPr/>
          <p:nvPr/>
        </p:nvSpPr>
        <p:spPr bwMode="auto">
          <a:xfrm rot="17939891" flipH="1" flipV="1">
            <a:off x="5415572" y="847825"/>
            <a:ext cx="2939982" cy="462812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0" name="9 Forma libre"/>
          <p:cNvSpPr/>
          <p:nvPr/>
        </p:nvSpPr>
        <p:spPr bwMode="auto">
          <a:xfrm rot="17939891" flipH="1" flipV="1">
            <a:off x="688691" y="3800872"/>
            <a:ext cx="2939982" cy="462812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1" name="10 Forma libre"/>
          <p:cNvSpPr/>
          <p:nvPr/>
        </p:nvSpPr>
        <p:spPr bwMode="auto">
          <a:xfrm rot="3660109" flipH="1">
            <a:off x="5156067" y="3621162"/>
            <a:ext cx="2939982" cy="462812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2" name="11 Forma libre"/>
          <p:cNvSpPr/>
          <p:nvPr/>
        </p:nvSpPr>
        <p:spPr bwMode="auto">
          <a:xfrm rot="3660109" flipH="1">
            <a:off x="2311661" y="1254510"/>
            <a:ext cx="2201111" cy="346499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3" name="12 Forma libre"/>
          <p:cNvSpPr/>
          <p:nvPr/>
        </p:nvSpPr>
        <p:spPr bwMode="auto">
          <a:xfrm rot="17939891">
            <a:off x="4743419" y="1158048"/>
            <a:ext cx="2201111" cy="346499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4" name="13 Forma libre"/>
          <p:cNvSpPr/>
          <p:nvPr/>
        </p:nvSpPr>
        <p:spPr bwMode="auto">
          <a:xfrm rot="17939891" flipH="1" flipV="1">
            <a:off x="2335735" y="3507741"/>
            <a:ext cx="2201111" cy="346499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  <a:latin typeface="Arial"/>
            </a:endParaRPr>
          </a:p>
        </p:txBody>
      </p:sp>
      <p:sp>
        <p:nvSpPr>
          <p:cNvPr id="15" name="14 Forma libre"/>
          <p:cNvSpPr/>
          <p:nvPr/>
        </p:nvSpPr>
        <p:spPr bwMode="auto">
          <a:xfrm rot="3660109" flipV="1">
            <a:off x="4713802" y="3503313"/>
            <a:ext cx="2201111" cy="346499"/>
          </a:xfrm>
          <a:custGeom>
            <a:avLst/>
            <a:gdLst/>
            <a:ahLst/>
            <a:cxnLst/>
            <a:rect l="l" t="t" r="r" b="b"/>
            <a:pathLst>
              <a:path w="3594410" h="1070991">
                <a:moveTo>
                  <a:pt x="1654057" y="724382"/>
                </a:moveTo>
                <a:cubicBezTo>
                  <a:pt x="1691481" y="729202"/>
                  <a:pt x="1732291" y="762927"/>
                  <a:pt x="1756507" y="813430"/>
                </a:cubicBezTo>
                <a:cubicBezTo>
                  <a:pt x="1788796" y="880766"/>
                  <a:pt x="1779358" y="952430"/>
                  <a:pt x="1735428" y="973495"/>
                </a:cubicBezTo>
                <a:cubicBezTo>
                  <a:pt x="1691497" y="994560"/>
                  <a:pt x="1629710" y="957050"/>
                  <a:pt x="1597421" y="889713"/>
                </a:cubicBezTo>
                <a:cubicBezTo>
                  <a:pt x="1565132" y="822376"/>
                  <a:pt x="1574570" y="750713"/>
                  <a:pt x="1618500" y="729648"/>
                </a:cubicBezTo>
                <a:cubicBezTo>
                  <a:pt x="1629483" y="724381"/>
                  <a:pt x="1641582" y="722776"/>
                  <a:pt x="1654057" y="724382"/>
                </a:cubicBezTo>
                <a:close/>
                <a:moveTo>
                  <a:pt x="1918375" y="64701"/>
                </a:moveTo>
                <a:cubicBezTo>
                  <a:pt x="1955799" y="69521"/>
                  <a:pt x="1996609" y="103246"/>
                  <a:pt x="2020825" y="153749"/>
                </a:cubicBezTo>
                <a:cubicBezTo>
                  <a:pt x="2053114" y="221085"/>
                  <a:pt x="2043676" y="292749"/>
                  <a:pt x="1999746" y="313814"/>
                </a:cubicBezTo>
                <a:cubicBezTo>
                  <a:pt x="1955815" y="334879"/>
                  <a:pt x="1894028" y="297369"/>
                  <a:pt x="1861739" y="230032"/>
                </a:cubicBezTo>
                <a:cubicBezTo>
                  <a:pt x="1829450" y="162695"/>
                  <a:pt x="1838888" y="91032"/>
                  <a:pt x="1882818" y="69967"/>
                </a:cubicBezTo>
                <a:cubicBezTo>
                  <a:pt x="1893801" y="64700"/>
                  <a:pt x="1905900" y="63095"/>
                  <a:pt x="1918375" y="64701"/>
                </a:cubicBezTo>
                <a:close/>
                <a:moveTo>
                  <a:pt x="2178170" y="530"/>
                </a:moveTo>
                <a:cubicBezTo>
                  <a:pt x="2325630" y="6072"/>
                  <a:pt x="2583986" y="58440"/>
                  <a:pt x="3070303" y="315537"/>
                </a:cubicBezTo>
                <a:cubicBezTo>
                  <a:pt x="2649642" y="177479"/>
                  <a:pt x="2397357" y="147514"/>
                  <a:pt x="2224844" y="155751"/>
                </a:cubicBezTo>
                <a:lnTo>
                  <a:pt x="2266002" y="301386"/>
                </a:lnTo>
                <a:cubicBezTo>
                  <a:pt x="3297209" y="360709"/>
                  <a:pt x="3323530" y="647755"/>
                  <a:pt x="3471747" y="698396"/>
                </a:cubicBezTo>
                <a:cubicBezTo>
                  <a:pt x="2927511" y="421122"/>
                  <a:pt x="2446845" y="445810"/>
                  <a:pt x="2311935" y="463920"/>
                </a:cubicBezTo>
                <a:cubicBezTo>
                  <a:pt x="2311963" y="464020"/>
                  <a:pt x="2311992" y="464120"/>
                  <a:pt x="2312020" y="464220"/>
                </a:cubicBezTo>
                <a:cubicBezTo>
                  <a:pt x="2035660" y="522438"/>
                  <a:pt x="1945134" y="559214"/>
                  <a:pt x="1917454" y="579207"/>
                </a:cubicBezTo>
                <a:lnTo>
                  <a:pt x="1974996" y="732654"/>
                </a:lnTo>
                <a:cubicBezTo>
                  <a:pt x="2101985" y="701386"/>
                  <a:pt x="2983257" y="456698"/>
                  <a:pt x="3594410" y="984612"/>
                </a:cubicBezTo>
                <a:cubicBezTo>
                  <a:pt x="2431007" y="601246"/>
                  <a:pt x="2138742" y="940285"/>
                  <a:pt x="2053940" y="943170"/>
                </a:cubicBezTo>
                <a:lnTo>
                  <a:pt x="2055541" y="947439"/>
                </a:lnTo>
                <a:lnTo>
                  <a:pt x="1858537" y="1014346"/>
                </a:lnTo>
                <a:lnTo>
                  <a:pt x="1739413" y="662309"/>
                </a:lnTo>
                <a:cubicBezTo>
                  <a:pt x="1673045" y="679710"/>
                  <a:pt x="1594960" y="697940"/>
                  <a:pt x="1508908" y="711997"/>
                </a:cubicBezTo>
                <a:lnTo>
                  <a:pt x="1602059" y="1018064"/>
                </a:lnTo>
                <a:cubicBezTo>
                  <a:pt x="1446794" y="1028209"/>
                  <a:pt x="986728" y="1224091"/>
                  <a:pt x="650488" y="791323"/>
                </a:cubicBezTo>
                <a:cubicBezTo>
                  <a:pt x="1002622" y="941340"/>
                  <a:pt x="1214081" y="948726"/>
                  <a:pt x="1369731" y="919045"/>
                </a:cubicBezTo>
                <a:lnTo>
                  <a:pt x="1367883" y="910269"/>
                </a:lnTo>
                <a:lnTo>
                  <a:pt x="1342114" y="736330"/>
                </a:lnTo>
                <a:cubicBezTo>
                  <a:pt x="975452" y="780149"/>
                  <a:pt x="528537" y="746450"/>
                  <a:pt x="241610" y="423332"/>
                </a:cubicBezTo>
                <a:cubicBezTo>
                  <a:pt x="456847" y="571686"/>
                  <a:pt x="1069504" y="805972"/>
                  <a:pt x="1678412" y="482034"/>
                </a:cubicBezTo>
                <a:lnTo>
                  <a:pt x="1623567" y="319956"/>
                </a:lnTo>
                <a:cubicBezTo>
                  <a:pt x="1133672" y="472014"/>
                  <a:pt x="644433" y="545969"/>
                  <a:pt x="0" y="66493"/>
                </a:cubicBezTo>
                <a:cubicBezTo>
                  <a:pt x="644294" y="392357"/>
                  <a:pt x="1240264" y="335362"/>
                  <a:pt x="1754459" y="40474"/>
                </a:cubicBezTo>
                <a:lnTo>
                  <a:pt x="1810215" y="259781"/>
                </a:lnTo>
                <a:lnTo>
                  <a:pt x="1844144" y="383712"/>
                </a:lnTo>
                <a:cubicBezTo>
                  <a:pt x="1930268" y="366137"/>
                  <a:pt x="2014011" y="336717"/>
                  <a:pt x="2103863" y="337840"/>
                </a:cubicBezTo>
                <a:lnTo>
                  <a:pt x="2058381" y="134922"/>
                </a:lnTo>
                <a:lnTo>
                  <a:pt x="2007221" y="7020"/>
                </a:lnTo>
                <a:cubicBezTo>
                  <a:pt x="2041139" y="10737"/>
                  <a:pt x="2089694" y="-2795"/>
                  <a:pt x="2178170" y="530"/>
                </a:cubicBezTo>
                <a:close/>
              </a:path>
            </a:pathLst>
          </a:custGeom>
          <a:gradFill rotWithShape="1">
            <a:gsLst>
              <a:gs pos="0">
                <a:srgbClr val="808DA9">
                  <a:shade val="51000"/>
                  <a:satMod val="130000"/>
                </a:srgbClr>
              </a:gs>
              <a:gs pos="80000">
                <a:srgbClr val="808DA9">
                  <a:shade val="93000"/>
                  <a:satMod val="130000"/>
                </a:srgbClr>
              </a:gs>
              <a:gs pos="100000">
                <a:srgbClr val="808DA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s-ES_tradnl" kern="0">
              <a:solidFill>
                <a:srgbClr val="FFFFFF"/>
              </a:solidFill>
              <a:latin typeface="Arial"/>
            </a:endParaRPr>
          </a:p>
        </p:txBody>
      </p:sp>
      <p:pic>
        <p:nvPicPr>
          <p:cNvPr id="17" name="16 Imagen" descr="Diapositiva4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026"/>
            <a:ext cx="9144000" cy="5233554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15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015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4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4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4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4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7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7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/>
          <p:nvPr/>
        </p:nvSpPr>
        <p:spPr>
          <a:xfrm rot="20863592">
            <a:off x="2472465" y="246858"/>
            <a:ext cx="1809525" cy="2518220"/>
          </a:xfrm>
          <a:custGeom>
            <a:avLst/>
            <a:gdLst/>
            <a:ahLst/>
            <a:cxnLst/>
            <a:rect l="l" t="t" r="r" b="b"/>
            <a:pathLst>
              <a:path w="1809525" h="2798022">
                <a:moveTo>
                  <a:pt x="1313882" y="1896001"/>
                </a:moveTo>
                <a:lnTo>
                  <a:pt x="1307756" y="1905065"/>
                </a:lnTo>
                <a:lnTo>
                  <a:pt x="1278050" y="1902173"/>
                </a:lnTo>
                <a:close/>
                <a:moveTo>
                  <a:pt x="1266468" y="840875"/>
                </a:moveTo>
                <a:cubicBezTo>
                  <a:pt x="1294400" y="843744"/>
                  <a:pt x="1330978" y="850993"/>
                  <a:pt x="1357926" y="856806"/>
                </a:cubicBezTo>
                <a:cubicBezTo>
                  <a:pt x="1411823" y="868433"/>
                  <a:pt x="1496356" y="893011"/>
                  <a:pt x="1550256" y="920988"/>
                </a:cubicBezTo>
                <a:cubicBezTo>
                  <a:pt x="1604155" y="948963"/>
                  <a:pt x="1638391" y="978214"/>
                  <a:pt x="1681321" y="1024662"/>
                </a:cubicBezTo>
                <a:cubicBezTo>
                  <a:pt x="1724250" y="1071109"/>
                  <a:pt x="1801966" y="1190325"/>
                  <a:pt x="1807835" y="1199669"/>
                </a:cubicBezTo>
                <a:cubicBezTo>
                  <a:pt x="1802064" y="1192104"/>
                  <a:pt x="1744606" y="1109224"/>
                  <a:pt x="1716535" y="1080725"/>
                </a:cubicBezTo>
                <a:cubicBezTo>
                  <a:pt x="1685690" y="1049412"/>
                  <a:pt x="1657448" y="1032308"/>
                  <a:pt x="1622762" y="1011784"/>
                </a:cubicBezTo>
                <a:cubicBezTo>
                  <a:pt x="1588075" y="991261"/>
                  <a:pt x="1556749" y="973059"/>
                  <a:pt x="1508413" y="957586"/>
                </a:cubicBezTo>
                <a:cubicBezTo>
                  <a:pt x="1460075" y="942114"/>
                  <a:pt x="1365214" y="925304"/>
                  <a:pt x="1332736" y="918951"/>
                </a:cubicBezTo>
                <a:lnTo>
                  <a:pt x="1316443" y="915047"/>
                </a:lnTo>
                <a:cubicBezTo>
                  <a:pt x="1307158" y="912125"/>
                  <a:pt x="1315719" y="912510"/>
                  <a:pt x="1313545" y="919476"/>
                </a:cubicBezTo>
                <a:cubicBezTo>
                  <a:pt x="1310647" y="928764"/>
                  <a:pt x="1316211" y="957618"/>
                  <a:pt x="1315348" y="974680"/>
                </a:cubicBezTo>
                <a:cubicBezTo>
                  <a:pt x="1314485" y="991742"/>
                  <a:pt x="1296569" y="1011929"/>
                  <a:pt x="1308363" y="1021850"/>
                </a:cubicBezTo>
                <a:cubicBezTo>
                  <a:pt x="1320158" y="1031769"/>
                  <a:pt x="1347699" y="1023286"/>
                  <a:pt x="1386114" y="1034203"/>
                </a:cubicBezTo>
                <a:cubicBezTo>
                  <a:pt x="1424527" y="1045121"/>
                  <a:pt x="1485446" y="1054241"/>
                  <a:pt x="1538845" y="1087352"/>
                </a:cubicBezTo>
                <a:cubicBezTo>
                  <a:pt x="1592244" y="1120462"/>
                  <a:pt x="1661513" y="1166683"/>
                  <a:pt x="1706510" y="1232870"/>
                </a:cubicBezTo>
                <a:cubicBezTo>
                  <a:pt x="1751505" y="1299057"/>
                  <a:pt x="1802165" y="1462692"/>
                  <a:pt x="1808818" y="1484473"/>
                </a:cubicBezTo>
                <a:cubicBezTo>
                  <a:pt x="1815470" y="1506254"/>
                  <a:pt x="1773732" y="1402504"/>
                  <a:pt x="1746421" y="1363558"/>
                </a:cubicBezTo>
                <a:cubicBezTo>
                  <a:pt x="1719110" y="1324612"/>
                  <a:pt x="1687098" y="1284812"/>
                  <a:pt x="1644951" y="1250802"/>
                </a:cubicBezTo>
                <a:cubicBezTo>
                  <a:pt x="1602804" y="1216792"/>
                  <a:pt x="1552796" y="1181619"/>
                  <a:pt x="1493541" y="1159502"/>
                </a:cubicBezTo>
                <a:cubicBezTo>
                  <a:pt x="1434286" y="1137384"/>
                  <a:pt x="1339589" y="1122981"/>
                  <a:pt x="1289423" y="1118098"/>
                </a:cubicBezTo>
                <a:cubicBezTo>
                  <a:pt x="1239258" y="1113215"/>
                  <a:pt x="1203115" y="1140399"/>
                  <a:pt x="1192544" y="1130199"/>
                </a:cubicBezTo>
                <a:cubicBezTo>
                  <a:pt x="1181975" y="1119999"/>
                  <a:pt x="1216745" y="1082313"/>
                  <a:pt x="1225999" y="1056896"/>
                </a:cubicBezTo>
                <a:cubicBezTo>
                  <a:pt x="1235253" y="1031479"/>
                  <a:pt x="1250074" y="1006206"/>
                  <a:pt x="1250434" y="977929"/>
                </a:cubicBezTo>
                <a:cubicBezTo>
                  <a:pt x="1250795" y="949653"/>
                  <a:pt x="1242147" y="874643"/>
                  <a:pt x="1226881" y="851226"/>
                </a:cubicBezTo>
                <a:cubicBezTo>
                  <a:pt x="1219249" y="839518"/>
                  <a:pt x="1238535" y="838006"/>
                  <a:pt x="1266468" y="840875"/>
                </a:cubicBezTo>
                <a:close/>
                <a:moveTo>
                  <a:pt x="112462" y="413836"/>
                </a:moveTo>
                <a:cubicBezTo>
                  <a:pt x="126709" y="425408"/>
                  <a:pt x="76774" y="669806"/>
                  <a:pt x="88689" y="798739"/>
                </a:cubicBezTo>
                <a:cubicBezTo>
                  <a:pt x="100604" y="927672"/>
                  <a:pt x="135762" y="1069713"/>
                  <a:pt x="183954" y="1187436"/>
                </a:cubicBezTo>
                <a:cubicBezTo>
                  <a:pt x="232147" y="1305159"/>
                  <a:pt x="312667" y="1422102"/>
                  <a:pt x="377844" y="1505075"/>
                </a:cubicBezTo>
                <a:cubicBezTo>
                  <a:pt x="443022" y="1588049"/>
                  <a:pt x="507104" y="1634372"/>
                  <a:pt x="575021" y="1685275"/>
                </a:cubicBezTo>
                <a:cubicBezTo>
                  <a:pt x="642938" y="1736179"/>
                  <a:pt x="740977" y="1787591"/>
                  <a:pt x="785342" y="1810498"/>
                </a:cubicBezTo>
                <a:cubicBezTo>
                  <a:pt x="829706" y="1833404"/>
                  <a:pt x="839018" y="1836459"/>
                  <a:pt x="841208" y="1822714"/>
                </a:cubicBezTo>
                <a:cubicBezTo>
                  <a:pt x="843398" y="1808970"/>
                  <a:pt x="801225" y="1772319"/>
                  <a:pt x="798487" y="1728033"/>
                </a:cubicBezTo>
                <a:cubicBezTo>
                  <a:pt x="795749" y="1683747"/>
                  <a:pt x="795749" y="1610955"/>
                  <a:pt x="824777" y="1556997"/>
                </a:cubicBezTo>
                <a:cubicBezTo>
                  <a:pt x="853806" y="1503039"/>
                  <a:pt x="917887" y="1438392"/>
                  <a:pt x="972659" y="1404286"/>
                </a:cubicBezTo>
                <a:cubicBezTo>
                  <a:pt x="1027431" y="1370180"/>
                  <a:pt x="1093704" y="1351856"/>
                  <a:pt x="1153404" y="1352365"/>
                </a:cubicBezTo>
                <a:cubicBezTo>
                  <a:pt x="1213104" y="1352874"/>
                  <a:pt x="1284307" y="1376290"/>
                  <a:pt x="1330862" y="1407340"/>
                </a:cubicBezTo>
                <a:cubicBezTo>
                  <a:pt x="1377417" y="1438391"/>
                  <a:pt x="1414114" y="1498458"/>
                  <a:pt x="1432737" y="1538672"/>
                </a:cubicBezTo>
                <a:cubicBezTo>
                  <a:pt x="1451360" y="1578886"/>
                  <a:pt x="1451359" y="1608410"/>
                  <a:pt x="1442596" y="1648624"/>
                </a:cubicBezTo>
                <a:cubicBezTo>
                  <a:pt x="1433833" y="1688838"/>
                  <a:pt x="1409186" y="1748905"/>
                  <a:pt x="1380157" y="1779956"/>
                </a:cubicBezTo>
                <a:cubicBezTo>
                  <a:pt x="1351127" y="1811007"/>
                  <a:pt x="1309502" y="1826787"/>
                  <a:pt x="1268423" y="1834931"/>
                </a:cubicBezTo>
                <a:cubicBezTo>
                  <a:pt x="1227344" y="1843076"/>
                  <a:pt x="1171478" y="1844094"/>
                  <a:pt x="1133686" y="1828823"/>
                </a:cubicBezTo>
                <a:cubicBezTo>
                  <a:pt x="1095894" y="1813553"/>
                  <a:pt x="1055363" y="1774865"/>
                  <a:pt x="1041670" y="1743305"/>
                </a:cubicBezTo>
                <a:cubicBezTo>
                  <a:pt x="1027977" y="1711745"/>
                  <a:pt x="1038384" y="1668476"/>
                  <a:pt x="1051529" y="1639461"/>
                </a:cubicBezTo>
                <a:cubicBezTo>
                  <a:pt x="1064675" y="1610446"/>
                  <a:pt x="1095347" y="1580923"/>
                  <a:pt x="1120541" y="1569215"/>
                </a:cubicBezTo>
                <a:cubicBezTo>
                  <a:pt x="1145736" y="1557507"/>
                  <a:pt x="1202697" y="1562088"/>
                  <a:pt x="1202697" y="1569214"/>
                </a:cubicBezTo>
                <a:cubicBezTo>
                  <a:pt x="1202697" y="1576340"/>
                  <a:pt x="1138068" y="1597212"/>
                  <a:pt x="1120541" y="1611973"/>
                </a:cubicBezTo>
                <a:cubicBezTo>
                  <a:pt x="1103014" y="1626735"/>
                  <a:pt x="1098632" y="1637426"/>
                  <a:pt x="1097537" y="1657787"/>
                </a:cubicBezTo>
                <a:cubicBezTo>
                  <a:pt x="1096441" y="1678149"/>
                  <a:pt x="1105754" y="1715818"/>
                  <a:pt x="1113969" y="1734142"/>
                </a:cubicBezTo>
                <a:cubicBezTo>
                  <a:pt x="1122184" y="1752467"/>
                  <a:pt x="1129304" y="1760613"/>
                  <a:pt x="1146831" y="1767739"/>
                </a:cubicBezTo>
                <a:cubicBezTo>
                  <a:pt x="1164358" y="1774865"/>
                  <a:pt x="1197221" y="1778938"/>
                  <a:pt x="1219130" y="1776901"/>
                </a:cubicBezTo>
                <a:cubicBezTo>
                  <a:pt x="1241038" y="1774865"/>
                  <a:pt x="1256921" y="1775884"/>
                  <a:pt x="1278282" y="1755522"/>
                </a:cubicBezTo>
                <a:cubicBezTo>
                  <a:pt x="1299642" y="1735161"/>
                  <a:pt x="1340721" y="1691383"/>
                  <a:pt x="1347293" y="1654732"/>
                </a:cubicBezTo>
                <a:cubicBezTo>
                  <a:pt x="1353865" y="1618081"/>
                  <a:pt x="1336340" y="1566161"/>
                  <a:pt x="1317717" y="1535618"/>
                </a:cubicBezTo>
                <a:cubicBezTo>
                  <a:pt x="1299094" y="1505077"/>
                  <a:pt x="1270066" y="1482677"/>
                  <a:pt x="1235561" y="1471479"/>
                </a:cubicBezTo>
                <a:cubicBezTo>
                  <a:pt x="1201055" y="1460280"/>
                  <a:pt x="1150117" y="1459262"/>
                  <a:pt x="1110682" y="1468425"/>
                </a:cubicBezTo>
                <a:cubicBezTo>
                  <a:pt x="1071246" y="1477588"/>
                  <a:pt x="1029621" y="1496931"/>
                  <a:pt x="998949" y="1526455"/>
                </a:cubicBezTo>
                <a:cubicBezTo>
                  <a:pt x="968277" y="1555980"/>
                  <a:pt x="935414" y="1603829"/>
                  <a:pt x="926650" y="1645570"/>
                </a:cubicBezTo>
                <a:cubicBezTo>
                  <a:pt x="917887" y="1687312"/>
                  <a:pt x="932445" y="1737306"/>
                  <a:pt x="946369" y="1776901"/>
                </a:cubicBezTo>
                <a:cubicBezTo>
                  <a:pt x="960293" y="1816496"/>
                  <a:pt x="989473" y="1858456"/>
                  <a:pt x="1010194" y="1883139"/>
                </a:cubicBezTo>
                <a:cubicBezTo>
                  <a:pt x="1030915" y="1907822"/>
                  <a:pt x="1045765" y="1917355"/>
                  <a:pt x="1070695" y="1924998"/>
                </a:cubicBezTo>
                <a:lnTo>
                  <a:pt x="1067221" y="1931366"/>
                </a:lnTo>
                <a:cubicBezTo>
                  <a:pt x="1070852" y="1933145"/>
                  <a:pt x="1074201" y="1935294"/>
                  <a:pt x="1077495" y="1937446"/>
                </a:cubicBezTo>
                <a:cubicBezTo>
                  <a:pt x="1174860" y="2001040"/>
                  <a:pt x="1257794" y="2081229"/>
                  <a:pt x="1319995" y="2154057"/>
                </a:cubicBezTo>
                <a:cubicBezTo>
                  <a:pt x="1382197" y="2226886"/>
                  <a:pt x="1421104" y="2300401"/>
                  <a:pt x="1450699" y="2374417"/>
                </a:cubicBezTo>
                <a:cubicBezTo>
                  <a:pt x="1480293" y="2448435"/>
                  <a:pt x="1493977" y="2527620"/>
                  <a:pt x="1497560" y="2598162"/>
                </a:cubicBezTo>
                <a:cubicBezTo>
                  <a:pt x="1501143" y="2668704"/>
                  <a:pt x="1484960" y="2805895"/>
                  <a:pt x="1472203" y="2797668"/>
                </a:cubicBezTo>
                <a:cubicBezTo>
                  <a:pt x="1459446" y="2789439"/>
                  <a:pt x="1454150" y="2638793"/>
                  <a:pt x="1421018" y="2548797"/>
                </a:cubicBezTo>
                <a:cubicBezTo>
                  <a:pt x="1387888" y="2458800"/>
                  <a:pt x="1337806" y="2345367"/>
                  <a:pt x="1273415" y="2257687"/>
                </a:cubicBezTo>
                <a:cubicBezTo>
                  <a:pt x="1209022" y="2170005"/>
                  <a:pt x="1114691" y="2083860"/>
                  <a:pt x="1034668" y="2022710"/>
                </a:cubicBezTo>
                <a:lnTo>
                  <a:pt x="998023" y="1999186"/>
                </a:lnTo>
                <a:cubicBezTo>
                  <a:pt x="997742" y="1999362"/>
                  <a:pt x="997720" y="1999569"/>
                  <a:pt x="997700" y="1999777"/>
                </a:cubicBezTo>
                <a:cubicBezTo>
                  <a:pt x="917004" y="1988706"/>
                  <a:pt x="894128" y="1976939"/>
                  <a:pt x="831349" y="1950992"/>
                </a:cubicBezTo>
                <a:cubicBezTo>
                  <a:pt x="768570" y="1925045"/>
                  <a:pt x="702636" y="1899580"/>
                  <a:pt x="621028" y="1844094"/>
                </a:cubicBezTo>
                <a:cubicBezTo>
                  <a:pt x="539419" y="1788610"/>
                  <a:pt x="421112" y="1704618"/>
                  <a:pt x="341695" y="1618081"/>
                </a:cubicBezTo>
                <a:cubicBezTo>
                  <a:pt x="262277" y="1531545"/>
                  <a:pt x="194908" y="1423120"/>
                  <a:pt x="144519" y="1324876"/>
                </a:cubicBezTo>
                <a:cubicBezTo>
                  <a:pt x="94129" y="1226632"/>
                  <a:pt x="62910" y="1127878"/>
                  <a:pt x="39358" y="1028617"/>
                </a:cubicBezTo>
                <a:cubicBezTo>
                  <a:pt x="15806" y="929355"/>
                  <a:pt x="-8975" y="831768"/>
                  <a:pt x="3209" y="729304"/>
                </a:cubicBezTo>
                <a:cubicBezTo>
                  <a:pt x="15393" y="626841"/>
                  <a:pt x="98215" y="402264"/>
                  <a:pt x="112462" y="413836"/>
                </a:cubicBezTo>
                <a:close/>
                <a:moveTo>
                  <a:pt x="194853" y="7501"/>
                </a:moveTo>
                <a:cubicBezTo>
                  <a:pt x="201512" y="16921"/>
                  <a:pt x="188297" y="173142"/>
                  <a:pt x="198143" y="268604"/>
                </a:cubicBezTo>
                <a:cubicBezTo>
                  <a:pt x="207990" y="364067"/>
                  <a:pt x="225328" y="484982"/>
                  <a:pt x="253932" y="580276"/>
                </a:cubicBezTo>
                <a:cubicBezTo>
                  <a:pt x="282536" y="675572"/>
                  <a:pt x="329031" y="771412"/>
                  <a:pt x="369769" y="840374"/>
                </a:cubicBezTo>
                <a:cubicBezTo>
                  <a:pt x="410507" y="909337"/>
                  <a:pt x="453224" y="949782"/>
                  <a:pt x="498359" y="994050"/>
                </a:cubicBezTo>
                <a:cubicBezTo>
                  <a:pt x="543495" y="1038320"/>
                  <a:pt x="610317" y="1085099"/>
                  <a:pt x="640582" y="1105989"/>
                </a:cubicBezTo>
                <a:cubicBezTo>
                  <a:pt x="670847" y="1126879"/>
                  <a:pt x="677332" y="1129904"/>
                  <a:pt x="679950" y="1119391"/>
                </a:cubicBezTo>
                <a:cubicBezTo>
                  <a:pt x="682568" y="1108880"/>
                  <a:pt x="654921" y="1077478"/>
                  <a:pt x="656292" y="1042921"/>
                </a:cubicBezTo>
                <a:cubicBezTo>
                  <a:pt x="657663" y="1008362"/>
                  <a:pt x="663162" y="951876"/>
                  <a:pt x="688173" y="912044"/>
                </a:cubicBezTo>
                <a:cubicBezTo>
                  <a:pt x="713185" y="872211"/>
                  <a:pt x="764283" y="826545"/>
                  <a:pt x="806361" y="803925"/>
                </a:cubicBezTo>
                <a:cubicBezTo>
                  <a:pt x="848439" y="781305"/>
                  <a:pt x="897619" y="771737"/>
                  <a:pt x="940636" y="776324"/>
                </a:cubicBezTo>
                <a:cubicBezTo>
                  <a:pt x="983653" y="780911"/>
                  <a:pt x="1033236" y="804080"/>
                  <a:pt x="1064465" y="831444"/>
                </a:cubicBezTo>
                <a:cubicBezTo>
                  <a:pt x="1095695" y="858808"/>
                  <a:pt x="1117622" y="907996"/>
                  <a:pt x="1128016" y="940509"/>
                </a:cubicBezTo>
                <a:cubicBezTo>
                  <a:pt x="1138409" y="973022"/>
                  <a:pt x="1136178" y="995932"/>
                  <a:pt x="1126820" y="1026522"/>
                </a:cubicBezTo>
                <a:cubicBezTo>
                  <a:pt x="1117462" y="1057112"/>
                  <a:pt x="1095149" y="1101994"/>
                  <a:pt x="1071867" y="1124051"/>
                </a:cubicBezTo>
                <a:cubicBezTo>
                  <a:pt x="1048586" y="1146108"/>
                  <a:pt x="1017373" y="1155430"/>
                  <a:pt x="987132" y="1158866"/>
                </a:cubicBezTo>
                <a:cubicBezTo>
                  <a:pt x="956891" y="1162302"/>
                  <a:pt x="916524" y="1159170"/>
                  <a:pt x="890423" y="1144666"/>
                </a:cubicBezTo>
                <a:cubicBezTo>
                  <a:pt x="864320" y="1130164"/>
                  <a:pt x="838013" y="1097297"/>
                  <a:pt x="830521" y="1071846"/>
                </a:cubicBezTo>
                <a:cubicBezTo>
                  <a:pt x="823029" y="1046394"/>
                  <a:pt x="833804" y="1013548"/>
                  <a:pt x="845476" y="991956"/>
                </a:cubicBezTo>
                <a:cubicBezTo>
                  <a:pt x="857149" y="970363"/>
                  <a:pt x="881499" y="949606"/>
                  <a:pt x="900554" y="942290"/>
                </a:cubicBezTo>
                <a:cubicBezTo>
                  <a:pt x="919608" y="934975"/>
                  <a:pt x="960343" y="942528"/>
                  <a:pt x="959804" y="948057"/>
                </a:cubicBezTo>
                <a:cubicBezTo>
                  <a:pt x="959267" y="953588"/>
                  <a:pt x="911079" y="965246"/>
                  <a:pt x="897324" y="975470"/>
                </a:cubicBezTo>
                <a:cubicBezTo>
                  <a:pt x="883569" y="985695"/>
                  <a:pt x="879601" y="993683"/>
                  <a:pt x="877272" y="1009406"/>
                </a:cubicBezTo>
                <a:cubicBezTo>
                  <a:pt x="874944" y="1025130"/>
                  <a:pt x="878814" y="1055015"/>
                  <a:pt x="883355" y="1069811"/>
                </a:cubicBezTo>
                <a:cubicBezTo>
                  <a:pt x="887895" y="1084607"/>
                  <a:pt x="892415" y="1091429"/>
                  <a:pt x="904517" y="1098189"/>
                </a:cubicBezTo>
                <a:cubicBezTo>
                  <a:pt x="916619" y="1104949"/>
                  <a:pt x="940012" y="1110416"/>
                  <a:pt x="955966" y="1110374"/>
                </a:cubicBezTo>
                <a:cubicBezTo>
                  <a:pt x="971920" y="1110333"/>
                  <a:pt x="983298" y="1112239"/>
                  <a:pt x="1000241" y="1097938"/>
                </a:cubicBezTo>
                <a:cubicBezTo>
                  <a:pt x="1017185" y="1083637"/>
                  <a:pt x="1050118" y="1052549"/>
                  <a:pt x="1057626" y="1024571"/>
                </a:cubicBezTo>
                <a:cubicBezTo>
                  <a:pt x="1065135" y="996591"/>
                  <a:pt x="1056418" y="955072"/>
                  <a:pt x="1045294" y="930063"/>
                </a:cubicBezTo>
                <a:cubicBezTo>
                  <a:pt x="1034171" y="905056"/>
                  <a:pt x="1014928" y="885636"/>
                  <a:pt x="990889" y="874524"/>
                </a:cubicBezTo>
                <a:cubicBezTo>
                  <a:pt x="966849" y="863411"/>
                  <a:pt x="930191" y="859044"/>
                  <a:pt x="901058" y="863386"/>
                </a:cubicBezTo>
                <a:cubicBezTo>
                  <a:pt x="871924" y="867727"/>
                  <a:pt x="840443" y="879815"/>
                  <a:pt x="816093" y="900572"/>
                </a:cubicBezTo>
                <a:cubicBezTo>
                  <a:pt x="791742" y="921329"/>
                  <a:pt x="764425" y="956153"/>
                  <a:pt x="754953" y="987929"/>
                </a:cubicBezTo>
                <a:cubicBezTo>
                  <a:pt x="745479" y="1019704"/>
                  <a:pt x="749458" y="1060763"/>
                  <a:pt x="759252" y="1091224"/>
                </a:cubicBezTo>
                <a:cubicBezTo>
                  <a:pt x="769046" y="1121685"/>
                  <a:pt x="789023" y="1149948"/>
                  <a:pt x="813721" y="1170694"/>
                </a:cubicBezTo>
                <a:cubicBezTo>
                  <a:pt x="838417" y="1191441"/>
                  <a:pt x="885021" y="1208340"/>
                  <a:pt x="907432" y="1215705"/>
                </a:cubicBezTo>
                <a:lnTo>
                  <a:pt x="917390" y="1219011"/>
                </a:lnTo>
                <a:cubicBezTo>
                  <a:pt x="922231" y="1220361"/>
                  <a:pt x="916912" y="1216629"/>
                  <a:pt x="948183" y="1214888"/>
                </a:cubicBezTo>
                <a:cubicBezTo>
                  <a:pt x="989879" y="1212567"/>
                  <a:pt x="1092328" y="1200608"/>
                  <a:pt x="1157608" y="1201780"/>
                </a:cubicBezTo>
                <a:cubicBezTo>
                  <a:pt x="1222889" y="1202952"/>
                  <a:pt x="1284856" y="1205396"/>
                  <a:pt x="1339871" y="1221916"/>
                </a:cubicBezTo>
                <a:cubicBezTo>
                  <a:pt x="1394885" y="1238437"/>
                  <a:pt x="1444998" y="1268437"/>
                  <a:pt x="1487694" y="1300905"/>
                </a:cubicBezTo>
                <a:cubicBezTo>
                  <a:pt x="1530390" y="1333373"/>
                  <a:pt x="1568212" y="1374936"/>
                  <a:pt x="1596044" y="1416723"/>
                </a:cubicBezTo>
                <a:cubicBezTo>
                  <a:pt x="1623877" y="1458511"/>
                  <a:pt x="1643868" y="1507111"/>
                  <a:pt x="1654686" y="1551627"/>
                </a:cubicBezTo>
                <a:cubicBezTo>
                  <a:pt x="1665505" y="1596144"/>
                  <a:pt x="1670909" y="1638938"/>
                  <a:pt x="1660957" y="1683826"/>
                </a:cubicBezTo>
                <a:cubicBezTo>
                  <a:pt x="1652151" y="1723544"/>
                  <a:pt x="1623317" y="1789410"/>
                  <a:pt x="1601673" y="1812939"/>
                </a:cubicBezTo>
                <a:cubicBezTo>
                  <a:pt x="1611374" y="1828021"/>
                  <a:pt x="1620943" y="1843821"/>
                  <a:pt x="1630199" y="1856725"/>
                </a:cubicBezTo>
                <a:cubicBezTo>
                  <a:pt x="1662335" y="1901528"/>
                  <a:pt x="1708482" y="1976499"/>
                  <a:pt x="1729642" y="2033420"/>
                </a:cubicBezTo>
                <a:cubicBezTo>
                  <a:pt x="1750804" y="2090340"/>
                  <a:pt x="1756537" y="2135005"/>
                  <a:pt x="1757167" y="2198250"/>
                </a:cubicBezTo>
                <a:cubicBezTo>
                  <a:pt x="1757798" y="2261494"/>
                  <a:pt x="1735351" y="2402022"/>
                  <a:pt x="1733427" y="2412888"/>
                </a:cubicBezTo>
                <a:cubicBezTo>
                  <a:pt x="1734229" y="2403406"/>
                  <a:pt x="1747294" y="2303408"/>
                  <a:pt x="1745623" y="2263441"/>
                </a:cubicBezTo>
                <a:cubicBezTo>
                  <a:pt x="1743789" y="2219525"/>
                  <a:pt x="1734342" y="2187888"/>
                  <a:pt x="1722416" y="2149390"/>
                </a:cubicBezTo>
                <a:cubicBezTo>
                  <a:pt x="1710489" y="2110891"/>
                  <a:pt x="1699494" y="2076370"/>
                  <a:pt x="1674060" y="2032450"/>
                </a:cubicBezTo>
                <a:cubicBezTo>
                  <a:pt x="1648626" y="1988530"/>
                  <a:pt x="1589612" y="1912382"/>
                  <a:pt x="1569807" y="1885869"/>
                </a:cubicBezTo>
                <a:lnTo>
                  <a:pt x="1560354" y="1872037"/>
                </a:lnTo>
                <a:cubicBezTo>
                  <a:pt x="1555435" y="1863637"/>
                  <a:pt x="1561521" y="1869669"/>
                  <a:pt x="1555232" y="1873372"/>
                </a:cubicBezTo>
                <a:cubicBezTo>
                  <a:pt x="1546849" y="1878310"/>
                  <a:pt x="1531600" y="1903429"/>
                  <a:pt x="1519504" y="1915494"/>
                </a:cubicBezTo>
                <a:cubicBezTo>
                  <a:pt x="1507408" y="1927560"/>
                  <a:pt x="1480579" y="1930491"/>
                  <a:pt x="1482659" y="1945762"/>
                </a:cubicBezTo>
                <a:cubicBezTo>
                  <a:pt x="1484739" y="1961033"/>
                  <a:pt x="1510846" y="1973236"/>
                  <a:pt x="1531985" y="2007118"/>
                </a:cubicBezTo>
                <a:cubicBezTo>
                  <a:pt x="1553123" y="2041000"/>
                  <a:pt x="1592146" y="2088660"/>
                  <a:pt x="1609490" y="2149051"/>
                </a:cubicBezTo>
                <a:cubicBezTo>
                  <a:pt x="1626833" y="2209441"/>
                  <a:pt x="1647136" y="2290202"/>
                  <a:pt x="1636044" y="2369463"/>
                </a:cubicBezTo>
                <a:cubicBezTo>
                  <a:pt x="1624952" y="2448724"/>
                  <a:pt x="1552632" y="2604007"/>
                  <a:pt x="1542938" y="2624615"/>
                </a:cubicBezTo>
                <a:cubicBezTo>
                  <a:pt x="1533244" y="2645223"/>
                  <a:pt x="1571970" y="2540312"/>
                  <a:pt x="1577878" y="2493113"/>
                </a:cubicBezTo>
                <a:cubicBezTo>
                  <a:pt x="1583787" y="2445914"/>
                  <a:pt x="1586785" y="2394924"/>
                  <a:pt x="1578384" y="2341422"/>
                </a:cubicBezTo>
                <a:cubicBezTo>
                  <a:pt x="1569983" y="2287921"/>
                  <a:pt x="1556537" y="2228278"/>
                  <a:pt x="1527474" y="2172103"/>
                </a:cubicBezTo>
                <a:cubicBezTo>
                  <a:pt x="1498410" y="2115929"/>
                  <a:pt x="1437900" y="2041676"/>
                  <a:pt x="1404001" y="2004375"/>
                </a:cubicBezTo>
                <a:cubicBezTo>
                  <a:pt x="1370103" y="1967074"/>
                  <a:pt x="1326212" y="1963466"/>
                  <a:pt x="1324080" y="1948299"/>
                </a:cubicBezTo>
                <a:cubicBezTo>
                  <a:pt x="1321949" y="1933132"/>
                  <a:pt x="1367288" y="1925996"/>
                  <a:pt x="1391211" y="1913372"/>
                </a:cubicBezTo>
                <a:cubicBezTo>
                  <a:pt x="1426669" y="1882757"/>
                  <a:pt x="1511512" y="1796994"/>
                  <a:pt x="1536829" y="1764607"/>
                </a:cubicBezTo>
                <a:lnTo>
                  <a:pt x="1538452" y="1763437"/>
                </a:lnTo>
                <a:cubicBezTo>
                  <a:pt x="1537265" y="1747740"/>
                  <a:pt x="1559767" y="1736514"/>
                  <a:pt x="1567204" y="1712979"/>
                </a:cubicBezTo>
                <a:cubicBezTo>
                  <a:pt x="1575271" y="1687446"/>
                  <a:pt x="1589195" y="1650922"/>
                  <a:pt x="1586374" y="1614360"/>
                </a:cubicBezTo>
                <a:cubicBezTo>
                  <a:pt x="1583554" y="1577799"/>
                  <a:pt x="1567985" y="1528832"/>
                  <a:pt x="1550279" y="1493613"/>
                </a:cubicBezTo>
                <a:cubicBezTo>
                  <a:pt x="1532574" y="1458394"/>
                  <a:pt x="1504773" y="1428573"/>
                  <a:pt x="1480142" y="1403047"/>
                </a:cubicBezTo>
                <a:cubicBezTo>
                  <a:pt x="1455513" y="1377522"/>
                  <a:pt x="1432002" y="1356891"/>
                  <a:pt x="1402498" y="1340461"/>
                </a:cubicBezTo>
                <a:cubicBezTo>
                  <a:pt x="1372995" y="1324031"/>
                  <a:pt x="1343107" y="1311552"/>
                  <a:pt x="1303124" y="1304469"/>
                </a:cubicBezTo>
                <a:cubicBezTo>
                  <a:pt x="1263141" y="1297387"/>
                  <a:pt x="1211213" y="1298313"/>
                  <a:pt x="1162599" y="1297967"/>
                </a:cubicBezTo>
                <a:cubicBezTo>
                  <a:pt x="1113985" y="1297620"/>
                  <a:pt x="1063966" y="1303517"/>
                  <a:pt x="1011440" y="1302391"/>
                </a:cubicBezTo>
                <a:cubicBezTo>
                  <a:pt x="958915" y="1301265"/>
                  <a:pt x="905494" y="1305235"/>
                  <a:pt x="847446" y="1291210"/>
                </a:cubicBezTo>
                <a:cubicBezTo>
                  <a:pt x="789397" y="1277186"/>
                  <a:pt x="717799" y="1246690"/>
                  <a:pt x="663148" y="1218242"/>
                </a:cubicBezTo>
                <a:cubicBezTo>
                  <a:pt x="608498" y="1189794"/>
                  <a:pt x="574206" y="1169309"/>
                  <a:pt x="519541" y="1120523"/>
                </a:cubicBezTo>
                <a:cubicBezTo>
                  <a:pt x="464876" y="1071738"/>
                  <a:pt x="385900" y="998255"/>
                  <a:pt x="335161" y="925528"/>
                </a:cubicBezTo>
                <a:cubicBezTo>
                  <a:pt x="284422" y="852800"/>
                  <a:pt x="244029" y="763934"/>
                  <a:pt x="215109" y="684159"/>
                </a:cubicBezTo>
                <a:cubicBezTo>
                  <a:pt x="186190" y="604385"/>
                  <a:pt x="171135" y="525561"/>
                  <a:pt x="161648" y="446882"/>
                </a:cubicBezTo>
                <a:cubicBezTo>
                  <a:pt x="152161" y="368203"/>
                  <a:pt x="152654" y="285310"/>
                  <a:pt x="158189" y="212080"/>
                </a:cubicBezTo>
                <a:cubicBezTo>
                  <a:pt x="163723" y="138850"/>
                  <a:pt x="188193" y="-1920"/>
                  <a:pt x="194853" y="7501"/>
                </a:cubicBezTo>
                <a:close/>
                <a:moveTo>
                  <a:pt x="746260" y="448"/>
                </a:moveTo>
                <a:cubicBezTo>
                  <a:pt x="744249" y="7145"/>
                  <a:pt x="701654" y="87215"/>
                  <a:pt x="690439" y="127298"/>
                </a:cubicBezTo>
                <a:cubicBezTo>
                  <a:pt x="677623" y="173105"/>
                  <a:pt x="667123" y="223092"/>
                  <a:pt x="667527" y="277248"/>
                </a:cubicBezTo>
                <a:cubicBezTo>
                  <a:pt x="667930" y="331404"/>
                  <a:pt x="672416" y="392379"/>
                  <a:pt x="692860" y="452231"/>
                </a:cubicBezTo>
                <a:cubicBezTo>
                  <a:pt x="713305" y="512083"/>
                  <a:pt x="762180" y="594462"/>
                  <a:pt x="790195" y="636362"/>
                </a:cubicBezTo>
                <a:cubicBezTo>
                  <a:pt x="818210" y="678262"/>
                  <a:pt x="862144" y="688990"/>
                  <a:pt x="860953" y="703631"/>
                </a:cubicBezTo>
                <a:cubicBezTo>
                  <a:pt x="859762" y="718272"/>
                  <a:pt x="808574" y="715259"/>
                  <a:pt x="783049" y="724210"/>
                </a:cubicBezTo>
                <a:cubicBezTo>
                  <a:pt x="757523" y="733161"/>
                  <a:pt x="728581" y="737713"/>
                  <a:pt x="706480" y="755354"/>
                </a:cubicBezTo>
                <a:cubicBezTo>
                  <a:pt x="684379" y="772995"/>
                  <a:pt x="631837" y="827223"/>
                  <a:pt x="623398" y="853872"/>
                </a:cubicBezTo>
                <a:cubicBezTo>
                  <a:pt x="614958" y="880522"/>
                  <a:pt x="569827" y="798028"/>
                  <a:pt x="544663" y="748969"/>
                </a:cubicBezTo>
                <a:cubicBezTo>
                  <a:pt x="519501" y="699910"/>
                  <a:pt x="484938" y="618943"/>
                  <a:pt x="472419" y="559520"/>
                </a:cubicBezTo>
                <a:cubicBezTo>
                  <a:pt x="459901" y="500097"/>
                  <a:pt x="460829" y="455077"/>
                  <a:pt x="469551" y="392433"/>
                </a:cubicBezTo>
                <a:cubicBezTo>
                  <a:pt x="478272" y="329790"/>
                  <a:pt x="521237" y="194120"/>
                  <a:pt x="524744" y="183658"/>
                </a:cubicBezTo>
                <a:cubicBezTo>
                  <a:pt x="522550" y="192917"/>
                  <a:pt x="494854" y="289888"/>
                  <a:pt x="490600" y="329662"/>
                </a:cubicBezTo>
                <a:cubicBezTo>
                  <a:pt x="485927" y="373368"/>
                  <a:pt x="490595" y="406053"/>
                  <a:pt x="496702" y="445892"/>
                </a:cubicBezTo>
                <a:cubicBezTo>
                  <a:pt x="502808" y="485730"/>
                  <a:pt x="508582" y="521496"/>
                  <a:pt x="527248" y="568693"/>
                </a:cubicBezTo>
                <a:cubicBezTo>
                  <a:pt x="545914" y="615889"/>
                  <a:pt x="593029" y="699921"/>
                  <a:pt x="608699" y="729069"/>
                </a:cubicBezTo>
                <a:lnTo>
                  <a:pt x="616005" y="744146"/>
                </a:lnTo>
                <a:cubicBezTo>
                  <a:pt x="619629" y="753181"/>
                  <a:pt x="614501" y="746315"/>
                  <a:pt x="621267" y="743581"/>
                </a:cubicBezTo>
                <a:cubicBezTo>
                  <a:pt x="630288" y="739936"/>
                  <a:pt x="649081" y="717347"/>
                  <a:pt x="662827" y="707201"/>
                </a:cubicBezTo>
                <a:cubicBezTo>
                  <a:pt x="676573" y="697055"/>
                  <a:pt x="703542" y="698120"/>
                  <a:pt x="703740" y="682710"/>
                </a:cubicBezTo>
                <a:cubicBezTo>
                  <a:pt x="703940" y="667300"/>
                  <a:pt x="679921" y="651372"/>
                  <a:pt x="664021" y="614738"/>
                </a:cubicBezTo>
                <a:cubicBezTo>
                  <a:pt x="648121" y="578105"/>
                  <a:pt x="616568" y="525202"/>
                  <a:pt x="608339" y="462913"/>
                </a:cubicBezTo>
                <a:cubicBezTo>
                  <a:pt x="600108" y="400622"/>
                  <a:pt x="591961" y="317747"/>
                  <a:pt x="614643" y="240996"/>
                </a:cubicBezTo>
                <a:cubicBezTo>
                  <a:pt x="637324" y="164244"/>
                  <a:pt x="731794" y="21350"/>
                  <a:pt x="744427" y="2401"/>
                </a:cubicBezTo>
                <a:cubicBezTo>
                  <a:pt x="746006" y="32"/>
                  <a:pt x="746547" y="-509"/>
                  <a:pt x="746260" y="448"/>
                </a:cubicBezTo>
                <a:close/>
              </a:path>
            </a:pathLst>
          </a:cu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soft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333619" flipH="1">
            <a:off x="4867174" y="175512"/>
            <a:ext cx="1809525" cy="2518220"/>
          </a:xfrm>
          <a:custGeom>
            <a:avLst/>
            <a:gdLst/>
            <a:ahLst/>
            <a:cxnLst/>
            <a:rect l="l" t="t" r="r" b="b"/>
            <a:pathLst>
              <a:path w="1809525" h="2798022">
                <a:moveTo>
                  <a:pt x="1313882" y="1896001"/>
                </a:moveTo>
                <a:lnTo>
                  <a:pt x="1307756" y="1905065"/>
                </a:lnTo>
                <a:lnTo>
                  <a:pt x="1278050" y="1902173"/>
                </a:lnTo>
                <a:close/>
                <a:moveTo>
                  <a:pt x="1266468" y="840875"/>
                </a:moveTo>
                <a:cubicBezTo>
                  <a:pt x="1294400" y="843744"/>
                  <a:pt x="1330978" y="850993"/>
                  <a:pt x="1357926" y="856806"/>
                </a:cubicBezTo>
                <a:cubicBezTo>
                  <a:pt x="1411823" y="868433"/>
                  <a:pt x="1496356" y="893011"/>
                  <a:pt x="1550256" y="920988"/>
                </a:cubicBezTo>
                <a:cubicBezTo>
                  <a:pt x="1604155" y="948963"/>
                  <a:pt x="1638391" y="978214"/>
                  <a:pt x="1681321" y="1024662"/>
                </a:cubicBezTo>
                <a:cubicBezTo>
                  <a:pt x="1724250" y="1071109"/>
                  <a:pt x="1801966" y="1190325"/>
                  <a:pt x="1807835" y="1199669"/>
                </a:cubicBezTo>
                <a:cubicBezTo>
                  <a:pt x="1802064" y="1192104"/>
                  <a:pt x="1744606" y="1109224"/>
                  <a:pt x="1716535" y="1080725"/>
                </a:cubicBezTo>
                <a:cubicBezTo>
                  <a:pt x="1685690" y="1049412"/>
                  <a:pt x="1657448" y="1032308"/>
                  <a:pt x="1622762" y="1011784"/>
                </a:cubicBezTo>
                <a:cubicBezTo>
                  <a:pt x="1588075" y="991261"/>
                  <a:pt x="1556749" y="973059"/>
                  <a:pt x="1508413" y="957586"/>
                </a:cubicBezTo>
                <a:cubicBezTo>
                  <a:pt x="1460075" y="942114"/>
                  <a:pt x="1365214" y="925304"/>
                  <a:pt x="1332736" y="918951"/>
                </a:cubicBezTo>
                <a:lnTo>
                  <a:pt x="1316443" y="915047"/>
                </a:lnTo>
                <a:cubicBezTo>
                  <a:pt x="1307158" y="912125"/>
                  <a:pt x="1315719" y="912510"/>
                  <a:pt x="1313545" y="919476"/>
                </a:cubicBezTo>
                <a:cubicBezTo>
                  <a:pt x="1310647" y="928764"/>
                  <a:pt x="1316211" y="957618"/>
                  <a:pt x="1315348" y="974680"/>
                </a:cubicBezTo>
                <a:cubicBezTo>
                  <a:pt x="1314485" y="991742"/>
                  <a:pt x="1296569" y="1011929"/>
                  <a:pt x="1308363" y="1021850"/>
                </a:cubicBezTo>
                <a:cubicBezTo>
                  <a:pt x="1320158" y="1031769"/>
                  <a:pt x="1347699" y="1023286"/>
                  <a:pt x="1386114" y="1034203"/>
                </a:cubicBezTo>
                <a:cubicBezTo>
                  <a:pt x="1424527" y="1045121"/>
                  <a:pt x="1485446" y="1054241"/>
                  <a:pt x="1538845" y="1087352"/>
                </a:cubicBezTo>
                <a:cubicBezTo>
                  <a:pt x="1592244" y="1120462"/>
                  <a:pt x="1661513" y="1166683"/>
                  <a:pt x="1706510" y="1232870"/>
                </a:cubicBezTo>
                <a:cubicBezTo>
                  <a:pt x="1751505" y="1299057"/>
                  <a:pt x="1802165" y="1462692"/>
                  <a:pt x="1808818" y="1484473"/>
                </a:cubicBezTo>
                <a:cubicBezTo>
                  <a:pt x="1815470" y="1506254"/>
                  <a:pt x="1773732" y="1402504"/>
                  <a:pt x="1746421" y="1363558"/>
                </a:cubicBezTo>
                <a:cubicBezTo>
                  <a:pt x="1719110" y="1324612"/>
                  <a:pt x="1687098" y="1284812"/>
                  <a:pt x="1644951" y="1250802"/>
                </a:cubicBezTo>
                <a:cubicBezTo>
                  <a:pt x="1602804" y="1216792"/>
                  <a:pt x="1552796" y="1181619"/>
                  <a:pt x="1493541" y="1159502"/>
                </a:cubicBezTo>
                <a:cubicBezTo>
                  <a:pt x="1434286" y="1137384"/>
                  <a:pt x="1339589" y="1122981"/>
                  <a:pt x="1289423" y="1118098"/>
                </a:cubicBezTo>
                <a:cubicBezTo>
                  <a:pt x="1239258" y="1113215"/>
                  <a:pt x="1203115" y="1140399"/>
                  <a:pt x="1192544" y="1130199"/>
                </a:cubicBezTo>
                <a:cubicBezTo>
                  <a:pt x="1181975" y="1119999"/>
                  <a:pt x="1216745" y="1082313"/>
                  <a:pt x="1225999" y="1056896"/>
                </a:cubicBezTo>
                <a:cubicBezTo>
                  <a:pt x="1235253" y="1031479"/>
                  <a:pt x="1250074" y="1006206"/>
                  <a:pt x="1250434" y="977929"/>
                </a:cubicBezTo>
                <a:cubicBezTo>
                  <a:pt x="1250795" y="949653"/>
                  <a:pt x="1242147" y="874643"/>
                  <a:pt x="1226881" y="851226"/>
                </a:cubicBezTo>
                <a:cubicBezTo>
                  <a:pt x="1219249" y="839518"/>
                  <a:pt x="1238535" y="838006"/>
                  <a:pt x="1266468" y="840875"/>
                </a:cubicBezTo>
                <a:close/>
                <a:moveTo>
                  <a:pt x="112462" y="413836"/>
                </a:moveTo>
                <a:cubicBezTo>
                  <a:pt x="126709" y="425408"/>
                  <a:pt x="76774" y="669806"/>
                  <a:pt x="88689" y="798739"/>
                </a:cubicBezTo>
                <a:cubicBezTo>
                  <a:pt x="100604" y="927672"/>
                  <a:pt x="135762" y="1069713"/>
                  <a:pt x="183954" y="1187436"/>
                </a:cubicBezTo>
                <a:cubicBezTo>
                  <a:pt x="232147" y="1305159"/>
                  <a:pt x="312667" y="1422102"/>
                  <a:pt x="377844" y="1505075"/>
                </a:cubicBezTo>
                <a:cubicBezTo>
                  <a:pt x="443022" y="1588049"/>
                  <a:pt x="507104" y="1634372"/>
                  <a:pt x="575021" y="1685275"/>
                </a:cubicBezTo>
                <a:cubicBezTo>
                  <a:pt x="642938" y="1736179"/>
                  <a:pt x="740977" y="1787591"/>
                  <a:pt x="785342" y="1810498"/>
                </a:cubicBezTo>
                <a:cubicBezTo>
                  <a:pt x="829706" y="1833404"/>
                  <a:pt x="839018" y="1836459"/>
                  <a:pt x="841208" y="1822714"/>
                </a:cubicBezTo>
                <a:cubicBezTo>
                  <a:pt x="843398" y="1808970"/>
                  <a:pt x="801225" y="1772319"/>
                  <a:pt x="798487" y="1728033"/>
                </a:cubicBezTo>
                <a:cubicBezTo>
                  <a:pt x="795749" y="1683747"/>
                  <a:pt x="795749" y="1610955"/>
                  <a:pt x="824777" y="1556997"/>
                </a:cubicBezTo>
                <a:cubicBezTo>
                  <a:pt x="853806" y="1503039"/>
                  <a:pt x="917887" y="1438392"/>
                  <a:pt x="972659" y="1404286"/>
                </a:cubicBezTo>
                <a:cubicBezTo>
                  <a:pt x="1027431" y="1370180"/>
                  <a:pt x="1093704" y="1351856"/>
                  <a:pt x="1153404" y="1352365"/>
                </a:cubicBezTo>
                <a:cubicBezTo>
                  <a:pt x="1213104" y="1352874"/>
                  <a:pt x="1284307" y="1376290"/>
                  <a:pt x="1330862" y="1407340"/>
                </a:cubicBezTo>
                <a:cubicBezTo>
                  <a:pt x="1377417" y="1438391"/>
                  <a:pt x="1414114" y="1498458"/>
                  <a:pt x="1432737" y="1538672"/>
                </a:cubicBezTo>
                <a:cubicBezTo>
                  <a:pt x="1451360" y="1578886"/>
                  <a:pt x="1451359" y="1608410"/>
                  <a:pt x="1442596" y="1648624"/>
                </a:cubicBezTo>
                <a:cubicBezTo>
                  <a:pt x="1433833" y="1688838"/>
                  <a:pt x="1409186" y="1748905"/>
                  <a:pt x="1380157" y="1779956"/>
                </a:cubicBezTo>
                <a:cubicBezTo>
                  <a:pt x="1351127" y="1811007"/>
                  <a:pt x="1309502" y="1826787"/>
                  <a:pt x="1268423" y="1834931"/>
                </a:cubicBezTo>
                <a:cubicBezTo>
                  <a:pt x="1227344" y="1843076"/>
                  <a:pt x="1171478" y="1844094"/>
                  <a:pt x="1133686" y="1828823"/>
                </a:cubicBezTo>
                <a:cubicBezTo>
                  <a:pt x="1095894" y="1813553"/>
                  <a:pt x="1055363" y="1774865"/>
                  <a:pt x="1041670" y="1743305"/>
                </a:cubicBezTo>
                <a:cubicBezTo>
                  <a:pt x="1027977" y="1711745"/>
                  <a:pt x="1038384" y="1668476"/>
                  <a:pt x="1051529" y="1639461"/>
                </a:cubicBezTo>
                <a:cubicBezTo>
                  <a:pt x="1064675" y="1610446"/>
                  <a:pt x="1095347" y="1580923"/>
                  <a:pt x="1120541" y="1569215"/>
                </a:cubicBezTo>
                <a:cubicBezTo>
                  <a:pt x="1145736" y="1557507"/>
                  <a:pt x="1202697" y="1562088"/>
                  <a:pt x="1202697" y="1569214"/>
                </a:cubicBezTo>
                <a:cubicBezTo>
                  <a:pt x="1202697" y="1576340"/>
                  <a:pt x="1138068" y="1597212"/>
                  <a:pt x="1120541" y="1611973"/>
                </a:cubicBezTo>
                <a:cubicBezTo>
                  <a:pt x="1103014" y="1626735"/>
                  <a:pt x="1098632" y="1637426"/>
                  <a:pt x="1097537" y="1657787"/>
                </a:cubicBezTo>
                <a:cubicBezTo>
                  <a:pt x="1096441" y="1678149"/>
                  <a:pt x="1105754" y="1715818"/>
                  <a:pt x="1113969" y="1734142"/>
                </a:cubicBezTo>
                <a:cubicBezTo>
                  <a:pt x="1122184" y="1752467"/>
                  <a:pt x="1129304" y="1760613"/>
                  <a:pt x="1146831" y="1767739"/>
                </a:cubicBezTo>
                <a:cubicBezTo>
                  <a:pt x="1164358" y="1774865"/>
                  <a:pt x="1197221" y="1778938"/>
                  <a:pt x="1219130" y="1776901"/>
                </a:cubicBezTo>
                <a:cubicBezTo>
                  <a:pt x="1241038" y="1774865"/>
                  <a:pt x="1256921" y="1775884"/>
                  <a:pt x="1278282" y="1755522"/>
                </a:cubicBezTo>
                <a:cubicBezTo>
                  <a:pt x="1299642" y="1735161"/>
                  <a:pt x="1340721" y="1691383"/>
                  <a:pt x="1347293" y="1654732"/>
                </a:cubicBezTo>
                <a:cubicBezTo>
                  <a:pt x="1353865" y="1618081"/>
                  <a:pt x="1336340" y="1566161"/>
                  <a:pt x="1317717" y="1535618"/>
                </a:cubicBezTo>
                <a:cubicBezTo>
                  <a:pt x="1299094" y="1505077"/>
                  <a:pt x="1270066" y="1482677"/>
                  <a:pt x="1235561" y="1471479"/>
                </a:cubicBezTo>
                <a:cubicBezTo>
                  <a:pt x="1201055" y="1460280"/>
                  <a:pt x="1150117" y="1459262"/>
                  <a:pt x="1110682" y="1468425"/>
                </a:cubicBezTo>
                <a:cubicBezTo>
                  <a:pt x="1071246" y="1477588"/>
                  <a:pt x="1029621" y="1496931"/>
                  <a:pt x="998949" y="1526455"/>
                </a:cubicBezTo>
                <a:cubicBezTo>
                  <a:pt x="968277" y="1555980"/>
                  <a:pt x="935414" y="1603829"/>
                  <a:pt x="926650" y="1645570"/>
                </a:cubicBezTo>
                <a:cubicBezTo>
                  <a:pt x="917887" y="1687312"/>
                  <a:pt x="932445" y="1737306"/>
                  <a:pt x="946369" y="1776901"/>
                </a:cubicBezTo>
                <a:cubicBezTo>
                  <a:pt x="960293" y="1816496"/>
                  <a:pt x="989473" y="1858456"/>
                  <a:pt x="1010194" y="1883139"/>
                </a:cubicBezTo>
                <a:cubicBezTo>
                  <a:pt x="1030915" y="1907822"/>
                  <a:pt x="1045765" y="1917355"/>
                  <a:pt x="1070695" y="1924998"/>
                </a:cubicBezTo>
                <a:lnTo>
                  <a:pt x="1067221" y="1931366"/>
                </a:lnTo>
                <a:cubicBezTo>
                  <a:pt x="1070852" y="1933145"/>
                  <a:pt x="1074201" y="1935294"/>
                  <a:pt x="1077495" y="1937446"/>
                </a:cubicBezTo>
                <a:cubicBezTo>
                  <a:pt x="1174860" y="2001040"/>
                  <a:pt x="1257794" y="2081229"/>
                  <a:pt x="1319995" y="2154057"/>
                </a:cubicBezTo>
                <a:cubicBezTo>
                  <a:pt x="1382197" y="2226886"/>
                  <a:pt x="1421104" y="2300401"/>
                  <a:pt x="1450699" y="2374417"/>
                </a:cubicBezTo>
                <a:cubicBezTo>
                  <a:pt x="1480293" y="2448435"/>
                  <a:pt x="1493977" y="2527620"/>
                  <a:pt x="1497560" y="2598162"/>
                </a:cubicBezTo>
                <a:cubicBezTo>
                  <a:pt x="1501143" y="2668704"/>
                  <a:pt x="1484960" y="2805895"/>
                  <a:pt x="1472203" y="2797668"/>
                </a:cubicBezTo>
                <a:cubicBezTo>
                  <a:pt x="1459446" y="2789439"/>
                  <a:pt x="1454150" y="2638793"/>
                  <a:pt x="1421018" y="2548797"/>
                </a:cubicBezTo>
                <a:cubicBezTo>
                  <a:pt x="1387888" y="2458800"/>
                  <a:pt x="1337806" y="2345367"/>
                  <a:pt x="1273415" y="2257687"/>
                </a:cubicBezTo>
                <a:cubicBezTo>
                  <a:pt x="1209022" y="2170005"/>
                  <a:pt x="1114691" y="2083860"/>
                  <a:pt x="1034668" y="2022710"/>
                </a:cubicBezTo>
                <a:lnTo>
                  <a:pt x="998023" y="1999186"/>
                </a:lnTo>
                <a:cubicBezTo>
                  <a:pt x="997742" y="1999362"/>
                  <a:pt x="997720" y="1999569"/>
                  <a:pt x="997700" y="1999777"/>
                </a:cubicBezTo>
                <a:cubicBezTo>
                  <a:pt x="917004" y="1988706"/>
                  <a:pt x="894128" y="1976939"/>
                  <a:pt x="831349" y="1950992"/>
                </a:cubicBezTo>
                <a:cubicBezTo>
                  <a:pt x="768570" y="1925045"/>
                  <a:pt x="702636" y="1899580"/>
                  <a:pt x="621028" y="1844094"/>
                </a:cubicBezTo>
                <a:cubicBezTo>
                  <a:pt x="539419" y="1788610"/>
                  <a:pt x="421112" y="1704618"/>
                  <a:pt x="341695" y="1618081"/>
                </a:cubicBezTo>
                <a:cubicBezTo>
                  <a:pt x="262277" y="1531545"/>
                  <a:pt x="194908" y="1423120"/>
                  <a:pt x="144519" y="1324876"/>
                </a:cubicBezTo>
                <a:cubicBezTo>
                  <a:pt x="94129" y="1226632"/>
                  <a:pt x="62910" y="1127878"/>
                  <a:pt x="39358" y="1028617"/>
                </a:cubicBezTo>
                <a:cubicBezTo>
                  <a:pt x="15806" y="929355"/>
                  <a:pt x="-8975" y="831768"/>
                  <a:pt x="3209" y="729304"/>
                </a:cubicBezTo>
                <a:cubicBezTo>
                  <a:pt x="15393" y="626841"/>
                  <a:pt x="98215" y="402264"/>
                  <a:pt x="112462" y="413836"/>
                </a:cubicBezTo>
                <a:close/>
                <a:moveTo>
                  <a:pt x="194853" y="7501"/>
                </a:moveTo>
                <a:cubicBezTo>
                  <a:pt x="201512" y="16921"/>
                  <a:pt x="188297" y="173142"/>
                  <a:pt x="198143" y="268604"/>
                </a:cubicBezTo>
                <a:cubicBezTo>
                  <a:pt x="207990" y="364067"/>
                  <a:pt x="225328" y="484982"/>
                  <a:pt x="253932" y="580276"/>
                </a:cubicBezTo>
                <a:cubicBezTo>
                  <a:pt x="282536" y="675572"/>
                  <a:pt x="329031" y="771412"/>
                  <a:pt x="369769" y="840374"/>
                </a:cubicBezTo>
                <a:cubicBezTo>
                  <a:pt x="410507" y="909337"/>
                  <a:pt x="453224" y="949782"/>
                  <a:pt x="498359" y="994050"/>
                </a:cubicBezTo>
                <a:cubicBezTo>
                  <a:pt x="543495" y="1038320"/>
                  <a:pt x="610317" y="1085099"/>
                  <a:pt x="640582" y="1105989"/>
                </a:cubicBezTo>
                <a:cubicBezTo>
                  <a:pt x="670847" y="1126879"/>
                  <a:pt x="677332" y="1129904"/>
                  <a:pt x="679950" y="1119391"/>
                </a:cubicBezTo>
                <a:cubicBezTo>
                  <a:pt x="682568" y="1108880"/>
                  <a:pt x="654921" y="1077478"/>
                  <a:pt x="656292" y="1042921"/>
                </a:cubicBezTo>
                <a:cubicBezTo>
                  <a:pt x="657663" y="1008362"/>
                  <a:pt x="663162" y="951876"/>
                  <a:pt x="688173" y="912044"/>
                </a:cubicBezTo>
                <a:cubicBezTo>
                  <a:pt x="713185" y="872211"/>
                  <a:pt x="764283" y="826545"/>
                  <a:pt x="806361" y="803925"/>
                </a:cubicBezTo>
                <a:cubicBezTo>
                  <a:pt x="848439" y="781305"/>
                  <a:pt x="897619" y="771737"/>
                  <a:pt x="940636" y="776324"/>
                </a:cubicBezTo>
                <a:cubicBezTo>
                  <a:pt x="983653" y="780911"/>
                  <a:pt x="1033236" y="804080"/>
                  <a:pt x="1064465" y="831444"/>
                </a:cubicBezTo>
                <a:cubicBezTo>
                  <a:pt x="1095695" y="858808"/>
                  <a:pt x="1117622" y="907996"/>
                  <a:pt x="1128016" y="940509"/>
                </a:cubicBezTo>
                <a:cubicBezTo>
                  <a:pt x="1138409" y="973022"/>
                  <a:pt x="1136178" y="995932"/>
                  <a:pt x="1126820" y="1026522"/>
                </a:cubicBezTo>
                <a:cubicBezTo>
                  <a:pt x="1117462" y="1057112"/>
                  <a:pt x="1095149" y="1101994"/>
                  <a:pt x="1071867" y="1124051"/>
                </a:cubicBezTo>
                <a:cubicBezTo>
                  <a:pt x="1048586" y="1146108"/>
                  <a:pt x="1017373" y="1155430"/>
                  <a:pt x="987132" y="1158866"/>
                </a:cubicBezTo>
                <a:cubicBezTo>
                  <a:pt x="956891" y="1162302"/>
                  <a:pt x="916524" y="1159170"/>
                  <a:pt x="890423" y="1144666"/>
                </a:cubicBezTo>
                <a:cubicBezTo>
                  <a:pt x="864320" y="1130164"/>
                  <a:pt x="838013" y="1097297"/>
                  <a:pt x="830521" y="1071846"/>
                </a:cubicBezTo>
                <a:cubicBezTo>
                  <a:pt x="823029" y="1046394"/>
                  <a:pt x="833804" y="1013548"/>
                  <a:pt x="845476" y="991956"/>
                </a:cubicBezTo>
                <a:cubicBezTo>
                  <a:pt x="857149" y="970363"/>
                  <a:pt x="881499" y="949606"/>
                  <a:pt x="900554" y="942290"/>
                </a:cubicBezTo>
                <a:cubicBezTo>
                  <a:pt x="919608" y="934975"/>
                  <a:pt x="960343" y="942528"/>
                  <a:pt x="959804" y="948057"/>
                </a:cubicBezTo>
                <a:cubicBezTo>
                  <a:pt x="959267" y="953588"/>
                  <a:pt x="911079" y="965246"/>
                  <a:pt x="897324" y="975470"/>
                </a:cubicBezTo>
                <a:cubicBezTo>
                  <a:pt x="883569" y="985695"/>
                  <a:pt x="879601" y="993683"/>
                  <a:pt x="877272" y="1009406"/>
                </a:cubicBezTo>
                <a:cubicBezTo>
                  <a:pt x="874944" y="1025130"/>
                  <a:pt x="878814" y="1055015"/>
                  <a:pt x="883355" y="1069811"/>
                </a:cubicBezTo>
                <a:cubicBezTo>
                  <a:pt x="887895" y="1084607"/>
                  <a:pt x="892415" y="1091429"/>
                  <a:pt x="904517" y="1098189"/>
                </a:cubicBezTo>
                <a:cubicBezTo>
                  <a:pt x="916619" y="1104949"/>
                  <a:pt x="940012" y="1110416"/>
                  <a:pt x="955966" y="1110374"/>
                </a:cubicBezTo>
                <a:cubicBezTo>
                  <a:pt x="971920" y="1110333"/>
                  <a:pt x="983298" y="1112239"/>
                  <a:pt x="1000241" y="1097938"/>
                </a:cubicBezTo>
                <a:cubicBezTo>
                  <a:pt x="1017185" y="1083637"/>
                  <a:pt x="1050118" y="1052549"/>
                  <a:pt x="1057626" y="1024571"/>
                </a:cubicBezTo>
                <a:cubicBezTo>
                  <a:pt x="1065135" y="996591"/>
                  <a:pt x="1056418" y="955072"/>
                  <a:pt x="1045294" y="930063"/>
                </a:cubicBezTo>
                <a:cubicBezTo>
                  <a:pt x="1034171" y="905056"/>
                  <a:pt x="1014928" y="885636"/>
                  <a:pt x="990889" y="874524"/>
                </a:cubicBezTo>
                <a:cubicBezTo>
                  <a:pt x="966849" y="863411"/>
                  <a:pt x="930191" y="859044"/>
                  <a:pt x="901058" y="863386"/>
                </a:cubicBezTo>
                <a:cubicBezTo>
                  <a:pt x="871924" y="867727"/>
                  <a:pt x="840443" y="879815"/>
                  <a:pt x="816093" y="900572"/>
                </a:cubicBezTo>
                <a:cubicBezTo>
                  <a:pt x="791742" y="921329"/>
                  <a:pt x="764425" y="956153"/>
                  <a:pt x="754953" y="987929"/>
                </a:cubicBezTo>
                <a:cubicBezTo>
                  <a:pt x="745479" y="1019704"/>
                  <a:pt x="749458" y="1060763"/>
                  <a:pt x="759252" y="1091224"/>
                </a:cubicBezTo>
                <a:cubicBezTo>
                  <a:pt x="769046" y="1121685"/>
                  <a:pt x="789023" y="1149948"/>
                  <a:pt x="813721" y="1170694"/>
                </a:cubicBezTo>
                <a:cubicBezTo>
                  <a:pt x="838417" y="1191441"/>
                  <a:pt x="885021" y="1208340"/>
                  <a:pt x="907432" y="1215705"/>
                </a:cubicBezTo>
                <a:lnTo>
                  <a:pt x="917390" y="1219011"/>
                </a:lnTo>
                <a:cubicBezTo>
                  <a:pt x="922231" y="1220361"/>
                  <a:pt x="916912" y="1216629"/>
                  <a:pt x="948183" y="1214888"/>
                </a:cubicBezTo>
                <a:cubicBezTo>
                  <a:pt x="989879" y="1212567"/>
                  <a:pt x="1092328" y="1200608"/>
                  <a:pt x="1157608" y="1201780"/>
                </a:cubicBezTo>
                <a:cubicBezTo>
                  <a:pt x="1222889" y="1202952"/>
                  <a:pt x="1284856" y="1205396"/>
                  <a:pt x="1339871" y="1221916"/>
                </a:cubicBezTo>
                <a:cubicBezTo>
                  <a:pt x="1394885" y="1238437"/>
                  <a:pt x="1444998" y="1268437"/>
                  <a:pt x="1487694" y="1300905"/>
                </a:cubicBezTo>
                <a:cubicBezTo>
                  <a:pt x="1530390" y="1333373"/>
                  <a:pt x="1568212" y="1374936"/>
                  <a:pt x="1596044" y="1416723"/>
                </a:cubicBezTo>
                <a:cubicBezTo>
                  <a:pt x="1623877" y="1458511"/>
                  <a:pt x="1643868" y="1507111"/>
                  <a:pt x="1654686" y="1551627"/>
                </a:cubicBezTo>
                <a:cubicBezTo>
                  <a:pt x="1665505" y="1596144"/>
                  <a:pt x="1670909" y="1638938"/>
                  <a:pt x="1660957" y="1683826"/>
                </a:cubicBezTo>
                <a:cubicBezTo>
                  <a:pt x="1652151" y="1723544"/>
                  <a:pt x="1623317" y="1789410"/>
                  <a:pt x="1601673" y="1812939"/>
                </a:cubicBezTo>
                <a:cubicBezTo>
                  <a:pt x="1611374" y="1828021"/>
                  <a:pt x="1620943" y="1843821"/>
                  <a:pt x="1630199" y="1856725"/>
                </a:cubicBezTo>
                <a:cubicBezTo>
                  <a:pt x="1662335" y="1901528"/>
                  <a:pt x="1708482" y="1976499"/>
                  <a:pt x="1729642" y="2033420"/>
                </a:cubicBezTo>
                <a:cubicBezTo>
                  <a:pt x="1750804" y="2090340"/>
                  <a:pt x="1756537" y="2135005"/>
                  <a:pt x="1757167" y="2198250"/>
                </a:cubicBezTo>
                <a:cubicBezTo>
                  <a:pt x="1757798" y="2261494"/>
                  <a:pt x="1735351" y="2402022"/>
                  <a:pt x="1733427" y="2412888"/>
                </a:cubicBezTo>
                <a:cubicBezTo>
                  <a:pt x="1734229" y="2403406"/>
                  <a:pt x="1747294" y="2303408"/>
                  <a:pt x="1745623" y="2263441"/>
                </a:cubicBezTo>
                <a:cubicBezTo>
                  <a:pt x="1743789" y="2219525"/>
                  <a:pt x="1734342" y="2187888"/>
                  <a:pt x="1722416" y="2149390"/>
                </a:cubicBezTo>
                <a:cubicBezTo>
                  <a:pt x="1710489" y="2110891"/>
                  <a:pt x="1699494" y="2076370"/>
                  <a:pt x="1674060" y="2032450"/>
                </a:cubicBezTo>
                <a:cubicBezTo>
                  <a:pt x="1648626" y="1988530"/>
                  <a:pt x="1589612" y="1912382"/>
                  <a:pt x="1569807" y="1885869"/>
                </a:cubicBezTo>
                <a:lnTo>
                  <a:pt x="1560354" y="1872037"/>
                </a:lnTo>
                <a:cubicBezTo>
                  <a:pt x="1555435" y="1863637"/>
                  <a:pt x="1561521" y="1869669"/>
                  <a:pt x="1555232" y="1873372"/>
                </a:cubicBezTo>
                <a:cubicBezTo>
                  <a:pt x="1546849" y="1878310"/>
                  <a:pt x="1531600" y="1903429"/>
                  <a:pt x="1519504" y="1915494"/>
                </a:cubicBezTo>
                <a:cubicBezTo>
                  <a:pt x="1507408" y="1927560"/>
                  <a:pt x="1480579" y="1930491"/>
                  <a:pt x="1482659" y="1945762"/>
                </a:cubicBezTo>
                <a:cubicBezTo>
                  <a:pt x="1484739" y="1961033"/>
                  <a:pt x="1510846" y="1973236"/>
                  <a:pt x="1531985" y="2007118"/>
                </a:cubicBezTo>
                <a:cubicBezTo>
                  <a:pt x="1553123" y="2041000"/>
                  <a:pt x="1592146" y="2088660"/>
                  <a:pt x="1609490" y="2149051"/>
                </a:cubicBezTo>
                <a:cubicBezTo>
                  <a:pt x="1626833" y="2209441"/>
                  <a:pt x="1647136" y="2290202"/>
                  <a:pt x="1636044" y="2369463"/>
                </a:cubicBezTo>
                <a:cubicBezTo>
                  <a:pt x="1624952" y="2448724"/>
                  <a:pt x="1552632" y="2604007"/>
                  <a:pt x="1542938" y="2624615"/>
                </a:cubicBezTo>
                <a:cubicBezTo>
                  <a:pt x="1533244" y="2645223"/>
                  <a:pt x="1571970" y="2540312"/>
                  <a:pt x="1577878" y="2493113"/>
                </a:cubicBezTo>
                <a:cubicBezTo>
                  <a:pt x="1583787" y="2445914"/>
                  <a:pt x="1586785" y="2394924"/>
                  <a:pt x="1578384" y="2341422"/>
                </a:cubicBezTo>
                <a:cubicBezTo>
                  <a:pt x="1569983" y="2287921"/>
                  <a:pt x="1556537" y="2228278"/>
                  <a:pt x="1527474" y="2172103"/>
                </a:cubicBezTo>
                <a:cubicBezTo>
                  <a:pt x="1498410" y="2115929"/>
                  <a:pt x="1437900" y="2041676"/>
                  <a:pt x="1404001" y="2004375"/>
                </a:cubicBezTo>
                <a:cubicBezTo>
                  <a:pt x="1370103" y="1967074"/>
                  <a:pt x="1326212" y="1963466"/>
                  <a:pt x="1324080" y="1948299"/>
                </a:cubicBezTo>
                <a:cubicBezTo>
                  <a:pt x="1321949" y="1933132"/>
                  <a:pt x="1367288" y="1925996"/>
                  <a:pt x="1391211" y="1913372"/>
                </a:cubicBezTo>
                <a:cubicBezTo>
                  <a:pt x="1426669" y="1882757"/>
                  <a:pt x="1511512" y="1796994"/>
                  <a:pt x="1536829" y="1764607"/>
                </a:cubicBezTo>
                <a:lnTo>
                  <a:pt x="1538452" y="1763437"/>
                </a:lnTo>
                <a:cubicBezTo>
                  <a:pt x="1537265" y="1747740"/>
                  <a:pt x="1559767" y="1736514"/>
                  <a:pt x="1567204" y="1712979"/>
                </a:cubicBezTo>
                <a:cubicBezTo>
                  <a:pt x="1575271" y="1687446"/>
                  <a:pt x="1589195" y="1650922"/>
                  <a:pt x="1586374" y="1614360"/>
                </a:cubicBezTo>
                <a:cubicBezTo>
                  <a:pt x="1583554" y="1577799"/>
                  <a:pt x="1567985" y="1528832"/>
                  <a:pt x="1550279" y="1493613"/>
                </a:cubicBezTo>
                <a:cubicBezTo>
                  <a:pt x="1532574" y="1458394"/>
                  <a:pt x="1504773" y="1428573"/>
                  <a:pt x="1480142" y="1403047"/>
                </a:cubicBezTo>
                <a:cubicBezTo>
                  <a:pt x="1455513" y="1377522"/>
                  <a:pt x="1432002" y="1356891"/>
                  <a:pt x="1402498" y="1340461"/>
                </a:cubicBezTo>
                <a:cubicBezTo>
                  <a:pt x="1372995" y="1324031"/>
                  <a:pt x="1343107" y="1311552"/>
                  <a:pt x="1303124" y="1304469"/>
                </a:cubicBezTo>
                <a:cubicBezTo>
                  <a:pt x="1263141" y="1297387"/>
                  <a:pt x="1211213" y="1298313"/>
                  <a:pt x="1162599" y="1297967"/>
                </a:cubicBezTo>
                <a:cubicBezTo>
                  <a:pt x="1113985" y="1297620"/>
                  <a:pt x="1063966" y="1303517"/>
                  <a:pt x="1011440" y="1302391"/>
                </a:cubicBezTo>
                <a:cubicBezTo>
                  <a:pt x="958915" y="1301265"/>
                  <a:pt x="905494" y="1305235"/>
                  <a:pt x="847446" y="1291210"/>
                </a:cubicBezTo>
                <a:cubicBezTo>
                  <a:pt x="789397" y="1277186"/>
                  <a:pt x="717799" y="1246690"/>
                  <a:pt x="663148" y="1218242"/>
                </a:cubicBezTo>
                <a:cubicBezTo>
                  <a:pt x="608498" y="1189794"/>
                  <a:pt x="574206" y="1169309"/>
                  <a:pt x="519541" y="1120523"/>
                </a:cubicBezTo>
                <a:cubicBezTo>
                  <a:pt x="464876" y="1071738"/>
                  <a:pt x="385900" y="998255"/>
                  <a:pt x="335161" y="925528"/>
                </a:cubicBezTo>
                <a:cubicBezTo>
                  <a:pt x="284422" y="852800"/>
                  <a:pt x="244029" y="763934"/>
                  <a:pt x="215109" y="684159"/>
                </a:cubicBezTo>
                <a:cubicBezTo>
                  <a:pt x="186190" y="604385"/>
                  <a:pt x="171135" y="525561"/>
                  <a:pt x="161648" y="446882"/>
                </a:cubicBezTo>
                <a:cubicBezTo>
                  <a:pt x="152161" y="368203"/>
                  <a:pt x="152654" y="285310"/>
                  <a:pt x="158189" y="212080"/>
                </a:cubicBezTo>
                <a:cubicBezTo>
                  <a:pt x="163723" y="138850"/>
                  <a:pt x="188193" y="-1920"/>
                  <a:pt x="194853" y="7501"/>
                </a:cubicBezTo>
                <a:close/>
                <a:moveTo>
                  <a:pt x="746260" y="448"/>
                </a:moveTo>
                <a:cubicBezTo>
                  <a:pt x="744249" y="7145"/>
                  <a:pt x="701654" y="87215"/>
                  <a:pt x="690439" y="127298"/>
                </a:cubicBezTo>
                <a:cubicBezTo>
                  <a:pt x="677623" y="173105"/>
                  <a:pt x="667123" y="223092"/>
                  <a:pt x="667527" y="277248"/>
                </a:cubicBezTo>
                <a:cubicBezTo>
                  <a:pt x="667930" y="331404"/>
                  <a:pt x="672416" y="392379"/>
                  <a:pt x="692860" y="452231"/>
                </a:cubicBezTo>
                <a:cubicBezTo>
                  <a:pt x="713305" y="512083"/>
                  <a:pt x="762180" y="594462"/>
                  <a:pt x="790195" y="636362"/>
                </a:cubicBezTo>
                <a:cubicBezTo>
                  <a:pt x="818210" y="678262"/>
                  <a:pt x="862144" y="688990"/>
                  <a:pt x="860953" y="703631"/>
                </a:cubicBezTo>
                <a:cubicBezTo>
                  <a:pt x="859762" y="718272"/>
                  <a:pt x="808574" y="715259"/>
                  <a:pt x="783049" y="724210"/>
                </a:cubicBezTo>
                <a:cubicBezTo>
                  <a:pt x="757523" y="733161"/>
                  <a:pt x="728581" y="737713"/>
                  <a:pt x="706480" y="755354"/>
                </a:cubicBezTo>
                <a:cubicBezTo>
                  <a:pt x="684379" y="772995"/>
                  <a:pt x="631837" y="827223"/>
                  <a:pt x="623398" y="853872"/>
                </a:cubicBezTo>
                <a:cubicBezTo>
                  <a:pt x="614958" y="880522"/>
                  <a:pt x="569827" y="798028"/>
                  <a:pt x="544663" y="748969"/>
                </a:cubicBezTo>
                <a:cubicBezTo>
                  <a:pt x="519501" y="699910"/>
                  <a:pt x="484938" y="618943"/>
                  <a:pt x="472419" y="559520"/>
                </a:cubicBezTo>
                <a:cubicBezTo>
                  <a:pt x="459901" y="500097"/>
                  <a:pt x="460829" y="455077"/>
                  <a:pt x="469551" y="392433"/>
                </a:cubicBezTo>
                <a:cubicBezTo>
                  <a:pt x="478272" y="329790"/>
                  <a:pt x="521237" y="194120"/>
                  <a:pt x="524744" y="183658"/>
                </a:cubicBezTo>
                <a:cubicBezTo>
                  <a:pt x="522550" y="192917"/>
                  <a:pt x="494854" y="289888"/>
                  <a:pt x="490600" y="329662"/>
                </a:cubicBezTo>
                <a:cubicBezTo>
                  <a:pt x="485927" y="373368"/>
                  <a:pt x="490595" y="406053"/>
                  <a:pt x="496702" y="445892"/>
                </a:cubicBezTo>
                <a:cubicBezTo>
                  <a:pt x="502808" y="485730"/>
                  <a:pt x="508582" y="521496"/>
                  <a:pt x="527248" y="568693"/>
                </a:cubicBezTo>
                <a:cubicBezTo>
                  <a:pt x="545914" y="615889"/>
                  <a:pt x="593029" y="699921"/>
                  <a:pt x="608699" y="729069"/>
                </a:cubicBezTo>
                <a:lnTo>
                  <a:pt x="616005" y="744146"/>
                </a:lnTo>
                <a:cubicBezTo>
                  <a:pt x="619629" y="753181"/>
                  <a:pt x="614501" y="746315"/>
                  <a:pt x="621267" y="743581"/>
                </a:cubicBezTo>
                <a:cubicBezTo>
                  <a:pt x="630288" y="739936"/>
                  <a:pt x="649081" y="717347"/>
                  <a:pt x="662827" y="707201"/>
                </a:cubicBezTo>
                <a:cubicBezTo>
                  <a:pt x="676573" y="697055"/>
                  <a:pt x="703542" y="698120"/>
                  <a:pt x="703740" y="682710"/>
                </a:cubicBezTo>
                <a:cubicBezTo>
                  <a:pt x="703940" y="667300"/>
                  <a:pt x="679921" y="651372"/>
                  <a:pt x="664021" y="614738"/>
                </a:cubicBezTo>
                <a:cubicBezTo>
                  <a:pt x="648121" y="578105"/>
                  <a:pt x="616568" y="525202"/>
                  <a:pt x="608339" y="462913"/>
                </a:cubicBezTo>
                <a:cubicBezTo>
                  <a:pt x="600108" y="400622"/>
                  <a:pt x="591961" y="317747"/>
                  <a:pt x="614643" y="240996"/>
                </a:cubicBezTo>
                <a:cubicBezTo>
                  <a:pt x="637324" y="164244"/>
                  <a:pt x="731794" y="21350"/>
                  <a:pt x="744427" y="2401"/>
                </a:cubicBezTo>
                <a:cubicBezTo>
                  <a:pt x="746006" y="32"/>
                  <a:pt x="746547" y="-509"/>
                  <a:pt x="746260" y="448"/>
                </a:cubicBezTo>
                <a:close/>
              </a:path>
            </a:pathLst>
          </a:cu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soft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21266381" flipH="1" flipV="1">
            <a:off x="4867174" y="2644726"/>
            <a:ext cx="1809525" cy="2518220"/>
          </a:xfrm>
          <a:custGeom>
            <a:avLst/>
            <a:gdLst/>
            <a:ahLst/>
            <a:cxnLst/>
            <a:rect l="l" t="t" r="r" b="b"/>
            <a:pathLst>
              <a:path w="1809525" h="2798022">
                <a:moveTo>
                  <a:pt x="1313882" y="1896001"/>
                </a:moveTo>
                <a:lnTo>
                  <a:pt x="1307756" y="1905065"/>
                </a:lnTo>
                <a:lnTo>
                  <a:pt x="1278050" y="1902173"/>
                </a:lnTo>
                <a:close/>
                <a:moveTo>
                  <a:pt x="1266468" y="840875"/>
                </a:moveTo>
                <a:cubicBezTo>
                  <a:pt x="1294400" y="843744"/>
                  <a:pt x="1330978" y="850993"/>
                  <a:pt x="1357926" y="856806"/>
                </a:cubicBezTo>
                <a:cubicBezTo>
                  <a:pt x="1411823" y="868433"/>
                  <a:pt x="1496356" y="893011"/>
                  <a:pt x="1550256" y="920988"/>
                </a:cubicBezTo>
                <a:cubicBezTo>
                  <a:pt x="1604155" y="948963"/>
                  <a:pt x="1638391" y="978214"/>
                  <a:pt x="1681321" y="1024662"/>
                </a:cubicBezTo>
                <a:cubicBezTo>
                  <a:pt x="1724250" y="1071109"/>
                  <a:pt x="1801966" y="1190325"/>
                  <a:pt x="1807835" y="1199669"/>
                </a:cubicBezTo>
                <a:cubicBezTo>
                  <a:pt x="1802064" y="1192104"/>
                  <a:pt x="1744606" y="1109224"/>
                  <a:pt x="1716535" y="1080725"/>
                </a:cubicBezTo>
                <a:cubicBezTo>
                  <a:pt x="1685690" y="1049412"/>
                  <a:pt x="1657448" y="1032308"/>
                  <a:pt x="1622762" y="1011784"/>
                </a:cubicBezTo>
                <a:cubicBezTo>
                  <a:pt x="1588075" y="991261"/>
                  <a:pt x="1556749" y="973059"/>
                  <a:pt x="1508413" y="957586"/>
                </a:cubicBezTo>
                <a:cubicBezTo>
                  <a:pt x="1460075" y="942114"/>
                  <a:pt x="1365214" y="925304"/>
                  <a:pt x="1332736" y="918951"/>
                </a:cubicBezTo>
                <a:lnTo>
                  <a:pt x="1316443" y="915047"/>
                </a:lnTo>
                <a:cubicBezTo>
                  <a:pt x="1307158" y="912125"/>
                  <a:pt x="1315719" y="912510"/>
                  <a:pt x="1313545" y="919476"/>
                </a:cubicBezTo>
                <a:cubicBezTo>
                  <a:pt x="1310647" y="928764"/>
                  <a:pt x="1316211" y="957618"/>
                  <a:pt x="1315348" y="974680"/>
                </a:cubicBezTo>
                <a:cubicBezTo>
                  <a:pt x="1314485" y="991742"/>
                  <a:pt x="1296569" y="1011929"/>
                  <a:pt x="1308363" y="1021850"/>
                </a:cubicBezTo>
                <a:cubicBezTo>
                  <a:pt x="1320158" y="1031769"/>
                  <a:pt x="1347699" y="1023286"/>
                  <a:pt x="1386114" y="1034203"/>
                </a:cubicBezTo>
                <a:cubicBezTo>
                  <a:pt x="1424527" y="1045121"/>
                  <a:pt x="1485446" y="1054241"/>
                  <a:pt x="1538845" y="1087352"/>
                </a:cubicBezTo>
                <a:cubicBezTo>
                  <a:pt x="1592244" y="1120462"/>
                  <a:pt x="1661513" y="1166683"/>
                  <a:pt x="1706510" y="1232870"/>
                </a:cubicBezTo>
                <a:cubicBezTo>
                  <a:pt x="1751505" y="1299057"/>
                  <a:pt x="1802165" y="1462692"/>
                  <a:pt x="1808818" y="1484473"/>
                </a:cubicBezTo>
                <a:cubicBezTo>
                  <a:pt x="1815470" y="1506254"/>
                  <a:pt x="1773732" y="1402504"/>
                  <a:pt x="1746421" y="1363558"/>
                </a:cubicBezTo>
                <a:cubicBezTo>
                  <a:pt x="1719110" y="1324612"/>
                  <a:pt x="1687098" y="1284812"/>
                  <a:pt x="1644951" y="1250802"/>
                </a:cubicBezTo>
                <a:cubicBezTo>
                  <a:pt x="1602804" y="1216792"/>
                  <a:pt x="1552796" y="1181619"/>
                  <a:pt x="1493541" y="1159502"/>
                </a:cubicBezTo>
                <a:cubicBezTo>
                  <a:pt x="1434286" y="1137384"/>
                  <a:pt x="1339589" y="1122981"/>
                  <a:pt x="1289423" y="1118098"/>
                </a:cubicBezTo>
                <a:cubicBezTo>
                  <a:pt x="1239258" y="1113215"/>
                  <a:pt x="1203115" y="1140399"/>
                  <a:pt x="1192544" y="1130199"/>
                </a:cubicBezTo>
                <a:cubicBezTo>
                  <a:pt x="1181975" y="1119999"/>
                  <a:pt x="1216745" y="1082313"/>
                  <a:pt x="1225999" y="1056896"/>
                </a:cubicBezTo>
                <a:cubicBezTo>
                  <a:pt x="1235253" y="1031479"/>
                  <a:pt x="1250074" y="1006206"/>
                  <a:pt x="1250434" y="977929"/>
                </a:cubicBezTo>
                <a:cubicBezTo>
                  <a:pt x="1250795" y="949653"/>
                  <a:pt x="1242147" y="874643"/>
                  <a:pt x="1226881" y="851226"/>
                </a:cubicBezTo>
                <a:cubicBezTo>
                  <a:pt x="1219249" y="839518"/>
                  <a:pt x="1238535" y="838006"/>
                  <a:pt x="1266468" y="840875"/>
                </a:cubicBezTo>
                <a:close/>
                <a:moveTo>
                  <a:pt x="112462" y="413836"/>
                </a:moveTo>
                <a:cubicBezTo>
                  <a:pt x="126709" y="425408"/>
                  <a:pt x="76774" y="669806"/>
                  <a:pt x="88689" y="798739"/>
                </a:cubicBezTo>
                <a:cubicBezTo>
                  <a:pt x="100604" y="927672"/>
                  <a:pt x="135762" y="1069713"/>
                  <a:pt x="183954" y="1187436"/>
                </a:cubicBezTo>
                <a:cubicBezTo>
                  <a:pt x="232147" y="1305159"/>
                  <a:pt x="312667" y="1422102"/>
                  <a:pt x="377844" y="1505075"/>
                </a:cubicBezTo>
                <a:cubicBezTo>
                  <a:pt x="443022" y="1588049"/>
                  <a:pt x="507104" y="1634372"/>
                  <a:pt x="575021" y="1685275"/>
                </a:cubicBezTo>
                <a:cubicBezTo>
                  <a:pt x="642938" y="1736179"/>
                  <a:pt x="740977" y="1787591"/>
                  <a:pt x="785342" y="1810498"/>
                </a:cubicBezTo>
                <a:cubicBezTo>
                  <a:pt x="829706" y="1833404"/>
                  <a:pt x="839018" y="1836459"/>
                  <a:pt x="841208" y="1822714"/>
                </a:cubicBezTo>
                <a:cubicBezTo>
                  <a:pt x="843398" y="1808970"/>
                  <a:pt x="801225" y="1772319"/>
                  <a:pt x="798487" y="1728033"/>
                </a:cubicBezTo>
                <a:cubicBezTo>
                  <a:pt x="795749" y="1683747"/>
                  <a:pt x="795749" y="1610955"/>
                  <a:pt x="824777" y="1556997"/>
                </a:cubicBezTo>
                <a:cubicBezTo>
                  <a:pt x="853806" y="1503039"/>
                  <a:pt x="917887" y="1438392"/>
                  <a:pt x="972659" y="1404286"/>
                </a:cubicBezTo>
                <a:cubicBezTo>
                  <a:pt x="1027431" y="1370180"/>
                  <a:pt x="1093704" y="1351856"/>
                  <a:pt x="1153404" y="1352365"/>
                </a:cubicBezTo>
                <a:cubicBezTo>
                  <a:pt x="1213104" y="1352874"/>
                  <a:pt x="1284307" y="1376290"/>
                  <a:pt x="1330862" y="1407340"/>
                </a:cubicBezTo>
                <a:cubicBezTo>
                  <a:pt x="1377417" y="1438391"/>
                  <a:pt x="1414114" y="1498458"/>
                  <a:pt x="1432737" y="1538672"/>
                </a:cubicBezTo>
                <a:cubicBezTo>
                  <a:pt x="1451360" y="1578886"/>
                  <a:pt x="1451359" y="1608410"/>
                  <a:pt x="1442596" y="1648624"/>
                </a:cubicBezTo>
                <a:cubicBezTo>
                  <a:pt x="1433833" y="1688838"/>
                  <a:pt x="1409186" y="1748905"/>
                  <a:pt x="1380157" y="1779956"/>
                </a:cubicBezTo>
                <a:cubicBezTo>
                  <a:pt x="1351127" y="1811007"/>
                  <a:pt x="1309502" y="1826787"/>
                  <a:pt x="1268423" y="1834931"/>
                </a:cubicBezTo>
                <a:cubicBezTo>
                  <a:pt x="1227344" y="1843076"/>
                  <a:pt x="1171478" y="1844094"/>
                  <a:pt x="1133686" y="1828823"/>
                </a:cubicBezTo>
                <a:cubicBezTo>
                  <a:pt x="1095894" y="1813553"/>
                  <a:pt x="1055363" y="1774865"/>
                  <a:pt x="1041670" y="1743305"/>
                </a:cubicBezTo>
                <a:cubicBezTo>
                  <a:pt x="1027977" y="1711745"/>
                  <a:pt x="1038384" y="1668476"/>
                  <a:pt x="1051529" y="1639461"/>
                </a:cubicBezTo>
                <a:cubicBezTo>
                  <a:pt x="1064675" y="1610446"/>
                  <a:pt x="1095347" y="1580923"/>
                  <a:pt x="1120541" y="1569215"/>
                </a:cubicBezTo>
                <a:cubicBezTo>
                  <a:pt x="1145736" y="1557507"/>
                  <a:pt x="1202697" y="1562088"/>
                  <a:pt x="1202697" y="1569214"/>
                </a:cubicBezTo>
                <a:cubicBezTo>
                  <a:pt x="1202697" y="1576340"/>
                  <a:pt x="1138068" y="1597212"/>
                  <a:pt x="1120541" y="1611973"/>
                </a:cubicBezTo>
                <a:cubicBezTo>
                  <a:pt x="1103014" y="1626735"/>
                  <a:pt x="1098632" y="1637426"/>
                  <a:pt x="1097537" y="1657787"/>
                </a:cubicBezTo>
                <a:cubicBezTo>
                  <a:pt x="1096441" y="1678149"/>
                  <a:pt x="1105754" y="1715818"/>
                  <a:pt x="1113969" y="1734142"/>
                </a:cubicBezTo>
                <a:cubicBezTo>
                  <a:pt x="1122184" y="1752467"/>
                  <a:pt x="1129304" y="1760613"/>
                  <a:pt x="1146831" y="1767739"/>
                </a:cubicBezTo>
                <a:cubicBezTo>
                  <a:pt x="1164358" y="1774865"/>
                  <a:pt x="1197221" y="1778938"/>
                  <a:pt x="1219130" y="1776901"/>
                </a:cubicBezTo>
                <a:cubicBezTo>
                  <a:pt x="1241038" y="1774865"/>
                  <a:pt x="1256921" y="1775884"/>
                  <a:pt x="1278282" y="1755522"/>
                </a:cubicBezTo>
                <a:cubicBezTo>
                  <a:pt x="1299642" y="1735161"/>
                  <a:pt x="1340721" y="1691383"/>
                  <a:pt x="1347293" y="1654732"/>
                </a:cubicBezTo>
                <a:cubicBezTo>
                  <a:pt x="1353865" y="1618081"/>
                  <a:pt x="1336340" y="1566161"/>
                  <a:pt x="1317717" y="1535618"/>
                </a:cubicBezTo>
                <a:cubicBezTo>
                  <a:pt x="1299094" y="1505077"/>
                  <a:pt x="1270066" y="1482677"/>
                  <a:pt x="1235561" y="1471479"/>
                </a:cubicBezTo>
                <a:cubicBezTo>
                  <a:pt x="1201055" y="1460280"/>
                  <a:pt x="1150117" y="1459262"/>
                  <a:pt x="1110682" y="1468425"/>
                </a:cubicBezTo>
                <a:cubicBezTo>
                  <a:pt x="1071246" y="1477588"/>
                  <a:pt x="1029621" y="1496931"/>
                  <a:pt x="998949" y="1526455"/>
                </a:cubicBezTo>
                <a:cubicBezTo>
                  <a:pt x="968277" y="1555980"/>
                  <a:pt x="935414" y="1603829"/>
                  <a:pt x="926650" y="1645570"/>
                </a:cubicBezTo>
                <a:cubicBezTo>
                  <a:pt x="917887" y="1687312"/>
                  <a:pt x="932445" y="1737306"/>
                  <a:pt x="946369" y="1776901"/>
                </a:cubicBezTo>
                <a:cubicBezTo>
                  <a:pt x="960293" y="1816496"/>
                  <a:pt x="989473" y="1858456"/>
                  <a:pt x="1010194" y="1883139"/>
                </a:cubicBezTo>
                <a:cubicBezTo>
                  <a:pt x="1030915" y="1907822"/>
                  <a:pt x="1045765" y="1917355"/>
                  <a:pt x="1070695" y="1924998"/>
                </a:cubicBezTo>
                <a:lnTo>
                  <a:pt x="1067221" y="1931366"/>
                </a:lnTo>
                <a:cubicBezTo>
                  <a:pt x="1070852" y="1933145"/>
                  <a:pt x="1074201" y="1935294"/>
                  <a:pt x="1077495" y="1937446"/>
                </a:cubicBezTo>
                <a:cubicBezTo>
                  <a:pt x="1174860" y="2001040"/>
                  <a:pt x="1257794" y="2081229"/>
                  <a:pt x="1319995" y="2154057"/>
                </a:cubicBezTo>
                <a:cubicBezTo>
                  <a:pt x="1382197" y="2226886"/>
                  <a:pt x="1421104" y="2300401"/>
                  <a:pt x="1450699" y="2374417"/>
                </a:cubicBezTo>
                <a:cubicBezTo>
                  <a:pt x="1480293" y="2448435"/>
                  <a:pt x="1493977" y="2527620"/>
                  <a:pt x="1497560" y="2598162"/>
                </a:cubicBezTo>
                <a:cubicBezTo>
                  <a:pt x="1501143" y="2668704"/>
                  <a:pt x="1484960" y="2805895"/>
                  <a:pt x="1472203" y="2797668"/>
                </a:cubicBezTo>
                <a:cubicBezTo>
                  <a:pt x="1459446" y="2789439"/>
                  <a:pt x="1454150" y="2638793"/>
                  <a:pt x="1421018" y="2548797"/>
                </a:cubicBezTo>
                <a:cubicBezTo>
                  <a:pt x="1387888" y="2458800"/>
                  <a:pt x="1337806" y="2345367"/>
                  <a:pt x="1273415" y="2257687"/>
                </a:cubicBezTo>
                <a:cubicBezTo>
                  <a:pt x="1209022" y="2170005"/>
                  <a:pt x="1114691" y="2083860"/>
                  <a:pt x="1034668" y="2022710"/>
                </a:cubicBezTo>
                <a:lnTo>
                  <a:pt x="998023" y="1999186"/>
                </a:lnTo>
                <a:cubicBezTo>
                  <a:pt x="997742" y="1999362"/>
                  <a:pt x="997720" y="1999569"/>
                  <a:pt x="997700" y="1999777"/>
                </a:cubicBezTo>
                <a:cubicBezTo>
                  <a:pt x="917004" y="1988706"/>
                  <a:pt x="894128" y="1976939"/>
                  <a:pt x="831349" y="1950992"/>
                </a:cubicBezTo>
                <a:cubicBezTo>
                  <a:pt x="768570" y="1925045"/>
                  <a:pt x="702636" y="1899580"/>
                  <a:pt x="621028" y="1844094"/>
                </a:cubicBezTo>
                <a:cubicBezTo>
                  <a:pt x="539419" y="1788610"/>
                  <a:pt x="421112" y="1704618"/>
                  <a:pt x="341695" y="1618081"/>
                </a:cubicBezTo>
                <a:cubicBezTo>
                  <a:pt x="262277" y="1531545"/>
                  <a:pt x="194908" y="1423120"/>
                  <a:pt x="144519" y="1324876"/>
                </a:cubicBezTo>
                <a:cubicBezTo>
                  <a:pt x="94129" y="1226632"/>
                  <a:pt x="62910" y="1127878"/>
                  <a:pt x="39358" y="1028617"/>
                </a:cubicBezTo>
                <a:cubicBezTo>
                  <a:pt x="15806" y="929355"/>
                  <a:pt x="-8975" y="831768"/>
                  <a:pt x="3209" y="729304"/>
                </a:cubicBezTo>
                <a:cubicBezTo>
                  <a:pt x="15393" y="626841"/>
                  <a:pt x="98215" y="402264"/>
                  <a:pt x="112462" y="413836"/>
                </a:cubicBezTo>
                <a:close/>
                <a:moveTo>
                  <a:pt x="194853" y="7501"/>
                </a:moveTo>
                <a:cubicBezTo>
                  <a:pt x="201512" y="16921"/>
                  <a:pt x="188297" y="173142"/>
                  <a:pt x="198143" y="268604"/>
                </a:cubicBezTo>
                <a:cubicBezTo>
                  <a:pt x="207990" y="364067"/>
                  <a:pt x="225328" y="484982"/>
                  <a:pt x="253932" y="580276"/>
                </a:cubicBezTo>
                <a:cubicBezTo>
                  <a:pt x="282536" y="675572"/>
                  <a:pt x="329031" y="771412"/>
                  <a:pt x="369769" y="840374"/>
                </a:cubicBezTo>
                <a:cubicBezTo>
                  <a:pt x="410507" y="909337"/>
                  <a:pt x="453224" y="949782"/>
                  <a:pt x="498359" y="994050"/>
                </a:cubicBezTo>
                <a:cubicBezTo>
                  <a:pt x="543495" y="1038320"/>
                  <a:pt x="610317" y="1085099"/>
                  <a:pt x="640582" y="1105989"/>
                </a:cubicBezTo>
                <a:cubicBezTo>
                  <a:pt x="670847" y="1126879"/>
                  <a:pt x="677332" y="1129904"/>
                  <a:pt x="679950" y="1119391"/>
                </a:cubicBezTo>
                <a:cubicBezTo>
                  <a:pt x="682568" y="1108880"/>
                  <a:pt x="654921" y="1077478"/>
                  <a:pt x="656292" y="1042921"/>
                </a:cubicBezTo>
                <a:cubicBezTo>
                  <a:pt x="657663" y="1008362"/>
                  <a:pt x="663162" y="951876"/>
                  <a:pt x="688173" y="912044"/>
                </a:cubicBezTo>
                <a:cubicBezTo>
                  <a:pt x="713185" y="872211"/>
                  <a:pt x="764283" y="826545"/>
                  <a:pt x="806361" y="803925"/>
                </a:cubicBezTo>
                <a:cubicBezTo>
                  <a:pt x="848439" y="781305"/>
                  <a:pt x="897619" y="771737"/>
                  <a:pt x="940636" y="776324"/>
                </a:cubicBezTo>
                <a:cubicBezTo>
                  <a:pt x="983653" y="780911"/>
                  <a:pt x="1033236" y="804080"/>
                  <a:pt x="1064465" y="831444"/>
                </a:cubicBezTo>
                <a:cubicBezTo>
                  <a:pt x="1095695" y="858808"/>
                  <a:pt x="1117622" y="907996"/>
                  <a:pt x="1128016" y="940509"/>
                </a:cubicBezTo>
                <a:cubicBezTo>
                  <a:pt x="1138409" y="973022"/>
                  <a:pt x="1136178" y="995932"/>
                  <a:pt x="1126820" y="1026522"/>
                </a:cubicBezTo>
                <a:cubicBezTo>
                  <a:pt x="1117462" y="1057112"/>
                  <a:pt x="1095149" y="1101994"/>
                  <a:pt x="1071867" y="1124051"/>
                </a:cubicBezTo>
                <a:cubicBezTo>
                  <a:pt x="1048586" y="1146108"/>
                  <a:pt x="1017373" y="1155430"/>
                  <a:pt x="987132" y="1158866"/>
                </a:cubicBezTo>
                <a:cubicBezTo>
                  <a:pt x="956891" y="1162302"/>
                  <a:pt x="916524" y="1159170"/>
                  <a:pt x="890423" y="1144666"/>
                </a:cubicBezTo>
                <a:cubicBezTo>
                  <a:pt x="864320" y="1130164"/>
                  <a:pt x="838013" y="1097297"/>
                  <a:pt x="830521" y="1071846"/>
                </a:cubicBezTo>
                <a:cubicBezTo>
                  <a:pt x="823029" y="1046394"/>
                  <a:pt x="833804" y="1013548"/>
                  <a:pt x="845476" y="991956"/>
                </a:cubicBezTo>
                <a:cubicBezTo>
                  <a:pt x="857149" y="970363"/>
                  <a:pt x="881499" y="949606"/>
                  <a:pt x="900554" y="942290"/>
                </a:cubicBezTo>
                <a:cubicBezTo>
                  <a:pt x="919608" y="934975"/>
                  <a:pt x="960343" y="942528"/>
                  <a:pt x="959804" y="948057"/>
                </a:cubicBezTo>
                <a:cubicBezTo>
                  <a:pt x="959267" y="953588"/>
                  <a:pt x="911079" y="965246"/>
                  <a:pt x="897324" y="975470"/>
                </a:cubicBezTo>
                <a:cubicBezTo>
                  <a:pt x="883569" y="985695"/>
                  <a:pt x="879601" y="993683"/>
                  <a:pt x="877272" y="1009406"/>
                </a:cubicBezTo>
                <a:cubicBezTo>
                  <a:pt x="874944" y="1025130"/>
                  <a:pt x="878814" y="1055015"/>
                  <a:pt x="883355" y="1069811"/>
                </a:cubicBezTo>
                <a:cubicBezTo>
                  <a:pt x="887895" y="1084607"/>
                  <a:pt x="892415" y="1091429"/>
                  <a:pt x="904517" y="1098189"/>
                </a:cubicBezTo>
                <a:cubicBezTo>
                  <a:pt x="916619" y="1104949"/>
                  <a:pt x="940012" y="1110416"/>
                  <a:pt x="955966" y="1110374"/>
                </a:cubicBezTo>
                <a:cubicBezTo>
                  <a:pt x="971920" y="1110333"/>
                  <a:pt x="983298" y="1112239"/>
                  <a:pt x="1000241" y="1097938"/>
                </a:cubicBezTo>
                <a:cubicBezTo>
                  <a:pt x="1017185" y="1083637"/>
                  <a:pt x="1050118" y="1052549"/>
                  <a:pt x="1057626" y="1024571"/>
                </a:cubicBezTo>
                <a:cubicBezTo>
                  <a:pt x="1065135" y="996591"/>
                  <a:pt x="1056418" y="955072"/>
                  <a:pt x="1045294" y="930063"/>
                </a:cubicBezTo>
                <a:cubicBezTo>
                  <a:pt x="1034171" y="905056"/>
                  <a:pt x="1014928" y="885636"/>
                  <a:pt x="990889" y="874524"/>
                </a:cubicBezTo>
                <a:cubicBezTo>
                  <a:pt x="966849" y="863411"/>
                  <a:pt x="930191" y="859044"/>
                  <a:pt x="901058" y="863386"/>
                </a:cubicBezTo>
                <a:cubicBezTo>
                  <a:pt x="871924" y="867727"/>
                  <a:pt x="840443" y="879815"/>
                  <a:pt x="816093" y="900572"/>
                </a:cubicBezTo>
                <a:cubicBezTo>
                  <a:pt x="791742" y="921329"/>
                  <a:pt x="764425" y="956153"/>
                  <a:pt x="754953" y="987929"/>
                </a:cubicBezTo>
                <a:cubicBezTo>
                  <a:pt x="745479" y="1019704"/>
                  <a:pt x="749458" y="1060763"/>
                  <a:pt x="759252" y="1091224"/>
                </a:cubicBezTo>
                <a:cubicBezTo>
                  <a:pt x="769046" y="1121685"/>
                  <a:pt x="789023" y="1149948"/>
                  <a:pt x="813721" y="1170694"/>
                </a:cubicBezTo>
                <a:cubicBezTo>
                  <a:pt x="838417" y="1191441"/>
                  <a:pt x="885021" y="1208340"/>
                  <a:pt x="907432" y="1215705"/>
                </a:cubicBezTo>
                <a:lnTo>
                  <a:pt x="917390" y="1219011"/>
                </a:lnTo>
                <a:cubicBezTo>
                  <a:pt x="922231" y="1220361"/>
                  <a:pt x="916912" y="1216629"/>
                  <a:pt x="948183" y="1214888"/>
                </a:cubicBezTo>
                <a:cubicBezTo>
                  <a:pt x="989879" y="1212567"/>
                  <a:pt x="1092328" y="1200608"/>
                  <a:pt x="1157608" y="1201780"/>
                </a:cubicBezTo>
                <a:cubicBezTo>
                  <a:pt x="1222889" y="1202952"/>
                  <a:pt x="1284856" y="1205396"/>
                  <a:pt x="1339871" y="1221916"/>
                </a:cubicBezTo>
                <a:cubicBezTo>
                  <a:pt x="1394885" y="1238437"/>
                  <a:pt x="1444998" y="1268437"/>
                  <a:pt x="1487694" y="1300905"/>
                </a:cubicBezTo>
                <a:cubicBezTo>
                  <a:pt x="1530390" y="1333373"/>
                  <a:pt x="1568212" y="1374936"/>
                  <a:pt x="1596044" y="1416723"/>
                </a:cubicBezTo>
                <a:cubicBezTo>
                  <a:pt x="1623877" y="1458511"/>
                  <a:pt x="1643868" y="1507111"/>
                  <a:pt x="1654686" y="1551627"/>
                </a:cubicBezTo>
                <a:cubicBezTo>
                  <a:pt x="1665505" y="1596144"/>
                  <a:pt x="1670909" y="1638938"/>
                  <a:pt x="1660957" y="1683826"/>
                </a:cubicBezTo>
                <a:cubicBezTo>
                  <a:pt x="1652151" y="1723544"/>
                  <a:pt x="1623317" y="1789410"/>
                  <a:pt x="1601673" y="1812939"/>
                </a:cubicBezTo>
                <a:cubicBezTo>
                  <a:pt x="1611374" y="1828021"/>
                  <a:pt x="1620943" y="1843821"/>
                  <a:pt x="1630199" y="1856725"/>
                </a:cubicBezTo>
                <a:cubicBezTo>
                  <a:pt x="1662335" y="1901528"/>
                  <a:pt x="1708482" y="1976499"/>
                  <a:pt x="1729642" y="2033420"/>
                </a:cubicBezTo>
                <a:cubicBezTo>
                  <a:pt x="1750804" y="2090340"/>
                  <a:pt x="1756537" y="2135005"/>
                  <a:pt x="1757167" y="2198250"/>
                </a:cubicBezTo>
                <a:cubicBezTo>
                  <a:pt x="1757798" y="2261494"/>
                  <a:pt x="1735351" y="2402022"/>
                  <a:pt x="1733427" y="2412888"/>
                </a:cubicBezTo>
                <a:cubicBezTo>
                  <a:pt x="1734229" y="2403406"/>
                  <a:pt x="1747294" y="2303408"/>
                  <a:pt x="1745623" y="2263441"/>
                </a:cubicBezTo>
                <a:cubicBezTo>
                  <a:pt x="1743789" y="2219525"/>
                  <a:pt x="1734342" y="2187888"/>
                  <a:pt x="1722416" y="2149390"/>
                </a:cubicBezTo>
                <a:cubicBezTo>
                  <a:pt x="1710489" y="2110891"/>
                  <a:pt x="1699494" y="2076370"/>
                  <a:pt x="1674060" y="2032450"/>
                </a:cubicBezTo>
                <a:cubicBezTo>
                  <a:pt x="1648626" y="1988530"/>
                  <a:pt x="1589612" y="1912382"/>
                  <a:pt x="1569807" y="1885869"/>
                </a:cubicBezTo>
                <a:lnTo>
                  <a:pt x="1560354" y="1872037"/>
                </a:lnTo>
                <a:cubicBezTo>
                  <a:pt x="1555435" y="1863637"/>
                  <a:pt x="1561521" y="1869669"/>
                  <a:pt x="1555232" y="1873372"/>
                </a:cubicBezTo>
                <a:cubicBezTo>
                  <a:pt x="1546849" y="1878310"/>
                  <a:pt x="1531600" y="1903429"/>
                  <a:pt x="1519504" y="1915494"/>
                </a:cubicBezTo>
                <a:cubicBezTo>
                  <a:pt x="1507408" y="1927560"/>
                  <a:pt x="1480579" y="1930491"/>
                  <a:pt x="1482659" y="1945762"/>
                </a:cubicBezTo>
                <a:cubicBezTo>
                  <a:pt x="1484739" y="1961033"/>
                  <a:pt x="1510846" y="1973236"/>
                  <a:pt x="1531985" y="2007118"/>
                </a:cubicBezTo>
                <a:cubicBezTo>
                  <a:pt x="1553123" y="2041000"/>
                  <a:pt x="1592146" y="2088660"/>
                  <a:pt x="1609490" y="2149051"/>
                </a:cubicBezTo>
                <a:cubicBezTo>
                  <a:pt x="1626833" y="2209441"/>
                  <a:pt x="1647136" y="2290202"/>
                  <a:pt x="1636044" y="2369463"/>
                </a:cubicBezTo>
                <a:cubicBezTo>
                  <a:pt x="1624952" y="2448724"/>
                  <a:pt x="1552632" y="2604007"/>
                  <a:pt x="1542938" y="2624615"/>
                </a:cubicBezTo>
                <a:cubicBezTo>
                  <a:pt x="1533244" y="2645223"/>
                  <a:pt x="1571970" y="2540312"/>
                  <a:pt x="1577878" y="2493113"/>
                </a:cubicBezTo>
                <a:cubicBezTo>
                  <a:pt x="1583787" y="2445914"/>
                  <a:pt x="1586785" y="2394924"/>
                  <a:pt x="1578384" y="2341422"/>
                </a:cubicBezTo>
                <a:cubicBezTo>
                  <a:pt x="1569983" y="2287921"/>
                  <a:pt x="1556537" y="2228278"/>
                  <a:pt x="1527474" y="2172103"/>
                </a:cubicBezTo>
                <a:cubicBezTo>
                  <a:pt x="1498410" y="2115929"/>
                  <a:pt x="1437900" y="2041676"/>
                  <a:pt x="1404001" y="2004375"/>
                </a:cubicBezTo>
                <a:cubicBezTo>
                  <a:pt x="1370103" y="1967074"/>
                  <a:pt x="1326212" y="1963466"/>
                  <a:pt x="1324080" y="1948299"/>
                </a:cubicBezTo>
                <a:cubicBezTo>
                  <a:pt x="1321949" y="1933132"/>
                  <a:pt x="1367288" y="1925996"/>
                  <a:pt x="1391211" y="1913372"/>
                </a:cubicBezTo>
                <a:cubicBezTo>
                  <a:pt x="1426669" y="1882757"/>
                  <a:pt x="1511512" y="1796994"/>
                  <a:pt x="1536829" y="1764607"/>
                </a:cubicBezTo>
                <a:lnTo>
                  <a:pt x="1538452" y="1763437"/>
                </a:lnTo>
                <a:cubicBezTo>
                  <a:pt x="1537265" y="1747740"/>
                  <a:pt x="1559767" y="1736514"/>
                  <a:pt x="1567204" y="1712979"/>
                </a:cubicBezTo>
                <a:cubicBezTo>
                  <a:pt x="1575271" y="1687446"/>
                  <a:pt x="1589195" y="1650922"/>
                  <a:pt x="1586374" y="1614360"/>
                </a:cubicBezTo>
                <a:cubicBezTo>
                  <a:pt x="1583554" y="1577799"/>
                  <a:pt x="1567985" y="1528832"/>
                  <a:pt x="1550279" y="1493613"/>
                </a:cubicBezTo>
                <a:cubicBezTo>
                  <a:pt x="1532574" y="1458394"/>
                  <a:pt x="1504773" y="1428573"/>
                  <a:pt x="1480142" y="1403047"/>
                </a:cubicBezTo>
                <a:cubicBezTo>
                  <a:pt x="1455513" y="1377522"/>
                  <a:pt x="1432002" y="1356891"/>
                  <a:pt x="1402498" y="1340461"/>
                </a:cubicBezTo>
                <a:cubicBezTo>
                  <a:pt x="1372995" y="1324031"/>
                  <a:pt x="1343107" y="1311552"/>
                  <a:pt x="1303124" y="1304469"/>
                </a:cubicBezTo>
                <a:cubicBezTo>
                  <a:pt x="1263141" y="1297387"/>
                  <a:pt x="1211213" y="1298313"/>
                  <a:pt x="1162599" y="1297967"/>
                </a:cubicBezTo>
                <a:cubicBezTo>
                  <a:pt x="1113985" y="1297620"/>
                  <a:pt x="1063966" y="1303517"/>
                  <a:pt x="1011440" y="1302391"/>
                </a:cubicBezTo>
                <a:cubicBezTo>
                  <a:pt x="958915" y="1301265"/>
                  <a:pt x="905494" y="1305235"/>
                  <a:pt x="847446" y="1291210"/>
                </a:cubicBezTo>
                <a:cubicBezTo>
                  <a:pt x="789397" y="1277186"/>
                  <a:pt x="717799" y="1246690"/>
                  <a:pt x="663148" y="1218242"/>
                </a:cubicBezTo>
                <a:cubicBezTo>
                  <a:pt x="608498" y="1189794"/>
                  <a:pt x="574206" y="1169309"/>
                  <a:pt x="519541" y="1120523"/>
                </a:cubicBezTo>
                <a:cubicBezTo>
                  <a:pt x="464876" y="1071738"/>
                  <a:pt x="385900" y="998255"/>
                  <a:pt x="335161" y="925528"/>
                </a:cubicBezTo>
                <a:cubicBezTo>
                  <a:pt x="284422" y="852800"/>
                  <a:pt x="244029" y="763934"/>
                  <a:pt x="215109" y="684159"/>
                </a:cubicBezTo>
                <a:cubicBezTo>
                  <a:pt x="186190" y="604385"/>
                  <a:pt x="171135" y="525561"/>
                  <a:pt x="161648" y="446882"/>
                </a:cubicBezTo>
                <a:cubicBezTo>
                  <a:pt x="152161" y="368203"/>
                  <a:pt x="152654" y="285310"/>
                  <a:pt x="158189" y="212080"/>
                </a:cubicBezTo>
                <a:cubicBezTo>
                  <a:pt x="163723" y="138850"/>
                  <a:pt x="188193" y="-1920"/>
                  <a:pt x="194853" y="7501"/>
                </a:cubicBezTo>
                <a:close/>
                <a:moveTo>
                  <a:pt x="746260" y="448"/>
                </a:moveTo>
                <a:cubicBezTo>
                  <a:pt x="744249" y="7145"/>
                  <a:pt x="701654" y="87215"/>
                  <a:pt x="690439" y="127298"/>
                </a:cubicBezTo>
                <a:cubicBezTo>
                  <a:pt x="677623" y="173105"/>
                  <a:pt x="667123" y="223092"/>
                  <a:pt x="667527" y="277248"/>
                </a:cubicBezTo>
                <a:cubicBezTo>
                  <a:pt x="667930" y="331404"/>
                  <a:pt x="672416" y="392379"/>
                  <a:pt x="692860" y="452231"/>
                </a:cubicBezTo>
                <a:cubicBezTo>
                  <a:pt x="713305" y="512083"/>
                  <a:pt x="762180" y="594462"/>
                  <a:pt x="790195" y="636362"/>
                </a:cubicBezTo>
                <a:cubicBezTo>
                  <a:pt x="818210" y="678262"/>
                  <a:pt x="862144" y="688990"/>
                  <a:pt x="860953" y="703631"/>
                </a:cubicBezTo>
                <a:cubicBezTo>
                  <a:pt x="859762" y="718272"/>
                  <a:pt x="808574" y="715259"/>
                  <a:pt x="783049" y="724210"/>
                </a:cubicBezTo>
                <a:cubicBezTo>
                  <a:pt x="757523" y="733161"/>
                  <a:pt x="728581" y="737713"/>
                  <a:pt x="706480" y="755354"/>
                </a:cubicBezTo>
                <a:cubicBezTo>
                  <a:pt x="684379" y="772995"/>
                  <a:pt x="631837" y="827223"/>
                  <a:pt x="623398" y="853872"/>
                </a:cubicBezTo>
                <a:cubicBezTo>
                  <a:pt x="614958" y="880522"/>
                  <a:pt x="569827" y="798028"/>
                  <a:pt x="544663" y="748969"/>
                </a:cubicBezTo>
                <a:cubicBezTo>
                  <a:pt x="519501" y="699910"/>
                  <a:pt x="484938" y="618943"/>
                  <a:pt x="472419" y="559520"/>
                </a:cubicBezTo>
                <a:cubicBezTo>
                  <a:pt x="459901" y="500097"/>
                  <a:pt x="460829" y="455077"/>
                  <a:pt x="469551" y="392433"/>
                </a:cubicBezTo>
                <a:cubicBezTo>
                  <a:pt x="478272" y="329790"/>
                  <a:pt x="521237" y="194120"/>
                  <a:pt x="524744" y="183658"/>
                </a:cubicBezTo>
                <a:cubicBezTo>
                  <a:pt x="522550" y="192917"/>
                  <a:pt x="494854" y="289888"/>
                  <a:pt x="490600" y="329662"/>
                </a:cubicBezTo>
                <a:cubicBezTo>
                  <a:pt x="485927" y="373368"/>
                  <a:pt x="490595" y="406053"/>
                  <a:pt x="496702" y="445892"/>
                </a:cubicBezTo>
                <a:cubicBezTo>
                  <a:pt x="502808" y="485730"/>
                  <a:pt x="508582" y="521496"/>
                  <a:pt x="527248" y="568693"/>
                </a:cubicBezTo>
                <a:cubicBezTo>
                  <a:pt x="545914" y="615889"/>
                  <a:pt x="593029" y="699921"/>
                  <a:pt x="608699" y="729069"/>
                </a:cubicBezTo>
                <a:lnTo>
                  <a:pt x="616005" y="744146"/>
                </a:lnTo>
                <a:cubicBezTo>
                  <a:pt x="619629" y="753181"/>
                  <a:pt x="614501" y="746315"/>
                  <a:pt x="621267" y="743581"/>
                </a:cubicBezTo>
                <a:cubicBezTo>
                  <a:pt x="630288" y="739936"/>
                  <a:pt x="649081" y="717347"/>
                  <a:pt x="662827" y="707201"/>
                </a:cubicBezTo>
                <a:cubicBezTo>
                  <a:pt x="676573" y="697055"/>
                  <a:pt x="703542" y="698120"/>
                  <a:pt x="703740" y="682710"/>
                </a:cubicBezTo>
                <a:cubicBezTo>
                  <a:pt x="703940" y="667300"/>
                  <a:pt x="679921" y="651372"/>
                  <a:pt x="664021" y="614738"/>
                </a:cubicBezTo>
                <a:cubicBezTo>
                  <a:pt x="648121" y="578105"/>
                  <a:pt x="616568" y="525202"/>
                  <a:pt x="608339" y="462913"/>
                </a:cubicBezTo>
                <a:cubicBezTo>
                  <a:pt x="600108" y="400622"/>
                  <a:pt x="591961" y="317747"/>
                  <a:pt x="614643" y="240996"/>
                </a:cubicBezTo>
                <a:cubicBezTo>
                  <a:pt x="637324" y="164244"/>
                  <a:pt x="731794" y="21350"/>
                  <a:pt x="744427" y="2401"/>
                </a:cubicBezTo>
                <a:cubicBezTo>
                  <a:pt x="746006" y="32"/>
                  <a:pt x="746547" y="-509"/>
                  <a:pt x="746260" y="448"/>
                </a:cubicBezTo>
                <a:close/>
              </a:path>
            </a:pathLst>
          </a:cu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soft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333619" flipV="1">
            <a:off x="2632277" y="2515109"/>
            <a:ext cx="1809525" cy="2518220"/>
          </a:xfrm>
          <a:custGeom>
            <a:avLst/>
            <a:gdLst/>
            <a:ahLst/>
            <a:cxnLst/>
            <a:rect l="l" t="t" r="r" b="b"/>
            <a:pathLst>
              <a:path w="1809525" h="2798022">
                <a:moveTo>
                  <a:pt x="1313882" y="1896001"/>
                </a:moveTo>
                <a:lnTo>
                  <a:pt x="1307756" y="1905065"/>
                </a:lnTo>
                <a:lnTo>
                  <a:pt x="1278050" y="1902173"/>
                </a:lnTo>
                <a:close/>
                <a:moveTo>
                  <a:pt x="1266468" y="840875"/>
                </a:moveTo>
                <a:cubicBezTo>
                  <a:pt x="1294400" y="843744"/>
                  <a:pt x="1330978" y="850993"/>
                  <a:pt x="1357926" y="856806"/>
                </a:cubicBezTo>
                <a:cubicBezTo>
                  <a:pt x="1411823" y="868433"/>
                  <a:pt x="1496356" y="893011"/>
                  <a:pt x="1550256" y="920988"/>
                </a:cubicBezTo>
                <a:cubicBezTo>
                  <a:pt x="1604155" y="948963"/>
                  <a:pt x="1638391" y="978214"/>
                  <a:pt x="1681321" y="1024662"/>
                </a:cubicBezTo>
                <a:cubicBezTo>
                  <a:pt x="1724250" y="1071109"/>
                  <a:pt x="1801966" y="1190325"/>
                  <a:pt x="1807835" y="1199669"/>
                </a:cubicBezTo>
                <a:cubicBezTo>
                  <a:pt x="1802064" y="1192104"/>
                  <a:pt x="1744606" y="1109224"/>
                  <a:pt x="1716535" y="1080725"/>
                </a:cubicBezTo>
                <a:cubicBezTo>
                  <a:pt x="1685690" y="1049412"/>
                  <a:pt x="1657448" y="1032308"/>
                  <a:pt x="1622762" y="1011784"/>
                </a:cubicBezTo>
                <a:cubicBezTo>
                  <a:pt x="1588075" y="991261"/>
                  <a:pt x="1556749" y="973059"/>
                  <a:pt x="1508413" y="957586"/>
                </a:cubicBezTo>
                <a:cubicBezTo>
                  <a:pt x="1460075" y="942114"/>
                  <a:pt x="1365214" y="925304"/>
                  <a:pt x="1332736" y="918951"/>
                </a:cubicBezTo>
                <a:lnTo>
                  <a:pt x="1316443" y="915047"/>
                </a:lnTo>
                <a:cubicBezTo>
                  <a:pt x="1307158" y="912125"/>
                  <a:pt x="1315719" y="912510"/>
                  <a:pt x="1313545" y="919476"/>
                </a:cubicBezTo>
                <a:cubicBezTo>
                  <a:pt x="1310647" y="928764"/>
                  <a:pt x="1316211" y="957618"/>
                  <a:pt x="1315348" y="974680"/>
                </a:cubicBezTo>
                <a:cubicBezTo>
                  <a:pt x="1314485" y="991742"/>
                  <a:pt x="1296569" y="1011929"/>
                  <a:pt x="1308363" y="1021850"/>
                </a:cubicBezTo>
                <a:cubicBezTo>
                  <a:pt x="1320158" y="1031769"/>
                  <a:pt x="1347699" y="1023286"/>
                  <a:pt x="1386114" y="1034203"/>
                </a:cubicBezTo>
                <a:cubicBezTo>
                  <a:pt x="1424527" y="1045121"/>
                  <a:pt x="1485446" y="1054241"/>
                  <a:pt x="1538845" y="1087352"/>
                </a:cubicBezTo>
                <a:cubicBezTo>
                  <a:pt x="1592244" y="1120462"/>
                  <a:pt x="1661513" y="1166683"/>
                  <a:pt x="1706510" y="1232870"/>
                </a:cubicBezTo>
                <a:cubicBezTo>
                  <a:pt x="1751505" y="1299057"/>
                  <a:pt x="1802165" y="1462692"/>
                  <a:pt x="1808818" y="1484473"/>
                </a:cubicBezTo>
                <a:cubicBezTo>
                  <a:pt x="1815470" y="1506254"/>
                  <a:pt x="1773732" y="1402504"/>
                  <a:pt x="1746421" y="1363558"/>
                </a:cubicBezTo>
                <a:cubicBezTo>
                  <a:pt x="1719110" y="1324612"/>
                  <a:pt x="1687098" y="1284812"/>
                  <a:pt x="1644951" y="1250802"/>
                </a:cubicBezTo>
                <a:cubicBezTo>
                  <a:pt x="1602804" y="1216792"/>
                  <a:pt x="1552796" y="1181619"/>
                  <a:pt x="1493541" y="1159502"/>
                </a:cubicBezTo>
                <a:cubicBezTo>
                  <a:pt x="1434286" y="1137384"/>
                  <a:pt x="1339589" y="1122981"/>
                  <a:pt x="1289423" y="1118098"/>
                </a:cubicBezTo>
                <a:cubicBezTo>
                  <a:pt x="1239258" y="1113215"/>
                  <a:pt x="1203115" y="1140399"/>
                  <a:pt x="1192544" y="1130199"/>
                </a:cubicBezTo>
                <a:cubicBezTo>
                  <a:pt x="1181975" y="1119999"/>
                  <a:pt x="1216745" y="1082313"/>
                  <a:pt x="1225999" y="1056896"/>
                </a:cubicBezTo>
                <a:cubicBezTo>
                  <a:pt x="1235253" y="1031479"/>
                  <a:pt x="1250074" y="1006206"/>
                  <a:pt x="1250434" y="977929"/>
                </a:cubicBezTo>
                <a:cubicBezTo>
                  <a:pt x="1250795" y="949653"/>
                  <a:pt x="1242147" y="874643"/>
                  <a:pt x="1226881" y="851226"/>
                </a:cubicBezTo>
                <a:cubicBezTo>
                  <a:pt x="1219249" y="839518"/>
                  <a:pt x="1238535" y="838006"/>
                  <a:pt x="1266468" y="840875"/>
                </a:cubicBezTo>
                <a:close/>
                <a:moveTo>
                  <a:pt x="112462" y="413836"/>
                </a:moveTo>
                <a:cubicBezTo>
                  <a:pt x="126709" y="425408"/>
                  <a:pt x="76774" y="669806"/>
                  <a:pt x="88689" y="798739"/>
                </a:cubicBezTo>
                <a:cubicBezTo>
                  <a:pt x="100604" y="927672"/>
                  <a:pt x="135762" y="1069713"/>
                  <a:pt x="183954" y="1187436"/>
                </a:cubicBezTo>
                <a:cubicBezTo>
                  <a:pt x="232147" y="1305159"/>
                  <a:pt x="312667" y="1422102"/>
                  <a:pt x="377844" y="1505075"/>
                </a:cubicBezTo>
                <a:cubicBezTo>
                  <a:pt x="443022" y="1588049"/>
                  <a:pt x="507104" y="1634372"/>
                  <a:pt x="575021" y="1685275"/>
                </a:cubicBezTo>
                <a:cubicBezTo>
                  <a:pt x="642938" y="1736179"/>
                  <a:pt x="740977" y="1787591"/>
                  <a:pt x="785342" y="1810498"/>
                </a:cubicBezTo>
                <a:cubicBezTo>
                  <a:pt x="829706" y="1833404"/>
                  <a:pt x="839018" y="1836459"/>
                  <a:pt x="841208" y="1822714"/>
                </a:cubicBezTo>
                <a:cubicBezTo>
                  <a:pt x="843398" y="1808970"/>
                  <a:pt x="801225" y="1772319"/>
                  <a:pt x="798487" y="1728033"/>
                </a:cubicBezTo>
                <a:cubicBezTo>
                  <a:pt x="795749" y="1683747"/>
                  <a:pt x="795749" y="1610955"/>
                  <a:pt x="824777" y="1556997"/>
                </a:cubicBezTo>
                <a:cubicBezTo>
                  <a:pt x="853806" y="1503039"/>
                  <a:pt x="917887" y="1438392"/>
                  <a:pt x="972659" y="1404286"/>
                </a:cubicBezTo>
                <a:cubicBezTo>
                  <a:pt x="1027431" y="1370180"/>
                  <a:pt x="1093704" y="1351856"/>
                  <a:pt x="1153404" y="1352365"/>
                </a:cubicBezTo>
                <a:cubicBezTo>
                  <a:pt x="1213104" y="1352874"/>
                  <a:pt x="1284307" y="1376290"/>
                  <a:pt x="1330862" y="1407340"/>
                </a:cubicBezTo>
                <a:cubicBezTo>
                  <a:pt x="1377417" y="1438391"/>
                  <a:pt x="1414114" y="1498458"/>
                  <a:pt x="1432737" y="1538672"/>
                </a:cubicBezTo>
                <a:cubicBezTo>
                  <a:pt x="1451360" y="1578886"/>
                  <a:pt x="1451359" y="1608410"/>
                  <a:pt x="1442596" y="1648624"/>
                </a:cubicBezTo>
                <a:cubicBezTo>
                  <a:pt x="1433833" y="1688838"/>
                  <a:pt x="1409186" y="1748905"/>
                  <a:pt x="1380157" y="1779956"/>
                </a:cubicBezTo>
                <a:cubicBezTo>
                  <a:pt x="1351127" y="1811007"/>
                  <a:pt x="1309502" y="1826787"/>
                  <a:pt x="1268423" y="1834931"/>
                </a:cubicBezTo>
                <a:cubicBezTo>
                  <a:pt x="1227344" y="1843076"/>
                  <a:pt x="1171478" y="1844094"/>
                  <a:pt x="1133686" y="1828823"/>
                </a:cubicBezTo>
                <a:cubicBezTo>
                  <a:pt x="1095894" y="1813553"/>
                  <a:pt x="1055363" y="1774865"/>
                  <a:pt x="1041670" y="1743305"/>
                </a:cubicBezTo>
                <a:cubicBezTo>
                  <a:pt x="1027977" y="1711745"/>
                  <a:pt x="1038384" y="1668476"/>
                  <a:pt x="1051529" y="1639461"/>
                </a:cubicBezTo>
                <a:cubicBezTo>
                  <a:pt x="1064675" y="1610446"/>
                  <a:pt x="1095347" y="1580923"/>
                  <a:pt x="1120541" y="1569215"/>
                </a:cubicBezTo>
                <a:cubicBezTo>
                  <a:pt x="1145736" y="1557507"/>
                  <a:pt x="1202697" y="1562088"/>
                  <a:pt x="1202697" y="1569214"/>
                </a:cubicBezTo>
                <a:cubicBezTo>
                  <a:pt x="1202697" y="1576340"/>
                  <a:pt x="1138068" y="1597212"/>
                  <a:pt x="1120541" y="1611973"/>
                </a:cubicBezTo>
                <a:cubicBezTo>
                  <a:pt x="1103014" y="1626735"/>
                  <a:pt x="1098632" y="1637426"/>
                  <a:pt x="1097537" y="1657787"/>
                </a:cubicBezTo>
                <a:cubicBezTo>
                  <a:pt x="1096441" y="1678149"/>
                  <a:pt x="1105754" y="1715818"/>
                  <a:pt x="1113969" y="1734142"/>
                </a:cubicBezTo>
                <a:cubicBezTo>
                  <a:pt x="1122184" y="1752467"/>
                  <a:pt x="1129304" y="1760613"/>
                  <a:pt x="1146831" y="1767739"/>
                </a:cubicBezTo>
                <a:cubicBezTo>
                  <a:pt x="1164358" y="1774865"/>
                  <a:pt x="1197221" y="1778938"/>
                  <a:pt x="1219130" y="1776901"/>
                </a:cubicBezTo>
                <a:cubicBezTo>
                  <a:pt x="1241038" y="1774865"/>
                  <a:pt x="1256921" y="1775884"/>
                  <a:pt x="1278282" y="1755522"/>
                </a:cubicBezTo>
                <a:cubicBezTo>
                  <a:pt x="1299642" y="1735161"/>
                  <a:pt x="1340721" y="1691383"/>
                  <a:pt x="1347293" y="1654732"/>
                </a:cubicBezTo>
                <a:cubicBezTo>
                  <a:pt x="1353865" y="1618081"/>
                  <a:pt x="1336340" y="1566161"/>
                  <a:pt x="1317717" y="1535618"/>
                </a:cubicBezTo>
                <a:cubicBezTo>
                  <a:pt x="1299094" y="1505077"/>
                  <a:pt x="1270066" y="1482677"/>
                  <a:pt x="1235561" y="1471479"/>
                </a:cubicBezTo>
                <a:cubicBezTo>
                  <a:pt x="1201055" y="1460280"/>
                  <a:pt x="1150117" y="1459262"/>
                  <a:pt x="1110682" y="1468425"/>
                </a:cubicBezTo>
                <a:cubicBezTo>
                  <a:pt x="1071246" y="1477588"/>
                  <a:pt x="1029621" y="1496931"/>
                  <a:pt x="998949" y="1526455"/>
                </a:cubicBezTo>
                <a:cubicBezTo>
                  <a:pt x="968277" y="1555980"/>
                  <a:pt x="935414" y="1603829"/>
                  <a:pt x="926650" y="1645570"/>
                </a:cubicBezTo>
                <a:cubicBezTo>
                  <a:pt x="917887" y="1687312"/>
                  <a:pt x="932445" y="1737306"/>
                  <a:pt x="946369" y="1776901"/>
                </a:cubicBezTo>
                <a:cubicBezTo>
                  <a:pt x="960293" y="1816496"/>
                  <a:pt x="989473" y="1858456"/>
                  <a:pt x="1010194" y="1883139"/>
                </a:cubicBezTo>
                <a:cubicBezTo>
                  <a:pt x="1030915" y="1907822"/>
                  <a:pt x="1045765" y="1917355"/>
                  <a:pt x="1070695" y="1924998"/>
                </a:cubicBezTo>
                <a:lnTo>
                  <a:pt x="1067221" y="1931366"/>
                </a:lnTo>
                <a:cubicBezTo>
                  <a:pt x="1070852" y="1933145"/>
                  <a:pt x="1074201" y="1935294"/>
                  <a:pt x="1077495" y="1937446"/>
                </a:cubicBezTo>
                <a:cubicBezTo>
                  <a:pt x="1174860" y="2001040"/>
                  <a:pt x="1257794" y="2081229"/>
                  <a:pt x="1319995" y="2154057"/>
                </a:cubicBezTo>
                <a:cubicBezTo>
                  <a:pt x="1382197" y="2226886"/>
                  <a:pt x="1421104" y="2300401"/>
                  <a:pt x="1450699" y="2374417"/>
                </a:cubicBezTo>
                <a:cubicBezTo>
                  <a:pt x="1480293" y="2448435"/>
                  <a:pt x="1493977" y="2527620"/>
                  <a:pt x="1497560" y="2598162"/>
                </a:cubicBezTo>
                <a:cubicBezTo>
                  <a:pt x="1501143" y="2668704"/>
                  <a:pt x="1484960" y="2805895"/>
                  <a:pt x="1472203" y="2797668"/>
                </a:cubicBezTo>
                <a:cubicBezTo>
                  <a:pt x="1459446" y="2789439"/>
                  <a:pt x="1454150" y="2638793"/>
                  <a:pt x="1421018" y="2548797"/>
                </a:cubicBezTo>
                <a:cubicBezTo>
                  <a:pt x="1387888" y="2458800"/>
                  <a:pt x="1337806" y="2345367"/>
                  <a:pt x="1273415" y="2257687"/>
                </a:cubicBezTo>
                <a:cubicBezTo>
                  <a:pt x="1209022" y="2170005"/>
                  <a:pt x="1114691" y="2083860"/>
                  <a:pt x="1034668" y="2022710"/>
                </a:cubicBezTo>
                <a:lnTo>
                  <a:pt x="998023" y="1999186"/>
                </a:lnTo>
                <a:cubicBezTo>
                  <a:pt x="997742" y="1999362"/>
                  <a:pt x="997720" y="1999569"/>
                  <a:pt x="997700" y="1999777"/>
                </a:cubicBezTo>
                <a:cubicBezTo>
                  <a:pt x="917004" y="1988706"/>
                  <a:pt x="894128" y="1976939"/>
                  <a:pt x="831349" y="1950992"/>
                </a:cubicBezTo>
                <a:cubicBezTo>
                  <a:pt x="768570" y="1925045"/>
                  <a:pt x="702636" y="1899580"/>
                  <a:pt x="621028" y="1844094"/>
                </a:cubicBezTo>
                <a:cubicBezTo>
                  <a:pt x="539419" y="1788610"/>
                  <a:pt x="421112" y="1704618"/>
                  <a:pt x="341695" y="1618081"/>
                </a:cubicBezTo>
                <a:cubicBezTo>
                  <a:pt x="262277" y="1531545"/>
                  <a:pt x="194908" y="1423120"/>
                  <a:pt x="144519" y="1324876"/>
                </a:cubicBezTo>
                <a:cubicBezTo>
                  <a:pt x="94129" y="1226632"/>
                  <a:pt x="62910" y="1127878"/>
                  <a:pt x="39358" y="1028617"/>
                </a:cubicBezTo>
                <a:cubicBezTo>
                  <a:pt x="15806" y="929355"/>
                  <a:pt x="-8975" y="831768"/>
                  <a:pt x="3209" y="729304"/>
                </a:cubicBezTo>
                <a:cubicBezTo>
                  <a:pt x="15393" y="626841"/>
                  <a:pt x="98215" y="402264"/>
                  <a:pt x="112462" y="413836"/>
                </a:cubicBezTo>
                <a:close/>
                <a:moveTo>
                  <a:pt x="194853" y="7501"/>
                </a:moveTo>
                <a:cubicBezTo>
                  <a:pt x="201512" y="16921"/>
                  <a:pt x="188297" y="173142"/>
                  <a:pt x="198143" y="268604"/>
                </a:cubicBezTo>
                <a:cubicBezTo>
                  <a:pt x="207990" y="364067"/>
                  <a:pt x="225328" y="484982"/>
                  <a:pt x="253932" y="580276"/>
                </a:cubicBezTo>
                <a:cubicBezTo>
                  <a:pt x="282536" y="675572"/>
                  <a:pt x="329031" y="771412"/>
                  <a:pt x="369769" y="840374"/>
                </a:cubicBezTo>
                <a:cubicBezTo>
                  <a:pt x="410507" y="909337"/>
                  <a:pt x="453224" y="949782"/>
                  <a:pt x="498359" y="994050"/>
                </a:cubicBezTo>
                <a:cubicBezTo>
                  <a:pt x="543495" y="1038320"/>
                  <a:pt x="610317" y="1085099"/>
                  <a:pt x="640582" y="1105989"/>
                </a:cubicBezTo>
                <a:cubicBezTo>
                  <a:pt x="670847" y="1126879"/>
                  <a:pt x="677332" y="1129904"/>
                  <a:pt x="679950" y="1119391"/>
                </a:cubicBezTo>
                <a:cubicBezTo>
                  <a:pt x="682568" y="1108880"/>
                  <a:pt x="654921" y="1077478"/>
                  <a:pt x="656292" y="1042921"/>
                </a:cubicBezTo>
                <a:cubicBezTo>
                  <a:pt x="657663" y="1008362"/>
                  <a:pt x="663162" y="951876"/>
                  <a:pt x="688173" y="912044"/>
                </a:cubicBezTo>
                <a:cubicBezTo>
                  <a:pt x="713185" y="872211"/>
                  <a:pt x="764283" y="826545"/>
                  <a:pt x="806361" y="803925"/>
                </a:cubicBezTo>
                <a:cubicBezTo>
                  <a:pt x="848439" y="781305"/>
                  <a:pt x="897619" y="771737"/>
                  <a:pt x="940636" y="776324"/>
                </a:cubicBezTo>
                <a:cubicBezTo>
                  <a:pt x="983653" y="780911"/>
                  <a:pt x="1033236" y="804080"/>
                  <a:pt x="1064465" y="831444"/>
                </a:cubicBezTo>
                <a:cubicBezTo>
                  <a:pt x="1095695" y="858808"/>
                  <a:pt x="1117622" y="907996"/>
                  <a:pt x="1128016" y="940509"/>
                </a:cubicBezTo>
                <a:cubicBezTo>
                  <a:pt x="1138409" y="973022"/>
                  <a:pt x="1136178" y="995932"/>
                  <a:pt x="1126820" y="1026522"/>
                </a:cubicBezTo>
                <a:cubicBezTo>
                  <a:pt x="1117462" y="1057112"/>
                  <a:pt x="1095149" y="1101994"/>
                  <a:pt x="1071867" y="1124051"/>
                </a:cubicBezTo>
                <a:cubicBezTo>
                  <a:pt x="1048586" y="1146108"/>
                  <a:pt x="1017373" y="1155430"/>
                  <a:pt x="987132" y="1158866"/>
                </a:cubicBezTo>
                <a:cubicBezTo>
                  <a:pt x="956891" y="1162302"/>
                  <a:pt x="916524" y="1159170"/>
                  <a:pt x="890423" y="1144666"/>
                </a:cubicBezTo>
                <a:cubicBezTo>
                  <a:pt x="864320" y="1130164"/>
                  <a:pt x="838013" y="1097297"/>
                  <a:pt x="830521" y="1071846"/>
                </a:cubicBezTo>
                <a:cubicBezTo>
                  <a:pt x="823029" y="1046394"/>
                  <a:pt x="833804" y="1013548"/>
                  <a:pt x="845476" y="991956"/>
                </a:cubicBezTo>
                <a:cubicBezTo>
                  <a:pt x="857149" y="970363"/>
                  <a:pt x="881499" y="949606"/>
                  <a:pt x="900554" y="942290"/>
                </a:cubicBezTo>
                <a:cubicBezTo>
                  <a:pt x="919608" y="934975"/>
                  <a:pt x="960343" y="942528"/>
                  <a:pt x="959804" y="948057"/>
                </a:cubicBezTo>
                <a:cubicBezTo>
                  <a:pt x="959267" y="953588"/>
                  <a:pt x="911079" y="965246"/>
                  <a:pt x="897324" y="975470"/>
                </a:cubicBezTo>
                <a:cubicBezTo>
                  <a:pt x="883569" y="985695"/>
                  <a:pt x="879601" y="993683"/>
                  <a:pt x="877272" y="1009406"/>
                </a:cubicBezTo>
                <a:cubicBezTo>
                  <a:pt x="874944" y="1025130"/>
                  <a:pt x="878814" y="1055015"/>
                  <a:pt x="883355" y="1069811"/>
                </a:cubicBezTo>
                <a:cubicBezTo>
                  <a:pt x="887895" y="1084607"/>
                  <a:pt x="892415" y="1091429"/>
                  <a:pt x="904517" y="1098189"/>
                </a:cubicBezTo>
                <a:cubicBezTo>
                  <a:pt x="916619" y="1104949"/>
                  <a:pt x="940012" y="1110416"/>
                  <a:pt x="955966" y="1110374"/>
                </a:cubicBezTo>
                <a:cubicBezTo>
                  <a:pt x="971920" y="1110333"/>
                  <a:pt x="983298" y="1112239"/>
                  <a:pt x="1000241" y="1097938"/>
                </a:cubicBezTo>
                <a:cubicBezTo>
                  <a:pt x="1017185" y="1083637"/>
                  <a:pt x="1050118" y="1052549"/>
                  <a:pt x="1057626" y="1024571"/>
                </a:cubicBezTo>
                <a:cubicBezTo>
                  <a:pt x="1065135" y="996591"/>
                  <a:pt x="1056418" y="955072"/>
                  <a:pt x="1045294" y="930063"/>
                </a:cubicBezTo>
                <a:cubicBezTo>
                  <a:pt x="1034171" y="905056"/>
                  <a:pt x="1014928" y="885636"/>
                  <a:pt x="990889" y="874524"/>
                </a:cubicBezTo>
                <a:cubicBezTo>
                  <a:pt x="966849" y="863411"/>
                  <a:pt x="930191" y="859044"/>
                  <a:pt x="901058" y="863386"/>
                </a:cubicBezTo>
                <a:cubicBezTo>
                  <a:pt x="871924" y="867727"/>
                  <a:pt x="840443" y="879815"/>
                  <a:pt x="816093" y="900572"/>
                </a:cubicBezTo>
                <a:cubicBezTo>
                  <a:pt x="791742" y="921329"/>
                  <a:pt x="764425" y="956153"/>
                  <a:pt x="754953" y="987929"/>
                </a:cubicBezTo>
                <a:cubicBezTo>
                  <a:pt x="745479" y="1019704"/>
                  <a:pt x="749458" y="1060763"/>
                  <a:pt x="759252" y="1091224"/>
                </a:cubicBezTo>
                <a:cubicBezTo>
                  <a:pt x="769046" y="1121685"/>
                  <a:pt x="789023" y="1149948"/>
                  <a:pt x="813721" y="1170694"/>
                </a:cubicBezTo>
                <a:cubicBezTo>
                  <a:pt x="838417" y="1191441"/>
                  <a:pt x="885021" y="1208340"/>
                  <a:pt x="907432" y="1215705"/>
                </a:cubicBezTo>
                <a:lnTo>
                  <a:pt x="917390" y="1219011"/>
                </a:lnTo>
                <a:cubicBezTo>
                  <a:pt x="922231" y="1220361"/>
                  <a:pt x="916912" y="1216629"/>
                  <a:pt x="948183" y="1214888"/>
                </a:cubicBezTo>
                <a:cubicBezTo>
                  <a:pt x="989879" y="1212567"/>
                  <a:pt x="1092328" y="1200608"/>
                  <a:pt x="1157608" y="1201780"/>
                </a:cubicBezTo>
                <a:cubicBezTo>
                  <a:pt x="1222889" y="1202952"/>
                  <a:pt x="1284856" y="1205396"/>
                  <a:pt x="1339871" y="1221916"/>
                </a:cubicBezTo>
                <a:cubicBezTo>
                  <a:pt x="1394885" y="1238437"/>
                  <a:pt x="1444998" y="1268437"/>
                  <a:pt x="1487694" y="1300905"/>
                </a:cubicBezTo>
                <a:cubicBezTo>
                  <a:pt x="1530390" y="1333373"/>
                  <a:pt x="1568212" y="1374936"/>
                  <a:pt x="1596044" y="1416723"/>
                </a:cubicBezTo>
                <a:cubicBezTo>
                  <a:pt x="1623877" y="1458511"/>
                  <a:pt x="1643868" y="1507111"/>
                  <a:pt x="1654686" y="1551627"/>
                </a:cubicBezTo>
                <a:cubicBezTo>
                  <a:pt x="1665505" y="1596144"/>
                  <a:pt x="1670909" y="1638938"/>
                  <a:pt x="1660957" y="1683826"/>
                </a:cubicBezTo>
                <a:cubicBezTo>
                  <a:pt x="1652151" y="1723544"/>
                  <a:pt x="1623317" y="1789410"/>
                  <a:pt x="1601673" y="1812939"/>
                </a:cubicBezTo>
                <a:cubicBezTo>
                  <a:pt x="1611374" y="1828021"/>
                  <a:pt x="1620943" y="1843821"/>
                  <a:pt x="1630199" y="1856725"/>
                </a:cubicBezTo>
                <a:cubicBezTo>
                  <a:pt x="1662335" y="1901528"/>
                  <a:pt x="1708482" y="1976499"/>
                  <a:pt x="1729642" y="2033420"/>
                </a:cubicBezTo>
                <a:cubicBezTo>
                  <a:pt x="1750804" y="2090340"/>
                  <a:pt x="1756537" y="2135005"/>
                  <a:pt x="1757167" y="2198250"/>
                </a:cubicBezTo>
                <a:cubicBezTo>
                  <a:pt x="1757798" y="2261494"/>
                  <a:pt x="1735351" y="2402022"/>
                  <a:pt x="1733427" y="2412888"/>
                </a:cubicBezTo>
                <a:cubicBezTo>
                  <a:pt x="1734229" y="2403406"/>
                  <a:pt x="1747294" y="2303408"/>
                  <a:pt x="1745623" y="2263441"/>
                </a:cubicBezTo>
                <a:cubicBezTo>
                  <a:pt x="1743789" y="2219525"/>
                  <a:pt x="1734342" y="2187888"/>
                  <a:pt x="1722416" y="2149390"/>
                </a:cubicBezTo>
                <a:cubicBezTo>
                  <a:pt x="1710489" y="2110891"/>
                  <a:pt x="1699494" y="2076370"/>
                  <a:pt x="1674060" y="2032450"/>
                </a:cubicBezTo>
                <a:cubicBezTo>
                  <a:pt x="1648626" y="1988530"/>
                  <a:pt x="1589612" y="1912382"/>
                  <a:pt x="1569807" y="1885869"/>
                </a:cubicBezTo>
                <a:lnTo>
                  <a:pt x="1560354" y="1872037"/>
                </a:lnTo>
                <a:cubicBezTo>
                  <a:pt x="1555435" y="1863637"/>
                  <a:pt x="1561521" y="1869669"/>
                  <a:pt x="1555232" y="1873372"/>
                </a:cubicBezTo>
                <a:cubicBezTo>
                  <a:pt x="1546849" y="1878310"/>
                  <a:pt x="1531600" y="1903429"/>
                  <a:pt x="1519504" y="1915494"/>
                </a:cubicBezTo>
                <a:cubicBezTo>
                  <a:pt x="1507408" y="1927560"/>
                  <a:pt x="1480579" y="1930491"/>
                  <a:pt x="1482659" y="1945762"/>
                </a:cubicBezTo>
                <a:cubicBezTo>
                  <a:pt x="1484739" y="1961033"/>
                  <a:pt x="1510846" y="1973236"/>
                  <a:pt x="1531985" y="2007118"/>
                </a:cubicBezTo>
                <a:cubicBezTo>
                  <a:pt x="1553123" y="2041000"/>
                  <a:pt x="1592146" y="2088660"/>
                  <a:pt x="1609490" y="2149051"/>
                </a:cubicBezTo>
                <a:cubicBezTo>
                  <a:pt x="1626833" y="2209441"/>
                  <a:pt x="1647136" y="2290202"/>
                  <a:pt x="1636044" y="2369463"/>
                </a:cubicBezTo>
                <a:cubicBezTo>
                  <a:pt x="1624952" y="2448724"/>
                  <a:pt x="1552632" y="2604007"/>
                  <a:pt x="1542938" y="2624615"/>
                </a:cubicBezTo>
                <a:cubicBezTo>
                  <a:pt x="1533244" y="2645223"/>
                  <a:pt x="1571970" y="2540312"/>
                  <a:pt x="1577878" y="2493113"/>
                </a:cubicBezTo>
                <a:cubicBezTo>
                  <a:pt x="1583787" y="2445914"/>
                  <a:pt x="1586785" y="2394924"/>
                  <a:pt x="1578384" y="2341422"/>
                </a:cubicBezTo>
                <a:cubicBezTo>
                  <a:pt x="1569983" y="2287921"/>
                  <a:pt x="1556537" y="2228278"/>
                  <a:pt x="1527474" y="2172103"/>
                </a:cubicBezTo>
                <a:cubicBezTo>
                  <a:pt x="1498410" y="2115929"/>
                  <a:pt x="1437900" y="2041676"/>
                  <a:pt x="1404001" y="2004375"/>
                </a:cubicBezTo>
                <a:cubicBezTo>
                  <a:pt x="1370103" y="1967074"/>
                  <a:pt x="1326212" y="1963466"/>
                  <a:pt x="1324080" y="1948299"/>
                </a:cubicBezTo>
                <a:cubicBezTo>
                  <a:pt x="1321949" y="1933132"/>
                  <a:pt x="1367288" y="1925996"/>
                  <a:pt x="1391211" y="1913372"/>
                </a:cubicBezTo>
                <a:cubicBezTo>
                  <a:pt x="1426669" y="1882757"/>
                  <a:pt x="1511512" y="1796994"/>
                  <a:pt x="1536829" y="1764607"/>
                </a:cubicBezTo>
                <a:lnTo>
                  <a:pt x="1538452" y="1763437"/>
                </a:lnTo>
                <a:cubicBezTo>
                  <a:pt x="1537265" y="1747740"/>
                  <a:pt x="1559767" y="1736514"/>
                  <a:pt x="1567204" y="1712979"/>
                </a:cubicBezTo>
                <a:cubicBezTo>
                  <a:pt x="1575271" y="1687446"/>
                  <a:pt x="1589195" y="1650922"/>
                  <a:pt x="1586374" y="1614360"/>
                </a:cubicBezTo>
                <a:cubicBezTo>
                  <a:pt x="1583554" y="1577799"/>
                  <a:pt x="1567985" y="1528832"/>
                  <a:pt x="1550279" y="1493613"/>
                </a:cubicBezTo>
                <a:cubicBezTo>
                  <a:pt x="1532574" y="1458394"/>
                  <a:pt x="1504773" y="1428573"/>
                  <a:pt x="1480142" y="1403047"/>
                </a:cubicBezTo>
                <a:cubicBezTo>
                  <a:pt x="1455513" y="1377522"/>
                  <a:pt x="1432002" y="1356891"/>
                  <a:pt x="1402498" y="1340461"/>
                </a:cubicBezTo>
                <a:cubicBezTo>
                  <a:pt x="1372995" y="1324031"/>
                  <a:pt x="1343107" y="1311552"/>
                  <a:pt x="1303124" y="1304469"/>
                </a:cubicBezTo>
                <a:cubicBezTo>
                  <a:pt x="1263141" y="1297387"/>
                  <a:pt x="1211213" y="1298313"/>
                  <a:pt x="1162599" y="1297967"/>
                </a:cubicBezTo>
                <a:cubicBezTo>
                  <a:pt x="1113985" y="1297620"/>
                  <a:pt x="1063966" y="1303517"/>
                  <a:pt x="1011440" y="1302391"/>
                </a:cubicBezTo>
                <a:cubicBezTo>
                  <a:pt x="958915" y="1301265"/>
                  <a:pt x="905494" y="1305235"/>
                  <a:pt x="847446" y="1291210"/>
                </a:cubicBezTo>
                <a:cubicBezTo>
                  <a:pt x="789397" y="1277186"/>
                  <a:pt x="717799" y="1246690"/>
                  <a:pt x="663148" y="1218242"/>
                </a:cubicBezTo>
                <a:cubicBezTo>
                  <a:pt x="608498" y="1189794"/>
                  <a:pt x="574206" y="1169309"/>
                  <a:pt x="519541" y="1120523"/>
                </a:cubicBezTo>
                <a:cubicBezTo>
                  <a:pt x="464876" y="1071738"/>
                  <a:pt x="385900" y="998255"/>
                  <a:pt x="335161" y="925528"/>
                </a:cubicBezTo>
                <a:cubicBezTo>
                  <a:pt x="284422" y="852800"/>
                  <a:pt x="244029" y="763934"/>
                  <a:pt x="215109" y="684159"/>
                </a:cubicBezTo>
                <a:cubicBezTo>
                  <a:pt x="186190" y="604385"/>
                  <a:pt x="171135" y="525561"/>
                  <a:pt x="161648" y="446882"/>
                </a:cubicBezTo>
                <a:cubicBezTo>
                  <a:pt x="152161" y="368203"/>
                  <a:pt x="152654" y="285310"/>
                  <a:pt x="158189" y="212080"/>
                </a:cubicBezTo>
                <a:cubicBezTo>
                  <a:pt x="163723" y="138850"/>
                  <a:pt x="188193" y="-1920"/>
                  <a:pt x="194853" y="7501"/>
                </a:cubicBezTo>
                <a:close/>
                <a:moveTo>
                  <a:pt x="746260" y="448"/>
                </a:moveTo>
                <a:cubicBezTo>
                  <a:pt x="744249" y="7145"/>
                  <a:pt x="701654" y="87215"/>
                  <a:pt x="690439" y="127298"/>
                </a:cubicBezTo>
                <a:cubicBezTo>
                  <a:pt x="677623" y="173105"/>
                  <a:pt x="667123" y="223092"/>
                  <a:pt x="667527" y="277248"/>
                </a:cubicBezTo>
                <a:cubicBezTo>
                  <a:pt x="667930" y="331404"/>
                  <a:pt x="672416" y="392379"/>
                  <a:pt x="692860" y="452231"/>
                </a:cubicBezTo>
                <a:cubicBezTo>
                  <a:pt x="713305" y="512083"/>
                  <a:pt x="762180" y="594462"/>
                  <a:pt x="790195" y="636362"/>
                </a:cubicBezTo>
                <a:cubicBezTo>
                  <a:pt x="818210" y="678262"/>
                  <a:pt x="862144" y="688990"/>
                  <a:pt x="860953" y="703631"/>
                </a:cubicBezTo>
                <a:cubicBezTo>
                  <a:pt x="859762" y="718272"/>
                  <a:pt x="808574" y="715259"/>
                  <a:pt x="783049" y="724210"/>
                </a:cubicBezTo>
                <a:cubicBezTo>
                  <a:pt x="757523" y="733161"/>
                  <a:pt x="728581" y="737713"/>
                  <a:pt x="706480" y="755354"/>
                </a:cubicBezTo>
                <a:cubicBezTo>
                  <a:pt x="684379" y="772995"/>
                  <a:pt x="631837" y="827223"/>
                  <a:pt x="623398" y="853872"/>
                </a:cubicBezTo>
                <a:cubicBezTo>
                  <a:pt x="614958" y="880522"/>
                  <a:pt x="569827" y="798028"/>
                  <a:pt x="544663" y="748969"/>
                </a:cubicBezTo>
                <a:cubicBezTo>
                  <a:pt x="519501" y="699910"/>
                  <a:pt x="484938" y="618943"/>
                  <a:pt x="472419" y="559520"/>
                </a:cubicBezTo>
                <a:cubicBezTo>
                  <a:pt x="459901" y="500097"/>
                  <a:pt x="460829" y="455077"/>
                  <a:pt x="469551" y="392433"/>
                </a:cubicBezTo>
                <a:cubicBezTo>
                  <a:pt x="478272" y="329790"/>
                  <a:pt x="521237" y="194120"/>
                  <a:pt x="524744" y="183658"/>
                </a:cubicBezTo>
                <a:cubicBezTo>
                  <a:pt x="522550" y="192917"/>
                  <a:pt x="494854" y="289888"/>
                  <a:pt x="490600" y="329662"/>
                </a:cubicBezTo>
                <a:cubicBezTo>
                  <a:pt x="485927" y="373368"/>
                  <a:pt x="490595" y="406053"/>
                  <a:pt x="496702" y="445892"/>
                </a:cubicBezTo>
                <a:cubicBezTo>
                  <a:pt x="502808" y="485730"/>
                  <a:pt x="508582" y="521496"/>
                  <a:pt x="527248" y="568693"/>
                </a:cubicBezTo>
                <a:cubicBezTo>
                  <a:pt x="545914" y="615889"/>
                  <a:pt x="593029" y="699921"/>
                  <a:pt x="608699" y="729069"/>
                </a:cubicBezTo>
                <a:lnTo>
                  <a:pt x="616005" y="744146"/>
                </a:lnTo>
                <a:cubicBezTo>
                  <a:pt x="619629" y="753181"/>
                  <a:pt x="614501" y="746315"/>
                  <a:pt x="621267" y="743581"/>
                </a:cubicBezTo>
                <a:cubicBezTo>
                  <a:pt x="630288" y="739936"/>
                  <a:pt x="649081" y="717347"/>
                  <a:pt x="662827" y="707201"/>
                </a:cubicBezTo>
                <a:cubicBezTo>
                  <a:pt x="676573" y="697055"/>
                  <a:pt x="703542" y="698120"/>
                  <a:pt x="703740" y="682710"/>
                </a:cubicBezTo>
                <a:cubicBezTo>
                  <a:pt x="703940" y="667300"/>
                  <a:pt x="679921" y="651372"/>
                  <a:pt x="664021" y="614738"/>
                </a:cubicBezTo>
                <a:cubicBezTo>
                  <a:pt x="648121" y="578105"/>
                  <a:pt x="616568" y="525202"/>
                  <a:pt x="608339" y="462913"/>
                </a:cubicBezTo>
                <a:cubicBezTo>
                  <a:pt x="600108" y="400622"/>
                  <a:pt x="591961" y="317747"/>
                  <a:pt x="614643" y="240996"/>
                </a:cubicBezTo>
                <a:cubicBezTo>
                  <a:pt x="637324" y="164244"/>
                  <a:pt x="731794" y="21350"/>
                  <a:pt x="744427" y="2401"/>
                </a:cubicBezTo>
                <a:cubicBezTo>
                  <a:pt x="746006" y="32"/>
                  <a:pt x="746547" y="-509"/>
                  <a:pt x="746260" y="448"/>
                </a:cubicBezTo>
                <a:close/>
              </a:path>
            </a:pathLst>
          </a:cu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b="100000"/>
            </a:path>
            <a:tileRect t="-100000" r="-100000"/>
          </a:gradFill>
          <a:ln w="25400" cap="flat" cmpd="sng" algn="ctr">
            <a:noFill/>
            <a:prstDash val="solid"/>
          </a:ln>
          <a:effectLst/>
          <a:scene3d>
            <a:camera prst="orthographicFront"/>
            <a:lightRig rig="soft" dir="t"/>
          </a:scene3d>
          <a:sp3d>
            <a:bevelT/>
          </a:sp3d>
        </p:spPr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8" name="7 Imagen" descr="Diapositiva4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1771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9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13 Grupo"/>
          <p:cNvGrpSpPr/>
          <p:nvPr/>
        </p:nvGrpSpPr>
        <p:grpSpPr>
          <a:xfrm rot="2094307">
            <a:off x="916944" y="-267267"/>
            <a:ext cx="1211147" cy="2029865"/>
            <a:chOff x="3418190" y="1838655"/>
            <a:chExt cx="1869082" cy="2719377"/>
          </a:xfrm>
          <a:scene3d>
            <a:camera prst="orthographicFront"/>
            <a:lightRig rig="glow" dir="t"/>
          </a:scene3d>
        </p:grpSpPr>
        <p:sp>
          <p:nvSpPr>
            <p:cNvPr id="3" name="2 O"/>
            <p:cNvSpPr/>
            <p:nvPr/>
          </p:nvSpPr>
          <p:spPr>
            <a:xfrm rot="14527545">
              <a:off x="4746304" y="1834563"/>
              <a:ext cx="536875" cy="545060"/>
            </a:xfrm>
            <a:prstGeom prst="flowChartOr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  <a:sp3d prstMaterial="clear">
              <a:bevelT w="368300" h="482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4" name="3 O"/>
            <p:cNvSpPr/>
            <p:nvPr/>
          </p:nvSpPr>
          <p:spPr>
            <a:xfrm rot="14527545">
              <a:off x="4166280" y="2182482"/>
              <a:ext cx="462482" cy="469533"/>
            </a:xfrm>
            <a:prstGeom prst="flowChartOr">
              <a:avLst/>
            </a:prstGeom>
            <a:solidFill>
              <a:srgbClr val="FFC000"/>
            </a:solidFill>
            <a:ln w="25400" cap="flat" cmpd="sng" algn="ctr">
              <a:noFill/>
              <a:prstDash val="solid"/>
            </a:ln>
            <a:effectLst/>
            <a:sp3d prstMaterial="clear">
              <a:bevelT w="368300" h="482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5" name="4 O"/>
            <p:cNvSpPr/>
            <p:nvPr/>
          </p:nvSpPr>
          <p:spPr>
            <a:xfrm rot="14527545">
              <a:off x="3871876" y="2658982"/>
              <a:ext cx="385807" cy="391689"/>
            </a:xfrm>
            <a:prstGeom prst="flowChartOr">
              <a:avLst/>
            </a:prstGeom>
            <a:solidFill>
              <a:schemeClr val="accent3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6" name="5 O"/>
            <p:cNvSpPr/>
            <p:nvPr/>
          </p:nvSpPr>
          <p:spPr>
            <a:xfrm rot="14527545">
              <a:off x="3851123" y="3117246"/>
              <a:ext cx="333291" cy="338372"/>
            </a:xfrm>
            <a:prstGeom prst="flowChartOr">
              <a:avLst/>
            </a:prstGeom>
            <a:solidFill>
              <a:srgbClr val="663FF7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7" name="6 O"/>
            <p:cNvSpPr/>
            <p:nvPr/>
          </p:nvSpPr>
          <p:spPr>
            <a:xfrm rot="14527545">
              <a:off x="3941287" y="3556845"/>
              <a:ext cx="258140" cy="262075"/>
            </a:xfrm>
            <a:prstGeom prst="flowChartOr">
              <a:avLst/>
            </a:prstGeom>
            <a:solidFill>
              <a:srgbClr val="3399FF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9" name="8 O"/>
            <p:cNvSpPr/>
            <p:nvPr/>
          </p:nvSpPr>
          <p:spPr>
            <a:xfrm rot="11190908" flipH="1">
              <a:off x="4407080" y="2699200"/>
              <a:ext cx="536875" cy="545060"/>
            </a:xfrm>
            <a:prstGeom prst="flowChartOr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  <a:sp3d prstMaterial="clear">
              <a:bevelT w="368300" h="482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10" name="9 O"/>
            <p:cNvSpPr/>
            <p:nvPr/>
          </p:nvSpPr>
          <p:spPr>
            <a:xfrm rot="11190908" flipH="1">
              <a:off x="4380223" y="3424754"/>
              <a:ext cx="462482" cy="469533"/>
            </a:xfrm>
            <a:prstGeom prst="flowChartOr">
              <a:avLst/>
            </a:prstGeom>
            <a:solidFill>
              <a:srgbClr val="00B050"/>
            </a:solidFill>
            <a:ln w="25400" cap="flat" cmpd="sng" algn="ctr">
              <a:noFill/>
              <a:prstDash val="solid"/>
            </a:ln>
            <a:effectLst/>
            <a:sp3d prstMaterial="clear">
              <a:bevelT w="368300" h="482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11" name="10 O"/>
            <p:cNvSpPr/>
            <p:nvPr/>
          </p:nvSpPr>
          <p:spPr>
            <a:xfrm rot="11190908" flipH="1">
              <a:off x="4132226" y="3932935"/>
              <a:ext cx="385807" cy="391689"/>
            </a:xfrm>
            <a:prstGeom prst="flowChartOr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12" name="11 O"/>
            <p:cNvSpPr/>
            <p:nvPr/>
          </p:nvSpPr>
          <p:spPr>
            <a:xfrm rot="11190908" flipH="1">
              <a:off x="3773645" y="4160571"/>
              <a:ext cx="333291" cy="338372"/>
            </a:xfrm>
            <a:prstGeom prst="flowChartOr">
              <a:avLst/>
            </a:prstGeom>
            <a:solidFill>
              <a:srgbClr val="FFC000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13" name="12 O"/>
            <p:cNvSpPr/>
            <p:nvPr/>
          </p:nvSpPr>
          <p:spPr>
            <a:xfrm rot="11190908" flipH="1">
              <a:off x="3418190" y="4295957"/>
              <a:ext cx="258140" cy="262075"/>
            </a:xfrm>
            <a:prstGeom prst="flowChartOr">
              <a:avLst/>
            </a:prstGeom>
            <a:solidFill>
              <a:srgbClr val="00B050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</p:grpSp>
      <p:grpSp>
        <p:nvGrpSpPr>
          <p:cNvPr id="15" name="14 Grupo"/>
          <p:cNvGrpSpPr/>
          <p:nvPr/>
        </p:nvGrpSpPr>
        <p:grpSpPr>
          <a:xfrm rot="19505693" flipH="1">
            <a:off x="6970179" y="-218865"/>
            <a:ext cx="1211147" cy="2029865"/>
            <a:chOff x="3418190" y="1838655"/>
            <a:chExt cx="1869082" cy="2719377"/>
          </a:xfrm>
          <a:scene3d>
            <a:camera prst="orthographicFront"/>
            <a:lightRig rig="glow" dir="t"/>
          </a:scene3d>
        </p:grpSpPr>
        <p:sp>
          <p:nvSpPr>
            <p:cNvPr id="16" name="15 O"/>
            <p:cNvSpPr/>
            <p:nvPr/>
          </p:nvSpPr>
          <p:spPr>
            <a:xfrm rot="14527545">
              <a:off x="4746304" y="1834563"/>
              <a:ext cx="536875" cy="545060"/>
            </a:xfrm>
            <a:prstGeom prst="flowChartOr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  <a:sp3d prstMaterial="clear">
              <a:bevelT w="368300" h="482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17" name="16 O"/>
            <p:cNvSpPr/>
            <p:nvPr/>
          </p:nvSpPr>
          <p:spPr>
            <a:xfrm rot="14527545">
              <a:off x="4166280" y="2182482"/>
              <a:ext cx="462482" cy="469533"/>
            </a:xfrm>
            <a:prstGeom prst="flowChartOr">
              <a:avLst/>
            </a:prstGeom>
            <a:solidFill>
              <a:srgbClr val="FFC000"/>
            </a:solidFill>
            <a:ln w="25400" cap="flat" cmpd="sng" algn="ctr">
              <a:noFill/>
              <a:prstDash val="solid"/>
            </a:ln>
            <a:effectLst/>
            <a:sp3d prstMaterial="clear">
              <a:bevelT w="368300" h="482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18" name="17 O"/>
            <p:cNvSpPr/>
            <p:nvPr/>
          </p:nvSpPr>
          <p:spPr>
            <a:xfrm rot="14527545">
              <a:off x="3871876" y="2658982"/>
              <a:ext cx="385807" cy="391689"/>
            </a:xfrm>
            <a:prstGeom prst="flowChartOr">
              <a:avLst/>
            </a:prstGeom>
            <a:solidFill>
              <a:schemeClr val="accent3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19" name="18 O"/>
            <p:cNvSpPr/>
            <p:nvPr/>
          </p:nvSpPr>
          <p:spPr>
            <a:xfrm rot="14527545">
              <a:off x="3851123" y="3117246"/>
              <a:ext cx="333291" cy="338372"/>
            </a:xfrm>
            <a:prstGeom prst="flowChartOr">
              <a:avLst/>
            </a:prstGeom>
            <a:solidFill>
              <a:srgbClr val="663FF7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20" name="19 O"/>
            <p:cNvSpPr/>
            <p:nvPr/>
          </p:nvSpPr>
          <p:spPr>
            <a:xfrm rot="14527545">
              <a:off x="3941287" y="3556845"/>
              <a:ext cx="258140" cy="262075"/>
            </a:xfrm>
            <a:prstGeom prst="flowChartOr">
              <a:avLst/>
            </a:prstGeom>
            <a:solidFill>
              <a:srgbClr val="3399FF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21" name="20 O"/>
            <p:cNvSpPr/>
            <p:nvPr/>
          </p:nvSpPr>
          <p:spPr>
            <a:xfrm rot="11190908" flipH="1">
              <a:off x="4407080" y="2699200"/>
              <a:ext cx="536875" cy="545060"/>
            </a:xfrm>
            <a:prstGeom prst="flowChartOr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  <a:sp3d prstMaterial="clear">
              <a:bevelT w="368300" h="482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22" name="21 O"/>
            <p:cNvSpPr/>
            <p:nvPr/>
          </p:nvSpPr>
          <p:spPr>
            <a:xfrm rot="11190908" flipH="1">
              <a:off x="4380223" y="3424754"/>
              <a:ext cx="462482" cy="469533"/>
            </a:xfrm>
            <a:prstGeom prst="flowChartOr">
              <a:avLst/>
            </a:prstGeom>
            <a:solidFill>
              <a:srgbClr val="00B050"/>
            </a:solidFill>
            <a:ln w="25400" cap="flat" cmpd="sng" algn="ctr">
              <a:noFill/>
              <a:prstDash val="solid"/>
            </a:ln>
            <a:effectLst/>
            <a:sp3d prstMaterial="clear">
              <a:bevelT w="368300" h="482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23" name="22 O"/>
            <p:cNvSpPr/>
            <p:nvPr/>
          </p:nvSpPr>
          <p:spPr>
            <a:xfrm rot="11190908" flipH="1">
              <a:off x="4132226" y="3932935"/>
              <a:ext cx="385807" cy="391689"/>
            </a:xfrm>
            <a:prstGeom prst="flowChartOr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24" name="23 O"/>
            <p:cNvSpPr/>
            <p:nvPr/>
          </p:nvSpPr>
          <p:spPr>
            <a:xfrm rot="11190908" flipH="1">
              <a:off x="3773645" y="4160571"/>
              <a:ext cx="333291" cy="338372"/>
            </a:xfrm>
            <a:prstGeom prst="flowChartOr">
              <a:avLst/>
            </a:prstGeom>
            <a:solidFill>
              <a:srgbClr val="FFC000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25" name="24 O"/>
            <p:cNvSpPr/>
            <p:nvPr/>
          </p:nvSpPr>
          <p:spPr>
            <a:xfrm rot="11190908" flipH="1">
              <a:off x="3418190" y="4295957"/>
              <a:ext cx="258140" cy="262075"/>
            </a:xfrm>
            <a:prstGeom prst="flowChartOr">
              <a:avLst/>
            </a:prstGeom>
            <a:solidFill>
              <a:srgbClr val="00B050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</p:grpSp>
      <p:grpSp>
        <p:nvGrpSpPr>
          <p:cNvPr id="26" name="25 Grupo"/>
          <p:cNvGrpSpPr/>
          <p:nvPr/>
        </p:nvGrpSpPr>
        <p:grpSpPr>
          <a:xfrm rot="19505693" flipV="1">
            <a:off x="890430" y="3382865"/>
            <a:ext cx="1211147" cy="2029865"/>
            <a:chOff x="3418190" y="1838655"/>
            <a:chExt cx="1869082" cy="2719377"/>
          </a:xfrm>
          <a:scene3d>
            <a:camera prst="orthographicFront"/>
            <a:lightRig rig="glow" dir="t"/>
          </a:scene3d>
        </p:grpSpPr>
        <p:sp>
          <p:nvSpPr>
            <p:cNvPr id="27" name="26 O"/>
            <p:cNvSpPr/>
            <p:nvPr/>
          </p:nvSpPr>
          <p:spPr>
            <a:xfrm rot="14527545">
              <a:off x="4746304" y="1834563"/>
              <a:ext cx="536875" cy="545060"/>
            </a:xfrm>
            <a:prstGeom prst="flowChartOr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  <a:sp3d prstMaterial="clear">
              <a:bevelT w="368300" h="482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28" name="27 O"/>
            <p:cNvSpPr/>
            <p:nvPr/>
          </p:nvSpPr>
          <p:spPr>
            <a:xfrm rot="14527545">
              <a:off x="4166280" y="2182482"/>
              <a:ext cx="462482" cy="469533"/>
            </a:xfrm>
            <a:prstGeom prst="flowChartOr">
              <a:avLst/>
            </a:prstGeom>
            <a:solidFill>
              <a:srgbClr val="FFC000"/>
            </a:solidFill>
            <a:ln w="25400" cap="flat" cmpd="sng" algn="ctr">
              <a:noFill/>
              <a:prstDash val="solid"/>
            </a:ln>
            <a:effectLst/>
            <a:sp3d prstMaterial="clear">
              <a:bevelT w="368300" h="482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29" name="28 O"/>
            <p:cNvSpPr/>
            <p:nvPr/>
          </p:nvSpPr>
          <p:spPr>
            <a:xfrm rot="14527545">
              <a:off x="3871876" y="2658982"/>
              <a:ext cx="385807" cy="391689"/>
            </a:xfrm>
            <a:prstGeom prst="flowChartOr">
              <a:avLst/>
            </a:prstGeom>
            <a:solidFill>
              <a:schemeClr val="accent3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30" name="29 O"/>
            <p:cNvSpPr/>
            <p:nvPr/>
          </p:nvSpPr>
          <p:spPr>
            <a:xfrm rot="14527545">
              <a:off x="3851123" y="3117246"/>
              <a:ext cx="333291" cy="338372"/>
            </a:xfrm>
            <a:prstGeom prst="flowChartOr">
              <a:avLst/>
            </a:prstGeom>
            <a:solidFill>
              <a:srgbClr val="663FF7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31" name="30 O"/>
            <p:cNvSpPr/>
            <p:nvPr/>
          </p:nvSpPr>
          <p:spPr>
            <a:xfrm rot="14527545">
              <a:off x="3941287" y="3556845"/>
              <a:ext cx="258140" cy="262075"/>
            </a:xfrm>
            <a:prstGeom prst="flowChartOr">
              <a:avLst/>
            </a:prstGeom>
            <a:solidFill>
              <a:srgbClr val="3399FF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32" name="31 O"/>
            <p:cNvSpPr/>
            <p:nvPr/>
          </p:nvSpPr>
          <p:spPr>
            <a:xfrm rot="11190908" flipH="1">
              <a:off x="4407080" y="2699200"/>
              <a:ext cx="536875" cy="545060"/>
            </a:xfrm>
            <a:prstGeom prst="flowChartOr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  <a:sp3d prstMaterial="clear">
              <a:bevelT w="368300" h="482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33" name="32 O"/>
            <p:cNvSpPr/>
            <p:nvPr/>
          </p:nvSpPr>
          <p:spPr>
            <a:xfrm rot="11190908" flipH="1">
              <a:off x="4380223" y="3424754"/>
              <a:ext cx="462482" cy="469533"/>
            </a:xfrm>
            <a:prstGeom prst="flowChartOr">
              <a:avLst/>
            </a:prstGeom>
            <a:solidFill>
              <a:srgbClr val="00B050"/>
            </a:solidFill>
            <a:ln w="25400" cap="flat" cmpd="sng" algn="ctr">
              <a:noFill/>
              <a:prstDash val="solid"/>
            </a:ln>
            <a:effectLst/>
            <a:sp3d prstMaterial="clear">
              <a:bevelT w="368300" h="482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34" name="33 O"/>
            <p:cNvSpPr/>
            <p:nvPr/>
          </p:nvSpPr>
          <p:spPr>
            <a:xfrm rot="11190908" flipH="1">
              <a:off x="4132226" y="3932935"/>
              <a:ext cx="385807" cy="391689"/>
            </a:xfrm>
            <a:prstGeom prst="flowChartOr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35" name="34 O"/>
            <p:cNvSpPr/>
            <p:nvPr/>
          </p:nvSpPr>
          <p:spPr>
            <a:xfrm rot="11190908" flipH="1">
              <a:off x="3773645" y="4160571"/>
              <a:ext cx="333291" cy="338372"/>
            </a:xfrm>
            <a:prstGeom prst="flowChartOr">
              <a:avLst/>
            </a:prstGeom>
            <a:solidFill>
              <a:srgbClr val="FFC000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36" name="35 O"/>
            <p:cNvSpPr/>
            <p:nvPr/>
          </p:nvSpPr>
          <p:spPr>
            <a:xfrm rot="11190908" flipH="1">
              <a:off x="3418190" y="4295957"/>
              <a:ext cx="258140" cy="262075"/>
            </a:xfrm>
            <a:prstGeom prst="flowChartOr">
              <a:avLst/>
            </a:prstGeom>
            <a:solidFill>
              <a:srgbClr val="00B050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</p:grpSp>
      <p:grpSp>
        <p:nvGrpSpPr>
          <p:cNvPr id="37" name="36 Grupo"/>
          <p:cNvGrpSpPr/>
          <p:nvPr/>
        </p:nvGrpSpPr>
        <p:grpSpPr>
          <a:xfrm rot="12429559">
            <a:off x="7168404" y="3372325"/>
            <a:ext cx="1211147" cy="2029865"/>
            <a:chOff x="3418190" y="1838655"/>
            <a:chExt cx="1869082" cy="2719377"/>
          </a:xfrm>
          <a:scene3d>
            <a:camera prst="orthographicFront"/>
            <a:lightRig rig="glow" dir="t"/>
          </a:scene3d>
        </p:grpSpPr>
        <p:sp>
          <p:nvSpPr>
            <p:cNvPr id="38" name="37 O"/>
            <p:cNvSpPr/>
            <p:nvPr/>
          </p:nvSpPr>
          <p:spPr>
            <a:xfrm rot="14527545">
              <a:off x="4746304" y="1834563"/>
              <a:ext cx="536875" cy="545060"/>
            </a:xfrm>
            <a:prstGeom prst="flowChartOr">
              <a:avLst/>
            </a:prstGeom>
            <a:solidFill>
              <a:schemeClr val="tx2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  <a:sp3d prstMaterial="clear">
              <a:bevelT w="368300" h="482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39" name="38 O"/>
            <p:cNvSpPr/>
            <p:nvPr/>
          </p:nvSpPr>
          <p:spPr>
            <a:xfrm rot="14527545">
              <a:off x="4166280" y="2182482"/>
              <a:ext cx="462482" cy="469533"/>
            </a:xfrm>
            <a:prstGeom prst="flowChartOr">
              <a:avLst/>
            </a:prstGeom>
            <a:solidFill>
              <a:srgbClr val="FFC000"/>
            </a:solidFill>
            <a:ln w="25400" cap="flat" cmpd="sng" algn="ctr">
              <a:noFill/>
              <a:prstDash val="solid"/>
            </a:ln>
            <a:effectLst/>
            <a:sp3d prstMaterial="clear">
              <a:bevelT w="368300" h="482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40" name="39 O"/>
            <p:cNvSpPr/>
            <p:nvPr/>
          </p:nvSpPr>
          <p:spPr>
            <a:xfrm rot="14527545">
              <a:off x="3871876" y="2658982"/>
              <a:ext cx="385807" cy="391689"/>
            </a:xfrm>
            <a:prstGeom prst="flowChartOr">
              <a:avLst/>
            </a:prstGeom>
            <a:solidFill>
              <a:schemeClr val="accent3">
                <a:lumMod val="75000"/>
              </a:schemeClr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41" name="40 O"/>
            <p:cNvSpPr/>
            <p:nvPr/>
          </p:nvSpPr>
          <p:spPr>
            <a:xfrm rot="14527545">
              <a:off x="3851123" y="3117246"/>
              <a:ext cx="333291" cy="338372"/>
            </a:xfrm>
            <a:prstGeom prst="flowChartOr">
              <a:avLst/>
            </a:prstGeom>
            <a:solidFill>
              <a:srgbClr val="663FF7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42" name="41 O"/>
            <p:cNvSpPr/>
            <p:nvPr/>
          </p:nvSpPr>
          <p:spPr>
            <a:xfrm rot="14527545">
              <a:off x="3941287" y="3556845"/>
              <a:ext cx="258140" cy="262075"/>
            </a:xfrm>
            <a:prstGeom prst="flowChartOr">
              <a:avLst/>
            </a:prstGeom>
            <a:solidFill>
              <a:srgbClr val="3399FF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43" name="42 O"/>
            <p:cNvSpPr/>
            <p:nvPr/>
          </p:nvSpPr>
          <p:spPr>
            <a:xfrm rot="11190908" flipH="1">
              <a:off x="4407080" y="2699200"/>
              <a:ext cx="536875" cy="545060"/>
            </a:xfrm>
            <a:prstGeom prst="flowChartOr">
              <a:avLst/>
            </a:prstGeom>
            <a:solidFill>
              <a:schemeClr val="accent1">
                <a:lumMod val="60000"/>
                <a:lumOff val="40000"/>
              </a:schemeClr>
            </a:solidFill>
            <a:ln w="25400" cap="flat" cmpd="sng" algn="ctr">
              <a:noFill/>
              <a:prstDash val="solid"/>
            </a:ln>
            <a:effectLst/>
            <a:sp3d prstMaterial="clear">
              <a:bevelT w="368300" h="482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44" name="43 O"/>
            <p:cNvSpPr/>
            <p:nvPr/>
          </p:nvSpPr>
          <p:spPr>
            <a:xfrm rot="11190908" flipH="1">
              <a:off x="4380223" y="3424754"/>
              <a:ext cx="462482" cy="469533"/>
            </a:xfrm>
            <a:prstGeom prst="flowChartOr">
              <a:avLst/>
            </a:prstGeom>
            <a:solidFill>
              <a:srgbClr val="00B050"/>
            </a:solidFill>
            <a:ln w="25400" cap="flat" cmpd="sng" algn="ctr">
              <a:noFill/>
              <a:prstDash val="solid"/>
            </a:ln>
            <a:effectLst/>
            <a:sp3d prstMaterial="clear">
              <a:bevelT w="368300" h="48260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45" name="44 O"/>
            <p:cNvSpPr/>
            <p:nvPr/>
          </p:nvSpPr>
          <p:spPr>
            <a:xfrm rot="11190908" flipH="1">
              <a:off x="4132226" y="3932935"/>
              <a:ext cx="385807" cy="391689"/>
            </a:xfrm>
            <a:prstGeom prst="flowChartOr">
              <a:avLst/>
            </a:prstGeom>
            <a:solidFill>
              <a:srgbClr val="FF0000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46" name="45 O"/>
            <p:cNvSpPr/>
            <p:nvPr/>
          </p:nvSpPr>
          <p:spPr>
            <a:xfrm rot="11190908" flipH="1">
              <a:off x="3773645" y="4160571"/>
              <a:ext cx="333291" cy="338372"/>
            </a:xfrm>
            <a:prstGeom prst="flowChartOr">
              <a:avLst/>
            </a:prstGeom>
            <a:solidFill>
              <a:srgbClr val="FFC000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  <p:sp>
          <p:nvSpPr>
            <p:cNvPr id="47" name="46 O"/>
            <p:cNvSpPr/>
            <p:nvPr/>
          </p:nvSpPr>
          <p:spPr>
            <a:xfrm rot="11190908" flipH="1">
              <a:off x="3418190" y="4295957"/>
              <a:ext cx="258140" cy="262075"/>
            </a:xfrm>
            <a:prstGeom prst="flowChartOr">
              <a:avLst/>
            </a:prstGeom>
            <a:solidFill>
              <a:srgbClr val="00B050"/>
            </a:solidFill>
            <a:ln w="25400" cap="flat" cmpd="sng" algn="ctr">
              <a:noFill/>
              <a:prstDash val="solid"/>
            </a:ln>
            <a:effectLst/>
            <a:sp3d prstMaterial="clear">
              <a:bevelT w="196850" h="234950"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</a:endParaRPr>
            </a:p>
          </p:txBody>
        </p:sp>
      </p:grpSp>
      <p:pic>
        <p:nvPicPr>
          <p:cNvPr id="48" name="47 Imagen" descr="Diapositiva4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48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430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6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29 Grupo"/>
          <p:cNvGrpSpPr/>
          <p:nvPr/>
        </p:nvGrpSpPr>
        <p:grpSpPr>
          <a:xfrm rot="7811683">
            <a:off x="486614" y="149685"/>
            <a:ext cx="2278835" cy="1486900"/>
            <a:chOff x="3347864" y="1844824"/>
            <a:chExt cx="2449860" cy="1198868"/>
          </a:xfrm>
        </p:grpSpPr>
        <p:sp>
          <p:nvSpPr>
            <p:cNvPr id="20" name="19 Forma libre"/>
            <p:cNvSpPr/>
            <p:nvPr/>
          </p:nvSpPr>
          <p:spPr bwMode="auto">
            <a:xfrm flipH="1">
              <a:off x="3347864" y="1844824"/>
              <a:ext cx="2449860" cy="1198868"/>
            </a:xfrm>
            <a:custGeom>
              <a:avLst/>
              <a:gdLst/>
              <a:ahLst/>
              <a:cxnLst/>
              <a:rect l="l" t="t" r="r" b="b"/>
              <a:pathLst>
                <a:path w="7200800" h="1815646">
                  <a:moveTo>
                    <a:pt x="292132" y="808200"/>
                  </a:moveTo>
                  <a:cubicBezTo>
                    <a:pt x="280617" y="833013"/>
                    <a:pt x="277227" y="870432"/>
                    <a:pt x="316788" y="924578"/>
                  </a:cubicBezTo>
                  <a:cubicBezTo>
                    <a:pt x="792707" y="1288835"/>
                    <a:pt x="1444408" y="1568979"/>
                    <a:pt x="2154359" y="1710249"/>
                  </a:cubicBezTo>
                  <a:lnTo>
                    <a:pt x="2262577" y="1728086"/>
                  </a:lnTo>
                  <a:cubicBezTo>
                    <a:pt x="2263329" y="1729001"/>
                    <a:pt x="2263797" y="1730061"/>
                    <a:pt x="2261830" y="1731623"/>
                  </a:cubicBezTo>
                  <a:cubicBezTo>
                    <a:pt x="2657795" y="1803933"/>
                    <a:pt x="3052261" y="1829255"/>
                    <a:pt x="3423096" y="1808810"/>
                  </a:cubicBezTo>
                  <a:cubicBezTo>
                    <a:pt x="3465902" y="1770640"/>
                    <a:pt x="3496053" y="1714047"/>
                    <a:pt x="3368147" y="1635252"/>
                  </a:cubicBezTo>
                  <a:cubicBezTo>
                    <a:pt x="3356588" y="1628220"/>
                    <a:pt x="3343499" y="1622770"/>
                    <a:pt x="3329455" y="1618308"/>
                  </a:cubicBezTo>
                  <a:cubicBezTo>
                    <a:pt x="3287320" y="1604924"/>
                    <a:pt x="3236580" y="1600441"/>
                    <a:pt x="3192724" y="1588837"/>
                  </a:cubicBezTo>
                  <a:cubicBezTo>
                    <a:pt x="2628380" y="1496004"/>
                    <a:pt x="2117071" y="1466467"/>
                    <a:pt x="1499692" y="1310339"/>
                  </a:cubicBezTo>
                  <a:cubicBezTo>
                    <a:pt x="1105331" y="1185156"/>
                    <a:pt x="694652" y="1173904"/>
                    <a:pt x="292132" y="808200"/>
                  </a:cubicBezTo>
                  <a:close/>
                  <a:moveTo>
                    <a:pt x="6908668" y="808199"/>
                  </a:moveTo>
                  <a:cubicBezTo>
                    <a:pt x="6506148" y="1173903"/>
                    <a:pt x="6095469" y="1185155"/>
                    <a:pt x="5701108" y="1310338"/>
                  </a:cubicBezTo>
                  <a:cubicBezTo>
                    <a:pt x="5083729" y="1466466"/>
                    <a:pt x="4572420" y="1496003"/>
                    <a:pt x="4008076" y="1588836"/>
                  </a:cubicBezTo>
                  <a:cubicBezTo>
                    <a:pt x="3964220" y="1600440"/>
                    <a:pt x="3913480" y="1604923"/>
                    <a:pt x="3871345" y="1618307"/>
                  </a:cubicBezTo>
                  <a:cubicBezTo>
                    <a:pt x="3857301" y="1622769"/>
                    <a:pt x="3844212" y="1628219"/>
                    <a:pt x="3832653" y="1635251"/>
                  </a:cubicBezTo>
                  <a:cubicBezTo>
                    <a:pt x="3704747" y="1714046"/>
                    <a:pt x="3734898" y="1770639"/>
                    <a:pt x="3777704" y="1808809"/>
                  </a:cubicBezTo>
                  <a:cubicBezTo>
                    <a:pt x="4148539" y="1829254"/>
                    <a:pt x="4543005" y="1803932"/>
                    <a:pt x="4938970" y="1731622"/>
                  </a:cubicBezTo>
                  <a:cubicBezTo>
                    <a:pt x="4937003" y="1730060"/>
                    <a:pt x="4937471" y="1729000"/>
                    <a:pt x="4938223" y="1728085"/>
                  </a:cubicBezTo>
                  <a:lnTo>
                    <a:pt x="5046441" y="1710248"/>
                  </a:lnTo>
                  <a:cubicBezTo>
                    <a:pt x="5756392" y="1568978"/>
                    <a:pt x="6408093" y="1288834"/>
                    <a:pt x="6884012" y="924577"/>
                  </a:cubicBezTo>
                  <a:cubicBezTo>
                    <a:pt x="6923573" y="870431"/>
                    <a:pt x="6920183" y="833012"/>
                    <a:pt x="6908668" y="808199"/>
                  </a:cubicBezTo>
                  <a:close/>
                  <a:moveTo>
                    <a:pt x="109496" y="436518"/>
                  </a:moveTo>
                  <a:cubicBezTo>
                    <a:pt x="97257" y="484113"/>
                    <a:pt x="44223" y="552107"/>
                    <a:pt x="366511" y="750647"/>
                  </a:cubicBezTo>
                  <a:cubicBezTo>
                    <a:pt x="748633" y="951907"/>
                    <a:pt x="951253" y="1075655"/>
                    <a:pt x="2051384" y="1280995"/>
                  </a:cubicBezTo>
                  <a:cubicBezTo>
                    <a:pt x="2375032" y="1357147"/>
                    <a:pt x="3045445" y="1449618"/>
                    <a:pt x="3181432" y="1423780"/>
                  </a:cubicBezTo>
                  <a:cubicBezTo>
                    <a:pt x="3173273" y="1389784"/>
                    <a:pt x="3156954" y="1139569"/>
                    <a:pt x="2838746" y="1138209"/>
                  </a:cubicBezTo>
                  <a:cubicBezTo>
                    <a:pt x="2353274" y="1068856"/>
                    <a:pt x="1137554" y="966866"/>
                    <a:pt x="342033" y="599702"/>
                  </a:cubicBezTo>
                  <a:cubicBezTo>
                    <a:pt x="256362" y="557546"/>
                    <a:pt x="195168" y="543947"/>
                    <a:pt x="109496" y="436518"/>
                  </a:cubicBezTo>
                  <a:close/>
                  <a:moveTo>
                    <a:pt x="7091304" y="436517"/>
                  </a:moveTo>
                  <a:cubicBezTo>
                    <a:pt x="7005632" y="543946"/>
                    <a:pt x="6944438" y="557545"/>
                    <a:pt x="6858767" y="599701"/>
                  </a:cubicBezTo>
                  <a:cubicBezTo>
                    <a:pt x="6063246" y="966865"/>
                    <a:pt x="4847526" y="1068855"/>
                    <a:pt x="4362054" y="1138208"/>
                  </a:cubicBezTo>
                  <a:cubicBezTo>
                    <a:pt x="4043846" y="1139568"/>
                    <a:pt x="4027527" y="1389783"/>
                    <a:pt x="4019368" y="1423779"/>
                  </a:cubicBezTo>
                  <a:cubicBezTo>
                    <a:pt x="4155355" y="1449617"/>
                    <a:pt x="4825768" y="1357146"/>
                    <a:pt x="5149416" y="1280994"/>
                  </a:cubicBezTo>
                  <a:cubicBezTo>
                    <a:pt x="6249547" y="1075654"/>
                    <a:pt x="6452167" y="951906"/>
                    <a:pt x="6834289" y="750646"/>
                  </a:cubicBezTo>
                  <a:cubicBezTo>
                    <a:pt x="7156577" y="552106"/>
                    <a:pt x="7103543" y="484112"/>
                    <a:pt x="7091304" y="436517"/>
                  </a:cubicBezTo>
                  <a:close/>
                  <a:moveTo>
                    <a:pt x="7189214" y="0"/>
                  </a:moveTo>
                  <a:cubicBezTo>
                    <a:pt x="6854687" y="348125"/>
                    <a:pt x="6218270" y="582022"/>
                    <a:pt x="4484442" y="738407"/>
                  </a:cubicBezTo>
                  <a:cubicBezTo>
                    <a:pt x="4333803" y="756190"/>
                    <a:pt x="3847583" y="745004"/>
                    <a:pt x="3600400" y="923171"/>
                  </a:cubicBezTo>
                  <a:cubicBezTo>
                    <a:pt x="3353216" y="745005"/>
                    <a:pt x="2866997" y="756191"/>
                    <a:pt x="2716358" y="738408"/>
                  </a:cubicBezTo>
                  <a:cubicBezTo>
                    <a:pt x="982530" y="582023"/>
                    <a:pt x="346113" y="348126"/>
                    <a:pt x="11586" y="1"/>
                  </a:cubicBezTo>
                  <a:cubicBezTo>
                    <a:pt x="-25130" y="84313"/>
                    <a:pt x="36064" y="119669"/>
                    <a:pt x="48302" y="179503"/>
                  </a:cubicBezTo>
                  <a:cubicBezTo>
                    <a:pt x="151652" y="315490"/>
                    <a:pt x="287639" y="406601"/>
                    <a:pt x="395068" y="465075"/>
                  </a:cubicBezTo>
                  <a:cubicBezTo>
                    <a:pt x="1223226" y="873034"/>
                    <a:pt x="2128896" y="913830"/>
                    <a:pt x="3063123" y="1064775"/>
                  </a:cubicBezTo>
                  <a:cubicBezTo>
                    <a:pt x="3301100" y="1124609"/>
                    <a:pt x="3261664" y="1531209"/>
                    <a:pt x="3507799" y="1586963"/>
                  </a:cubicBezTo>
                  <a:cubicBezTo>
                    <a:pt x="3543978" y="1588190"/>
                    <a:pt x="3574557" y="1591490"/>
                    <a:pt x="3600489" y="1589560"/>
                  </a:cubicBezTo>
                  <a:cubicBezTo>
                    <a:pt x="3626383" y="1591474"/>
                    <a:pt x="3656905" y="1588186"/>
                    <a:pt x="3693001" y="1586962"/>
                  </a:cubicBezTo>
                  <a:cubicBezTo>
                    <a:pt x="3939136" y="1531208"/>
                    <a:pt x="3899700" y="1124608"/>
                    <a:pt x="4137677" y="1064774"/>
                  </a:cubicBezTo>
                  <a:cubicBezTo>
                    <a:pt x="5071904" y="913829"/>
                    <a:pt x="5977574" y="873033"/>
                    <a:pt x="6805732" y="465074"/>
                  </a:cubicBezTo>
                  <a:cubicBezTo>
                    <a:pt x="6913161" y="406600"/>
                    <a:pt x="7049148" y="315489"/>
                    <a:pt x="7152498" y="179502"/>
                  </a:cubicBezTo>
                  <a:cubicBezTo>
                    <a:pt x="7164736" y="119668"/>
                    <a:pt x="7225930" y="84312"/>
                    <a:pt x="7189214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12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8" name="13 O"/>
            <p:cNvSpPr/>
            <p:nvPr/>
          </p:nvSpPr>
          <p:spPr>
            <a:xfrm rot="716650">
              <a:off x="3533006" y="2107274"/>
              <a:ext cx="2045699" cy="669497"/>
            </a:xfrm>
            <a:custGeom>
              <a:avLst/>
              <a:gdLst/>
              <a:ahLst/>
              <a:cxnLst/>
              <a:rect l="l" t="t" r="r" b="b"/>
              <a:pathLst>
                <a:path w="7495164" h="2452944">
                  <a:moveTo>
                    <a:pt x="2897828" y="1971311"/>
                  </a:moveTo>
                  <a:cubicBezTo>
                    <a:pt x="2913342" y="1968233"/>
                    <a:pt x="2929405" y="1966617"/>
                    <a:pt x="2945858" y="1966617"/>
                  </a:cubicBezTo>
                  <a:cubicBezTo>
                    <a:pt x="3011660" y="1966617"/>
                    <a:pt x="3071239" y="1992474"/>
                    <a:pt x="3114367" y="2034286"/>
                  </a:cubicBezTo>
                  <a:cubicBezTo>
                    <a:pt x="3135926" y="2055194"/>
                    <a:pt x="3153378" y="2080087"/>
                    <a:pt x="3165439" y="2107726"/>
                  </a:cubicBezTo>
                  <a:lnTo>
                    <a:pt x="3181821" y="2186395"/>
                  </a:lnTo>
                  <a:lnTo>
                    <a:pt x="3175075" y="2241330"/>
                  </a:lnTo>
                  <a:lnTo>
                    <a:pt x="3165439" y="2287593"/>
                  </a:lnTo>
                  <a:lnTo>
                    <a:pt x="3114367" y="2361032"/>
                  </a:lnTo>
                  <a:lnTo>
                    <a:pt x="3038616" y="2410548"/>
                  </a:lnTo>
                  <a:lnTo>
                    <a:pt x="2945853" y="2428706"/>
                  </a:lnTo>
                  <a:lnTo>
                    <a:pt x="2853094" y="2410548"/>
                  </a:lnTo>
                  <a:lnTo>
                    <a:pt x="2777344" y="2361032"/>
                  </a:lnTo>
                  <a:lnTo>
                    <a:pt x="2726272" y="2287592"/>
                  </a:lnTo>
                  <a:cubicBezTo>
                    <a:pt x="2714216" y="2259949"/>
                    <a:pt x="2707543" y="2229561"/>
                    <a:pt x="2707543" y="2197661"/>
                  </a:cubicBezTo>
                  <a:cubicBezTo>
                    <a:pt x="2707548" y="2133859"/>
                    <a:pt x="2734221" y="2076098"/>
                    <a:pt x="2777344" y="2034286"/>
                  </a:cubicBezTo>
                  <a:cubicBezTo>
                    <a:pt x="2798908" y="2013382"/>
                    <a:pt x="2824584" y="1996464"/>
                    <a:pt x="2853094" y="1984775"/>
                  </a:cubicBezTo>
                  <a:cubicBezTo>
                    <a:pt x="2867350" y="1978928"/>
                    <a:pt x="2882314" y="1974389"/>
                    <a:pt x="2897828" y="1971311"/>
                  </a:cubicBezTo>
                  <a:close/>
                  <a:moveTo>
                    <a:pt x="4962611" y="1533364"/>
                  </a:moveTo>
                  <a:cubicBezTo>
                    <a:pt x="4978042" y="1529896"/>
                    <a:pt x="4993563" y="1527986"/>
                    <a:pt x="5008965" y="1527560"/>
                  </a:cubicBezTo>
                  <a:cubicBezTo>
                    <a:pt x="5039767" y="1526702"/>
                    <a:pt x="5070094" y="1531773"/>
                    <a:pt x="5098276" y="1542154"/>
                  </a:cubicBezTo>
                  <a:cubicBezTo>
                    <a:pt x="5154637" y="1562921"/>
                    <a:pt x="5202416" y="1604933"/>
                    <a:pt x="5228258" y="1663268"/>
                  </a:cubicBezTo>
                  <a:cubicBezTo>
                    <a:pt x="5241175" y="1692434"/>
                    <a:pt x="5247380" y="1722922"/>
                    <a:pt x="5247551" y="1753079"/>
                  </a:cubicBezTo>
                  <a:lnTo>
                    <a:pt x="5230594" y="1840910"/>
                  </a:lnTo>
                  <a:lnTo>
                    <a:pt x="5181384" y="1916860"/>
                  </a:lnTo>
                  <a:lnTo>
                    <a:pt x="5103925" y="1971025"/>
                  </a:lnTo>
                  <a:lnTo>
                    <a:pt x="5011755" y="1991988"/>
                  </a:lnTo>
                  <a:lnTo>
                    <a:pt x="4922442" y="1977389"/>
                  </a:lnTo>
                  <a:lnTo>
                    <a:pt x="4846005" y="1930922"/>
                  </a:lnTo>
                  <a:lnTo>
                    <a:pt x="4818460" y="1892525"/>
                  </a:lnTo>
                  <a:lnTo>
                    <a:pt x="4790045" y="1845028"/>
                  </a:lnTo>
                  <a:lnTo>
                    <a:pt x="4773167" y="1766464"/>
                  </a:lnTo>
                  <a:cubicBezTo>
                    <a:pt x="4773002" y="1736309"/>
                    <a:pt x="4778878" y="1706480"/>
                    <a:pt x="4790124" y="1678633"/>
                  </a:cubicBezTo>
                  <a:cubicBezTo>
                    <a:pt x="4812626" y="1622938"/>
                    <a:pt x="4856629" y="1575169"/>
                    <a:pt x="4916795" y="1548522"/>
                  </a:cubicBezTo>
                  <a:cubicBezTo>
                    <a:pt x="4931838" y="1541859"/>
                    <a:pt x="4947180" y="1536832"/>
                    <a:pt x="4962611" y="1533364"/>
                  </a:cubicBezTo>
                  <a:close/>
                  <a:moveTo>
                    <a:pt x="2450706" y="2059973"/>
                  </a:moveTo>
                  <a:cubicBezTo>
                    <a:pt x="2463231" y="2057369"/>
                    <a:pt x="2476200" y="2056001"/>
                    <a:pt x="2489482" y="2056001"/>
                  </a:cubicBezTo>
                  <a:cubicBezTo>
                    <a:pt x="2595743" y="2056002"/>
                    <a:pt x="2681882" y="2143524"/>
                    <a:pt x="2681882" y="2251490"/>
                  </a:cubicBezTo>
                  <a:lnTo>
                    <a:pt x="2625530" y="2389721"/>
                  </a:lnTo>
                  <a:lnTo>
                    <a:pt x="2489482" y="2446978"/>
                  </a:lnTo>
                  <a:lnTo>
                    <a:pt x="2353434" y="2389721"/>
                  </a:lnTo>
                  <a:cubicBezTo>
                    <a:pt x="2318617" y="2354345"/>
                    <a:pt x="2297082" y="2305470"/>
                    <a:pt x="2297082" y="2251490"/>
                  </a:cubicBezTo>
                  <a:cubicBezTo>
                    <a:pt x="2297082" y="2157020"/>
                    <a:pt x="2363032" y="2078202"/>
                    <a:pt x="2450706" y="2059973"/>
                  </a:cubicBezTo>
                  <a:close/>
                  <a:moveTo>
                    <a:pt x="5407335" y="1433367"/>
                  </a:moveTo>
                  <a:cubicBezTo>
                    <a:pt x="5494880" y="1414530"/>
                    <a:pt x="5587099" y="1459889"/>
                    <a:pt x="5625355" y="1546267"/>
                  </a:cubicBezTo>
                  <a:cubicBezTo>
                    <a:pt x="5647214" y="1595623"/>
                    <a:pt x="5647317" y="1649031"/>
                    <a:pt x="5629808" y="1695476"/>
                  </a:cubicBezTo>
                  <a:lnTo>
                    <a:pt x="5528600" y="1802922"/>
                  </a:lnTo>
                  <a:lnTo>
                    <a:pt x="5381020" y="1805663"/>
                  </a:lnTo>
                  <a:lnTo>
                    <a:pt x="5273518" y="1702094"/>
                  </a:lnTo>
                  <a:cubicBezTo>
                    <a:pt x="5229797" y="1603377"/>
                    <a:pt x="5273114" y="1488469"/>
                    <a:pt x="5370273" y="1445438"/>
                  </a:cubicBezTo>
                  <a:cubicBezTo>
                    <a:pt x="5382417" y="1440059"/>
                    <a:pt x="5394828" y="1436058"/>
                    <a:pt x="5407335" y="1433367"/>
                  </a:cubicBezTo>
                  <a:close/>
                  <a:moveTo>
                    <a:pt x="1992549" y="2074378"/>
                  </a:moveTo>
                  <a:cubicBezTo>
                    <a:pt x="2002801" y="2071831"/>
                    <a:pt x="2013415" y="2070493"/>
                    <a:pt x="2024287" y="2070493"/>
                  </a:cubicBezTo>
                  <a:cubicBezTo>
                    <a:pt x="2111272" y="2070498"/>
                    <a:pt x="2181782" y="2156111"/>
                    <a:pt x="2181777" y="2261721"/>
                  </a:cubicBezTo>
                  <a:lnTo>
                    <a:pt x="2135652" y="2396935"/>
                  </a:lnTo>
                  <a:lnTo>
                    <a:pt x="2024292" y="2452944"/>
                  </a:lnTo>
                  <a:lnTo>
                    <a:pt x="1912927" y="2396935"/>
                  </a:lnTo>
                  <a:cubicBezTo>
                    <a:pt x="1884426" y="2362329"/>
                    <a:pt x="1866802" y="2314523"/>
                    <a:pt x="1866802" y="2261721"/>
                  </a:cubicBezTo>
                  <a:cubicBezTo>
                    <a:pt x="1866798" y="2169312"/>
                    <a:pt x="1920786" y="2092210"/>
                    <a:pt x="1992549" y="2074378"/>
                  </a:cubicBezTo>
                  <a:close/>
                  <a:moveTo>
                    <a:pt x="5832078" y="1261004"/>
                  </a:moveTo>
                  <a:cubicBezTo>
                    <a:pt x="5904915" y="1248248"/>
                    <a:pt x="5985501" y="1296883"/>
                    <a:pt x="6022918" y="1381377"/>
                  </a:cubicBezTo>
                  <a:cubicBezTo>
                    <a:pt x="6044301" y="1429656"/>
                    <a:pt x="6047546" y="1480504"/>
                    <a:pt x="6035500" y="1523687"/>
                  </a:cubicBezTo>
                  <a:lnTo>
                    <a:pt x="5956357" y="1619996"/>
                  </a:lnTo>
                  <a:lnTo>
                    <a:pt x="5831855" y="1613881"/>
                  </a:lnTo>
                  <a:lnTo>
                    <a:pt x="5734926" y="1508928"/>
                  </a:lnTo>
                  <a:cubicBezTo>
                    <a:pt x="5692154" y="1412367"/>
                    <a:pt x="5721954" y="1305534"/>
                    <a:pt x="5801485" y="1270305"/>
                  </a:cubicBezTo>
                  <a:cubicBezTo>
                    <a:pt x="5811426" y="1265902"/>
                    <a:pt x="5821673" y="1262827"/>
                    <a:pt x="5832078" y="1261004"/>
                  </a:cubicBezTo>
                  <a:close/>
                  <a:moveTo>
                    <a:pt x="1657272" y="2077375"/>
                  </a:moveTo>
                  <a:cubicBezTo>
                    <a:pt x="1728295" y="2077375"/>
                    <a:pt x="1785870" y="2151893"/>
                    <a:pt x="1785870" y="2243814"/>
                  </a:cubicBezTo>
                  <a:lnTo>
                    <a:pt x="1748207" y="2361503"/>
                  </a:lnTo>
                  <a:lnTo>
                    <a:pt x="1657272" y="2410254"/>
                  </a:lnTo>
                  <a:lnTo>
                    <a:pt x="1566342" y="2361503"/>
                  </a:lnTo>
                  <a:cubicBezTo>
                    <a:pt x="1543072" y="2331385"/>
                    <a:pt x="1528675" y="2289773"/>
                    <a:pt x="1528675" y="2243814"/>
                  </a:cubicBezTo>
                  <a:cubicBezTo>
                    <a:pt x="1528675" y="2151893"/>
                    <a:pt x="1586249" y="2077375"/>
                    <a:pt x="1657272" y="2077375"/>
                  </a:cubicBezTo>
                  <a:close/>
                  <a:moveTo>
                    <a:pt x="6139848" y="1127973"/>
                  </a:moveTo>
                  <a:cubicBezTo>
                    <a:pt x="6204787" y="1099211"/>
                    <a:pt x="6287605" y="1144031"/>
                    <a:pt x="6324829" y="1228078"/>
                  </a:cubicBezTo>
                  <a:cubicBezTo>
                    <a:pt x="6343440" y="1270099"/>
                    <a:pt x="6347127" y="1313977"/>
                    <a:pt x="6338047" y="1350938"/>
                  </a:cubicBezTo>
                  <a:lnTo>
                    <a:pt x="6274648" y="1432336"/>
                  </a:lnTo>
                  <a:lnTo>
                    <a:pt x="6171761" y="1424585"/>
                  </a:lnTo>
                  <a:lnTo>
                    <a:pt x="6089666" y="1332230"/>
                  </a:lnTo>
                  <a:cubicBezTo>
                    <a:pt x="6052443" y="1248184"/>
                    <a:pt x="6074908" y="1156734"/>
                    <a:pt x="6139848" y="1127973"/>
                  </a:cubicBezTo>
                  <a:close/>
                  <a:moveTo>
                    <a:pt x="1320519" y="2039188"/>
                  </a:moveTo>
                  <a:cubicBezTo>
                    <a:pt x="1378499" y="2039188"/>
                    <a:pt x="1425499" y="2103171"/>
                    <a:pt x="1425499" y="2182101"/>
                  </a:cubicBezTo>
                  <a:lnTo>
                    <a:pt x="1394749" y="2283156"/>
                  </a:lnTo>
                  <a:lnTo>
                    <a:pt x="1320519" y="2325016"/>
                  </a:lnTo>
                  <a:lnTo>
                    <a:pt x="1246283" y="2283156"/>
                  </a:lnTo>
                  <a:cubicBezTo>
                    <a:pt x="1227286" y="2257294"/>
                    <a:pt x="1215538" y="2221567"/>
                    <a:pt x="1215538" y="2182101"/>
                  </a:cubicBezTo>
                  <a:cubicBezTo>
                    <a:pt x="1215538" y="2103171"/>
                    <a:pt x="1262538" y="2039187"/>
                    <a:pt x="1320519" y="2039188"/>
                  </a:cubicBezTo>
                  <a:close/>
                  <a:moveTo>
                    <a:pt x="6432289" y="956686"/>
                  </a:moveTo>
                  <a:cubicBezTo>
                    <a:pt x="6485303" y="933207"/>
                    <a:pt x="6554187" y="972676"/>
                    <a:pt x="6586151" y="1044845"/>
                  </a:cubicBezTo>
                  <a:cubicBezTo>
                    <a:pt x="6602132" y="1080930"/>
                    <a:pt x="6605859" y="1118354"/>
                    <a:pt x="6598962" y="1149694"/>
                  </a:cubicBezTo>
                  <a:lnTo>
                    <a:pt x="6548037" y="1218029"/>
                  </a:lnTo>
                  <a:lnTo>
                    <a:pt x="6463215" y="1209815"/>
                  </a:lnTo>
                  <a:lnTo>
                    <a:pt x="6394176" y="1129870"/>
                  </a:lnTo>
                  <a:cubicBezTo>
                    <a:pt x="6362213" y="1057701"/>
                    <a:pt x="6379276" y="980165"/>
                    <a:pt x="6432289" y="956686"/>
                  </a:cubicBezTo>
                  <a:close/>
                  <a:moveTo>
                    <a:pt x="1036035" y="1970607"/>
                  </a:moveTo>
                  <a:cubicBezTo>
                    <a:pt x="1087254" y="1970607"/>
                    <a:pt x="1128773" y="2019091"/>
                    <a:pt x="1128774" y="2078905"/>
                  </a:cubicBezTo>
                  <a:lnTo>
                    <a:pt x="1101612" y="2155479"/>
                  </a:lnTo>
                  <a:lnTo>
                    <a:pt x="1036035" y="2187203"/>
                  </a:lnTo>
                  <a:lnTo>
                    <a:pt x="970462" y="2155484"/>
                  </a:lnTo>
                  <a:cubicBezTo>
                    <a:pt x="953675" y="2135882"/>
                    <a:pt x="943296" y="2108809"/>
                    <a:pt x="943296" y="2078905"/>
                  </a:cubicBezTo>
                  <a:cubicBezTo>
                    <a:pt x="943296" y="2019092"/>
                    <a:pt x="984816" y="1970606"/>
                    <a:pt x="1036035" y="1970607"/>
                  </a:cubicBezTo>
                  <a:close/>
                  <a:moveTo>
                    <a:pt x="6664631" y="778777"/>
                  </a:moveTo>
                  <a:cubicBezTo>
                    <a:pt x="6711462" y="758035"/>
                    <a:pt x="6769060" y="785553"/>
                    <a:pt x="6793281" y="840242"/>
                  </a:cubicBezTo>
                  <a:cubicBezTo>
                    <a:pt x="6805391" y="867585"/>
                    <a:pt x="6806865" y="896542"/>
                    <a:pt x="6799453" y="921263"/>
                  </a:cubicBezTo>
                  <a:lnTo>
                    <a:pt x="6752343" y="976818"/>
                  </a:lnTo>
                  <a:lnTo>
                    <a:pt x="6679537" y="974369"/>
                  </a:lnTo>
                  <a:lnTo>
                    <a:pt x="6623692" y="915353"/>
                  </a:lnTo>
                  <a:cubicBezTo>
                    <a:pt x="6599471" y="860663"/>
                    <a:pt x="6617800" y="799518"/>
                    <a:pt x="6664631" y="778777"/>
                  </a:cubicBezTo>
                  <a:close/>
                  <a:moveTo>
                    <a:pt x="767337" y="1877992"/>
                  </a:moveTo>
                  <a:cubicBezTo>
                    <a:pt x="807708" y="1877992"/>
                    <a:pt x="840433" y="1923936"/>
                    <a:pt x="840433" y="1980609"/>
                  </a:cubicBezTo>
                  <a:lnTo>
                    <a:pt x="819025" y="2053171"/>
                  </a:lnTo>
                  <a:lnTo>
                    <a:pt x="767337" y="2083227"/>
                  </a:lnTo>
                  <a:lnTo>
                    <a:pt x="715648" y="2053171"/>
                  </a:lnTo>
                  <a:cubicBezTo>
                    <a:pt x="702424" y="2034599"/>
                    <a:pt x="694241" y="2008946"/>
                    <a:pt x="694241" y="1980609"/>
                  </a:cubicBezTo>
                  <a:cubicBezTo>
                    <a:pt x="694241" y="1923936"/>
                    <a:pt x="726966" y="1877992"/>
                    <a:pt x="767337" y="1877992"/>
                  </a:cubicBezTo>
                  <a:close/>
                  <a:moveTo>
                    <a:pt x="6872807" y="585285"/>
                  </a:moveTo>
                  <a:cubicBezTo>
                    <a:pt x="6909719" y="568937"/>
                    <a:pt x="6958246" y="597693"/>
                    <a:pt x="6981196" y="649512"/>
                  </a:cubicBezTo>
                  <a:cubicBezTo>
                    <a:pt x="6992671" y="675421"/>
                    <a:pt x="6995578" y="702190"/>
                    <a:pt x="6991007" y="724526"/>
                  </a:cubicBezTo>
                  <a:lnTo>
                    <a:pt x="6955918" y="772939"/>
                  </a:lnTo>
                  <a:lnTo>
                    <a:pt x="6896486" y="766389"/>
                  </a:lnTo>
                  <a:lnTo>
                    <a:pt x="6847528" y="708713"/>
                  </a:lnTo>
                  <a:cubicBezTo>
                    <a:pt x="6824578" y="656894"/>
                    <a:pt x="6835894" y="601634"/>
                    <a:pt x="6872807" y="585285"/>
                  </a:cubicBezTo>
                  <a:close/>
                  <a:moveTo>
                    <a:pt x="498267" y="1763624"/>
                  </a:moveTo>
                  <a:cubicBezTo>
                    <a:pt x="538638" y="1763624"/>
                    <a:pt x="571358" y="1809568"/>
                    <a:pt x="571363" y="1866241"/>
                  </a:cubicBezTo>
                  <a:lnTo>
                    <a:pt x="549950" y="1938802"/>
                  </a:lnTo>
                  <a:lnTo>
                    <a:pt x="498267" y="1968859"/>
                  </a:lnTo>
                  <a:lnTo>
                    <a:pt x="446579" y="1938803"/>
                  </a:lnTo>
                  <a:cubicBezTo>
                    <a:pt x="433350" y="1920231"/>
                    <a:pt x="425171" y="1894578"/>
                    <a:pt x="425171" y="1866241"/>
                  </a:cubicBezTo>
                  <a:cubicBezTo>
                    <a:pt x="425171" y="1809568"/>
                    <a:pt x="457891" y="1763624"/>
                    <a:pt x="498267" y="1763624"/>
                  </a:cubicBezTo>
                  <a:close/>
                  <a:moveTo>
                    <a:pt x="7072513" y="371753"/>
                  </a:moveTo>
                  <a:cubicBezTo>
                    <a:pt x="7109430" y="355402"/>
                    <a:pt x="7157953" y="384160"/>
                    <a:pt x="7180903" y="435979"/>
                  </a:cubicBezTo>
                  <a:cubicBezTo>
                    <a:pt x="7192378" y="461888"/>
                    <a:pt x="7195288" y="488656"/>
                    <a:pt x="7190713" y="510994"/>
                  </a:cubicBezTo>
                  <a:lnTo>
                    <a:pt x="7155624" y="559407"/>
                  </a:lnTo>
                  <a:lnTo>
                    <a:pt x="7096196" y="552855"/>
                  </a:lnTo>
                  <a:lnTo>
                    <a:pt x="7047234" y="495180"/>
                  </a:lnTo>
                  <a:cubicBezTo>
                    <a:pt x="7024288" y="443360"/>
                    <a:pt x="7035600" y="388101"/>
                    <a:pt x="7072513" y="371753"/>
                  </a:cubicBezTo>
                  <a:close/>
                  <a:moveTo>
                    <a:pt x="311733" y="1655084"/>
                  </a:moveTo>
                  <a:cubicBezTo>
                    <a:pt x="352104" y="1655083"/>
                    <a:pt x="384829" y="1701027"/>
                    <a:pt x="384829" y="1757706"/>
                  </a:cubicBezTo>
                  <a:lnTo>
                    <a:pt x="363422" y="1830267"/>
                  </a:lnTo>
                  <a:lnTo>
                    <a:pt x="311733" y="1860323"/>
                  </a:lnTo>
                  <a:lnTo>
                    <a:pt x="260045" y="1830262"/>
                  </a:lnTo>
                  <a:cubicBezTo>
                    <a:pt x="246821" y="1811696"/>
                    <a:pt x="238637" y="1786038"/>
                    <a:pt x="238637" y="1757701"/>
                  </a:cubicBezTo>
                  <a:cubicBezTo>
                    <a:pt x="238637" y="1701032"/>
                    <a:pt x="271362" y="1655083"/>
                    <a:pt x="311733" y="1655084"/>
                  </a:cubicBezTo>
                  <a:close/>
                  <a:moveTo>
                    <a:pt x="7199113" y="196973"/>
                  </a:moveTo>
                  <a:cubicBezTo>
                    <a:pt x="7236026" y="180624"/>
                    <a:pt x="7284555" y="209385"/>
                    <a:pt x="7307503" y="261199"/>
                  </a:cubicBezTo>
                  <a:cubicBezTo>
                    <a:pt x="7318978" y="287108"/>
                    <a:pt x="7321886" y="313882"/>
                    <a:pt x="7317313" y="336214"/>
                  </a:cubicBezTo>
                  <a:lnTo>
                    <a:pt x="7282226" y="384631"/>
                  </a:lnTo>
                  <a:lnTo>
                    <a:pt x="7222794" y="378081"/>
                  </a:lnTo>
                  <a:lnTo>
                    <a:pt x="7173837" y="320404"/>
                  </a:lnTo>
                  <a:cubicBezTo>
                    <a:pt x="7150885" y="268582"/>
                    <a:pt x="7162201" y="213321"/>
                    <a:pt x="7199113" y="196973"/>
                  </a:cubicBezTo>
                  <a:close/>
                  <a:moveTo>
                    <a:pt x="73096" y="1550362"/>
                  </a:moveTo>
                  <a:cubicBezTo>
                    <a:pt x="113467" y="1550362"/>
                    <a:pt x="146192" y="1596306"/>
                    <a:pt x="146192" y="1652979"/>
                  </a:cubicBezTo>
                  <a:lnTo>
                    <a:pt x="124784" y="1725541"/>
                  </a:lnTo>
                  <a:lnTo>
                    <a:pt x="73096" y="1755597"/>
                  </a:lnTo>
                  <a:lnTo>
                    <a:pt x="21413" y="1725541"/>
                  </a:lnTo>
                  <a:cubicBezTo>
                    <a:pt x="8184" y="1706969"/>
                    <a:pt x="0" y="1681316"/>
                    <a:pt x="0" y="1652979"/>
                  </a:cubicBezTo>
                  <a:cubicBezTo>
                    <a:pt x="0" y="1596306"/>
                    <a:pt x="32725" y="1550362"/>
                    <a:pt x="73096" y="1550362"/>
                  </a:cubicBezTo>
                  <a:close/>
                  <a:moveTo>
                    <a:pt x="7374901" y="4584"/>
                  </a:moveTo>
                  <a:cubicBezTo>
                    <a:pt x="7411813" y="-11764"/>
                    <a:pt x="7460340" y="16992"/>
                    <a:pt x="7483290" y="68811"/>
                  </a:cubicBezTo>
                  <a:cubicBezTo>
                    <a:pt x="7494766" y="94720"/>
                    <a:pt x="7497671" y="121490"/>
                    <a:pt x="7493096" y="143827"/>
                  </a:cubicBezTo>
                  <a:lnTo>
                    <a:pt x="7458011" y="192238"/>
                  </a:lnTo>
                  <a:lnTo>
                    <a:pt x="7398580" y="185688"/>
                  </a:lnTo>
                  <a:lnTo>
                    <a:pt x="7349622" y="128012"/>
                  </a:lnTo>
                  <a:cubicBezTo>
                    <a:pt x="7326671" y="76193"/>
                    <a:pt x="7337988" y="20933"/>
                    <a:pt x="7374901" y="4584"/>
                  </a:cubicBezTo>
                  <a:close/>
                </a:path>
              </a:pathLst>
            </a:custGeom>
            <a:solidFill>
              <a:srgbClr val="0F6FC6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  <a:latin typeface="Calibri"/>
              </a:endParaRPr>
            </a:p>
          </p:txBody>
        </p:sp>
      </p:grpSp>
      <p:grpSp>
        <p:nvGrpSpPr>
          <p:cNvPr id="37" name="36 Grupo"/>
          <p:cNvGrpSpPr/>
          <p:nvPr/>
        </p:nvGrpSpPr>
        <p:grpSpPr>
          <a:xfrm rot="13934418">
            <a:off x="6454564" y="167860"/>
            <a:ext cx="2278835" cy="1486900"/>
            <a:chOff x="3347864" y="1844824"/>
            <a:chExt cx="2449860" cy="1198868"/>
          </a:xfrm>
        </p:grpSpPr>
        <p:sp>
          <p:nvSpPr>
            <p:cNvPr id="38" name="37 Forma libre"/>
            <p:cNvSpPr/>
            <p:nvPr/>
          </p:nvSpPr>
          <p:spPr bwMode="auto">
            <a:xfrm flipH="1">
              <a:off x="3347864" y="1844824"/>
              <a:ext cx="2449860" cy="1198868"/>
            </a:xfrm>
            <a:custGeom>
              <a:avLst/>
              <a:gdLst/>
              <a:ahLst/>
              <a:cxnLst/>
              <a:rect l="l" t="t" r="r" b="b"/>
              <a:pathLst>
                <a:path w="7200800" h="1815646">
                  <a:moveTo>
                    <a:pt x="292132" y="808200"/>
                  </a:moveTo>
                  <a:cubicBezTo>
                    <a:pt x="280617" y="833013"/>
                    <a:pt x="277227" y="870432"/>
                    <a:pt x="316788" y="924578"/>
                  </a:cubicBezTo>
                  <a:cubicBezTo>
                    <a:pt x="792707" y="1288835"/>
                    <a:pt x="1444408" y="1568979"/>
                    <a:pt x="2154359" y="1710249"/>
                  </a:cubicBezTo>
                  <a:lnTo>
                    <a:pt x="2262577" y="1728086"/>
                  </a:lnTo>
                  <a:cubicBezTo>
                    <a:pt x="2263329" y="1729001"/>
                    <a:pt x="2263797" y="1730061"/>
                    <a:pt x="2261830" y="1731623"/>
                  </a:cubicBezTo>
                  <a:cubicBezTo>
                    <a:pt x="2657795" y="1803933"/>
                    <a:pt x="3052261" y="1829255"/>
                    <a:pt x="3423096" y="1808810"/>
                  </a:cubicBezTo>
                  <a:cubicBezTo>
                    <a:pt x="3465902" y="1770640"/>
                    <a:pt x="3496053" y="1714047"/>
                    <a:pt x="3368147" y="1635252"/>
                  </a:cubicBezTo>
                  <a:cubicBezTo>
                    <a:pt x="3356588" y="1628220"/>
                    <a:pt x="3343499" y="1622770"/>
                    <a:pt x="3329455" y="1618308"/>
                  </a:cubicBezTo>
                  <a:cubicBezTo>
                    <a:pt x="3287320" y="1604924"/>
                    <a:pt x="3236580" y="1600441"/>
                    <a:pt x="3192724" y="1588837"/>
                  </a:cubicBezTo>
                  <a:cubicBezTo>
                    <a:pt x="2628380" y="1496004"/>
                    <a:pt x="2117071" y="1466467"/>
                    <a:pt x="1499692" y="1310339"/>
                  </a:cubicBezTo>
                  <a:cubicBezTo>
                    <a:pt x="1105331" y="1185156"/>
                    <a:pt x="694652" y="1173904"/>
                    <a:pt x="292132" y="808200"/>
                  </a:cubicBezTo>
                  <a:close/>
                  <a:moveTo>
                    <a:pt x="6908668" y="808199"/>
                  </a:moveTo>
                  <a:cubicBezTo>
                    <a:pt x="6506148" y="1173903"/>
                    <a:pt x="6095469" y="1185155"/>
                    <a:pt x="5701108" y="1310338"/>
                  </a:cubicBezTo>
                  <a:cubicBezTo>
                    <a:pt x="5083729" y="1466466"/>
                    <a:pt x="4572420" y="1496003"/>
                    <a:pt x="4008076" y="1588836"/>
                  </a:cubicBezTo>
                  <a:cubicBezTo>
                    <a:pt x="3964220" y="1600440"/>
                    <a:pt x="3913480" y="1604923"/>
                    <a:pt x="3871345" y="1618307"/>
                  </a:cubicBezTo>
                  <a:cubicBezTo>
                    <a:pt x="3857301" y="1622769"/>
                    <a:pt x="3844212" y="1628219"/>
                    <a:pt x="3832653" y="1635251"/>
                  </a:cubicBezTo>
                  <a:cubicBezTo>
                    <a:pt x="3704747" y="1714046"/>
                    <a:pt x="3734898" y="1770639"/>
                    <a:pt x="3777704" y="1808809"/>
                  </a:cubicBezTo>
                  <a:cubicBezTo>
                    <a:pt x="4148539" y="1829254"/>
                    <a:pt x="4543005" y="1803932"/>
                    <a:pt x="4938970" y="1731622"/>
                  </a:cubicBezTo>
                  <a:cubicBezTo>
                    <a:pt x="4937003" y="1730060"/>
                    <a:pt x="4937471" y="1729000"/>
                    <a:pt x="4938223" y="1728085"/>
                  </a:cubicBezTo>
                  <a:lnTo>
                    <a:pt x="5046441" y="1710248"/>
                  </a:lnTo>
                  <a:cubicBezTo>
                    <a:pt x="5756392" y="1568978"/>
                    <a:pt x="6408093" y="1288834"/>
                    <a:pt x="6884012" y="924577"/>
                  </a:cubicBezTo>
                  <a:cubicBezTo>
                    <a:pt x="6923573" y="870431"/>
                    <a:pt x="6920183" y="833012"/>
                    <a:pt x="6908668" y="808199"/>
                  </a:cubicBezTo>
                  <a:close/>
                  <a:moveTo>
                    <a:pt x="109496" y="436518"/>
                  </a:moveTo>
                  <a:cubicBezTo>
                    <a:pt x="97257" y="484113"/>
                    <a:pt x="44223" y="552107"/>
                    <a:pt x="366511" y="750647"/>
                  </a:cubicBezTo>
                  <a:cubicBezTo>
                    <a:pt x="748633" y="951907"/>
                    <a:pt x="951253" y="1075655"/>
                    <a:pt x="2051384" y="1280995"/>
                  </a:cubicBezTo>
                  <a:cubicBezTo>
                    <a:pt x="2375032" y="1357147"/>
                    <a:pt x="3045445" y="1449618"/>
                    <a:pt x="3181432" y="1423780"/>
                  </a:cubicBezTo>
                  <a:cubicBezTo>
                    <a:pt x="3173273" y="1389784"/>
                    <a:pt x="3156954" y="1139569"/>
                    <a:pt x="2838746" y="1138209"/>
                  </a:cubicBezTo>
                  <a:cubicBezTo>
                    <a:pt x="2353274" y="1068856"/>
                    <a:pt x="1137554" y="966866"/>
                    <a:pt x="342033" y="599702"/>
                  </a:cubicBezTo>
                  <a:cubicBezTo>
                    <a:pt x="256362" y="557546"/>
                    <a:pt x="195168" y="543947"/>
                    <a:pt x="109496" y="436518"/>
                  </a:cubicBezTo>
                  <a:close/>
                  <a:moveTo>
                    <a:pt x="7091304" y="436517"/>
                  </a:moveTo>
                  <a:cubicBezTo>
                    <a:pt x="7005632" y="543946"/>
                    <a:pt x="6944438" y="557545"/>
                    <a:pt x="6858767" y="599701"/>
                  </a:cubicBezTo>
                  <a:cubicBezTo>
                    <a:pt x="6063246" y="966865"/>
                    <a:pt x="4847526" y="1068855"/>
                    <a:pt x="4362054" y="1138208"/>
                  </a:cubicBezTo>
                  <a:cubicBezTo>
                    <a:pt x="4043846" y="1139568"/>
                    <a:pt x="4027527" y="1389783"/>
                    <a:pt x="4019368" y="1423779"/>
                  </a:cubicBezTo>
                  <a:cubicBezTo>
                    <a:pt x="4155355" y="1449617"/>
                    <a:pt x="4825768" y="1357146"/>
                    <a:pt x="5149416" y="1280994"/>
                  </a:cubicBezTo>
                  <a:cubicBezTo>
                    <a:pt x="6249547" y="1075654"/>
                    <a:pt x="6452167" y="951906"/>
                    <a:pt x="6834289" y="750646"/>
                  </a:cubicBezTo>
                  <a:cubicBezTo>
                    <a:pt x="7156577" y="552106"/>
                    <a:pt x="7103543" y="484112"/>
                    <a:pt x="7091304" y="436517"/>
                  </a:cubicBezTo>
                  <a:close/>
                  <a:moveTo>
                    <a:pt x="7189214" y="0"/>
                  </a:moveTo>
                  <a:cubicBezTo>
                    <a:pt x="6854687" y="348125"/>
                    <a:pt x="6218270" y="582022"/>
                    <a:pt x="4484442" y="738407"/>
                  </a:cubicBezTo>
                  <a:cubicBezTo>
                    <a:pt x="4333803" y="756190"/>
                    <a:pt x="3847583" y="745004"/>
                    <a:pt x="3600400" y="923171"/>
                  </a:cubicBezTo>
                  <a:cubicBezTo>
                    <a:pt x="3353216" y="745005"/>
                    <a:pt x="2866997" y="756191"/>
                    <a:pt x="2716358" y="738408"/>
                  </a:cubicBezTo>
                  <a:cubicBezTo>
                    <a:pt x="982530" y="582023"/>
                    <a:pt x="346113" y="348126"/>
                    <a:pt x="11586" y="1"/>
                  </a:cubicBezTo>
                  <a:cubicBezTo>
                    <a:pt x="-25130" y="84313"/>
                    <a:pt x="36064" y="119669"/>
                    <a:pt x="48302" y="179503"/>
                  </a:cubicBezTo>
                  <a:cubicBezTo>
                    <a:pt x="151652" y="315490"/>
                    <a:pt x="287639" y="406601"/>
                    <a:pt x="395068" y="465075"/>
                  </a:cubicBezTo>
                  <a:cubicBezTo>
                    <a:pt x="1223226" y="873034"/>
                    <a:pt x="2128896" y="913830"/>
                    <a:pt x="3063123" y="1064775"/>
                  </a:cubicBezTo>
                  <a:cubicBezTo>
                    <a:pt x="3301100" y="1124609"/>
                    <a:pt x="3261664" y="1531209"/>
                    <a:pt x="3507799" y="1586963"/>
                  </a:cubicBezTo>
                  <a:cubicBezTo>
                    <a:pt x="3543978" y="1588190"/>
                    <a:pt x="3574557" y="1591490"/>
                    <a:pt x="3600489" y="1589560"/>
                  </a:cubicBezTo>
                  <a:cubicBezTo>
                    <a:pt x="3626383" y="1591474"/>
                    <a:pt x="3656905" y="1588186"/>
                    <a:pt x="3693001" y="1586962"/>
                  </a:cubicBezTo>
                  <a:cubicBezTo>
                    <a:pt x="3939136" y="1531208"/>
                    <a:pt x="3899700" y="1124608"/>
                    <a:pt x="4137677" y="1064774"/>
                  </a:cubicBezTo>
                  <a:cubicBezTo>
                    <a:pt x="5071904" y="913829"/>
                    <a:pt x="5977574" y="873033"/>
                    <a:pt x="6805732" y="465074"/>
                  </a:cubicBezTo>
                  <a:cubicBezTo>
                    <a:pt x="6913161" y="406600"/>
                    <a:pt x="7049148" y="315489"/>
                    <a:pt x="7152498" y="179502"/>
                  </a:cubicBezTo>
                  <a:cubicBezTo>
                    <a:pt x="7164736" y="119668"/>
                    <a:pt x="7225930" y="84312"/>
                    <a:pt x="7189214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12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9" name="13 O"/>
            <p:cNvSpPr/>
            <p:nvPr/>
          </p:nvSpPr>
          <p:spPr>
            <a:xfrm rot="716650">
              <a:off x="3533006" y="2107274"/>
              <a:ext cx="2045699" cy="669497"/>
            </a:xfrm>
            <a:custGeom>
              <a:avLst/>
              <a:gdLst/>
              <a:ahLst/>
              <a:cxnLst/>
              <a:rect l="l" t="t" r="r" b="b"/>
              <a:pathLst>
                <a:path w="7495164" h="2452944">
                  <a:moveTo>
                    <a:pt x="2897828" y="1971311"/>
                  </a:moveTo>
                  <a:cubicBezTo>
                    <a:pt x="2913342" y="1968233"/>
                    <a:pt x="2929405" y="1966617"/>
                    <a:pt x="2945858" y="1966617"/>
                  </a:cubicBezTo>
                  <a:cubicBezTo>
                    <a:pt x="3011660" y="1966617"/>
                    <a:pt x="3071239" y="1992474"/>
                    <a:pt x="3114367" y="2034286"/>
                  </a:cubicBezTo>
                  <a:cubicBezTo>
                    <a:pt x="3135926" y="2055194"/>
                    <a:pt x="3153378" y="2080087"/>
                    <a:pt x="3165439" y="2107726"/>
                  </a:cubicBezTo>
                  <a:lnTo>
                    <a:pt x="3181821" y="2186395"/>
                  </a:lnTo>
                  <a:lnTo>
                    <a:pt x="3175075" y="2241330"/>
                  </a:lnTo>
                  <a:lnTo>
                    <a:pt x="3165439" y="2287593"/>
                  </a:lnTo>
                  <a:lnTo>
                    <a:pt x="3114367" y="2361032"/>
                  </a:lnTo>
                  <a:lnTo>
                    <a:pt x="3038616" y="2410548"/>
                  </a:lnTo>
                  <a:lnTo>
                    <a:pt x="2945853" y="2428706"/>
                  </a:lnTo>
                  <a:lnTo>
                    <a:pt x="2853094" y="2410548"/>
                  </a:lnTo>
                  <a:lnTo>
                    <a:pt x="2777344" y="2361032"/>
                  </a:lnTo>
                  <a:lnTo>
                    <a:pt x="2726272" y="2287592"/>
                  </a:lnTo>
                  <a:cubicBezTo>
                    <a:pt x="2714216" y="2259949"/>
                    <a:pt x="2707543" y="2229561"/>
                    <a:pt x="2707543" y="2197661"/>
                  </a:cubicBezTo>
                  <a:cubicBezTo>
                    <a:pt x="2707548" y="2133859"/>
                    <a:pt x="2734221" y="2076098"/>
                    <a:pt x="2777344" y="2034286"/>
                  </a:cubicBezTo>
                  <a:cubicBezTo>
                    <a:pt x="2798908" y="2013382"/>
                    <a:pt x="2824584" y="1996464"/>
                    <a:pt x="2853094" y="1984775"/>
                  </a:cubicBezTo>
                  <a:cubicBezTo>
                    <a:pt x="2867350" y="1978928"/>
                    <a:pt x="2882314" y="1974389"/>
                    <a:pt x="2897828" y="1971311"/>
                  </a:cubicBezTo>
                  <a:close/>
                  <a:moveTo>
                    <a:pt x="4962611" y="1533364"/>
                  </a:moveTo>
                  <a:cubicBezTo>
                    <a:pt x="4978042" y="1529896"/>
                    <a:pt x="4993563" y="1527986"/>
                    <a:pt x="5008965" y="1527560"/>
                  </a:cubicBezTo>
                  <a:cubicBezTo>
                    <a:pt x="5039767" y="1526702"/>
                    <a:pt x="5070094" y="1531773"/>
                    <a:pt x="5098276" y="1542154"/>
                  </a:cubicBezTo>
                  <a:cubicBezTo>
                    <a:pt x="5154637" y="1562921"/>
                    <a:pt x="5202416" y="1604933"/>
                    <a:pt x="5228258" y="1663268"/>
                  </a:cubicBezTo>
                  <a:cubicBezTo>
                    <a:pt x="5241175" y="1692434"/>
                    <a:pt x="5247380" y="1722922"/>
                    <a:pt x="5247551" y="1753079"/>
                  </a:cubicBezTo>
                  <a:lnTo>
                    <a:pt x="5230594" y="1840910"/>
                  </a:lnTo>
                  <a:lnTo>
                    <a:pt x="5181384" y="1916860"/>
                  </a:lnTo>
                  <a:lnTo>
                    <a:pt x="5103925" y="1971025"/>
                  </a:lnTo>
                  <a:lnTo>
                    <a:pt x="5011755" y="1991988"/>
                  </a:lnTo>
                  <a:lnTo>
                    <a:pt x="4922442" y="1977389"/>
                  </a:lnTo>
                  <a:lnTo>
                    <a:pt x="4846005" y="1930922"/>
                  </a:lnTo>
                  <a:lnTo>
                    <a:pt x="4818460" y="1892525"/>
                  </a:lnTo>
                  <a:lnTo>
                    <a:pt x="4790045" y="1845028"/>
                  </a:lnTo>
                  <a:lnTo>
                    <a:pt x="4773167" y="1766464"/>
                  </a:lnTo>
                  <a:cubicBezTo>
                    <a:pt x="4773002" y="1736309"/>
                    <a:pt x="4778878" y="1706480"/>
                    <a:pt x="4790124" y="1678633"/>
                  </a:cubicBezTo>
                  <a:cubicBezTo>
                    <a:pt x="4812626" y="1622938"/>
                    <a:pt x="4856629" y="1575169"/>
                    <a:pt x="4916795" y="1548522"/>
                  </a:cubicBezTo>
                  <a:cubicBezTo>
                    <a:pt x="4931838" y="1541859"/>
                    <a:pt x="4947180" y="1536832"/>
                    <a:pt x="4962611" y="1533364"/>
                  </a:cubicBezTo>
                  <a:close/>
                  <a:moveTo>
                    <a:pt x="2450706" y="2059973"/>
                  </a:moveTo>
                  <a:cubicBezTo>
                    <a:pt x="2463231" y="2057369"/>
                    <a:pt x="2476200" y="2056001"/>
                    <a:pt x="2489482" y="2056001"/>
                  </a:cubicBezTo>
                  <a:cubicBezTo>
                    <a:pt x="2595743" y="2056002"/>
                    <a:pt x="2681882" y="2143524"/>
                    <a:pt x="2681882" y="2251490"/>
                  </a:cubicBezTo>
                  <a:lnTo>
                    <a:pt x="2625530" y="2389721"/>
                  </a:lnTo>
                  <a:lnTo>
                    <a:pt x="2489482" y="2446978"/>
                  </a:lnTo>
                  <a:lnTo>
                    <a:pt x="2353434" y="2389721"/>
                  </a:lnTo>
                  <a:cubicBezTo>
                    <a:pt x="2318617" y="2354345"/>
                    <a:pt x="2297082" y="2305470"/>
                    <a:pt x="2297082" y="2251490"/>
                  </a:cubicBezTo>
                  <a:cubicBezTo>
                    <a:pt x="2297082" y="2157020"/>
                    <a:pt x="2363032" y="2078202"/>
                    <a:pt x="2450706" y="2059973"/>
                  </a:cubicBezTo>
                  <a:close/>
                  <a:moveTo>
                    <a:pt x="5407335" y="1433367"/>
                  </a:moveTo>
                  <a:cubicBezTo>
                    <a:pt x="5494880" y="1414530"/>
                    <a:pt x="5587099" y="1459889"/>
                    <a:pt x="5625355" y="1546267"/>
                  </a:cubicBezTo>
                  <a:cubicBezTo>
                    <a:pt x="5647214" y="1595623"/>
                    <a:pt x="5647317" y="1649031"/>
                    <a:pt x="5629808" y="1695476"/>
                  </a:cubicBezTo>
                  <a:lnTo>
                    <a:pt x="5528600" y="1802922"/>
                  </a:lnTo>
                  <a:lnTo>
                    <a:pt x="5381020" y="1805663"/>
                  </a:lnTo>
                  <a:lnTo>
                    <a:pt x="5273518" y="1702094"/>
                  </a:lnTo>
                  <a:cubicBezTo>
                    <a:pt x="5229797" y="1603377"/>
                    <a:pt x="5273114" y="1488469"/>
                    <a:pt x="5370273" y="1445438"/>
                  </a:cubicBezTo>
                  <a:cubicBezTo>
                    <a:pt x="5382417" y="1440059"/>
                    <a:pt x="5394828" y="1436058"/>
                    <a:pt x="5407335" y="1433367"/>
                  </a:cubicBezTo>
                  <a:close/>
                  <a:moveTo>
                    <a:pt x="1992549" y="2074378"/>
                  </a:moveTo>
                  <a:cubicBezTo>
                    <a:pt x="2002801" y="2071831"/>
                    <a:pt x="2013415" y="2070493"/>
                    <a:pt x="2024287" y="2070493"/>
                  </a:cubicBezTo>
                  <a:cubicBezTo>
                    <a:pt x="2111272" y="2070498"/>
                    <a:pt x="2181782" y="2156111"/>
                    <a:pt x="2181777" y="2261721"/>
                  </a:cubicBezTo>
                  <a:lnTo>
                    <a:pt x="2135652" y="2396935"/>
                  </a:lnTo>
                  <a:lnTo>
                    <a:pt x="2024292" y="2452944"/>
                  </a:lnTo>
                  <a:lnTo>
                    <a:pt x="1912927" y="2396935"/>
                  </a:lnTo>
                  <a:cubicBezTo>
                    <a:pt x="1884426" y="2362329"/>
                    <a:pt x="1866802" y="2314523"/>
                    <a:pt x="1866802" y="2261721"/>
                  </a:cubicBezTo>
                  <a:cubicBezTo>
                    <a:pt x="1866798" y="2169312"/>
                    <a:pt x="1920786" y="2092210"/>
                    <a:pt x="1992549" y="2074378"/>
                  </a:cubicBezTo>
                  <a:close/>
                  <a:moveTo>
                    <a:pt x="5832078" y="1261004"/>
                  </a:moveTo>
                  <a:cubicBezTo>
                    <a:pt x="5904915" y="1248248"/>
                    <a:pt x="5985501" y="1296883"/>
                    <a:pt x="6022918" y="1381377"/>
                  </a:cubicBezTo>
                  <a:cubicBezTo>
                    <a:pt x="6044301" y="1429656"/>
                    <a:pt x="6047546" y="1480504"/>
                    <a:pt x="6035500" y="1523687"/>
                  </a:cubicBezTo>
                  <a:lnTo>
                    <a:pt x="5956357" y="1619996"/>
                  </a:lnTo>
                  <a:lnTo>
                    <a:pt x="5831855" y="1613881"/>
                  </a:lnTo>
                  <a:lnTo>
                    <a:pt x="5734926" y="1508928"/>
                  </a:lnTo>
                  <a:cubicBezTo>
                    <a:pt x="5692154" y="1412367"/>
                    <a:pt x="5721954" y="1305534"/>
                    <a:pt x="5801485" y="1270305"/>
                  </a:cubicBezTo>
                  <a:cubicBezTo>
                    <a:pt x="5811426" y="1265902"/>
                    <a:pt x="5821673" y="1262827"/>
                    <a:pt x="5832078" y="1261004"/>
                  </a:cubicBezTo>
                  <a:close/>
                  <a:moveTo>
                    <a:pt x="1657272" y="2077375"/>
                  </a:moveTo>
                  <a:cubicBezTo>
                    <a:pt x="1728295" y="2077375"/>
                    <a:pt x="1785870" y="2151893"/>
                    <a:pt x="1785870" y="2243814"/>
                  </a:cubicBezTo>
                  <a:lnTo>
                    <a:pt x="1748207" y="2361503"/>
                  </a:lnTo>
                  <a:lnTo>
                    <a:pt x="1657272" y="2410254"/>
                  </a:lnTo>
                  <a:lnTo>
                    <a:pt x="1566342" y="2361503"/>
                  </a:lnTo>
                  <a:cubicBezTo>
                    <a:pt x="1543072" y="2331385"/>
                    <a:pt x="1528675" y="2289773"/>
                    <a:pt x="1528675" y="2243814"/>
                  </a:cubicBezTo>
                  <a:cubicBezTo>
                    <a:pt x="1528675" y="2151893"/>
                    <a:pt x="1586249" y="2077375"/>
                    <a:pt x="1657272" y="2077375"/>
                  </a:cubicBezTo>
                  <a:close/>
                  <a:moveTo>
                    <a:pt x="6139848" y="1127973"/>
                  </a:moveTo>
                  <a:cubicBezTo>
                    <a:pt x="6204787" y="1099211"/>
                    <a:pt x="6287605" y="1144031"/>
                    <a:pt x="6324829" y="1228078"/>
                  </a:cubicBezTo>
                  <a:cubicBezTo>
                    <a:pt x="6343440" y="1270099"/>
                    <a:pt x="6347127" y="1313977"/>
                    <a:pt x="6338047" y="1350938"/>
                  </a:cubicBezTo>
                  <a:lnTo>
                    <a:pt x="6274648" y="1432336"/>
                  </a:lnTo>
                  <a:lnTo>
                    <a:pt x="6171761" y="1424585"/>
                  </a:lnTo>
                  <a:lnTo>
                    <a:pt x="6089666" y="1332230"/>
                  </a:lnTo>
                  <a:cubicBezTo>
                    <a:pt x="6052443" y="1248184"/>
                    <a:pt x="6074908" y="1156734"/>
                    <a:pt x="6139848" y="1127973"/>
                  </a:cubicBezTo>
                  <a:close/>
                  <a:moveTo>
                    <a:pt x="1320519" y="2039188"/>
                  </a:moveTo>
                  <a:cubicBezTo>
                    <a:pt x="1378499" y="2039188"/>
                    <a:pt x="1425499" y="2103171"/>
                    <a:pt x="1425499" y="2182101"/>
                  </a:cubicBezTo>
                  <a:lnTo>
                    <a:pt x="1394749" y="2283156"/>
                  </a:lnTo>
                  <a:lnTo>
                    <a:pt x="1320519" y="2325016"/>
                  </a:lnTo>
                  <a:lnTo>
                    <a:pt x="1246283" y="2283156"/>
                  </a:lnTo>
                  <a:cubicBezTo>
                    <a:pt x="1227286" y="2257294"/>
                    <a:pt x="1215538" y="2221567"/>
                    <a:pt x="1215538" y="2182101"/>
                  </a:cubicBezTo>
                  <a:cubicBezTo>
                    <a:pt x="1215538" y="2103171"/>
                    <a:pt x="1262538" y="2039187"/>
                    <a:pt x="1320519" y="2039188"/>
                  </a:cubicBezTo>
                  <a:close/>
                  <a:moveTo>
                    <a:pt x="6432289" y="956686"/>
                  </a:moveTo>
                  <a:cubicBezTo>
                    <a:pt x="6485303" y="933207"/>
                    <a:pt x="6554187" y="972676"/>
                    <a:pt x="6586151" y="1044845"/>
                  </a:cubicBezTo>
                  <a:cubicBezTo>
                    <a:pt x="6602132" y="1080930"/>
                    <a:pt x="6605859" y="1118354"/>
                    <a:pt x="6598962" y="1149694"/>
                  </a:cubicBezTo>
                  <a:lnTo>
                    <a:pt x="6548037" y="1218029"/>
                  </a:lnTo>
                  <a:lnTo>
                    <a:pt x="6463215" y="1209815"/>
                  </a:lnTo>
                  <a:lnTo>
                    <a:pt x="6394176" y="1129870"/>
                  </a:lnTo>
                  <a:cubicBezTo>
                    <a:pt x="6362213" y="1057701"/>
                    <a:pt x="6379276" y="980165"/>
                    <a:pt x="6432289" y="956686"/>
                  </a:cubicBezTo>
                  <a:close/>
                  <a:moveTo>
                    <a:pt x="1036035" y="1970607"/>
                  </a:moveTo>
                  <a:cubicBezTo>
                    <a:pt x="1087254" y="1970607"/>
                    <a:pt x="1128773" y="2019091"/>
                    <a:pt x="1128774" y="2078905"/>
                  </a:cubicBezTo>
                  <a:lnTo>
                    <a:pt x="1101612" y="2155479"/>
                  </a:lnTo>
                  <a:lnTo>
                    <a:pt x="1036035" y="2187203"/>
                  </a:lnTo>
                  <a:lnTo>
                    <a:pt x="970462" y="2155484"/>
                  </a:lnTo>
                  <a:cubicBezTo>
                    <a:pt x="953675" y="2135882"/>
                    <a:pt x="943296" y="2108809"/>
                    <a:pt x="943296" y="2078905"/>
                  </a:cubicBezTo>
                  <a:cubicBezTo>
                    <a:pt x="943296" y="2019092"/>
                    <a:pt x="984816" y="1970606"/>
                    <a:pt x="1036035" y="1970607"/>
                  </a:cubicBezTo>
                  <a:close/>
                  <a:moveTo>
                    <a:pt x="6664631" y="778777"/>
                  </a:moveTo>
                  <a:cubicBezTo>
                    <a:pt x="6711462" y="758035"/>
                    <a:pt x="6769060" y="785553"/>
                    <a:pt x="6793281" y="840242"/>
                  </a:cubicBezTo>
                  <a:cubicBezTo>
                    <a:pt x="6805391" y="867585"/>
                    <a:pt x="6806865" y="896542"/>
                    <a:pt x="6799453" y="921263"/>
                  </a:cubicBezTo>
                  <a:lnTo>
                    <a:pt x="6752343" y="976818"/>
                  </a:lnTo>
                  <a:lnTo>
                    <a:pt x="6679537" y="974369"/>
                  </a:lnTo>
                  <a:lnTo>
                    <a:pt x="6623692" y="915353"/>
                  </a:lnTo>
                  <a:cubicBezTo>
                    <a:pt x="6599471" y="860663"/>
                    <a:pt x="6617800" y="799518"/>
                    <a:pt x="6664631" y="778777"/>
                  </a:cubicBezTo>
                  <a:close/>
                  <a:moveTo>
                    <a:pt x="767337" y="1877992"/>
                  </a:moveTo>
                  <a:cubicBezTo>
                    <a:pt x="807708" y="1877992"/>
                    <a:pt x="840433" y="1923936"/>
                    <a:pt x="840433" y="1980609"/>
                  </a:cubicBezTo>
                  <a:lnTo>
                    <a:pt x="819025" y="2053171"/>
                  </a:lnTo>
                  <a:lnTo>
                    <a:pt x="767337" y="2083227"/>
                  </a:lnTo>
                  <a:lnTo>
                    <a:pt x="715648" y="2053171"/>
                  </a:lnTo>
                  <a:cubicBezTo>
                    <a:pt x="702424" y="2034599"/>
                    <a:pt x="694241" y="2008946"/>
                    <a:pt x="694241" y="1980609"/>
                  </a:cubicBezTo>
                  <a:cubicBezTo>
                    <a:pt x="694241" y="1923936"/>
                    <a:pt x="726966" y="1877992"/>
                    <a:pt x="767337" y="1877992"/>
                  </a:cubicBezTo>
                  <a:close/>
                  <a:moveTo>
                    <a:pt x="6872807" y="585285"/>
                  </a:moveTo>
                  <a:cubicBezTo>
                    <a:pt x="6909719" y="568937"/>
                    <a:pt x="6958246" y="597693"/>
                    <a:pt x="6981196" y="649512"/>
                  </a:cubicBezTo>
                  <a:cubicBezTo>
                    <a:pt x="6992671" y="675421"/>
                    <a:pt x="6995578" y="702190"/>
                    <a:pt x="6991007" y="724526"/>
                  </a:cubicBezTo>
                  <a:lnTo>
                    <a:pt x="6955918" y="772939"/>
                  </a:lnTo>
                  <a:lnTo>
                    <a:pt x="6896486" y="766389"/>
                  </a:lnTo>
                  <a:lnTo>
                    <a:pt x="6847528" y="708713"/>
                  </a:lnTo>
                  <a:cubicBezTo>
                    <a:pt x="6824578" y="656894"/>
                    <a:pt x="6835894" y="601634"/>
                    <a:pt x="6872807" y="585285"/>
                  </a:cubicBezTo>
                  <a:close/>
                  <a:moveTo>
                    <a:pt x="498267" y="1763624"/>
                  </a:moveTo>
                  <a:cubicBezTo>
                    <a:pt x="538638" y="1763624"/>
                    <a:pt x="571358" y="1809568"/>
                    <a:pt x="571363" y="1866241"/>
                  </a:cubicBezTo>
                  <a:lnTo>
                    <a:pt x="549950" y="1938802"/>
                  </a:lnTo>
                  <a:lnTo>
                    <a:pt x="498267" y="1968859"/>
                  </a:lnTo>
                  <a:lnTo>
                    <a:pt x="446579" y="1938803"/>
                  </a:lnTo>
                  <a:cubicBezTo>
                    <a:pt x="433350" y="1920231"/>
                    <a:pt x="425171" y="1894578"/>
                    <a:pt x="425171" y="1866241"/>
                  </a:cubicBezTo>
                  <a:cubicBezTo>
                    <a:pt x="425171" y="1809568"/>
                    <a:pt x="457891" y="1763624"/>
                    <a:pt x="498267" y="1763624"/>
                  </a:cubicBezTo>
                  <a:close/>
                  <a:moveTo>
                    <a:pt x="7072513" y="371753"/>
                  </a:moveTo>
                  <a:cubicBezTo>
                    <a:pt x="7109430" y="355402"/>
                    <a:pt x="7157953" y="384160"/>
                    <a:pt x="7180903" y="435979"/>
                  </a:cubicBezTo>
                  <a:cubicBezTo>
                    <a:pt x="7192378" y="461888"/>
                    <a:pt x="7195288" y="488656"/>
                    <a:pt x="7190713" y="510994"/>
                  </a:cubicBezTo>
                  <a:lnTo>
                    <a:pt x="7155624" y="559407"/>
                  </a:lnTo>
                  <a:lnTo>
                    <a:pt x="7096196" y="552855"/>
                  </a:lnTo>
                  <a:lnTo>
                    <a:pt x="7047234" y="495180"/>
                  </a:lnTo>
                  <a:cubicBezTo>
                    <a:pt x="7024288" y="443360"/>
                    <a:pt x="7035600" y="388101"/>
                    <a:pt x="7072513" y="371753"/>
                  </a:cubicBezTo>
                  <a:close/>
                  <a:moveTo>
                    <a:pt x="311733" y="1655084"/>
                  </a:moveTo>
                  <a:cubicBezTo>
                    <a:pt x="352104" y="1655083"/>
                    <a:pt x="384829" y="1701027"/>
                    <a:pt x="384829" y="1757706"/>
                  </a:cubicBezTo>
                  <a:lnTo>
                    <a:pt x="363422" y="1830267"/>
                  </a:lnTo>
                  <a:lnTo>
                    <a:pt x="311733" y="1860323"/>
                  </a:lnTo>
                  <a:lnTo>
                    <a:pt x="260045" y="1830262"/>
                  </a:lnTo>
                  <a:cubicBezTo>
                    <a:pt x="246821" y="1811696"/>
                    <a:pt x="238637" y="1786038"/>
                    <a:pt x="238637" y="1757701"/>
                  </a:cubicBezTo>
                  <a:cubicBezTo>
                    <a:pt x="238637" y="1701032"/>
                    <a:pt x="271362" y="1655083"/>
                    <a:pt x="311733" y="1655084"/>
                  </a:cubicBezTo>
                  <a:close/>
                  <a:moveTo>
                    <a:pt x="7199113" y="196973"/>
                  </a:moveTo>
                  <a:cubicBezTo>
                    <a:pt x="7236026" y="180624"/>
                    <a:pt x="7284555" y="209385"/>
                    <a:pt x="7307503" y="261199"/>
                  </a:cubicBezTo>
                  <a:cubicBezTo>
                    <a:pt x="7318978" y="287108"/>
                    <a:pt x="7321886" y="313882"/>
                    <a:pt x="7317313" y="336214"/>
                  </a:cubicBezTo>
                  <a:lnTo>
                    <a:pt x="7282226" y="384631"/>
                  </a:lnTo>
                  <a:lnTo>
                    <a:pt x="7222794" y="378081"/>
                  </a:lnTo>
                  <a:lnTo>
                    <a:pt x="7173837" y="320404"/>
                  </a:lnTo>
                  <a:cubicBezTo>
                    <a:pt x="7150885" y="268582"/>
                    <a:pt x="7162201" y="213321"/>
                    <a:pt x="7199113" y="196973"/>
                  </a:cubicBezTo>
                  <a:close/>
                  <a:moveTo>
                    <a:pt x="73096" y="1550362"/>
                  </a:moveTo>
                  <a:cubicBezTo>
                    <a:pt x="113467" y="1550362"/>
                    <a:pt x="146192" y="1596306"/>
                    <a:pt x="146192" y="1652979"/>
                  </a:cubicBezTo>
                  <a:lnTo>
                    <a:pt x="124784" y="1725541"/>
                  </a:lnTo>
                  <a:lnTo>
                    <a:pt x="73096" y="1755597"/>
                  </a:lnTo>
                  <a:lnTo>
                    <a:pt x="21413" y="1725541"/>
                  </a:lnTo>
                  <a:cubicBezTo>
                    <a:pt x="8184" y="1706969"/>
                    <a:pt x="0" y="1681316"/>
                    <a:pt x="0" y="1652979"/>
                  </a:cubicBezTo>
                  <a:cubicBezTo>
                    <a:pt x="0" y="1596306"/>
                    <a:pt x="32725" y="1550362"/>
                    <a:pt x="73096" y="1550362"/>
                  </a:cubicBezTo>
                  <a:close/>
                  <a:moveTo>
                    <a:pt x="7374901" y="4584"/>
                  </a:moveTo>
                  <a:cubicBezTo>
                    <a:pt x="7411813" y="-11764"/>
                    <a:pt x="7460340" y="16992"/>
                    <a:pt x="7483290" y="68811"/>
                  </a:cubicBezTo>
                  <a:cubicBezTo>
                    <a:pt x="7494766" y="94720"/>
                    <a:pt x="7497671" y="121490"/>
                    <a:pt x="7493096" y="143827"/>
                  </a:cubicBezTo>
                  <a:lnTo>
                    <a:pt x="7458011" y="192238"/>
                  </a:lnTo>
                  <a:lnTo>
                    <a:pt x="7398580" y="185688"/>
                  </a:lnTo>
                  <a:lnTo>
                    <a:pt x="7349622" y="128012"/>
                  </a:lnTo>
                  <a:cubicBezTo>
                    <a:pt x="7326671" y="76193"/>
                    <a:pt x="7337988" y="20933"/>
                    <a:pt x="7374901" y="4584"/>
                  </a:cubicBezTo>
                  <a:close/>
                </a:path>
              </a:pathLst>
            </a:custGeom>
            <a:solidFill>
              <a:srgbClr val="0F6FC6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  <a:latin typeface="Calibri"/>
              </a:endParaRPr>
            </a:p>
          </p:txBody>
        </p:sp>
      </p:grpSp>
      <p:grpSp>
        <p:nvGrpSpPr>
          <p:cNvPr id="40" name="39 Grupo"/>
          <p:cNvGrpSpPr/>
          <p:nvPr/>
        </p:nvGrpSpPr>
        <p:grpSpPr>
          <a:xfrm rot="3152028">
            <a:off x="510878" y="3516839"/>
            <a:ext cx="2278835" cy="1486900"/>
            <a:chOff x="3347864" y="1844824"/>
            <a:chExt cx="2449860" cy="1198868"/>
          </a:xfrm>
        </p:grpSpPr>
        <p:sp>
          <p:nvSpPr>
            <p:cNvPr id="41" name="40 Forma libre"/>
            <p:cNvSpPr/>
            <p:nvPr/>
          </p:nvSpPr>
          <p:spPr bwMode="auto">
            <a:xfrm flipH="1">
              <a:off x="3347864" y="1844824"/>
              <a:ext cx="2449860" cy="1198868"/>
            </a:xfrm>
            <a:custGeom>
              <a:avLst/>
              <a:gdLst/>
              <a:ahLst/>
              <a:cxnLst/>
              <a:rect l="l" t="t" r="r" b="b"/>
              <a:pathLst>
                <a:path w="7200800" h="1815646">
                  <a:moveTo>
                    <a:pt x="292132" y="808200"/>
                  </a:moveTo>
                  <a:cubicBezTo>
                    <a:pt x="280617" y="833013"/>
                    <a:pt x="277227" y="870432"/>
                    <a:pt x="316788" y="924578"/>
                  </a:cubicBezTo>
                  <a:cubicBezTo>
                    <a:pt x="792707" y="1288835"/>
                    <a:pt x="1444408" y="1568979"/>
                    <a:pt x="2154359" y="1710249"/>
                  </a:cubicBezTo>
                  <a:lnTo>
                    <a:pt x="2262577" y="1728086"/>
                  </a:lnTo>
                  <a:cubicBezTo>
                    <a:pt x="2263329" y="1729001"/>
                    <a:pt x="2263797" y="1730061"/>
                    <a:pt x="2261830" y="1731623"/>
                  </a:cubicBezTo>
                  <a:cubicBezTo>
                    <a:pt x="2657795" y="1803933"/>
                    <a:pt x="3052261" y="1829255"/>
                    <a:pt x="3423096" y="1808810"/>
                  </a:cubicBezTo>
                  <a:cubicBezTo>
                    <a:pt x="3465902" y="1770640"/>
                    <a:pt x="3496053" y="1714047"/>
                    <a:pt x="3368147" y="1635252"/>
                  </a:cubicBezTo>
                  <a:cubicBezTo>
                    <a:pt x="3356588" y="1628220"/>
                    <a:pt x="3343499" y="1622770"/>
                    <a:pt x="3329455" y="1618308"/>
                  </a:cubicBezTo>
                  <a:cubicBezTo>
                    <a:pt x="3287320" y="1604924"/>
                    <a:pt x="3236580" y="1600441"/>
                    <a:pt x="3192724" y="1588837"/>
                  </a:cubicBezTo>
                  <a:cubicBezTo>
                    <a:pt x="2628380" y="1496004"/>
                    <a:pt x="2117071" y="1466467"/>
                    <a:pt x="1499692" y="1310339"/>
                  </a:cubicBezTo>
                  <a:cubicBezTo>
                    <a:pt x="1105331" y="1185156"/>
                    <a:pt x="694652" y="1173904"/>
                    <a:pt x="292132" y="808200"/>
                  </a:cubicBezTo>
                  <a:close/>
                  <a:moveTo>
                    <a:pt x="6908668" y="808199"/>
                  </a:moveTo>
                  <a:cubicBezTo>
                    <a:pt x="6506148" y="1173903"/>
                    <a:pt x="6095469" y="1185155"/>
                    <a:pt x="5701108" y="1310338"/>
                  </a:cubicBezTo>
                  <a:cubicBezTo>
                    <a:pt x="5083729" y="1466466"/>
                    <a:pt x="4572420" y="1496003"/>
                    <a:pt x="4008076" y="1588836"/>
                  </a:cubicBezTo>
                  <a:cubicBezTo>
                    <a:pt x="3964220" y="1600440"/>
                    <a:pt x="3913480" y="1604923"/>
                    <a:pt x="3871345" y="1618307"/>
                  </a:cubicBezTo>
                  <a:cubicBezTo>
                    <a:pt x="3857301" y="1622769"/>
                    <a:pt x="3844212" y="1628219"/>
                    <a:pt x="3832653" y="1635251"/>
                  </a:cubicBezTo>
                  <a:cubicBezTo>
                    <a:pt x="3704747" y="1714046"/>
                    <a:pt x="3734898" y="1770639"/>
                    <a:pt x="3777704" y="1808809"/>
                  </a:cubicBezTo>
                  <a:cubicBezTo>
                    <a:pt x="4148539" y="1829254"/>
                    <a:pt x="4543005" y="1803932"/>
                    <a:pt x="4938970" y="1731622"/>
                  </a:cubicBezTo>
                  <a:cubicBezTo>
                    <a:pt x="4937003" y="1730060"/>
                    <a:pt x="4937471" y="1729000"/>
                    <a:pt x="4938223" y="1728085"/>
                  </a:cubicBezTo>
                  <a:lnTo>
                    <a:pt x="5046441" y="1710248"/>
                  </a:lnTo>
                  <a:cubicBezTo>
                    <a:pt x="5756392" y="1568978"/>
                    <a:pt x="6408093" y="1288834"/>
                    <a:pt x="6884012" y="924577"/>
                  </a:cubicBezTo>
                  <a:cubicBezTo>
                    <a:pt x="6923573" y="870431"/>
                    <a:pt x="6920183" y="833012"/>
                    <a:pt x="6908668" y="808199"/>
                  </a:cubicBezTo>
                  <a:close/>
                  <a:moveTo>
                    <a:pt x="109496" y="436518"/>
                  </a:moveTo>
                  <a:cubicBezTo>
                    <a:pt x="97257" y="484113"/>
                    <a:pt x="44223" y="552107"/>
                    <a:pt x="366511" y="750647"/>
                  </a:cubicBezTo>
                  <a:cubicBezTo>
                    <a:pt x="748633" y="951907"/>
                    <a:pt x="951253" y="1075655"/>
                    <a:pt x="2051384" y="1280995"/>
                  </a:cubicBezTo>
                  <a:cubicBezTo>
                    <a:pt x="2375032" y="1357147"/>
                    <a:pt x="3045445" y="1449618"/>
                    <a:pt x="3181432" y="1423780"/>
                  </a:cubicBezTo>
                  <a:cubicBezTo>
                    <a:pt x="3173273" y="1389784"/>
                    <a:pt x="3156954" y="1139569"/>
                    <a:pt x="2838746" y="1138209"/>
                  </a:cubicBezTo>
                  <a:cubicBezTo>
                    <a:pt x="2353274" y="1068856"/>
                    <a:pt x="1137554" y="966866"/>
                    <a:pt x="342033" y="599702"/>
                  </a:cubicBezTo>
                  <a:cubicBezTo>
                    <a:pt x="256362" y="557546"/>
                    <a:pt x="195168" y="543947"/>
                    <a:pt x="109496" y="436518"/>
                  </a:cubicBezTo>
                  <a:close/>
                  <a:moveTo>
                    <a:pt x="7091304" y="436517"/>
                  </a:moveTo>
                  <a:cubicBezTo>
                    <a:pt x="7005632" y="543946"/>
                    <a:pt x="6944438" y="557545"/>
                    <a:pt x="6858767" y="599701"/>
                  </a:cubicBezTo>
                  <a:cubicBezTo>
                    <a:pt x="6063246" y="966865"/>
                    <a:pt x="4847526" y="1068855"/>
                    <a:pt x="4362054" y="1138208"/>
                  </a:cubicBezTo>
                  <a:cubicBezTo>
                    <a:pt x="4043846" y="1139568"/>
                    <a:pt x="4027527" y="1389783"/>
                    <a:pt x="4019368" y="1423779"/>
                  </a:cubicBezTo>
                  <a:cubicBezTo>
                    <a:pt x="4155355" y="1449617"/>
                    <a:pt x="4825768" y="1357146"/>
                    <a:pt x="5149416" y="1280994"/>
                  </a:cubicBezTo>
                  <a:cubicBezTo>
                    <a:pt x="6249547" y="1075654"/>
                    <a:pt x="6452167" y="951906"/>
                    <a:pt x="6834289" y="750646"/>
                  </a:cubicBezTo>
                  <a:cubicBezTo>
                    <a:pt x="7156577" y="552106"/>
                    <a:pt x="7103543" y="484112"/>
                    <a:pt x="7091304" y="436517"/>
                  </a:cubicBezTo>
                  <a:close/>
                  <a:moveTo>
                    <a:pt x="7189214" y="0"/>
                  </a:moveTo>
                  <a:cubicBezTo>
                    <a:pt x="6854687" y="348125"/>
                    <a:pt x="6218270" y="582022"/>
                    <a:pt x="4484442" y="738407"/>
                  </a:cubicBezTo>
                  <a:cubicBezTo>
                    <a:pt x="4333803" y="756190"/>
                    <a:pt x="3847583" y="745004"/>
                    <a:pt x="3600400" y="923171"/>
                  </a:cubicBezTo>
                  <a:cubicBezTo>
                    <a:pt x="3353216" y="745005"/>
                    <a:pt x="2866997" y="756191"/>
                    <a:pt x="2716358" y="738408"/>
                  </a:cubicBezTo>
                  <a:cubicBezTo>
                    <a:pt x="982530" y="582023"/>
                    <a:pt x="346113" y="348126"/>
                    <a:pt x="11586" y="1"/>
                  </a:cubicBezTo>
                  <a:cubicBezTo>
                    <a:pt x="-25130" y="84313"/>
                    <a:pt x="36064" y="119669"/>
                    <a:pt x="48302" y="179503"/>
                  </a:cubicBezTo>
                  <a:cubicBezTo>
                    <a:pt x="151652" y="315490"/>
                    <a:pt x="287639" y="406601"/>
                    <a:pt x="395068" y="465075"/>
                  </a:cubicBezTo>
                  <a:cubicBezTo>
                    <a:pt x="1223226" y="873034"/>
                    <a:pt x="2128896" y="913830"/>
                    <a:pt x="3063123" y="1064775"/>
                  </a:cubicBezTo>
                  <a:cubicBezTo>
                    <a:pt x="3301100" y="1124609"/>
                    <a:pt x="3261664" y="1531209"/>
                    <a:pt x="3507799" y="1586963"/>
                  </a:cubicBezTo>
                  <a:cubicBezTo>
                    <a:pt x="3543978" y="1588190"/>
                    <a:pt x="3574557" y="1591490"/>
                    <a:pt x="3600489" y="1589560"/>
                  </a:cubicBezTo>
                  <a:cubicBezTo>
                    <a:pt x="3626383" y="1591474"/>
                    <a:pt x="3656905" y="1588186"/>
                    <a:pt x="3693001" y="1586962"/>
                  </a:cubicBezTo>
                  <a:cubicBezTo>
                    <a:pt x="3939136" y="1531208"/>
                    <a:pt x="3899700" y="1124608"/>
                    <a:pt x="4137677" y="1064774"/>
                  </a:cubicBezTo>
                  <a:cubicBezTo>
                    <a:pt x="5071904" y="913829"/>
                    <a:pt x="5977574" y="873033"/>
                    <a:pt x="6805732" y="465074"/>
                  </a:cubicBezTo>
                  <a:cubicBezTo>
                    <a:pt x="6913161" y="406600"/>
                    <a:pt x="7049148" y="315489"/>
                    <a:pt x="7152498" y="179502"/>
                  </a:cubicBezTo>
                  <a:cubicBezTo>
                    <a:pt x="7164736" y="119668"/>
                    <a:pt x="7225930" y="84312"/>
                    <a:pt x="7189214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12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2" name="13 O"/>
            <p:cNvSpPr/>
            <p:nvPr/>
          </p:nvSpPr>
          <p:spPr>
            <a:xfrm rot="716650">
              <a:off x="3533006" y="2107274"/>
              <a:ext cx="2045699" cy="669497"/>
            </a:xfrm>
            <a:custGeom>
              <a:avLst/>
              <a:gdLst/>
              <a:ahLst/>
              <a:cxnLst/>
              <a:rect l="l" t="t" r="r" b="b"/>
              <a:pathLst>
                <a:path w="7495164" h="2452944">
                  <a:moveTo>
                    <a:pt x="2897828" y="1971311"/>
                  </a:moveTo>
                  <a:cubicBezTo>
                    <a:pt x="2913342" y="1968233"/>
                    <a:pt x="2929405" y="1966617"/>
                    <a:pt x="2945858" y="1966617"/>
                  </a:cubicBezTo>
                  <a:cubicBezTo>
                    <a:pt x="3011660" y="1966617"/>
                    <a:pt x="3071239" y="1992474"/>
                    <a:pt x="3114367" y="2034286"/>
                  </a:cubicBezTo>
                  <a:cubicBezTo>
                    <a:pt x="3135926" y="2055194"/>
                    <a:pt x="3153378" y="2080087"/>
                    <a:pt x="3165439" y="2107726"/>
                  </a:cubicBezTo>
                  <a:lnTo>
                    <a:pt x="3181821" y="2186395"/>
                  </a:lnTo>
                  <a:lnTo>
                    <a:pt x="3175075" y="2241330"/>
                  </a:lnTo>
                  <a:lnTo>
                    <a:pt x="3165439" y="2287593"/>
                  </a:lnTo>
                  <a:lnTo>
                    <a:pt x="3114367" y="2361032"/>
                  </a:lnTo>
                  <a:lnTo>
                    <a:pt x="3038616" y="2410548"/>
                  </a:lnTo>
                  <a:lnTo>
                    <a:pt x="2945853" y="2428706"/>
                  </a:lnTo>
                  <a:lnTo>
                    <a:pt x="2853094" y="2410548"/>
                  </a:lnTo>
                  <a:lnTo>
                    <a:pt x="2777344" y="2361032"/>
                  </a:lnTo>
                  <a:lnTo>
                    <a:pt x="2726272" y="2287592"/>
                  </a:lnTo>
                  <a:cubicBezTo>
                    <a:pt x="2714216" y="2259949"/>
                    <a:pt x="2707543" y="2229561"/>
                    <a:pt x="2707543" y="2197661"/>
                  </a:cubicBezTo>
                  <a:cubicBezTo>
                    <a:pt x="2707548" y="2133859"/>
                    <a:pt x="2734221" y="2076098"/>
                    <a:pt x="2777344" y="2034286"/>
                  </a:cubicBezTo>
                  <a:cubicBezTo>
                    <a:pt x="2798908" y="2013382"/>
                    <a:pt x="2824584" y="1996464"/>
                    <a:pt x="2853094" y="1984775"/>
                  </a:cubicBezTo>
                  <a:cubicBezTo>
                    <a:pt x="2867350" y="1978928"/>
                    <a:pt x="2882314" y="1974389"/>
                    <a:pt x="2897828" y="1971311"/>
                  </a:cubicBezTo>
                  <a:close/>
                  <a:moveTo>
                    <a:pt x="4962611" y="1533364"/>
                  </a:moveTo>
                  <a:cubicBezTo>
                    <a:pt x="4978042" y="1529896"/>
                    <a:pt x="4993563" y="1527986"/>
                    <a:pt x="5008965" y="1527560"/>
                  </a:cubicBezTo>
                  <a:cubicBezTo>
                    <a:pt x="5039767" y="1526702"/>
                    <a:pt x="5070094" y="1531773"/>
                    <a:pt x="5098276" y="1542154"/>
                  </a:cubicBezTo>
                  <a:cubicBezTo>
                    <a:pt x="5154637" y="1562921"/>
                    <a:pt x="5202416" y="1604933"/>
                    <a:pt x="5228258" y="1663268"/>
                  </a:cubicBezTo>
                  <a:cubicBezTo>
                    <a:pt x="5241175" y="1692434"/>
                    <a:pt x="5247380" y="1722922"/>
                    <a:pt x="5247551" y="1753079"/>
                  </a:cubicBezTo>
                  <a:lnTo>
                    <a:pt x="5230594" y="1840910"/>
                  </a:lnTo>
                  <a:lnTo>
                    <a:pt x="5181384" y="1916860"/>
                  </a:lnTo>
                  <a:lnTo>
                    <a:pt x="5103925" y="1971025"/>
                  </a:lnTo>
                  <a:lnTo>
                    <a:pt x="5011755" y="1991988"/>
                  </a:lnTo>
                  <a:lnTo>
                    <a:pt x="4922442" y="1977389"/>
                  </a:lnTo>
                  <a:lnTo>
                    <a:pt x="4846005" y="1930922"/>
                  </a:lnTo>
                  <a:lnTo>
                    <a:pt x="4818460" y="1892525"/>
                  </a:lnTo>
                  <a:lnTo>
                    <a:pt x="4790045" y="1845028"/>
                  </a:lnTo>
                  <a:lnTo>
                    <a:pt x="4773167" y="1766464"/>
                  </a:lnTo>
                  <a:cubicBezTo>
                    <a:pt x="4773002" y="1736309"/>
                    <a:pt x="4778878" y="1706480"/>
                    <a:pt x="4790124" y="1678633"/>
                  </a:cubicBezTo>
                  <a:cubicBezTo>
                    <a:pt x="4812626" y="1622938"/>
                    <a:pt x="4856629" y="1575169"/>
                    <a:pt x="4916795" y="1548522"/>
                  </a:cubicBezTo>
                  <a:cubicBezTo>
                    <a:pt x="4931838" y="1541859"/>
                    <a:pt x="4947180" y="1536832"/>
                    <a:pt x="4962611" y="1533364"/>
                  </a:cubicBezTo>
                  <a:close/>
                  <a:moveTo>
                    <a:pt x="2450706" y="2059973"/>
                  </a:moveTo>
                  <a:cubicBezTo>
                    <a:pt x="2463231" y="2057369"/>
                    <a:pt x="2476200" y="2056001"/>
                    <a:pt x="2489482" y="2056001"/>
                  </a:cubicBezTo>
                  <a:cubicBezTo>
                    <a:pt x="2595743" y="2056002"/>
                    <a:pt x="2681882" y="2143524"/>
                    <a:pt x="2681882" y="2251490"/>
                  </a:cubicBezTo>
                  <a:lnTo>
                    <a:pt x="2625530" y="2389721"/>
                  </a:lnTo>
                  <a:lnTo>
                    <a:pt x="2489482" y="2446978"/>
                  </a:lnTo>
                  <a:lnTo>
                    <a:pt x="2353434" y="2389721"/>
                  </a:lnTo>
                  <a:cubicBezTo>
                    <a:pt x="2318617" y="2354345"/>
                    <a:pt x="2297082" y="2305470"/>
                    <a:pt x="2297082" y="2251490"/>
                  </a:cubicBezTo>
                  <a:cubicBezTo>
                    <a:pt x="2297082" y="2157020"/>
                    <a:pt x="2363032" y="2078202"/>
                    <a:pt x="2450706" y="2059973"/>
                  </a:cubicBezTo>
                  <a:close/>
                  <a:moveTo>
                    <a:pt x="5407335" y="1433367"/>
                  </a:moveTo>
                  <a:cubicBezTo>
                    <a:pt x="5494880" y="1414530"/>
                    <a:pt x="5587099" y="1459889"/>
                    <a:pt x="5625355" y="1546267"/>
                  </a:cubicBezTo>
                  <a:cubicBezTo>
                    <a:pt x="5647214" y="1595623"/>
                    <a:pt x="5647317" y="1649031"/>
                    <a:pt x="5629808" y="1695476"/>
                  </a:cubicBezTo>
                  <a:lnTo>
                    <a:pt x="5528600" y="1802922"/>
                  </a:lnTo>
                  <a:lnTo>
                    <a:pt x="5381020" y="1805663"/>
                  </a:lnTo>
                  <a:lnTo>
                    <a:pt x="5273518" y="1702094"/>
                  </a:lnTo>
                  <a:cubicBezTo>
                    <a:pt x="5229797" y="1603377"/>
                    <a:pt x="5273114" y="1488469"/>
                    <a:pt x="5370273" y="1445438"/>
                  </a:cubicBezTo>
                  <a:cubicBezTo>
                    <a:pt x="5382417" y="1440059"/>
                    <a:pt x="5394828" y="1436058"/>
                    <a:pt x="5407335" y="1433367"/>
                  </a:cubicBezTo>
                  <a:close/>
                  <a:moveTo>
                    <a:pt x="1992549" y="2074378"/>
                  </a:moveTo>
                  <a:cubicBezTo>
                    <a:pt x="2002801" y="2071831"/>
                    <a:pt x="2013415" y="2070493"/>
                    <a:pt x="2024287" y="2070493"/>
                  </a:cubicBezTo>
                  <a:cubicBezTo>
                    <a:pt x="2111272" y="2070498"/>
                    <a:pt x="2181782" y="2156111"/>
                    <a:pt x="2181777" y="2261721"/>
                  </a:cubicBezTo>
                  <a:lnTo>
                    <a:pt x="2135652" y="2396935"/>
                  </a:lnTo>
                  <a:lnTo>
                    <a:pt x="2024292" y="2452944"/>
                  </a:lnTo>
                  <a:lnTo>
                    <a:pt x="1912927" y="2396935"/>
                  </a:lnTo>
                  <a:cubicBezTo>
                    <a:pt x="1884426" y="2362329"/>
                    <a:pt x="1866802" y="2314523"/>
                    <a:pt x="1866802" y="2261721"/>
                  </a:cubicBezTo>
                  <a:cubicBezTo>
                    <a:pt x="1866798" y="2169312"/>
                    <a:pt x="1920786" y="2092210"/>
                    <a:pt x="1992549" y="2074378"/>
                  </a:cubicBezTo>
                  <a:close/>
                  <a:moveTo>
                    <a:pt x="5832078" y="1261004"/>
                  </a:moveTo>
                  <a:cubicBezTo>
                    <a:pt x="5904915" y="1248248"/>
                    <a:pt x="5985501" y="1296883"/>
                    <a:pt x="6022918" y="1381377"/>
                  </a:cubicBezTo>
                  <a:cubicBezTo>
                    <a:pt x="6044301" y="1429656"/>
                    <a:pt x="6047546" y="1480504"/>
                    <a:pt x="6035500" y="1523687"/>
                  </a:cubicBezTo>
                  <a:lnTo>
                    <a:pt x="5956357" y="1619996"/>
                  </a:lnTo>
                  <a:lnTo>
                    <a:pt x="5831855" y="1613881"/>
                  </a:lnTo>
                  <a:lnTo>
                    <a:pt x="5734926" y="1508928"/>
                  </a:lnTo>
                  <a:cubicBezTo>
                    <a:pt x="5692154" y="1412367"/>
                    <a:pt x="5721954" y="1305534"/>
                    <a:pt x="5801485" y="1270305"/>
                  </a:cubicBezTo>
                  <a:cubicBezTo>
                    <a:pt x="5811426" y="1265902"/>
                    <a:pt x="5821673" y="1262827"/>
                    <a:pt x="5832078" y="1261004"/>
                  </a:cubicBezTo>
                  <a:close/>
                  <a:moveTo>
                    <a:pt x="1657272" y="2077375"/>
                  </a:moveTo>
                  <a:cubicBezTo>
                    <a:pt x="1728295" y="2077375"/>
                    <a:pt x="1785870" y="2151893"/>
                    <a:pt x="1785870" y="2243814"/>
                  </a:cubicBezTo>
                  <a:lnTo>
                    <a:pt x="1748207" y="2361503"/>
                  </a:lnTo>
                  <a:lnTo>
                    <a:pt x="1657272" y="2410254"/>
                  </a:lnTo>
                  <a:lnTo>
                    <a:pt x="1566342" y="2361503"/>
                  </a:lnTo>
                  <a:cubicBezTo>
                    <a:pt x="1543072" y="2331385"/>
                    <a:pt x="1528675" y="2289773"/>
                    <a:pt x="1528675" y="2243814"/>
                  </a:cubicBezTo>
                  <a:cubicBezTo>
                    <a:pt x="1528675" y="2151893"/>
                    <a:pt x="1586249" y="2077375"/>
                    <a:pt x="1657272" y="2077375"/>
                  </a:cubicBezTo>
                  <a:close/>
                  <a:moveTo>
                    <a:pt x="6139848" y="1127973"/>
                  </a:moveTo>
                  <a:cubicBezTo>
                    <a:pt x="6204787" y="1099211"/>
                    <a:pt x="6287605" y="1144031"/>
                    <a:pt x="6324829" y="1228078"/>
                  </a:cubicBezTo>
                  <a:cubicBezTo>
                    <a:pt x="6343440" y="1270099"/>
                    <a:pt x="6347127" y="1313977"/>
                    <a:pt x="6338047" y="1350938"/>
                  </a:cubicBezTo>
                  <a:lnTo>
                    <a:pt x="6274648" y="1432336"/>
                  </a:lnTo>
                  <a:lnTo>
                    <a:pt x="6171761" y="1424585"/>
                  </a:lnTo>
                  <a:lnTo>
                    <a:pt x="6089666" y="1332230"/>
                  </a:lnTo>
                  <a:cubicBezTo>
                    <a:pt x="6052443" y="1248184"/>
                    <a:pt x="6074908" y="1156734"/>
                    <a:pt x="6139848" y="1127973"/>
                  </a:cubicBezTo>
                  <a:close/>
                  <a:moveTo>
                    <a:pt x="1320519" y="2039188"/>
                  </a:moveTo>
                  <a:cubicBezTo>
                    <a:pt x="1378499" y="2039188"/>
                    <a:pt x="1425499" y="2103171"/>
                    <a:pt x="1425499" y="2182101"/>
                  </a:cubicBezTo>
                  <a:lnTo>
                    <a:pt x="1394749" y="2283156"/>
                  </a:lnTo>
                  <a:lnTo>
                    <a:pt x="1320519" y="2325016"/>
                  </a:lnTo>
                  <a:lnTo>
                    <a:pt x="1246283" y="2283156"/>
                  </a:lnTo>
                  <a:cubicBezTo>
                    <a:pt x="1227286" y="2257294"/>
                    <a:pt x="1215538" y="2221567"/>
                    <a:pt x="1215538" y="2182101"/>
                  </a:cubicBezTo>
                  <a:cubicBezTo>
                    <a:pt x="1215538" y="2103171"/>
                    <a:pt x="1262538" y="2039187"/>
                    <a:pt x="1320519" y="2039188"/>
                  </a:cubicBezTo>
                  <a:close/>
                  <a:moveTo>
                    <a:pt x="6432289" y="956686"/>
                  </a:moveTo>
                  <a:cubicBezTo>
                    <a:pt x="6485303" y="933207"/>
                    <a:pt x="6554187" y="972676"/>
                    <a:pt x="6586151" y="1044845"/>
                  </a:cubicBezTo>
                  <a:cubicBezTo>
                    <a:pt x="6602132" y="1080930"/>
                    <a:pt x="6605859" y="1118354"/>
                    <a:pt x="6598962" y="1149694"/>
                  </a:cubicBezTo>
                  <a:lnTo>
                    <a:pt x="6548037" y="1218029"/>
                  </a:lnTo>
                  <a:lnTo>
                    <a:pt x="6463215" y="1209815"/>
                  </a:lnTo>
                  <a:lnTo>
                    <a:pt x="6394176" y="1129870"/>
                  </a:lnTo>
                  <a:cubicBezTo>
                    <a:pt x="6362213" y="1057701"/>
                    <a:pt x="6379276" y="980165"/>
                    <a:pt x="6432289" y="956686"/>
                  </a:cubicBezTo>
                  <a:close/>
                  <a:moveTo>
                    <a:pt x="1036035" y="1970607"/>
                  </a:moveTo>
                  <a:cubicBezTo>
                    <a:pt x="1087254" y="1970607"/>
                    <a:pt x="1128773" y="2019091"/>
                    <a:pt x="1128774" y="2078905"/>
                  </a:cubicBezTo>
                  <a:lnTo>
                    <a:pt x="1101612" y="2155479"/>
                  </a:lnTo>
                  <a:lnTo>
                    <a:pt x="1036035" y="2187203"/>
                  </a:lnTo>
                  <a:lnTo>
                    <a:pt x="970462" y="2155484"/>
                  </a:lnTo>
                  <a:cubicBezTo>
                    <a:pt x="953675" y="2135882"/>
                    <a:pt x="943296" y="2108809"/>
                    <a:pt x="943296" y="2078905"/>
                  </a:cubicBezTo>
                  <a:cubicBezTo>
                    <a:pt x="943296" y="2019092"/>
                    <a:pt x="984816" y="1970606"/>
                    <a:pt x="1036035" y="1970607"/>
                  </a:cubicBezTo>
                  <a:close/>
                  <a:moveTo>
                    <a:pt x="6664631" y="778777"/>
                  </a:moveTo>
                  <a:cubicBezTo>
                    <a:pt x="6711462" y="758035"/>
                    <a:pt x="6769060" y="785553"/>
                    <a:pt x="6793281" y="840242"/>
                  </a:cubicBezTo>
                  <a:cubicBezTo>
                    <a:pt x="6805391" y="867585"/>
                    <a:pt x="6806865" y="896542"/>
                    <a:pt x="6799453" y="921263"/>
                  </a:cubicBezTo>
                  <a:lnTo>
                    <a:pt x="6752343" y="976818"/>
                  </a:lnTo>
                  <a:lnTo>
                    <a:pt x="6679537" y="974369"/>
                  </a:lnTo>
                  <a:lnTo>
                    <a:pt x="6623692" y="915353"/>
                  </a:lnTo>
                  <a:cubicBezTo>
                    <a:pt x="6599471" y="860663"/>
                    <a:pt x="6617800" y="799518"/>
                    <a:pt x="6664631" y="778777"/>
                  </a:cubicBezTo>
                  <a:close/>
                  <a:moveTo>
                    <a:pt x="767337" y="1877992"/>
                  </a:moveTo>
                  <a:cubicBezTo>
                    <a:pt x="807708" y="1877992"/>
                    <a:pt x="840433" y="1923936"/>
                    <a:pt x="840433" y="1980609"/>
                  </a:cubicBezTo>
                  <a:lnTo>
                    <a:pt x="819025" y="2053171"/>
                  </a:lnTo>
                  <a:lnTo>
                    <a:pt x="767337" y="2083227"/>
                  </a:lnTo>
                  <a:lnTo>
                    <a:pt x="715648" y="2053171"/>
                  </a:lnTo>
                  <a:cubicBezTo>
                    <a:pt x="702424" y="2034599"/>
                    <a:pt x="694241" y="2008946"/>
                    <a:pt x="694241" y="1980609"/>
                  </a:cubicBezTo>
                  <a:cubicBezTo>
                    <a:pt x="694241" y="1923936"/>
                    <a:pt x="726966" y="1877992"/>
                    <a:pt x="767337" y="1877992"/>
                  </a:cubicBezTo>
                  <a:close/>
                  <a:moveTo>
                    <a:pt x="6872807" y="585285"/>
                  </a:moveTo>
                  <a:cubicBezTo>
                    <a:pt x="6909719" y="568937"/>
                    <a:pt x="6958246" y="597693"/>
                    <a:pt x="6981196" y="649512"/>
                  </a:cubicBezTo>
                  <a:cubicBezTo>
                    <a:pt x="6992671" y="675421"/>
                    <a:pt x="6995578" y="702190"/>
                    <a:pt x="6991007" y="724526"/>
                  </a:cubicBezTo>
                  <a:lnTo>
                    <a:pt x="6955918" y="772939"/>
                  </a:lnTo>
                  <a:lnTo>
                    <a:pt x="6896486" y="766389"/>
                  </a:lnTo>
                  <a:lnTo>
                    <a:pt x="6847528" y="708713"/>
                  </a:lnTo>
                  <a:cubicBezTo>
                    <a:pt x="6824578" y="656894"/>
                    <a:pt x="6835894" y="601634"/>
                    <a:pt x="6872807" y="585285"/>
                  </a:cubicBezTo>
                  <a:close/>
                  <a:moveTo>
                    <a:pt x="498267" y="1763624"/>
                  </a:moveTo>
                  <a:cubicBezTo>
                    <a:pt x="538638" y="1763624"/>
                    <a:pt x="571358" y="1809568"/>
                    <a:pt x="571363" y="1866241"/>
                  </a:cubicBezTo>
                  <a:lnTo>
                    <a:pt x="549950" y="1938802"/>
                  </a:lnTo>
                  <a:lnTo>
                    <a:pt x="498267" y="1968859"/>
                  </a:lnTo>
                  <a:lnTo>
                    <a:pt x="446579" y="1938803"/>
                  </a:lnTo>
                  <a:cubicBezTo>
                    <a:pt x="433350" y="1920231"/>
                    <a:pt x="425171" y="1894578"/>
                    <a:pt x="425171" y="1866241"/>
                  </a:cubicBezTo>
                  <a:cubicBezTo>
                    <a:pt x="425171" y="1809568"/>
                    <a:pt x="457891" y="1763624"/>
                    <a:pt x="498267" y="1763624"/>
                  </a:cubicBezTo>
                  <a:close/>
                  <a:moveTo>
                    <a:pt x="7072513" y="371753"/>
                  </a:moveTo>
                  <a:cubicBezTo>
                    <a:pt x="7109430" y="355402"/>
                    <a:pt x="7157953" y="384160"/>
                    <a:pt x="7180903" y="435979"/>
                  </a:cubicBezTo>
                  <a:cubicBezTo>
                    <a:pt x="7192378" y="461888"/>
                    <a:pt x="7195288" y="488656"/>
                    <a:pt x="7190713" y="510994"/>
                  </a:cubicBezTo>
                  <a:lnTo>
                    <a:pt x="7155624" y="559407"/>
                  </a:lnTo>
                  <a:lnTo>
                    <a:pt x="7096196" y="552855"/>
                  </a:lnTo>
                  <a:lnTo>
                    <a:pt x="7047234" y="495180"/>
                  </a:lnTo>
                  <a:cubicBezTo>
                    <a:pt x="7024288" y="443360"/>
                    <a:pt x="7035600" y="388101"/>
                    <a:pt x="7072513" y="371753"/>
                  </a:cubicBezTo>
                  <a:close/>
                  <a:moveTo>
                    <a:pt x="311733" y="1655084"/>
                  </a:moveTo>
                  <a:cubicBezTo>
                    <a:pt x="352104" y="1655083"/>
                    <a:pt x="384829" y="1701027"/>
                    <a:pt x="384829" y="1757706"/>
                  </a:cubicBezTo>
                  <a:lnTo>
                    <a:pt x="363422" y="1830267"/>
                  </a:lnTo>
                  <a:lnTo>
                    <a:pt x="311733" y="1860323"/>
                  </a:lnTo>
                  <a:lnTo>
                    <a:pt x="260045" y="1830262"/>
                  </a:lnTo>
                  <a:cubicBezTo>
                    <a:pt x="246821" y="1811696"/>
                    <a:pt x="238637" y="1786038"/>
                    <a:pt x="238637" y="1757701"/>
                  </a:cubicBezTo>
                  <a:cubicBezTo>
                    <a:pt x="238637" y="1701032"/>
                    <a:pt x="271362" y="1655083"/>
                    <a:pt x="311733" y="1655084"/>
                  </a:cubicBezTo>
                  <a:close/>
                  <a:moveTo>
                    <a:pt x="7199113" y="196973"/>
                  </a:moveTo>
                  <a:cubicBezTo>
                    <a:pt x="7236026" y="180624"/>
                    <a:pt x="7284555" y="209385"/>
                    <a:pt x="7307503" y="261199"/>
                  </a:cubicBezTo>
                  <a:cubicBezTo>
                    <a:pt x="7318978" y="287108"/>
                    <a:pt x="7321886" y="313882"/>
                    <a:pt x="7317313" y="336214"/>
                  </a:cubicBezTo>
                  <a:lnTo>
                    <a:pt x="7282226" y="384631"/>
                  </a:lnTo>
                  <a:lnTo>
                    <a:pt x="7222794" y="378081"/>
                  </a:lnTo>
                  <a:lnTo>
                    <a:pt x="7173837" y="320404"/>
                  </a:lnTo>
                  <a:cubicBezTo>
                    <a:pt x="7150885" y="268582"/>
                    <a:pt x="7162201" y="213321"/>
                    <a:pt x="7199113" y="196973"/>
                  </a:cubicBezTo>
                  <a:close/>
                  <a:moveTo>
                    <a:pt x="73096" y="1550362"/>
                  </a:moveTo>
                  <a:cubicBezTo>
                    <a:pt x="113467" y="1550362"/>
                    <a:pt x="146192" y="1596306"/>
                    <a:pt x="146192" y="1652979"/>
                  </a:cubicBezTo>
                  <a:lnTo>
                    <a:pt x="124784" y="1725541"/>
                  </a:lnTo>
                  <a:lnTo>
                    <a:pt x="73096" y="1755597"/>
                  </a:lnTo>
                  <a:lnTo>
                    <a:pt x="21413" y="1725541"/>
                  </a:lnTo>
                  <a:cubicBezTo>
                    <a:pt x="8184" y="1706969"/>
                    <a:pt x="0" y="1681316"/>
                    <a:pt x="0" y="1652979"/>
                  </a:cubicBezTo>
                  <a:cubicBezTo>
                    <a:pt x="0" y="1596306"/>
                    <a:pt x="32725" y="1550362"/>
                    <a:pt x="73096" y="1550362"/>
                  </a:cubicBezTo>
                  <a:close/>
                  <a:moveTo>
                    <a:pt x="7374901" y="4584"/>
                  </a:moveTo>
                  <a:cubicBezTo>
                    <a:pt x="7411813" y="-11764"/>
                    <a:pt x="7460340" y="16992"/>
                    <a:pt x="7483290" y="68811"/>
                  </a:cubicBezTo>
                  <a:cubicBezTo>
                    <a:pt x="7494766" y="94720"/>
                    <a:pt x="7497671" y="121490"/>
                    <a:pt x="7493096" y="143827"/>
                  </a:cubicBezTo>
                  <a:lnTo>
                    <a:pt x="7458011" y="192238"/>
                  </a:lnTo>
                  <a:lnTo>
                    <a:pt x="7398580" y="185688"/>
                  </a:lnTo>
                  <a:lnTo>
                    <a:pt x="7349622" y="128012"/>
                  </a:lnTo>
                  <a:cubicBezTo>
                    <a:pt x="7326671" y="76193"/>
                    <a:pt x="7337988" y="20933"/>
                    <a:pt x="7374901" y="4584"/>
                  </a:cubicBezTo>
                  <a:close/>
                </a:path>
              </a:pathLst>
            </a:custGeom>
            <a:solidFill>
              <a:srgbClr val="0F6FC6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  <a:latin typeface="Calibri"/>
              </a:endParaRPr>
            </a:p>
          </p:txBody>
        </p:sp>
      </p:grpSp>
      <p:grpSp>
        <p:nvGrpSpPr>
          <p:cNvPr id="43" name="42 Grupo"/>
          <p:cNvGrpSpPr/>
          <p:nvPr/>
        </p:nvGrpSpPr>
        <p:grpSpPr>
          <a:xfrm rot="7699187" flipV="1">
            <a:off x="6246808" y="3401653"/>
            <a:ext cx="2278835" cy="1486900"/>
            <a:chOff x="3347864" y="1844824"/>
            <a:chExt cx="2449860" cy="1198868"/>
          </a:xfrm>
        </p:grpSpPr>
        <p:sp>
          <p:nvSpPr>
            <p:cNvPr id="44" name="43 Forma libre"/>
            <p:cNvSpPr/>
            <p:nvPr/>
          </p:nvSpPr>
          <p:spPr bwMode="auto">
            <a:xfrm flipH="1">
              <a:off x="3347864" y="1844824"/>
              <a:ext cx="2449860" cy="1198868"/>
            </a:xfrm>
            <a:custGeom>
              <a:avLst/>
              <a:gdLst/>
              <a:ahLst/>
              <a:cxnLst/>
              <a:rect l="l" t="t" r="r" b="b"/>
              <a:pathLst>
                <a:path w="7200800" h="1815646">
                  <a:moveTo>
                    <a:pt x="292132" y="808200"/>
                  </a:moveTo>
                  <a:cubicBezTo>
                    <a:pt x="280617" y="833013"/>
                    <a:pt x="277227" y="870432"/>
                    <a:pt x="316788" y="924578"/>
                  </a:cubicBezTo>
                  <a:cubicBezTo>
                    <a:pt x="792707" y="1288835"/>
                    <a:pt x="1444408" y="1568979"/>
                    <a:pt x="2154359" y="1710249"/>
                  </a:cubicBezTo>
                  <a:lnTo>
                    <a:pt x="2262577" y="1728086"/>
                  </a:lnTo>
                  <a:cubicBezTo>
                    <a:pt x="2263329" y="1729001"/>
                    <a:pt x="2263797" y="1730061"/>
                    <a:pt x="2261830" y="1731623"/>
                  </a:cubicBezTo>
                  <a:cubicBezTo>
                    <a:pt x="2657795" y="1803933"/>
                    <a:pt x="3052261" y="1829255"/>
                    <a:pt x="3423096" y="1808810"/>
                  </a:cubicBezTo>
                  <a:cubicBezTo>
                    <a:pt x="3465902" y="1770640"/>
                    <a:pt x="3496053" y="1714047"/>
                    <a:pt x="3368147" y="1635252"/>
                  </a:cubicBezTo>
                  <a:cubicBezTo>
                    <a:pt x="3356588" y="1628220"/>
                    <a:pt x="3343499" y="1622770"/>
                    <a:pt x="3329455" y="1618308"/>
                  </a:cubicBezTo>
                  <a:cubicBezTo>
                    <a:pt x="3287320" y="1604924"/>
                    <a:pt x="3236580" y="1600441"/>
                    <a:pt x="3192724" y="1588837"/>
                  </a:cubicBezTo>
                  <a:cubicBezTo>
                    <a:pt x="2628380" y="1496004"/>
                    <a:pt x="2117071" y="1466467"/>
                    <a:pt x="1499692" y="1310339"/>
                  </a:cubicBezTo>
                  <a:cubicBezTo>
                    <a:pt x="1105331" y="1185156"/>
                    <a:pt x="694652" y="1173904"/>
                    <a:pt x="292132" y="808200"/>
                  </a:cubicBezTo>
                  <a:close/>
                  <a:moveTo>
                    <a:pt x="6908668" y="808199"/>
                  </a:moveTo>
                  <a:cubicBezTo>
                    <a:pt x="6506148" y="1173903"/>
                    <a:pt x="6095469" y="1185155"/>
                    <a:pt x="5701108" y="1310338"/>
                  </a:cubicBezTo>
                  <a:cubicBezTo>
                    <a:pt x="5083729" y="1466466"/>
                    <a:pt x="4572420" y="1496003"/>
                    <a:pt x="4008076" y="1588836"/>
                  </a:cubicBezTo>
                  <a:cubicBezTo>
                    <a:pt x="3964220" y="1600440"/>
                    <a:pt x="3913480" y="1604923"/>
                    <a:pt x="3871345" y="1618307"/>
                  </a:cubicBezTo>
                  <a:cubicBezTo>
                    <a:pt x="3857301" y="1622769"/>
                    <a:pt x="3844212" y="1628219"/>
                    <a:pt x="3832653" y="1635251"/>
                  </a:cubicBezTo>
                  <a:cubicBezTo>
                    <a:pt x="3704747" y="1714046"/>
                    <a:pt x="3734898" y="1770639"/>
                    <a:pt x="3777704" y="1808809"/>
                  </a:cubicBezTo>
                  <a:cubicBezTo>
                    <a:pt x="4148539" y="1829254"/>
                    <a:pt x="4543005" y="1803932"/>
                    <a:pt x="4938970" y="1731622"/>
                  </a:cubicBezTo>
                  <a:cubicBezTo>
                    <a:pt x="4937003" y="1730060"/>
                    <a:pt x="4937471" y="1729000"/>
                    <a:pt x="4938223" y="1728085"/>
                  </a:cubicBezTo>
                  <a:lnTo>
                    <a:pt x="5046441" y="1710248"/>
                  </a:lnTo>
                  <a:cubicBezTo>
                    <a:pt x="5756392" y="1568978"/>
                    <a:pt x="6408093" y="1288834"/>
                    <a:pt x="6884012" y="924577"/>
                  </a:cubicBezTo>
                  <a:cubicBezTo>
                    <a:pt x="6923573" y="870431"/>
                    <a:pt x="6920183" y="833012"/>
                    <a:pt x="6908668" y="808199"/>
                  </a:cubicBezTo>
                  <a:close/>
                  <a:moveTo>
                    <a:pt x="109496" y="436518"/>
                  </a:moveTo>
                  <a:cubicBezTo>
                    <a:pt x="97257" y="484113"/>
                    <a:pt x="44223" y="552107"/>
                    <a:pt x="366511" y="750647"/>
                  </a:cubicBezTo>
                  <a:cubicBezTo>
                    <a:pt x="748633" y="951907"/>
                    <a:pt x="951253" y="1075655"/>
                    <a:pt x="2051384" y="1280995"/>
                  </a:cubicBezTo>
                  <a:cubicBezTo>
                    <a:pt x="2375032" y="1357147"/>
                    <a:pt x="3045445" y="1449618"/>
                    <a:pt x="3181432" y="1423780"/>
                  </a:cubicBezTo>
                  <a:cubicBezTo>
                    <a:pt x="3173273" y="1389784"/>
                    <a:pt x="3156954" y="1139569"/>
                    <a:pt x="2838746" y="1138209"/>
                  </a:cubicBezTo>
                  <a:cubicBezTo>
                    <a:pt x="2353274" y="1068856"/>
                    <a:pt x="1137554" y="966866"/>
                    <a:pt x="342033" y="599702"/>
                  </a:cubicBezTo>
                  <a:cubicBezTo>
                    <a:pt x="256362" y="557546"/>
                    <a:pt x="195168" y="543947"/>
                    <a:pt x="109496" y="436518"/>
                  </a:cubicBezTo>
                  <a:close/>
                  <a:moveTo>
                    <a:pt x="7091304" y="436517"/>
                  </a:moveTo>
                  <a:cubicBezTo>
                    <a:pt x="7005632" y="543946"/>
                    <a:pt x="6944438" y="557545"/>
                    <a:pt x="6858767" y="599701"/>
                  </a:cubicBezTo>
                  <a:cubicBezTo>
                    <a:pt x="6063246" y="966865"/>
                    <a:pt x="4847526" y="1068855"/>
                    <a:pt x="4362054" y="1138208"/>
                  </a:cubicBezTo>
                  <a:cubicBezTo>
                    <a:pt x="4043846" y="1139568"/>
                    <a:pt x="4027527" y="1389783"/>
                    <a:pt x="4019368" y="1423779"/>
                  </a:cubicBezTo>
                  <a:cubicBezTo>
                    <a:pt x="4155355" y="1449617"/>
                    <a:pt x="4825768" y="1357146"/>
                    <a:pt x="5149416" y="1280994"/>
                  </a:cubicBezTo>
                  <a:cubicBezTo>
                    <a:pt x="6249547" y="1075654"/>
                    <a:pt x="6452167" y="951906"/>
                    <a:pt x="6834289" y="750646"/>
                  </a:cubicBezTo>
                  <a:cubicBezTo>
                    <a:pt x="7156577" y="552106"/>
                    <a:pt x="7103543" y="484112"/>
                    <a:pt x="7091304" y="436517"/>
                  </a:cubicBezTo>
                  <a:close/>
                  <a:moveTo>
                    <a:pt x="7189214" y="0"/>
                  </a:moveTo>
                  <a:cubicBezTo>
                    <a:pt x="6854687" y="348125"/>
                    <a:pt x="6218270" y="582022"/>
                    <a:pt x="4484442" y="738407"/>
                  </a:cubicBezTo>
                  <a:cubicBezTo>
                    <a:pt x="4333803" y="756190"/>
                    <a:pt x="3847583" y="745004"/>
                    <a:pt x="3600400" y="923171"/>
                  </a:cubicBezTo>
                  <a:cubicBezTo>
                    <a:pt x="3353216" y="745005"/>
                    <a:pt x="2866997" y="756191"/>
                    <a:pt x="2716358" y="738408"/>
                  </a:cubicBezTo>
                  <a:cubicBezTo>
                    <a:pt x="982530" y="582023"/>
                    <a:pt x="346113" y="348126"/>
                    <a:pt x="11586" y="1"/>
                  </a:cubicBezTo>
                  <a:cubicBezTo>
                    <a:pt x="-25130" y="84313"/>
                    <a:pt x="36064" y="119669"/>
                    <a:pt x="48302" y="179503"/>
                  </a:cubicBezTo>
                  <a:cubicBezTo>
                    <a:pt x="151652" y="315490"/>
                    <a:pt x="287639" y="406601"/>
                    <a:pt x="395068" y="465075"/>
                  </a:cubicBezTo>
                  <a:cubicBezTo>
                    <a:pt x="1223226" y="873034"/>
                    <a:pt x="2128896" y="913830"/>
                    <a:pt x="3063123" y="1064775"/>
                  </a:cubicBezTo>
                  <a:cubicBezTo>
                    <a:pt x="3301100" y="1124609"/>
                    <a:pt x="3261664" y="1531209"/>
                    <a:pt x="3507799" y="1586963"/>
                  </a:cubicBezTo>
                  <a:cubicBezTo>
                    <a:pt x="3543978" y="1588190"/>
                    <a:pt x="3574557" y="1591490"/>
                    <a:pt x="3600489" y="1589560"/>
                  </a:cubicBezTo>
                  <a:cubicBezTo>
                    <a:pt x="3626383" y="1591474"/>
                    <a:pt x="3656905" y="1588186"/>
                    <a:pt x="3693001" y="1586962"/>
                  </a:cubicBezTo>
                  <a:cubicBezTo>
                    <a:pt x="3939136" y="1531208"/>
                    <a:pt x="3899700" y="1124608"/>
                    <a:pt x="4137677" y="1064774"/>
                  </a:cubicBezTo>
                  <a:cubicBezTo>
                    <a:pt x="5071904" y="913829"/>
                    <a:pt x="5977574" y="873033"/>
                    <a:pt x="6805732" y="465074"/>
                  </a:cubicBezTo>
                  <a:cubicBezTo>
                    <a:pt x="6913161" y="406600"/>
                    <a:pt x="7049148" y="315489"/>
                    <a:pt x="7152498" y="179502"/>
                  </a:cubicBezTo>
                  <a:cubicBezTo>
                    <a:pt x="7164736" y="119668"/>
                    <a:pt x="7225930" y="84312"/>
                    <a:pt x="7189214" y="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12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45" name="13 O"/>
            <p:cNvSpPr/>
            <p:nvPr/>
          </p:nvSpPr>
          <p:spPr>
            <a:xfrm rot="716650">
              <a:off x="3533006" y="2107274"/>
              <a:ext cx="2045699" cy="669497"/>
            </a:xfrm>
            <a:custGeom>
              <a:avLst/>
              <a:gdLst/>
              <a:ahLst/>
              <a:cxnLst/>
              <a:rect l="l" t="t" r="r" b="b"/>
              <a:pathLst>
                <a:path w="7495164" h="2452944">
                  <a:moveTo>
                    <a:pt x="2897828" y="1971311"/>
                  </a:moveTo>
                  <a:cubicBezTo>
                    <a:pt x="2913342" y="1968233"/>
                    <a:pt x="2929405" y="1966617"/>
                    <a:pt x="2945858" y="1966617"/>
                  </a:cubicBezTo>
                  <a:cubicBezTo>
                    <a:pt x="3011660" y="1966617"/>
                    <a:pt x="3071239" y="1992474"/>
                    <a:pt x="3114367" y="2034286"/>
                  </a:cubicBezTo>
                  <a:cubicBezTo>
                    <a:pt x="3135926" y="2055194"/>
                    <a:pt x="3153378" y="2080087"/>
                    <a:pt x="3165439" y="2107726"/>
                  </a:cubicBezTo>
                  <a:lnTo>
                    <a:pt x="3181821" y="2186395"/>
                  </a:lnTo>
                  <a:lnTo>
                    <a:pt x="3175075" y="2241330"/>
                  </a:lnTo>
                  <a:lnTo>
                    <a:pt x="3165439" y="2287593"/>
                  </a:lnTo>
                  <a:lnTo>
                    <a:pt x="3114367" y="2361032"/>
                  </a:lnTo>
                  <a:lnTo>
                    <a:pt x="3038616" y="2410548"/>
                  </a:lnTo>
                  <a:lnTo>
                    <a:pt x="2945853" y="2428706"/>
                  </a:lnTo>
                  <a:lnTo>
                    <a:pt x="2853094" y="2410548"/>
                  </a:lnTo>
                  <a:lnTo>
                    <a:pt x="2777344" y="2361032"/>
                  </a:lnTo>
                  <a:lnTo>
                    <a:pt x="2726272" y="2287592"/>
                  </a:lnTo>
                  <a:cubicBezTo>
                    <a:pt x="2714216" y="2259949"/>
                    <a:pt x="2707543" y="2229561"/>
                    <a:pt x="2707543" y="2197661"/>
                  </a:cubicBezTo>
                  <a:cubicBezTo>
                    <a:pt x="2707548" y="2133859"/>
                    <a:pt x="2734221" y="2076098"/>
                    <a:pt x="2777344" y="2034286"/>
                  </a:cubicBezTo>
                  <a:cubicBezTo>
                    <a:pt x="2798908" y="2013382"/>
                    <a:pt x="2824584" y="1996464"/>
                    <a:pt x="2853094" y="1984775"/>
                  </a:cubicBezTo>
                  <a:cubicBezTo>
                    <a:pt x="2867350" y="1978928"/>
                    <a:pt x="2882314" y="1974389"/>
                    <a:pt x="2897828" y="1971311"/>
                  </a:cubicBezTo>
                  <a:close/>
                  <a:moveTo>
                    <a:pt x="4962611" y="1533364"/>
                  </a:moveTo>
                  <a:cubicBezTo>
                    <a:pt x="4978042" y="1529896"/>
                    <a:pt x="4993563" y="1527986"/>
                    <a:pt x="5008965" y="1527560"/>
                  </a:cubicBezTo>
                  <a:cubicBezTo>
                    <a:pt x="5039767" y="1526702"/>
                    <a:pt x="5070094" y="1531773"/>
                    <a:pt x="5098276" y="1542154"/>
                  </a:cubicBezTo>
                  <a:cubicBezTo>
                    <a:pt x="5154637" y="1562921"/>
                    <a:pt x="5202416" y="1604933"/>
                    <a:pt x="5228258" y="1663268"/>
                  </a:cubicBezTo>
                  <a:cubicBezTo>
                    <a:pt x="5241175" y="1692434"/>
                    <a:pt x="5247380" y="1722922"/>
                    <a:pt x="5247551" y="1753079"/>
                  </a:cubicBezTo>
                  <a:lnTo>
                    <a:pt x="5230594" y="1840910"/>
                  </a:lnTo>
                  <a:lnTo>
                    <a:pt x="5181384" y="1916860"/>
                  </a:lnTo>
                  <a:lnTo>
                    <a:pt x="5103925" y="1971025"/>
                  </a:lnTo>
                  <a:lnTo>
                    <a:pt x="5011755" y="1991988"/>
                  </a:lnTo>
                  <a:lnTo>
                    <a:pt x="4922442" y="1977389"/>
                  </a:lnTo>
                  <a:lnTo>
                    <a:pt x="4846005" y="1930922"/>
                  </a:lnTo>
                  <a:lnTo>
                    <a:pt x="4818460" y="1892525"/>
                  </a:lnTo>
                  <a:lnTo>
                    <a:pt x="4790045" y="1845028"/>
                  </a:lnTo>
                  <a:lnTo>
                    <a:pt x="4773167" y="1766464"/>
                  </a:lnTo>
                  <a:cubicBezTo>
                    <a:pt x="4773002" y="1736309"/>
                    <a:pt x="4778878" y="1706480"/>
                    <a:pt x="4790124" y="1678633"/>
                  </a:cubicBezTo>
                  <a:cubicBezTo>
                    <a:pt x="4812626" y="1622938"/>
                    <a:pt x="4856629" y="1575169"/>
                    <a:pt x="4916795" y="1548522"/>
                  </a:cubicBezTo>
                  <a:cubicBezTo>
                    <a:pt x="4931838" y="1541859"/>
                    <a:pt x="4947180" y="1536832"/>
                    <a:pt x="4962611" y="1533364"/>
                  </a:cubicBezTo>
                  <a:close/>
                  <a:moveTo>
                    <a:pt x="2450706" y="2059973"/>
                  </a:moveTo>
                  <a:cubicBezTo>
                    <a:pt x="2463231" y="2057369"/>
                    <a:pt x="2476200" y="2056001"/>
                    <a:pt x="2489482" y="2056001"/>
                  </a:cubicBezTo>
                  <a:cubicBezTo>
                    <a:pt x="2595743" y="2056002"/>
                    <a:pt x="2681882" y="2143524"/>
                    <a:pt x="2681882" y="2251490"/>
                  </a:cubicBezTo>
                  <a:lnTo>
                    <a:pt x="2625530" y="2389721"/>
                  </a:lnTo>
                  <a:lnTo>
                    <a:pt x="2489482" y="2446978"/>
                  </a:lnTo>
                  <a:lnTo>
                    <a:pt x="2353434" y="2389721"/>
                  </a:lnTo>
                  <a:cubicBezTo>
                    <a:pt x="2318617" y="2354345"/>
                    <a:pt x="2297082" y="2305470"/>
                    <a:pt x="2297082" y="2251490"/>
                  </a:cubicBezTo>
                  <a:cubicBezTo>
                    <a:pt x="2297082" y="2157020"/>
                    <a:pt x="2363032" y="2078202"/>
                    <a:pt x="2450706" y="2059973"/>
                  </a:cubicBezTo>
                  <a:close/>
                  <a:moveTo>
                    <a:pt x="5407335" y="1433367"/>
                  </a:moveTo>
                  <a:cubicBezTo>
                    <a:pt x="5494880" y="1414530"/>
                    <a:pt x="5587099" y="1459889"/>
                    <a:pt x="5625355" y="1546267"/>
                  </a:cubicBezTo>
                  <a:cubicBezTo>
                    <a:pt x="5647214" y="1595623"/>
                    <a:pt x="5647317" y="1649031"/>
                    <a:pt x="5629808" y="1695476"/>
                  </a:cubicBezTo>
                  <a:lnTo>
                    <a:pt x="5528600" y="1802922"/>
                  </a:lnTo>
                  <a:lnTo>
                    <a:pt x="5381020" y="1805663"/>
                  </a:lnTo>
                  <a:lnTo>
                    <a:pt x="5273518" y="1702094"/>
                  </a:lnTo>
                  <a:cubicBezTo>
                    <a:pt x="5229797" y="1603377"/>
                    <a:pt x="5273114" y="1488469"/>
                    <a:pt x="5370273" y="1445438"/>
                  </a:cubicBezTo>
                  <a:cubicBezTo>
                    <a:pt x="5382417" y="1440059"/>
                    <a:pt x="5394828" y="1436058"/>
                    <a:pt x="5407335" y="1433367"/>
                  </a:cubicBezTo>
                  <a:close/>
                  <a:moveTo>
                    <a:pt x="1992549" y="2074378"/>
                  </a:moveTo>
                  <a:cubicBezTo>
                    <a:pt x="2002801" y="2071831"/>
                    <a:pt x="2013415" y="2070493"/>
                    <a:pt x="2024287" y="2070493"/>
                  </a:cubicBezTo>
                  <a:cubicBezTo>
                    <a:pt x="2111272" y="2070498"/>
                    <a:pt x="2181782" y="2156111"/>
                    <a:pt x="2181777" y="2261721"/>
                  </a:cubicBezTo>
                  <a:lnTo>
                    <a:pt x="2135652" y="2396935"/>
                  </a:lnTo>
                  <a:lnTo>
                    <a:pt x="2024292" y="2452944"/>
                  </a:lnTo>
                  <a:lnTo>
                    <a:pt x="1912927" y="2396935"/>
                  </a:lnTo>
                  <a:cubicBezTo>
                    <a:pt x="1884426" y="2362329"/>
                    <a:pt x="1866802" y="2314523"/>
                    <a:pt x="1866802" y="2261721"/>
                  </a:cubicBezTo>
                  <a:cubicBezTo>
                    <a:pt x="1866798" y="2169312"/>
                    <a:pt x="1920786" y="2092210"/>
                    <a:pt x="1992549" y="2074378"/>
                  </a:cubicBezTo>
                  <a:close/>
                  <a:moveTo>
                    <a:pt x="5832078" y="1261004"/>
                  </a:moveTo>
                  <a:cubicBezTo>
                    <a:pt x="5904915" y="1248248"/>
                    <a:pt x="5985501" y="1296883"/>
                    <a:pt x="6022918" y="1381377"/>
                  </a:cubicBezTo>
                  <a:cubicBezTo>
                    <a:pt x="6044301" y="1429656"/>
                    <a:pt x="6047546" y="1480504"/>
                    <a:pt x="6035500" y="1523687"/>
                  </a:cubicBezTo>
                  <a:lnTo>
                    <a:pt x="5956357" y="1619996"/>
                  </a:lnTo>
                  <a:lnTo>
                    <a:pt x="5831855" y="1613881"/>
                  </a:lnTo>
                  <a:lnTo>
                    <a:pt x="5734926" y="1508928"/>
                  </a:lnTo>
                  <a:cubicBezTo>
                    <a:pt x="5692154" y="1412367"/>
                    <a:pt x="5721954" y="1305534"/>
                    <a:pt x="5801485" y="1270305"/>
                  </a:cubicBezTo>
                  <a:cubicBezTo>
                    <a:pt x="5811426" y="1265902"/>
                    <a:pt x="5821673" y="1262827"/>
                    <a:pt x="5832078" y="1261004"/>
                  </a:cubicBezTo>
                  <a:close/>
                  <a:moveTo>
                    <a:pt x="1657272" y="2077375"/>
                  </a:moveTo>
                  <a:cubicBezTo>
                    <a:pt x="1728295" y="2077375"/>
                    <a:pt x="1785870" y="2151893"/>
                    <a:pt x="1785870" y="2243814"/>
                  </a:cubicBezTo>
                  <a:lnTo>
                    <a:pt x="1748207" y="2361503"/>
                  </a:lnTo>
                  <a:lnTo>
                    <a:pt x="1657272" y="2410254"/>
                  </a:lnTo>
                  <a:lnTo>
                    <a:pt x="1566342" y="2361503"/>
                  </a:lnTo>
                  <a:cubicBezTo>
                    <a:pt x="1543072" y="2331385"/>
                    <a:pt x="1528675" y="2289773"/>
                    <a:pt x="1528675" y="2243814"/>
                  </a:cubicBezTo>
                  <a:cubicBezTo>
                    <a:pt x="1528675" y="2151893"/>
                    <a:pt x="1586249" y="2077375"/>
                    <a:pt x="1657272" y="2077375"/>
                  </a:cubicBezTo>
                  <a:close/>
                  <a:moveTo>
                    <a:pt x="6139848" y="1127973"/>
                  </a:moveTo>
                  <a:cubicBezTo>
                    <a:pt x="6204787" y="1099211"/>
                    <a:pt x="6287605" y="1144031"/>
                    <a:pt x="6324829" y="1228078"/>
                  </a:cubicBezTo>
                  <a:cubicBezTo>
                    <a:pt x="6343440" y="1270099"/>
                    <a:pt x="6347127" y="1313977"/>
                    <a:pt x="6338047" y="1350938"/>
                  </a:cubicBezTo>
                  <a:lnTo>
                    <a:pt x="6274648" y="1432336"/>
                  </a:lnTo>
                  <a:lnTo>
                    <a:pt x="6171761" y="1424585"/>
                  </a:lnTo>
                  <a:lnTo>
                    <a:pt x="6089666" y="1332230"/>
                  </a:lnTo>
                  <a:cubicBezTo>
                    <a:pt x="6052443" y="1248184"/>
                    <a:pt x="6074908" y="1156734"/>
                    <a:pt x="6139848" y="1127973"/>
                  </a:cubicBezTo>
                  <a:close/>
                  <a:moveTo>
                    <a:pt x="1320519" y="2039188"/>
                  </a:moveTo>
                  <a:cubicBezTo>
                    <a:pt x="1378499" y="2039188"/>
                    <a:pt x="1425499" y="2103171"/>
                    <a:pt x="1425499" y="2182101"/>
                  </a:cubicBezTo>
                  <a:lnTo>
                    <a:pt x="1394749" y="2283156"/>
                  </a:lnTo>
                  <a:lnTo>
                    <a:pt x="1320519" y="2325016"/>
                  </a:lnTo>
                  <a:lnTo>
                    <a:pt x="1246283" y="2283156"/>
                  </a:lnTo>
                  <a:cubicBezTo>
                    <a:pt x="1227286" y="2257294"/>
                    <a:pt x="1215538" y="2221567"/>
                    <a:pt x="1215538" y="2182101"/>
                  </a:cubicBezTo>
                  <a:cubicBezTo>
                    <a:pt x="1215538" y="2103171"/>
                    <a:pt x="1262538" y="2039187"/>
                    <a:pt x="1320519" y="2039188"/>
                  </a:cubicBezTo>
                  <a:close/>
                  <a:moveTo>
                    <a:pt x="6432289" y="956686"/>
                  </a:moveTo>
                  <a:cubicBezTo>
                    <a:pt x="6485303" y="933207"/>
                    <a:pt x="6554187" y="972676"/>
                    <a:pt x="6586151" y="1044845"/>
                  </a:cubicBezTo>
                  <a:cubicBezTo>
                    <a:pt x="6602132" y="1080930"/>
                    <a:pt x="6605859" y="1118354"/>
                    <a:pt x="6598962" y="1149694"/>
                  </a:cubicBezTo>
                  <a:lnTo>
                    <a:pt x="6548037" y="1218029"/>
                  </a:lnTo>
                  <a:lnTo>
                    <a:pt x="6463215" y="1209815"/>
                  </a:lnTo>
                  <a:lnTo>
                    <a:pt x="6394176" y="1129870"/>
                  </a:lnTo>
                  <a:cubicBezTo>
                    <a:pt x="6362213" y="1057701"/>
                    <a:pt x="6379276" y="980165"/>
                    <a:pt x="6432289" y="956686"/>
                  </a:cubicBezTo>
                  <a:close/>
                  <a:moveTo>
                    <a:pt x="1036035" y="1970607"/>
                  </a:moveTo>
                  <a:cubicBezTo>
                    <a:pt x="1087254" y="1970607"/>
                    <a:pt x="1128773" y="2019091"/>
                    <a:pt x="1128774" y="2078905"/>
                  </a:cubicBezTo>
                  <a:lnTo>
                    <a:pt x="1101612" y="2155479"/>
                  </a:lnTo>
                  <a:lnTo>
                    <a:pt x="1036035" y="2187203"/>
                  </a:lnTo>
                  <a:lnTo>
                    <a:pt x="970462" y="2155484"/>
                  </a:lnTo>
                  <a:cubicBezTo>
                    <a:pt x="953675" y="2135882"/>
                    <a:pt x="943296" y="2108809"/>
                    <a:pt x="943296" y="2078905"/>
                  </a:cubicBezTo>
                  <a:cubicBezTo>
                    <a:pt x="943296" y="2019092"/>
                    <a:pt x="984816" y="1970606"/>
                    <a:pt x="1036035" y="1970607"/>
                  </a:cubicBezTo>
                  <a:close/>
                  <a:moveTo>
                    <a:pt x="6664631" y="778777"/>
                  </a:moveTo>
                  <a:cubicBezTo>
                    <a:pt x="6711462" y="758035"/>
                    <a:pt x="6769060" y="785553"/>
                    <a:pt x="6793281" y="840242"/>
                  </a:cubicBezTo>
                  <a:cubicBezTo>
                    <a:pt x="6805391" y="867585"/>
                    <a:pt x="6806865" y="896542"/>
                    <a:pt x="6799453" y="921263"/>
                  </a:cubicBezTo>
                  <a:lnTo>
                    <a:pt x="6752343" y="976818"/>
                  </a:lnTo>
                  <a:lnTo>
                    <a:pt x="6679537" y="974369"/>
                  </a:lnTo>
                  <a:lnTo>
                    <a:pt x="6623692" y="915353"/>
                  </a:lnTo>
                  <a:cubicBezTo>
                    <a:pt x="6599471" y="860663"/>
                    <a:pt x="6617800" y="799518"/>
                    <a:pt x="6664631" y="778777"/>
                  </a:cubicBezTo>
                  <a:close/>
                  <a:moveTo>
                    <a:pt x="767337" y="1877992"/>
                  </a:moveTo>
                  <a:cubicBezTo>
                    <a:pt x="807708" y="1877992"/>
                    <a:pt x="840433" y="1923936"/>
                    <a:pt x="840433" y="1980609"/>
                  </a:cubicBezTo>
                  <a:lnTo>
                    <a:pt x="819025" y="2053171"/>
                  </a:lnTo>
                  <a:lnTo>
                    <a:pt x="767337" y="2083227"/>
                  </a:lnTo>
                  <a:lnTo>
                    <a:pt x="715648" y="2053171"/>
                  </a:lnTo>
                  <a:cubicBezTo>
                    <a:pt x="702424" y="2034599"/>
                    <a:pt x="694241" y="2008946"/>
                    <a:pt x="694241" y="1980609"/>
                  </a:cubicBezTo>
                  <a:cubicBezTo>
                    <a:pt x="694241" y="1923936"/>
                    <a:pt x="726966" y="1877992"/>
                    <a:pt x="767337" y="1877992"/>
                  </a:cubicBezTo>
                  <a:close/>
                  <a:moveTo>
                    <a:pt x="6872807" y="585285"/>
                  </a:moveTo>
                  <a:cubicBezTo>
                    <a:pt x="6909719" y="568937"/>
                    <a:pt x="6958246" y="597693"/>
                    <a:pt x="6981196" y="649512"/>
                  </a:cubicBezTo>
                  <a:cubicBezTo>
                    <a:pt x="6992671" y="675421"/>
                    <a:pt x="6995578" y="702190"/>
                    <a:pt x="6991007" y="724526"/>
                  </a:cubicBezTo>
                  <a:lnTo>
                    <a:pt x="6955918" y="772939"/>
                  </a:lnTo>
                  <a:lnTo>
                    <a:pt x="6896486" y="766389"/>
                  </a:lnTo>
                  <a:lnTo>
                    <a:pt x="6847528" y="708713"/>
                  </a:lnTo>
                  <a:cubicBezTo>
                    <a:pt x="6824578" y="656894"/>
                    <a:pt x="6835894" y="601634"/>
                    <a:pt x="6872807" y="585285"/>
                  </a:cubicBezTo>
                  <a:close/>
                  <a:moveTo>
                    <a:pt x="498267" y="1763624"/>
                  </a:moveTo>
                  <a:cubicBezTo>
                    <a:pt x="538638" y="1763624"/>
                    <a:pt x="571358" y="1809568"/>
                    <a:pt x="571363" y="1866241"/>
                  </a:cubicBezTo>
                  <a:lnTo>
                    <a:pt x="549950" y="1938802"/>
                  </a:lnTo>
                  <a:lnTo>
                    <a:pt x="498267" y="1968859"/>
                  </a:lnTo>
                  <a:lnTo>
                    <a:pt x="446579" y="1938803"/>
                  </a:lnTo>
                  <a:cubicBezTo>
                    <a:pt x="433350" y="1920231"/>
                    <a:pt x="425171" y="1894578"/>
                    <a:pt x="425171" y="1866241"/>
                  </a:cubicBezTo>
                  <a:cubicBezTo>
                    <a:pt x="425171" y="1809568"/>
                    <a:pt x="457891" y="1763624"/>
                    <a:pt x="498267" y="1763624"/>
                  </a:cubicBezTo>
                  <a:close/>
                  <a:moveTo>
                    <a:pt x="7072513" y="371753"/>
                  </a:moveTo>
                  <a:cubicBezTo>
                    <a:pt x="7109430" y="355402"/>
                    <a:pt x="7157953" y="384160"/>
                    <a:pt x="7180903" y="435979"/>
                  </a:cubicBezTo>
                  <a:cubicBezTo>
                    <a:pt x="7192378" y="461888"/>
                    <a:pt x="7195288" y="488656"/>
                    <a:pt x="7190713" y="510994"/>
                  </a:cubicBezTo>
                  <a:lnTo>
                    <a:pt x="7155624" y="559407"/>
                  </a:lnTo>
                  <a:lnTo>
                    <a:pt x="7096196" y="552855"/>
                  </a:lnTo>
                  <a:lnTo>
                    <a:pt x="7047234" y="495180"/>
                  </a:lnTo>
                  <a:cubicBezTo>
                    <a:pt x="7024288" y="443360"/>
                    <a:pt x="7035600" y="388101"/>
                    <a:pt x="7072513" y="371753"/>
                  </a:cubicBezTo>
                  <a:close/>
                  <a:moveTo>
                    <a:pt x="311733" y="1655084"/>
                  </a:moveTo>
                  <a:cubicBezTo>
                    <a:pt x="352104" y="1655083"/>
                    <a:pt x="384829" y="1701027"/>
                    <a:pt x="384829" y="1757706"/>
                  </a:cubicBezTo>
                  <a:lnTo>
                    <a:pt x="363422" y="1830267"/>
                  </a:lnTo>
                  <a:lnTo>
                    <a:pt x="311733" y="1860323"/>
                  </a:lnTo>
                  <a:lnTo>
                    <a:pt x="260045" y="1830262"/>
                  </a:lnTo>
                  <a:cubicBezTo>
                    <a:pt x="246821" y="1811696"/>
                    <a:pt x="238637" y="1786038"/>
                    <a:pt x="238637" y="1757701"/>
                  </a:cubicBezTo>
                  <a:cubicBezTo>
                    <a:pt x="238637" y="1701032"/>
                    <a:pt x="271362" y="1655083"/>
                    <a:pt x="311733" y="1655084"/>
                  </a:cubicBezTo>
                  <a:close/>
                  <a:moveTo>
                    <a:pt x="7199113" y="196973"/>
                  </a:moveTo>
                  <a:cubicBezTo>
                    <a:pt x="7236026" y="180624"/>
                    <a:pt x="7284555" y="209385"/>
                    <a:pt x="7307503" y="261199"/>
                  </a:cubicBezTo>
                  <a:cubicBezTo>
                    <a:pt x="7318978" y="287108"/>
                    <a:pt x="7321886" y="313882"/>
                    <a:pt x="7317313" y="336214"/>
                  </a:cubicBezTo>
                  <a:lnTo>
                    <a:pt x="7282226" y="384631"/>
                  </a:lnTo>
                  <a:lnTo>
                    <a:pt x="7222794" y="378081"/>
                  </a:lnTo>
                  <a:lnTo>
                    <a:pt x="7173837" y="320404"/>
                  </a:lnTo>
                  <a:cubicBezTo>
                    <a:pt x="7150885" y="268582"/>
                    <a:pt x="7162201" y="213321"/>
                    <a:pt x="7199113" y="196973"/>
                  </a:cubicBezTo>
                  <a:close/>
                  <a:moveTo>
                    <a:pt x="73096" y="1550362"/>
                  </a:moveTo>
                  <a:cubicBezTo>
                    <a:pt x="113467" y="1550362"/>
                    <a:pt x="146192" y="1596306"/>
                    <a:pt x="146192" y="1652979"/>
                  </a:cubicBezTo>
                  <a:lnTo>
                    <a:pt x="124784" y="1725541"/>
                  </a:lnTo>
                  <a:lnTo>
                    <a:pt x="73096" y="1755597"/>
                  </a:lnTo>
                  <a:lnTo>
                    <a:pt x="21413" y="1725541"/>
                  </a:lnTo>
                  <a:cubicBezTo>
                    <a:pt x="8184" y="1706969"/>
                    <a:pt x="0" y="1681316"/>
                    <a:pt x="0" y="1652979"/>
                  </a:cubicBezTo>
                  <a:cubicBezTo>
                    <a:pt x="0" y="1596306"/>
                    <a:pt x="32725" y="1550362"/>
                    <a:pt x="73096" y="1550362"/>
                  </a:cubicBezTo>
                  <a:close/>
                  <a:moveTo>
                    <a:pt x="7374901" y="4584"/>
                  </a:moveTo>
                  <a:cubicBezTo>
                    <a:pt x="7411813" y="-11764"/>
                    <a:pt x="7460340" y="16992"/>
                    <a:pt x="7483290" y="68811"/>
                  </a:cubicBezTo>
                  <a:cubicBezTo>
                    <a:pt x="7494766" y="94720"/>
                    <a:pt x="7497671" y="121490"/>
                    <a:pt x="7493096" y="143827"/>
                  </a:cubicBezTo>
                  <a:lnTo>
                    <a:pt x="7458011" y="192238"/>
                  </a:lnTo>
                  <a:lnTo>
                    <a:pt x="7398580" y="185688"/>
                  </a:lnTo>
                  <a:lnTo>
                    <a:pt x="7349622" y="128012"/>
                  </a:lnTo>
                  <a:cubicBezTo>
                    <a:pt x="7326671" y="76193"/>
                    <a:pt x="7337988" y="20933"/>
                    <a:pt x="7374901" y="4584"/>
                  </a:cubicBezTo>
                  <a:close/>
                </a:path>
              </a:pathLst>
            </a:custGeom>
            <a:solidFill>
              <a:srgbClr val="0F6FC6">
                <a:lumMod val="60000"/>
                <a:lumOff val="40000"/>
              </a:srgbClr>
            </a:solidFill>
            <a:ln w="25400" cap="flat" cmpd="sng" algn="ctr">
              <a:noFill/>
              <a:prstDash val="soli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</p:spPr>
          <p:txBody>
            <a:bodyPr rtlCol="0" anchor="ctr"/>
            <a:lstStyle/>
            <a:p>
              <a:pPr algn="ctr">
                <a:defRPr/>
              </a:pPr>
              <a:endParaRPr lang="es-ES_tradnl" kern="0">
                <a:solidFill>
                  <a:srgbClr val="FFFFFF"/>
                </a:solidFill>
                <a:latin typeface="Calibri"/>
              </a:endParaRPr>
            </a:p>
          </p:txBody>
        </p:sp>
      </p:grpSp>
      <p:pic>
        <p:nvPicPr>
          <p:cNvPr id="14" name="13 Imagen" descr="Diapositiva47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244"/>
            <a:ext cx="9144000" cy="519199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020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Forma libre"/>
          <p:cNvSpPr/>
          <p:nvPr/>
        </p:nvSpPr>
        <p:spPr>
          <a:xfrm rot="1927641">
            <a:off x="3353542" y="835692"/>
            <a:ext cx="2379441" cy="1660918"/>
          </a:xfrm>
          <a:custGeom>
            <a:avLst/>
            <a:gdLst/>
            <a:ahLst/>
            <a:cxnLst/>
            <a:rect l="l" t="t" r="r" b="b"/>
            <a:pathLst>
              <a:path w="3391003" h="2367017">
                <a:moveTo>
                  <a:pt x="2300389" y="2113888"/>
                </a:moveTo>
                <a:lnTo>
                  <a:pt x="2285910" y="2196191"/>
                </a:lnTo>
                <a:lnTo>
                  <a:pt x="2341697" y="2179664"/>
                </a:lnTo>
                <a:lnTo>
                  <a:pt x="2380813" y="2136597"/>
                </a:lnTo>
                <a:close/>
                <a:moveTo>
                  <a:pt x="1638329" y="1979709"/>
                </a:moveTo>
                <a:cubicBezTo>
                  <a:pt x="1762594" y="1964581"/>
                  <a:pt x="1903815" y="1934062"/>
                  <a:pt x="2067683" y="1882390"/>
                </a:cubicBezTo>
                <a:lnTo>
                  <a:pt x="2050125" y="1982205"/>
                </a:lnTo>
                <a:cubicBezTo>
                  <a:pt x="2081339" y="1973630"/>
                  <a:pt x="2113351" y="1964101"/>
                  <a:pt x="2146279" y="1953719"/>
                </a:cubicBezTo>
                <a:lnTo>
                  <a:pt x="2128720" y="2053534"/>
                </a:lnTo>
                <a:cubicBezTo>
                  <a:pt x="2159934" y="2044959"/>
                  <a:pt x="2191947" y="2035430"/>
                  <a:pt x="2224873" y="2025047"/>
                </a:cubicBezTo>
                <a:lnTo>
                  <a:pt x="2207315" y="2124862"/>
                </a:lnTo>
                <a:lnTo>
                  <a:pt x="2291602" y="2099892"/>
                </a:lnTo>
                <a:lnTo>
                  <a:pt x="2350704" y="2034820"/>
                </a:lnTo>
                <a:lnTo>
                  <a:pt x="2253170" y="2007279"/>
                </a:lnTo>
                <a:cubicBezTo>
                  <a:pt x="2276825" y="1982131"/>
                  <a:pt x="2299313" y="1957435"/>
                  <a:pt x="2320595" y="1933044"/>
                </a:cubicBezTo>
                <a:lnTo>
                  <a:pt x="2223062" y="1905503"/>
                </a:lnTo>
                <a:cubicBezTo>
                  <a:pt x="2246716" y="1880354"/>
                  <a:pt x="2269204" y="1855659"/>
                  <a:pt x="2290486" y="1831268"/>
                </a:cubicBezTo>
                <a:lnTo>
                  <a:pt x="2192953" y="1803726"/>
                </a:lnTo>
                <a:cubicBezTo>
                  <a:pt x="2310675" y="1678570"/>
                  <a:pt x="2399507" y="1564624"/>
                  <a:pt x="2467111" y="1459266"/>
                </a:cubicBezTo>
                <a:cubicBezTo>
                  <a:pt x="2440930" y="1549485"/>
                  <a:pt x="2402802" y="1650635"/>
                  <a:pt x="2342302" y="1770362"/>
                </a:cubicBezTo>
                <a:cubicBezTo>
                  <a:pt x="2403839" y="1697003"/>
                  <a:pt x="2454839" y="1627410"/>
                  <a:pt x="2497219" y="1561042"/>
                </a:cubicBezTo>
                <a:cubicBezTo>
                  <a:pt x="2470812" y="1651880"/>
                  <a:pt x="2432375" y="1753814"/>
                  <a:pt x="2370566" y="1874328"/>
                </a:cubicBezTo>
                <a:cubicBezTo>
                  <a:pt x="2432931" y="1800166"/>
                  <a:pt x="2484522" y="1729845"/>
                  <a:pt x="2527328" y="1662818"/>
                </a:cubicBezTo>
                <a:cubicBezTo>
                  <a:pt x="2500921" y="1753656"/>
                  <a:pt x="2462484" y="1855590"/>
                  <a:pt x="2400675" y="1976104"/>
                </a:cubicBezTo>
                <a:cubicBezTo>
                  <a:pt x="2463039" y="1901943"/>
                  <a:pt x="2514631" y="1831622"/>
                  <a:pt x="2557437" y="1764595"/>
                </a:cubicBezTo>
                <a:cubicBezTo>
                  <a:pt x="2531029" y="1855433"/>
                  <a:pt x="2492592" y="1957367"/>
                  <a:pt x="2430783" y="2077881"/>
                </a:cubicBezTo>
                <a:cubicBezTo>
                  <a:pt x="2493148" y="2003719"/>
                  <a:pt x="2544740" y="1933398"/>
                  <a:pt x="2587545" y="1866372"/>
                </a:cubicBezTo>
                <a:cubicBezTo>
                  <a:pt x="2556650" y="1972647"/>
                  <a:pt x="2509289" y="2094111"/>
                  <a:pt x="2428336" y="2243291"/>
                </a:cubicBezTo>
                <a:lnTo>
                  <a:pt x="2371586" y="2227266"/>
                </a:lnTo>
                <a:lnTo>
                  <a:pt x="2361370" y="2285342"/>
                </a:lnTo>
                <a:cubicBezTo>
                  <a:pt x="2191835" y="2293460"/>
                  <a:pt x="2061856" y="2283359"/>
                  <a:pt x="1952710" y="2265024"/>
                </a:cubicBezTo>
                <a:cubicBezTo>
                  <a:pt x="2031676" y="2255582"/>
                  <a:pt x="2117428" y="2239657"/>
                  <a:pt x="2211317" y="2215697"/>
                </a:cubicBezTo>
                <a:cubicBezTo>
                  <a:pt x="2075918" y="2219023"/>
                  <a:pt x="1967406" y="2209366"/>
                  <a:pt x="1874115" y="2193696"/>
                </a:cubicBezTo>
                <a:cubicBezTo>
                  <a:pt x="1953081" y="2184253"/>
                  <a:pt x="2038832" y="2168328"/>
                  <a:pt x="2132722" y="2144368"/>
                </a:cubicBezTo>
                <a:cubicBezTo>
                  <a:pt x="1997322" y="2147694"/>
                  <a:pt x="1888810" y="2138038"/>
                  <a:pt x="1795519" y="2122367"/>
                </a:cubicBezTo>
                <a:cubicBezTo>
                  <a:pt x="1874486" y="2112925"/>
                  <a:pt x="1960237" y="2097000"/>
                  <a:pt x="2054127" y="2073040"/>
                </a:cubicBezTo>
                <a:cubicBezTo>
                  <a:pt x="1918727" y="2076365"/>
                  <a:pt x="1810216" y="2066709"/>
                  <a:pt x="1716925" y="2051038"/>
                </a:cubicBezTo>
                <a:cubicBezTo>
                  <a:pt x="1795113" y="2041693"/>
                  <a:pt x="1879951" y="2025985"/>
                  <a:pt x="1972758" y="2002422"/>
                </a:cubicBezTo>
                <a:cubicBezTo>
                  <a:pt x="1838636" y="2004910"/>
                  <a:pt x="1730965" y="1995316"/>
                  <a:pt x="1638329" y="1979709"/>
                </a:cubicBezTo>
                <a:close/>
                <a:moveTo>
                  <a:pt x="2748043" y="626865"/>
                </a:moveTo>
                <a:cubicBezTo>
                  <a:pt x="2729177" y="700645"/>
                  <a:pt x="2716880" y="775744"/>
                  <a:pt x="2701564" y="854609"/>
                </a:cubicBezTo>
                <a:cubicBezTo>
                  <a:pt x="2722792" y="814759"/>
                  <a:pt x="2748206" y="773075"/>
                  <a:pt x="2778151" y="728641"/>
                </a:cubicBezTo>
                <a:cubicBezTo>
                  <a:pt x="2759796" y="802273"/>
                  <a:pt x="2747373" y="877152"/>
                  <a:pt x="2731990" y="955764"/>
                </a:cubicBezTo>
                <a:cubicBezTo>
                  <a:pt x="2753162" y="916106"/>
                  <a:pt x="2778469" y="874623"/>
                  <a:pt x="2808260" y="830418"/>
                </a:cubicBezTo>
                <a:cubicBezTo>
                  <a:pt x="2789905" y="904050"/>
                  <a:pt x="2777482" y="978929"/>
                  <a:pt x="2762099" y="1057540"/>
                </a:cubicBezTo>
                <a:cubicBezTo>
                  <a:pt x="2783271" y="1017883"/>
                  <a:pt x="2808578" y="976399"/>
                  <a:pt x="2838369" y="932194"/>
                </a:cubicBezTo>
                <a:cubicBezTo>
                  <a:pt x="2820014" y="1005826"/>
                  <a:pt x="2807590" y="1080705"/>
                  <a:pt x="2792208" y="1159316"/>
                </a:cubicBezTo>
                <a:cubicBezTo>
                  <a:pt x="2813380" y="1119659"/>
                  <a:pt x="2838687" y="1078176"/>
                  <a:pt x="2868477" y="1033971"/>
                </a:cubicBezTo>
                <a:cubicBezTo>
                  <a:pt x="2809427" y="1270852"/>
                  <a:pt x="2811772" y="1520632"/>
                  <a:pt x="2587545" y="1866372"/>
                </a:cubicBezTo>
                <a:cubicBezTo>
                  <a:pt x="2615164" y="1773376"/>
                  <a:pt x="2630078" y="1692022"/>
                  <a:pt x="2644243" y="1613983"/>
                </a:cubicBezTo>
                <a:cubicBezTo>
                  <a:pt x="2620028" y="1662298"/>
                  <a:pt x="2591320" y="1712351"/>
                  <a:pt x="2557437" y="1764595"/>
                </a:cubicBezTo>
                <a:cubicBezTo>
                  <a:pt x="2585055" y="1671599"/>
                  <a:pt x="2599970" y="1590246"/>
                  <a:pt x="2614134" y="1512206"/>
                </a:cubicBezTo>
                <a:cubicBezTo>
                  <a:pt x="2589920" y="1560521"/>
                  <a:pt x="2561210" y="1610575"/>
                  <a:pt x="2527328" y="1662818"/>
                </a:cubicBezTo>
                <a:cubicBezTo>
                  <a:pt x="2554947" y="1569823"/>
                  <a:pt x="2569861" y="1488470"/>
                  <a:pt x="2584025" y="1410430"/>
                </a:cubicBezTo>
                <a:cubicBezTo>
                  <a:pt x="2559811" y="1458745"/>
                  <a:pt x="2531102" y="1508798"/>
                  <a:pt x="2497219" y="1561042"/>
                </a:cubicBezTo>
                <a:cubicBezTo>
                  <a:pt x="2524711" y="1468478"/>
                  <a:pt x="2539614" y="1387449"/>
                  <a:pt x="2553715" y="1309740"/>
                </a:cubicBezTo>
                <a:cubicBezTo>
                  <a:pt x="2529614" y="1357796"/>
                  <a:pt x="2501099" y="1407588"/>
                  <a:pt x="2467111" y="1459266"/>
                </a:cubicBezTo>
                <a:cubicBezTo>
                  <a:pt x="2528071" y="1252589"/>
                  <a:pt x="2527560" y="1103606"/>
                  <a:pt x="2594191" y="920422"/>
                </a:cubicBezTo>
                <a:lnTo>
                  <a:pt x="2627232" y="839554"/>
                </a:lnTo>
                <a:cubicBezTo>
                  <a:pt x="2656548" y="774973"/>
                  <a:pt x="2695258" y="705192"/>
                  <a:pt x="2748043" y="626865"/>
                </a:cubicBezTo>
                <a:close/>
                <a:moveTo>
                  <a:pt x="766529" y="1871183"/>
                </a:moveTo>
                <a:cubicBezTo>
                  <a:pt x="860009" y="1857662"/>
                  <a:pt x="939678" y="1853104"/>
                  <a:pt x="1010581" y="1854751"/>
                </a:cubicBezTo>
                <a:lnTo>
                  <a:pt x="1097775" y="1860117"/>
                </a:lnTo>
                <a:cubicBezTo>
                  <a:pt x="1291717" y="1879670"/>
                  <a:pt x="1425690" y="1944844"/>
                  <a:pt x="1638329" y="1979709"/>
                </a:cubicBezTo>
                <a:cubicBezTo>
                  <a:pt x="1577019" y="1987876"/>
                  <a:pt x="1519782" y="1991933"/>
                  <a:pt x="1466029" y="1992767"/>
                </a:cubicBezTo>
                <a:cubicBezTo>
                  <a:pt x="1542148" y="2013820"/>
                  <a:pt x="1621607" y="2035594"/>
                  <a:pt x="1716925" y="2051038"/>
                </a:cubicBezTo>
                <a:cubicBezTo>
                  <a:pt x="1655149" y="2058864"/>
                  <a:pt x="1597594" y="2062982"/>
                  <a:pt x="1543557" y="2063805"/>
                </a:cubicBezTo>
                <a:cubicBezTo>
                  <a:pt x="1620003" y="2084946"/>
                  <a:pt x="1699758" y="2106849"/>
                  <a:pt x="1795519" y="2122367"/>
                </a:cubicBezTo>
                <a:cubicBezTo>
                  <a:pt x="1733744" y="2130193"/>
                  <a:pt x="1676189" y="2134311"/>
                  <a:pt x="1622152" y="2135134"/>
                </a:cubicBezTo>
                <a:cubicBezTo>
                  <a:pt x="1698598" y="2156275"/>
                  <a:pt x="1778353" y="2178178"/>
                  <a:pt x="1874115" y="2193696"/>
                </a:cubicBezTo>
                <a:cubicBezTo>
                  <a:pt x="1812339" y="2201522"/>
                  <a:pt x="1754784" y="2205639"/>
                  <a:pt x="1700747" y="2206463"/>
                </a:cubicBezTo>
                <a:cubicBezTo>
                  <a:pt x="1777193" y="2227603"/>
                  <a:pt x="1856949" y="2249507"/>
                  <a:pt x="1952710" y="2265024"/>
                </a:cubicBezTo>
                <a:cubicBezTo>
                  <a:pt x="1543893" y="2316814"/>
                  <a:pt x="1319927" y="2206204"/>
                  <a:pt x="1080910" y="2156498"/>
                </a:cubicBezTo>
                <a:cubicBezTo>
                  <a:pt x="1133667" y="2148866"/>
                  <a:pt x="1182024" y="2144091"/>
                  <a:pt x="1226942" y="2142246"/>
                </a:cubicBezTo>
                <a:cubicBezTo>
                  <a:pt x="1149452" y="2121955"/>
                  <a:pt x="1076610" y="2100620"/>
                  <a:pt x="1002314" y="2085170"/>
                </a:cubicBezTo>
                <a:cubicBezTo>
                  <a:pt x="1055072" y="2077537"/>
                  <a:pt x="1103430" y="2072762"/>
                  <a:pt x="1148347" y="2070917"/>
                </a:cubicBezTo>
                <a:cubicBezTo>
                  <a:pt x="1070857" y="2050627"/>
                  <a:pt x="998015" y="2029291"/>
                  <a:pt x="923719" y="2013841"/>
                </a:cubicBezTo>
                <a:cubicBezTo>
                  <a:pt x="976476" y="2006208"/>
                  <a:pt x="1024834" y="2001433"/>
                  <a:pt x="1069752" y="1999589"/>
                </a:cubicBezTo>
                <a:cubicBezTo>
                  <a:pt x="992262" y="1979298"/>
                  <a:pt x="919420" y="1957962"/>
                  <a:pt x="845124" y="1942512"/>
                </a:cubicBezTo>
                <a:cubicBezTo>
                  <a:pt x="898154" y="1934841"/>
                  <a:pt x="946739" y="1930055"/>
                  <a:pt x="991855" y="1928244"/>
                </a:cubicBezTo>
                <a:cubicBezTo>
                  <a:pt x="914166" y="1907783"/>
                  <a:pt x="841180" y="1886238"/>
                  <a:pt x="766529" y="1871183"/>
                </a:cubicBezTo>
                <a:close/>
                <a:moveTo>
                  <a:pt x="3202893" y="0"/>
                </a:moveTo>
                <a:cubicBezTo>
                  <a:pt x="3283566" y="40105"/>
                  <a:pt x="3189895" y="-12124"/>
                  <a:pt x="3270568" y="27982"/>
                </a:cubicBezTo>
                <a:cubicBezTo>
                  <a:pt x="3172184" y="124942"/>
                  <a:pt x="3087696" y="212860"/>
                  <a:pt x="3015023" y="293337"/>
                </a:cubicBezTo>
                <a:cubicBezTo>
                  <a:pt x="3072337" y="231844"/>
                  <a:pt x="3143728" y="168514"/>
                  <a:pt x="3233002" y="101776"/>
                </a:cubicBezTo>
                <a:cubicBezTo>
                  <a:pt x="3313675" y="141881"/>
                  <a:pt x="3220004" y="89653"/>
                  <a:pt x="3300677" y="129758"/>
                </a:cubicBezTo>
                <a:cubicBezTo>
                  <a:pt x="3202298" y="226712"/>
                  <a:pt x="3117815" y="314626"/>
                  <a:pt x="3045145" y="395100"/>
                </a:cubicBezTo>
                <a:cubicBezTo>
                  <a:pt x="3102456" y="333610"/>
                  <a:pt x="3173843" y="270285"/>
                  <a:pt x="3263110" y="203552"/>
                </a:cubicBezTo>
                <a:cubicBezTo>
                  <a:pt x="3343783" y="243658"/>
                  <a:pt x="3250113" y="191429"/>
                  <a:pt x="3330786" y="231534"/>
                </a:cubicBezTo>
                <a:cubicBezTo>
                  <a:pt x="3232408" y="328489"/>
                  <a:pt x="3147924" y="416402"/>
                  <a:pt x="3075255" y="496875"/>
                </a:cubicBezTo>
                <a:cubicBezTo>
                  <a:pt x="3132566" y="435386"/>
                  <a:pt x="3203953" y="372061"/>
                  <a:pt x="3293219" y="305329"/>
                </a:cubicBezTo>
                <a:cubicBezTo>
                  <a:pt x="3373892" y="345434"/>
                  <a:pt x="3280222" y="293205"/>
                  <a:pt x="3360894" y="333311"/>
                </a:cubicBezTo>
                <a:cubicBezTo>
                  <a:pt x="3262516" y="430265"/>
                  <a:pt x="3178032" y="518179"/>
                  <a:pt x="3105363" y="598652"/>
                </a:cubicBezTo>
                <a:cubicBezTo>
                  <a:pt x="3162674" y="537163"/>
                  <a:pt x="3234061" y="473838"/>
                  <a:pt x="3323328" y="407105"/>
                </a:cubicBezTo>
                <a:cubicBezTo>
                  <a:pt x="3404001" y="447211"/>
                  <a:pt x="3310330" y="394982"/>
                  <a:pt x="3391003" y="435087"/>
                </a:cubicBezTo>
                <a:cubicBezTo>
                  <a:pt x="3135706" y="686690"/>
                  <a:pt x="2973980" y="877405"/>
                  <a:pt x="2868477" y="1033971"/>
                </a:cubicBezTo>
                <a:cubicBezTo>
                  <a:pt x="2899044" y="907110"/>
                  <a:pt x="2947667" y="783994"/>
                  <a:pt x="3057920" y="652100"/>
                </a:cubicBezTo>
                <a:cubicBezTo>
                  <a:pt x="2965343" y="757483"/>
                  <a:pt x="2894031" y="849592"/>
                  <a:pt x="2838369" y="932194"/>
                </a:cubicBezTo>
                <a:cubicBezTo>
                  <a:pt x="2868936" y="805334"/>
                  <a:pt x="2917558" y="682218"/>
                  <a:pt x="3027811" y="550323"/>
                </a:cubicBezTo>
                <a:cubicBezTo>
                  <a:pt x="2935235" y="655706"/>
                  <a:pt x="2863922" y="747815"/>
                  <a:pt x="2808260" y="830418"/>
                </a:cubicBezTo>
                <a:cubicBezTo>
                  <a:pt x="2838827" y="703556"/>
                  <a:pt x="2887450" y="580441"/>
                  <a:pt x="2997704" y="448546"/>
                </a:cubicBezTo>
                <a:cubicBezTo>
                  <a:pt x="2905126" y="553929"/>
                  <a:pt x="2833813" y="646038"/>
                  <a:pt x="2778151" y="728641"/>
                </a:cubicBezTo>
                <a:cubicBezTo>
                  <a:pt x="2808717" y="601784"/>
                  <a:pt x="2857338" y="478672"/>
                  <a:pt x="2967584" y="346781"/>
                </a:cubicBezTo>
                <a:cubicBezTo>
                  <a:pt x="2875011" y="452160"/>
                  <a:pt x="2803702" y="544264"/>
                  <a:pt x="2748043" y="626865"/>
                </a:cubicBezTo>
                <a:cubicBezTo>
                  <a:pt x="2757662" y="585028"/>
                  <a:pt x="2769838" y="543662"/>
                  <a:pt x="2785471" y="502239"/>
                </a:cubicBezTo>
                <a:cubicBezTo>
                  <a:pt x="2845137" y="344140"/>
                  <a:pt x="2955165" y="185192"/>
                  <a:pt x="3202893" y="0"/>
                </a:cubicBezTo>
                <a:close/>
                <a:moveTo>
                  <a:pt x="4316" y="2008590"/>
                </a:moveTo>
                <a:cubicBezTo>
                  <a:pt x="278731" y="1865895"/>
                  <a:pt x="469694" y="1835832"/>
                  <a:pt x="638017" y="1850763"/>
                </a:cubicBezTo>
                <a:cubicBezTo>
                  <a:pt x="682118" y="1854674"/>
                  <a:pt x="724666" y="1861675"/>
                  <a:pt x="766529" y="1871183"/>
                </a:cubicBezTo>
                <a:cubicBezTo>
                  <a:pt x="667951" y="1885438"/>
                  <a:pt x="554014" y="1909661"/>
                  <a:pt x="418886" y="1947272"/>
                </a:cubicBezTo>
                <a:cubicBezTo>
                  <a:pt x="585571" y="1905259"/>
                  <a:pt x="717583" y="1914941"/>
                  <a:pt x="845124" y="1942512"/>
                </a:cubicBezTo>
                <a:cubicBezTo>
                  <a:pt x="746543" y="1956768"/>
                  <a:pt x="632601" y="1980993"/>
                  <a:pt x="497465" y="2018604"/>
                </a:cubicBezTo>
                <a:cubicBezTo>
                  <a:pt x="664158" y="1976587"/>
                  <a:pt x="796173" y="1986269"/>
                  <a:pt x="923719" y="2013841"/>
                </a:cubicBezTo>
                <a:cubicBezTo>
                  <a:pt x="825139" y="2028097"/>
                  <a:pt x="711197" y="2052321"/>
                  <a:pt x="576062" y="2089933"/>
                </a:cubicBezTo>
                <a:cubicBezTo>
                  <a:pt x="742754" y="2047916"/>
                  <a:pt x="874769" y="2057598"/>
                  <a:pt x="1002314" y="2085170"/>
                </a:cubicBezTo>
                <a:cubicBezTo>
                  <a:pt x="903733" y="2099426"/>
                  <a:pt x="789792" y="2123650"/>
                  <a:pt x="654657" y="2161262"/>
                </a:cubicBezTo>
                <a:cubicBezTo>
                  <a:pt x="821350" y="2119244"/>
                  <a:pt x="953364" y="2128926"/>
                  <a:pt x="1080910" y="2156498"/>
                </a:cubicBezTo>
                <a:cubicBezTo>
                  <a:pt x="894059" y="2183520"/>
                  <a:pt x="652026" y="2246351"/>
                  <a:pt x="314505" y="2367017"/>
                </a:cubicBezTo>
                <a:cubicBezTo>
                  <a:pt x="313423" y="2276932"/>
                  <a:pt x="319779" y="2383990"/>
                  <a:pt x="318697" y="2293905"/>
                </a:cubicBezTo>
                <a:cubicBezTo>
                  <a:pt x="417580" y="2242486"/>
                  <a:pt x="505627" y="2205692"/>
                  <a:pt x="585907" y="2180779"/>
                </a:cubicBezTo>
                <a:cubicBezTo>
                  <a:pt x="481856" y="2211280"/>
                  <a:pt x="365972" y="2249190"/>
                  <a:pt x="235909" y="2295688"/>
                </a:cubicBezTo>
                <a:cubicBezTo>
                  <a:pt x="234827" y="2205603"/>
                  <a:pt x="241184" y="2312661"/>
                  <a:pt x="240102" y="2222576"/>
                </a:cubicBezTo>
                <a:cubicBezTo>
                  <a:pt x="338984" y="2171157"/>
                  <a:pt x="427031" y="2134364"/>
                  <a:pt x="507311" y="2109451"/>
                </a:cubicBezTo>
                <a:cubicBezTo>
                  <a:pt x="403260" y="2139951"/>
                  <a:pt x="287377" y="2177861"/>
                  <a:pt x="157315" y="2224359"/>
                </a:cubicBezTo>
                <a:cubicBezTo>
                  <a:pt x="156232" y="2134274"/>
                  <a:pt x="162589" y="2241333"/>
                  <a:pt x="161507" y="2151247"/>
                </a:cubicBezTo>
                <a:cubicBezTo>
                  <a:pt x="260390" y="2099829"/>
                  <a:pt x="348438" y="2063034"/>
                  <a:pt x="428718" y="2038121"/>
                </a:cubicBezTo>
                <a:cubicBezTo>
                  <a:pt x="324666" y="2068622"/>
                  <a:pt x="208782" y="2106532"/>
                  <a:pt x="78719" y="2153031"/>
                </a:cubicBezTo>
                <a:cubicBezTo>
                  <a:pt x="77637" y="2062946"/>
                  <a:pt x="83993" y="2170004"/>
                  <a:pt x="82912" y="2079919"/>
                </a:cubicBezTo>
                <a:cubicBezTo>
                  <a:pt x="181803" y="2028496"/>
                  <a:pt x="269856" y="1991700"/>
                  <a:pt x="350140" y="1966787"/>
                </a:cubicBezTo>
                <a:cubicBezTo>
                  <a:pt x="246085" y="1997289"/>
                  <a:pt x="130195" y="2035201"/>
                  <a:pt x="124" y="2081702"/>
                </a:cubicBezTo>
                <a:cubicBezTo>
                  <a:pt x="-958" y="1991617"/>
                  <a:pt x="5398" y="2098675"/>
                  <a:pt x="4316" y="2008590"/>
                </a:cubicBezTo>
                <a:close/>
              </a:path>
            </a:pathLst>
          </a:custGeom>
          <a:solidFill>
            <a:srgbClr val="00B0F0"/>
          </a:solidFill>
          <a:ln w="1905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9672359" flipV="1">
            <a:off x="3353542" y="2637552"/>
            <a:ext cx="2379441" cy="1660918"/>
          </a:xfrm>
          <a:custGeom>
            <a:avLst/>
            <a:gdLst/>
            <a:ahLst/>
            <a:cxnLst/>
            <a:rect l="l" t="t" r="r" b="b"/>
            <a:pathLst>
              <a:path w="3391003" h="2367017">
                <a:moveTo>
                  <a:pt x="2300389" y="2113888"/>
                </a:moveTo>
                <a:lnTo>
                  <a:pt x="2285910" y="2196191"/>
                </a:lnTo>
                <a:lnTo>
                  <a:pt x="2341697" y="2179664"/>
                </a:lnTo>
                <a:lnTo>
                  <a:pt x="2380813" y="2136597"/>
                </a:lnTo>
                <a:close/>
                <a:moveTo>
                  <a:pt x="1638329" y="1979709"/>
                </a:moveTo>
                <a:cubicBezTo>
                  <a:pt x="1762594" y="1964581"/>
                  <a:pt x="1903815" y="1934062"/>
                  <a:pt x="2067683" y="1882390"/>
                </a:cubicBezTo>
                <a:lnTo>
                  <a:pt x="2050125" y="1982205"/>
                </a:lnTo>
                <a:cubicBezTo>
                  <a:pt x="2081339" y="1973630"/>
                  <a:pt x="2113351" y="1964101"/>
                  <a:pt x="2146279" y="1953719"/>
                </a:cubicBezTo>
                <a:lnTo>
                  <a:pt x="2128720" y="2053534"/>
                </a:lnTo>
                <a:cubicBezTo>
                  <a:pt x="2159934" y="2044959"/>
                  <a:pt x="2191947" y="2035430"/>
                  <a:pt x="2224873" y="2025047"/>
                </a:cubicBezTo>
                <a:lnTo>
                  <a:pt x="2207315" y="2124862"/>
                </a:lnTo>
                <a:lnTo>
                  <a:pt x="2291602" y="2099892"/>
                </a:lnTo>
                <a:lnTo>
                  <a:pt x="2350704" y="2034820"/>
                </a:lnTo>
                <a:lnTo>
                  <a:pt x="2253170" y="2007279"/>
                </a:lnTo>
                <a:cubicBezTo>
                  <a:pt x="2276825" y="1982131"/>
                  <a:pt x="2299313" y="1957435"/>
                  <a:pt x="2320595" y="1933044"/>
                </a:cubicBezTo>
                <a:lnTo>
                  <a:pt x="2223062" y="1905503"/>
                </a:lnTo>
                <a:cubicBezTo>
                  <a:pt x="2246716" y="1880354"/>
                  <a:pt x="2269204" y="1855659"/>
                  <a:pt x="2290486" y="1831268"/>
                </a:cubicBezTo>
                <a:lnTo>
                  <a:pt x="2192953" y="1803726"/>
                </a:lnTo>
                <a:cubicBezTo>
                  <a:pt x="2310675" y="1678570"/>
                  <a:pt x="2399507" y="1564624"/>
                  <a:pt x="2467111" y="1459266"/>
                </a:cubicBezTo>
                <a:cubicBezTo>
                  <a:pt x="2440930" y="1549485"/>
                  <a:pt x="2402802" y="1650635"/>
                  <a:pt x="2342302" y="1770362"/>
                </a:cubicBezTo>
                <a:cubicBezTo>
                  <a:pt x="2403839" y="1697003"/>
                  <a:pt x="2454839" y="1627410"/>
                  <a:pt x="2497219" y="1561042"/>
                </a:cubicBezTo>
                <a:cubicBezTo>
                  <a:pt x="2470812" y="1651880"/>
                  <a:pt x="2432375" y="1753814"/>
                  <a:pt x="2370566" y="1874328"/>
                </a:cubicBezTo>
                <a:cubicBezTo>
                  <a:pt x="2432931" y="1800166"/>
                  <a:pt x="2484522" y="1729845"/>
                  <a:pt x="2527328" y="1662818"/>
                </a:cubicBezTo>
                <a:cubicBezTo>
                  <a:pt x="2500921" y="1753656"/>
                  <a:pt x="2462484" y="1855590"/>
                  <a:pt x="2400675" y="1976104"/>
                </a:cubicBezTo>
                <a:cubicBezTo>
                  <a:pt x="2463039" y="1901943"/>
                  <a:pt x="2514631" y="1831622"/>
                  <a:pt x="2557437" y="1764595"/>
                </a:cubicBezTo>
                <a:cubicBezTo>
                  <a:pt x="2531029" y="1855433"/>
                  <a:pt x="2492592" y="1957367"/>
                  <a:pt x="2430783" y="2077881"/>
                </a:cubicBezTo>
                <a:cubicBezTo>
                  <a:pt x="2493148" y="2003719"/>
                  <a:pt x="2544740" y="1933398"/>
                  <a:pt x="2587545" y="1866372"/>
                </a:cubicBezTo>
                <a:cubicBezTo>
                  <a:pt x="2556650" y="1972647"/>
                  <a:pt x="2509289" y="2094111"/>
                  <a:pt x="2428336" y="2243291"/>
                </a:cubicBezTo>
                <a:lnTo>
                  <a:pt x="2371586" y="2227266"/>
                </a:lnTo>
                <a:lnTo>
                  <a:pt x="2361370" y="2285342"/>
                </a:lnTo>
                <a:cubicBezTo>
                  <a:pt x="2191835" y="2293460"/>
                  <a:pt x="2061856" y="2283359"/>
                  <a:pt x="1952710" y="2265024"/>
                </a:cubicBezTo>
                <a:cubicBezTo>
                  <a:pt x="2031676" y="2255582"/>
                  <a:pt x="2117428" y="2239657"/>
                  <a:pt x="2211317" y="2215697"/>
                </a:cubicBezTo>
                <a:cubicBezTo>
                  <a:pt x="2075918" y="2219023"/>
                  <a:pt x="1967406" y="2209366"/>
                  <a:pt x="1874115" y="2193696"/>
                </a:cubicBezTo>
                <a:cubicBezTo>
                  <a:pt x="1953081" y="2184253"/>
                  <a:pt x="2038832" y="2168328"/>
                  <a:pt x="2132722" y="2144368"/>
                </a:cubicBezTo>
                <a:cubicBezTo>
                  <a:pt x="1997322" y="2147694"/>
                  <a:pt x="1888810" y="2138038"/>
                  <a:pt x="1795519" y="2122367"/>
                </a:cubicBezTo>
                <a:cubicBezTo>
                  <a:pt x="1874486" y="2112925"/>
                  <a:pt x="1960237" y="2097000"/>
                  <a:pt x="2054127" y="2073040"/>
                </a:cubicBezTo>
                <a:cubicBezTo>
                  <a:pt x="1918727" y="2076365"/>
                  <a:pt x="1810216" y="2066709"/>
                  <a:pt x="1716925" y="2051038"/>
                </a:cubicBezTo>
                <a:cubicBezTo>
                  <a:pt x="1795113" y="2041693"/>
                  <a:pt x="1879951" y="2025985"/>
                  <a:pt x="1972758" y="2002422"/>
                </a:cubicBezTo>
                <a:cubicBezTo>
                  <a:pt x="1838636" y="2004910"/>
                  <a:pt x="1730965" y="1995316"/>
                  <a:pt x="1638329" y="1979709"/>
                </a:cubicBezTo>
                <a:close/>
                <a:moveTo>
                  <a:pt x="2748043" y="626865"/>
                </a:moveTo>
                <a:cubicBezTo>
                  <a:pt x="2729177" y="700645"/>
                  <a:pt x="2716880" y="775744"/>
                  <a:pt x="2701564" y="854609"/>
                </a:cubicBezTo>
                <a:cubicBezTo>
                  <a:pt x="2722792" y="814759"/>
                  <a:pt x="2748206" y="773075"/>
                  <a:pt x="2778151" y="728641"/>
                </a:cubicBezTo>
                <a:cubicBezTo>
                  <a:pt x="2759796" y="802273"/>
                  <a:pt x="2747373" y="877152"/>
                  <a:pt x="2731990" y="955764"/>
                </a:cubicBezTo>
                <a:cubicBezTo>
                  <a:pt x="2753162" y="916106"/>
                  <a:pt x="2778469" y="874623"/>
                  <a:pt x="2808260" y="830418"/>
                </a:cubicBezTo>
                <a:cubicBezTo>
                  <a:pt x="2789905" y="904050"/>
                  <a:pt x="2777482" y="978929"/>
                  <a:pt x="2762099" y="1057540"/>
                </a:cubicBezTo>
                <a:cubicBezTo>
                  <a:pt x="2783271" y="1017883"/>
                  <a:pt x="2808578" y="976399"/>
                  <a:pt x="2838369" y="932194"/>
                </a:cubicBezTo>
                <a:cubicBezTo>
                  <a:pt x="2820014" y="1005826"/>
                  <a:pt x="2807590" y="1080705"/>
                  <a:pt x="2792208" y="1159316"/>
                </a:cubicBezTo>
                <a:cubicBezTo>
                  <a:pt x="2813380" y="1119659"/>
                  <a:pt x="2838687" y="1078176"/>
                  <a:pt x="2868477" y="1033971"/>
                </a:cubicBezTo>
                <a:cubicBezTo>
                  <a:pt x="2809427" y="1270852"/>
                  <a:pt x="2811772" y="1520632"/>
                  <a:pt x="2587545" y="1866372"/>
                </a:cubicBezTo>
                <a:cubicBezTo>
                  <a:pt x="2615164" y="1773376"/>
                  <a:pt x="2630078" y="1692022"/>
                  <a:pt x="2644243" y="1613983"/>
                </a:cubicBezTo>
                <a:cubicBezTo>
                  <a:pt x="2620028" y="1662298"/>
                  <a:pt x="2591320" y="1712351"/>
                  <a:pt x="2557437" y="1764595"/>
                </a:cubicBezTo>
                <a:cubicBezTo>
                  <a:pt x="2585055" y="1671599"/>
                  <a:pt x="2599970" y="1590246"/>
                  <a:pt x="2614134" y="1512206"/>
                </a:cubicBezTo>
                <a:cubicBezTo>
                  <a:pt x="2589920" y="1560521"/>
                  <a:pt x="2561210" y="1610575"/>
                  <a:pt x="2527328" y="1662818"/>
                </a:cubicBezTo>
                <a:cubicBezTo>
                  <a:pt x="2554947" y="1569823"/>
                  <a:pt x="2569861" y="1488470"/>
                  <a:pt x="2584025" y="1410430"/>
                </a:cubicBezTo>
                <a:cubicBezTo>
                  <a:pt x="2559811" y="1458745"/>
                  <a:pt x="2531102" y="1508798"/>
                  <a:pt x="2497219" y="1561042"/>
                </a:cubicBezTo>
                <a:cubicBezTo>
                  <a:pt x="2524711" y="1468478"/>
                  <a:pt x="2539614" y="1387449"/>
                  <a:pt x="2553715" y="1309740"/>
                </a:cubicBezTo>
                <a:cubicBezTo>
                  <a:pt x="2529614" y="1357796"/>
                  <a:pt x="2501099" y="1407588"/>
                  <a:pt x="2467111" y="1459266"/>
                </a:cubicBezTo>
                <a:cubicBezTo>
                  <a:pt x="2528071" y="1252589"/>
                  <a:pt x="2527560" y="1103606"/>
                  <a:pt x="2594191" y="920422"/>
                </a:cubicBezTo>
                <a:lnTo>
                  <a:pt x="2627232" y="839554"/>
                </a:lnTo>
                <a:cubicBezTo>
                  <a:pt x="2656548" y="774973"/>
                  <a:pt x="2695258" y="705192"/>
                  <a:pt x="2748043" y="626865"/>
                </a:cubicBezTo>
                <a:close/>
                <a:moveTo>
                  <a:pt x="766529" y="1871183"/>
                </a:moveTo>
                <a:cubicBezTo>
                  <a:pt x="860009" y="1857662"/>
                  <a:pt x="939678" y="1853104"/>
                  <a:pt x="1010581" y="1854751"/>
                </a:cubicBezTo>
                <a:lnTo>
                  <a:pt x="1097775" y="1860117"/>
                </a:lnTo>
                <a:cubicBezTo>
                  <a:pt x="1291717" y="1879670"/>
                  <a:pt x="1425690" y="1944844"/>
                  <a:pt x="1638329" y="1979709"/>
                </a:cubicBezTo>
                <a:cubicBezTo>
                  <a:pt x="1577019" y="1987876"/>
                  <a:pt x="1519782" y="1991933"/>
                  <a:pt x="1466029" y="1992767"/>
                </a:cubicBezTo>
                <a:cubicBezTo>
                  <a:pt x="1542148" y="2013820"/>
                  <a:pt x="1621607" y="2035594"/>
                  <a:pt x="1716925" y="2051038"/>
                </a:cubicBezTo>
                <a:cubicBezTo>
                  <a:pt x="1655149" y="2058864"/>
                  <a:pt x="1597594" y="2062982"/>
                  <a:pt x="1543557" y="2063805"/>
                </a:cubicBezTo>
                <a:cubicBezTo>
                  <a:pt x="1620003" y="2084946"/>
                  <a:pt x="1699758" y="2106849"/>
                  <a:pt x="1795519" y="2122367"/>
                </a:cubicBezTo>
                <a:cubicBezTo>
                  <a:pt x="1733744" y="2130193"/>
                  <a:pt x="1676189" y="2134311"/>
                  <a:pt x="1622152" y="2135134"/>
                </a:cubicBezTo>
                <a:cubicBezTo>
                  <a:pt x="1698598" y="2156275"/>
                  <a:pt x="1778353" y="2178178"/>
                  <a:pt x="1874115" y="2193696"/>
                </a:cubicBezTo>
                <a:cubicBezTo>
                  <a:pt x="1812339" y="2201522"/>
                  <a:pt x="1754784" y="2205639"/>
                  <a:pt x="1700747" y="2206463"/>
                </a:cubicBezTo>
                <a:cubicBezTo>
                  <a:pt x="1777193" y="2227603"/>
                  <a:pt x="1856949" y="2249507"/>
                  <a:pt x="1952710" y="2265024"/>
                </a:cubicBezTo>
                <a:cubicBezTo>
                  <a:pt x="1543893" y="2316814"/>
                  <a:pt x="1319927" y="2206204"/>
                  <a:pt x="1080910" y="2156498"/>
                </a:cubicBezTo>
                <a:cubicBezTo>
                  <a:pt x="1133667" y="2148866"/>
                  <a:pt x="1182024" y="2144091"/>
                  <a:pt x="1226942" y="2142246"/>
                </a:cubicBezTo>
                <a:cubicBezTo>
                  <a:pt x="1149452" y="2121955"/>
                  <a:pt x="1076610" y="2100620"/>
                  <a:pt x="1002314" y="2085170"/>
                </a:cubicBezTo>
                <a:cubicBezTo>
                  <a:pt x="1055072" y="2077537"/>
                  <a:pt x="1103430" y="2072762"/>
                  <a:pt x="1148347" y="2070917"/>
                </a:cubicBezTo>
                <a:cubicBezTo>
                  <a:pt x="1070857" y="2050627"/>
                  <a:pt x="998015" y="2029291"/>
                  <a:pt x="923719" y="2013841"/>
                </a:cubicBezTo>
                <a:cubicBezTo>
                  <a:pt x="976476" y="2006208"/>
                  <a:pt x="1024834" y="2001433"/>
                  <a:pt x="1069752" y="1999589"/>
                </a:cubicBezTo>
                <a:cubicBezTo>
                  <a:pt x="992262" y="1979298"/>
                  <a:pt x="919420" y="1957962"/>
                  <a:pt x="845124" y="1942512"/>
                </a:cubicBezTo>
                <a:cubicBezTo>
                  <a:pt x="898154" y="1934841"/>
                  <a:pt x="946739" y="1930055"/>
                  <a:pt x="991855" y="1928244"/>
                </a:cubicBezTo>
                <a:cubicBezTo>
                  <a:pt x="914166" y="1907783"/>
                  <a:pt x="841180" y="1886238"/>
                  <a:pt x="766529" y="1871183"/>
                </a:cubicBezTo>
                <a:close/>
                <a:moveTo>
                  <a:pt x="3202893" y="0"/>
                </a:moveTo>
                <a:cubicBezTo>
                  <a:pt x="3283566" y="40105"/>
                  <a:pt x="3189895" y="-12124"/>
                  <a:pt x="3270568" y="27982"/>
                </a:cubicBezTo>
                <a:cubicBezTo>
                  <a:pt x="3172184" y="124942"/>
                  <a:pt x="3087696" y="212860"/>
                  <a:pt x="3015023" y="293337"/>
                </a:cubicBezTo>
                <a:cubicBezTo>
                  <a:pt x="3072337" y="231844"/>
                  <a:pt x="3143728" y="168514"/>
                  <a:pt x="3233002" y="101776"/>
                </a:cubicBezTo>
                <a:cubicBezTo>
                  <a:pt x="3313675" y="141881"/>
                  <a:pt x="3220004" y="89653"/>
                  <a:pt x="3300677" y="129758"/>
                </a:cubicBezTo>
                <a:cubicBezTo>
                  <a:pt x="3202298" y="226712"/>
                  <a:pt x="3117815" y="314626"/>
                  <a:pt x="3045145" y="395100"/>
                </a:cubicBezTo>
                <a:cubicBezTo>
                  <a:pt x="3102456" y="333610"/>
                  <a:pt x="3173843" y="270285"/>
                  <a:pt x="3263110" y="203552"/>
                </a:cubicBezTo>
                <a:cubicBezTo>
                  <a:pt x="3343783" y="243658"/>
                  <a:pt x="3250113" y="191429"/>
                  <a:pt x="3330786" y="231534"/>
                </a:cubicBezTo>
                <a:cubicBezTo>
                  <a:pt x="3232408" y="328489"/>
                  <a:pt x="3147924" y="416402"/>
                  <a:pt x="3075255" y="496875"/>
                </a:cubicBezTo>
                <a:cubicBezTo>
                  <a:pt x="3132566" y="435386"/>
                  <a:pt x="3203953" y="372061"/>
                  <a:pt x="3293219" y="305329"/>
                </a:cubicBezTo>
                <a:cubicBezTo>
                  <a:pt x="3373892" y="345434"/>
                  <a:pt x="3280222" y="293205"/>
                  <a:pt x="3360894" y="333311"/>
                </a:cubicBezTo>
                <a:cubicBezTo>
                  <a:pt x="3262516" y="430265"/>
                  <a:pt x="3178032" y="518179"/>
                  <a:pt x="3105363" y="598652"/>
                </a:cubicBezTo>
                <a:cubicBezTo>
                  <a:pt x="3162674" y="537163"/>
                  <a:pt x="3234061" y="473838"/>
                  <a:pt x="3323328" y="407105"/>
                </a:cubicBezTo>
                <a:cubicBezTo>
                  <a:pt x="3404001" y="447211"/>
                  <a:pt x="3310330" y="394982"/>
                  <a:pt x="3391003" y="435087"/>
                </a:cubicBezTo>
                <a:cubicBezTo>
                  <a:pt x="3135706" y="686690"/>
                  <a:pt x="2973980" y="877405"/>
                  <a:pt x="2868477" y="1033971"/>
                </a:cubicBezTo>
                <a:cubicBezTo>
                  <a:pt x="2899044" y="907110"/>
                  <a:pt x="2947667" y="783994"/>
                  <a:pt x="3057920" y="652100"/>
                </a:cubicBezTo>
                <a:cubicBezTo>
                  <a:pt x="2965343" y="757483"/>
                  <a:pt x="2894031" y="849592"/>
                  <a:pt x="2838369" y="932194"/>
                </a:cubicBezTo>
                <a:cubicBezTo>
                  <a:pt x="2868936" y="805334"/>
                  <a:pt x="2917558" y="682218"/>
                  <a:pt x="3027811" y="550323"/>
                </a:cubicBezTo>
                <a:cubicBezTo>
                  <a:pt x="2935235" y="655706"/>
                  <a:pt x="2863922" y="747815"/>
                  <a:pt x="2808260" y="830418"/>
                </a:cubicBezTo>
                <a:cubicBezTo>
                  <a:pt x="2838827" y="703556"/>
                  <a:pt x="2887450" y="580441"/>
                  <a:pt x="2997704" y="448546"/>
                </a:cubicBezTo>
                <a:cubicBezTo>
                  <a:pt x="2905126" y="553929"/>
                  <a:pt x="2833813" y="646038"/>
                  <a:pt x="2778151" y="728641"/>
                </a:cubicBezTo>
                <a:cubicBezTo>
                  <a:pt x="2808717" y="601784"/>
                  <a:pt x="2857338" y="478672"/>
                  <a:pt x="2967584" y="346781"/>
                </a:cubicBezTo>
                <a:cubicBezTo>
                  <a:pt x="2875011" y="452160"/>
                  <a:pt x="2803702" y="544264"/>
                  <a:pt x="2748043" y="626865"/>
                </a:cubicBezTo>
                <a:cubicBezTo>
                  <a:pt x="2757662" y="585028"/>
                  <a:pt x="2769838" y="543662"/>
                  <a:pt x="2785471" y="502239"/>
                </a:cubicBezTo>
                <a:cubicBezTo>
                  <a:pt x="2845137" y="344140"/>
                  <a:pt x="2955165" y="185192"/>
                  <a:pt x="3202893" y="0"/>
                </a:cubicBezTo>
                <a:close/>
                <a:moveTo>
                  <a:pt x="4316" y="2008590"/>
                </a:moveTo>
                <a:cubicBezTo>
                  <a:pt x="278731" y="1865895"/>
                  <a:pt x="469694" y="1835832"/>
                  <a:pt x="638017" y="1850763"/>
                </a:cubicBezTo>
                <a:cubicBezTo>
                  <a:pt x="682118" y="1854674"/>
                  <a:pt x="724666" y="1861675"/>
                  <a:pt x="766529" y="1871183"/>
                </a:cubicBezTo>
                <a:cubicBezTo>
                  <a:pt x="667951" y="1885438"/>
                  <a:pt x="554014" y="1909661"/>
                  <a:pt x="418886" y="1947272"/>
                </a:cubicBezTo>
                <a:cubicBezTo>
                  <a:pt x="585571" y="1905259"/>
                  <a:pt x="717583" y="1914941"/>
                  <a:pt x="845124" y="1942512"/>
                </a:cubicBezTo>
                <a:cubicBezTo>
                  <a:pt x="746543" y="1956768"/>
                  <a:pt x="632601" y="1980993"/>
                  <a:pt x="497465" y="2018604"/>
                </a:cubicBezTo>
                <a:cubicBezTo>
                  <a:pt x="664158" y="1976587"/>
                  <a:pt x="796173" y="1986269"/>
                  <a:pt x="923719" y="2013841"/>
                </a:cubicBezTo>
                <a:cubicBezTo>
                  <a:pt x="825139" y="2028097"/>
                  <a:pt x="711197" y="2052321"/>
                  <a:pt x="576062" y="2089933"/>
                </a:cubicBezTo>
                <a:cubicBezTo>
                  <a:pt x="742754" y="2047916"/>
                  <a:pt x="874769" y="2057598"/>
                  <a:pt x="1002314" y="2085170"/>
                </a:cubicBezTo>
                <a:cubicBezTo>
                  <a:pt x="903733" y="2099426"/>
                  <a:pt x="789792" y="2123650"/>
                  <a:pt x="654657" y="2161262"/>
                </a:cubicBezTo>
                <a:cubicBezTo>
                  <a:pt x="821350" y="2119244"/>
                  <a:pt x="953364" y="2128926"/>
                  <a:pt x="1080910" y="2156498"/>
                </a:cubicBezTo>
                <a:cubicBezTo>
                  <a:pt x="894059" y="2183520"/>
                  <a:pt x="652026" y="2246351"/>
                  <a:pt x="314505" y="2367017"/>
                </a:cubicBezTo>
                <a:cubicBezTo>
                  <a:pt x="313423" y="2276932"/>
                  <a:pt x="319779" y="2383990"/>
                  <a:pt x="318697" y="2293905"/>
                </a:cubicBezTo>
                <a:cubicBezTo>
                  <a:pt x="417580" y="2242486"/>
                  <a:pt x="505627" y="2205692"/>
                  <a:pt x="585907" y="2180779"/>
                </a:cubicBezTo>
                <a:cubicBezTo>
                  <a:pt x="481856" y="2211280"/>
                  <a:pt x="365972" y="2249190"/>
                  <a:pt x="235909" y="2295688"/>
                </a:cubicBezTo>
                <a:cubicBezTo>
                  <a:pt x="234827" y="2205603"/>
                  <a:pt x="241184" y="2312661"/>
                  <a:pt x="240102" y="2222576"/>
                </a:cubicBezTo>
                <a:cubicBezTo>
                  <a:pt x="338984" y="2171157"/>
                  <a:pt x="427031" y="2134364"/>
                  <a:pt x="507311" y="2109451"/>
                </a:cubicBezTo>
                <a:cubicBezTo>
                  <a:pt x="403260" y="2139951"/>
                  <a:pt x="287377" y="2177861"/>
                  <a:pt x="157315" y="2224359"/>
                </a:cubicBezTo>
                <a:cubicBezTo>
                  <a:pt x="156232" y="2134274"/>
                  <a:pt x="162589" y="2241333"/>
                  <a:pt x="161507" y="2151247"/>
                </a:cubicBezTo>
                <a:cubicBezTo>
                  <a:pt x="260390" y="2099829"/>
                  <a:pt x="348438" y="2063034"/>
                  <a:pt x="428718" y="2038121"/>
                </a:cubicBezTo>
                <a:cubicBezTo>
                  <a:pt x="324666" y="2068622"/>
                  <a:pt x="208782" y="2106532"/>
                  <a:pt x="78719" y="2153031"/>
                </a:cubicBezTo>
                <a:cubicBezTo>
                  <a:pt x="77637" y="2062946"/>
                  <a:pt x="83993" y="2170004"/>
                  <a:pt x="82912" y="2079919"/>
                </a:cubicBezTo>
                <a:cubicBezTo>
                  <a:pt x="181803" y="2028496"/>
                  <a:pt x="269856" y="1991700"/>
                  <a:pt x="350140" y="1966787"/>
                </a:cubicBezTo>
                <a:cubicBezTo>
                  <a:pt x="246085" y="1997289"/>
                  <a:pt x="130195" y="2035201"/>
                  <a:pt x="124" y="2081702"/>
                </a:cubicBezTo>
                <a:cubicBezTo>
                  <a:pt x="-958" y="1991617"/>
                  <a:pt x="5398" y="2098675"/>
                  <a:pt x="4316" y="2008590"/>
                </a:cubicBezTo>
                <a:close/>
              </a:path>
            </a:pathLst>
          </a:custGeom>
          <a:solidFill>
            <a:srgbClr val="00B0F0"/>
          </a:solidFill>
          <a:ln w="1905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7327641">
            <a:off x="4286220" y="1742631"/>
            <a:ext cx="2379441" cy="1660918"/>
          </a:xfrm>
          <a:custGeom>
            <a:avLst/>
            <a:gdLst/>
            <a:ahLst/>
            <a:cxnLst/>
            <a:rect l="l" t="t" r="r" b="b"/>
            <a:pathLst>
              <a:path w="3391003" h="2367017">
                <a:moveTo>
                  <a:pt x="2300389" y="2113888"/>
                </a:moveTo>
                <a:lnTo>
                  <a:pt x="2285910" y="2196191"/>
                </a:lnTo>
                <a:lnTo>
                  <a:pt x="2341697" y="2179664"/>
                </a:lnTo>
                <a:lnTo>
                  <a:pt x="2380813" y="2136597"/>
                </a:lnTo>
                <a:close/>
                <a:moveTo>
                  <a:pt x="1638329" y="1979709"/>
                </a:moveTo>
                <a:cubicBezTo>
                  <a:pt x="1762594" y="1964581"/>
                  <a:pt x="1903815" y="1934062"/>
                  <a:pt x="2067683" y="1882390"/>
                </a:cubicBezTo>
                <a:lnTo>
                  <a:pt x="2050125" y="1982205"/>
                </a:lnTo>
                <a:cubicBezTo>
                  <a:pt x="2081339" y="1973630"/>
                  <a:pt x="2113351" y="1964101"/>
                  <a:pt x="2146279" y="1953719"/>
                </a:cubicBezTo>
                <a:lnTo>
                  <a:pt x="2128720" y="2053534"/>
                </a:lnTo>
                <a:cubicBezTo>
                  <a:pt x="2159934" y="2044959"/>
                  <a:pt x="2191947" y="2035430"/>
                  <a:pt x="2224873" y="2025047"/>
                </a:cubicBezTo>
                <a:lnTo>
                  <a:pt x="2207315" y="2124862"/>
                </a:lnTo>
                <a:lnTo>
                  <a:pt x="2291602" y="2099892"/>
                </a:lnTo>
                <a:lnTo>
                  <a:pt x="2350704" y="2034820"/>
                </a:lnTo>
                <a:lnTo>
                  <a:pt x="2253170" y="2007279"/>
                </a:lnTo>
                <a:cubicBezTo>
                  <a:pt x="2276825" y="1982131"/>
                  <a:pt x="2299313" y="1957435"/>
                  <a:pt x="2320595" y="1933044"/>
                </a:cubicBezTo>
                <a:lnTo>
                  <a:pt x="2223062" y="1905503"/>
                </a:lnTo>
                <a:cubicBezTo>
                  <a:pt x="2246716" y="1880354"/>
                  <a:pt x="2269204" y="1855659"/>
                  <a:pt x="2290486" y="1831268"/>
                </a:cubicBezTo>
                <a:lnTo>
                  <a:pt x="2192953" y="1803726"/>
                </a:lnTo>
                <a:cubicBezTo>
                  <a:pt x="2310675" y="1678570"/>
                  <a:pt x="2399507" y="1564624"/>
                  <a:pt x="2467111" y="1459266"/>
                </a:cubicBezTo>
                <a:cubicBezTo>
                  <a:pt x="2440930" y="1549485"/>
                  <a:pt x="2402802" y="1650635"/>
                  <a:pt x="2342302" y="1770362"/>
                </a:cubicBezTo>
                <a:cubicBezTo>
                  <a:pt x="2403839" y="1697003"/>
                  <a:pt x="2454839" y="1627410"/>
                  <a:pt x="2497219" y="1561042"/>
                </a:cubicBezTo>
                <a:cubicBezTo>
                  <a:pt x="2470812" y="1651880"/>
                  <a:pt x="2432375" y="1753814"/>
                  <a:pt x="2370566" y="1874328"/>
                </a:cubicBezTo>
                <a:cubicBezTo>
                  <a:pt x="2432931" y="1800166"/>
                  <a:pt x="2484522" y="1729845"/>
                  <a:pt x="2527328" y="1662818"/>
                </a:cubicBezTo>
                <a:cubicBezTo>
                  <a:pt x="2500921" y="1753656"/>
                  <a:pt x="2462484" y="1855590"/>
                  <a:pt x="2400675" y="1976104"/>
                </a:cubicBezTo>
                <a:cubicBezTo>
                  <a:pt x="2463039" y="1901943"/>
                  <a:pt x="2514631" y="1831622"/>
                  <a:pt x="2557437" y="1764595"/>
                </a:cubicBezTo>
                <a:cubicBezTo>
                  <a:pt x="2531029" y="1855433"/>
                  <a:pt x="2492592" y="1957367"/>
                  <a:pt x="2430783" y="2077881"/>
                </a:cubicBezTo>
                <a:cubicBezTo>
                  <a:pt x="2493148" y="2003719"/>
                  <a:pt x="2544740" y="1933398"/>
                  <a:pt x="2587545" y="1866372"/>
                </a:cubicBezTo>
                <a:cubicBezTo>
                  <a:pt x="2556650" y="1972647"/>
                  <a:pt x="2509289" y="2094111"/>
                  <a:pt x="2428336" y="2243291"/>
                </a:cubicBezTo>
                <a:lnTo>
                  <a:pt x="2371586" y="2227266"/>
                </a:lnTo>
                <a:lnTo>
                  <a:pt x="2361370" y="2285342"/>
                </a:lnTo>
                <a:cubicBezTo>
                  <a:pt x="2191835" y="2293460"/>
                  <a:pt x="2061856" y="2283359"/>
                  <a:pt x="1952710" y="2265024"/>
                </a:cubicBezTo>
                <a:cubicBezTo>
                  <a:pt x="2031676" y="2255582"/>
                  <a:pt x="2117428" y="2239657"/>
                  <a:pt x="2211317" y="2215697"/>
                </a:cubicBezTo>
                <a:cubicBezTo>
                  <a:pt x="2075918" y="2219023"/>
                  <a:pt x="1967406" y="2209366"/>
                  <a:pt x="1874115" y="2193696"/>
                </a:cubicBezTo>
                <a:cubicBezTo>
                  <a:pt x="1953081" y="2184253"/>
                  <a:pt x="2038832" y="2168328"/>
                  <a:pt x="2132722" y="2144368"/>
                </a:cubicBezTo>
                <a:cubicBezTo>
                  <a:pt x="1997322" y="2147694"/>
                  <a:pt x="1888810" y="2138038"/>
                  <a:pt x="1795519" y="2122367"/>
                </a:cubicBezTo>
                <a:cubicBezTo>
                  <a:pt x="1874486" y="2112925"/>
                  <a:pt x="1960237" y="2097000"/>
                  <a:pt x="2054127" y="2073040"/>
                </a:cubicBezTo>
                <a:cubicBezTo>
                  <a:pt x="1918727" y="2076365"/>
                  <a:pt x="1810216" y="2066709"/>
                  <a:pt x="1716925" y="2051038"/>
                </a:cubicBezTo>
                <a:cubicBezTo>
                  <a:pt x="1795113" y="2041693"/>
                  <a:pt x="1879951" y="2025985"/>
                  <a:pt x="1972758" y="2002422"/>
                </a:cubicBezTo>
                <a:cubicBezTo>
                  <a:pt x="1838636" y="2004910"/>
                  <a:pt x="1730965" y="1995316"/>
                  <a:pt x="1638329" y="1979709"/>
                </a:cubicBezTo>
                <a:close/>
                <a:moveTo>
                  <a:pt x="2748043" y="626865"/>
                </a:moveTo>
                <a:cubicBezTo>
                  <a:pt x="2729177" y="700645"/>
                  <a:pt x="2716880" y="775744"/>
                  <a:pt x="2701564" y="854609"/>
                </a:cubicBezTo>
                <a:cubicBezTo>
                  <a:pt x="2722792" y="814759"/>
                  <a:pt x="2748206" y="773075"/>
                  <a:pt x="2778151" y="728641"/>
                </a:cubicBezTo>
                <a:cubicBezTo>
                  <a:pt x="2759796" y="802273"/>
                  <a:pt x="2747373" y="877152"/>
                  <a:pt x="2731990" y="955764"/>
                </a:cubicBezTo>
                <a:cubicBezTo>
                  <a:pt x="2753162" y="916106"/>
                  <a:pt x="2778469" y="874623"/>
                  <a:pt x="2808260" y="830418"/>
                </a:cubicBezTo>
                <a:cubicBezTo>
                  <a:pt x="2789905" y="904050"/>
                  <a:pt x="2777482" y="978929"/>
                  <a:pt x="2762099" y="1057540"/>
                </a:cubicBezTo>
                <a:cubicBezTo>
                  <a:pt x="2783271" y="1017883"/>
                  <a:pt x="2808578" y="976399"/>
                  <a:pt x="2838369" y="932194"/>
                </a:cubicBezTo>
                <a:cubicBezTo>
                  <a:pt x="2820014" y="1005826"/>
                  <a:pt x="2807590" y="1080705"/>
                  <a:pt x="2792208" y="1159316"/>
                </a:cubicBezTo>
                <a:cubicBezTo>
                  <a:pt x="2813380" y="1119659"/>
                  <a:pt x="2838687" y="1078176"/>
                  <a:pt x="2868477" y="1033971"/>
                </a:cubicBezTo>
                <a:cubicBezTo>
                  <a:pt x="2809427" y="1270852"/>
                  <a:pt x="2811772" y="1520632"/>
                  <a:pt x="2587545" y="1866372"/>
                </a:cubicBezTo>
                <a:cubicBezTo>
                  <a:pt x="2615164" y="1773376"/>
                  <a:pt x="2630078" y="1692022"/>
                  <a:pt x="2644243" y="1613983"/>
                </a:cubicBezTo>
                <a:cubicBezTo>
                  <a:pt x="2620028" y="1662298"/>
                  <a:pt x="2591320" y="1712351"/>
                  <a:pt x="2557437" y="1764595"/>
                </a:cubicBezTo>
                <a:cubicBezTo>
                  <a:pt x="2585055" y="1671599"/>
                  <a:pt x="2599970" y="1590246"/>
                  <a:pt x="2614134" y="1512206"/>
                </a:cubicBezTo>
                <a:cubicBezTo>
                  <a:pt x="2589920" y="1560521"/>
                  <a:pt x="2561210" y="1610575"/>
                  <a:pt x="2527328" y="1662818"/>
                </a:cubicBezTo>
                <a:cubicBezTo>
                  <a:pt x="2554947" y="1569823"/>
                  <a:pt x="2569861" y="1488470"/>
                  <a:pt x="2584025" y="1410430"/>
                </a:cubicBezTo>
                <a:cubicBezTo>
                  <a:pt x="2559811" y="1458745"/>
                  <a:pt x="2531102" y="1508798"/>
                  <a:pt x="2497219" y="1561042"/>
                </a:cubicBezTo>
                <a:cubicBezTo>
                  <a:pt x="2524711" y="1468478"/>
                  <a:pt x="2539614" y="1387449"/>
                  <a:pt x="2553715" y="1309740"/>
                </a:cubicBezTo>
                <a:cubicBezTo>
                  <a:pt x="2529614" y="1357796"/>
                  <a:pt x="2501099" y="1407588"/>
                  <a:pt x="2467111" y="1459266"/>
                </a:cubicBezTo>
                <a:cubicBezTo>
                  <a:pt x="2528071" y="1252589"/>
                  <a:pt x="2527560" y="1103606"/>
                  <a:pt x="2594191" y="920422"/>
                </a:cubicBezTo>
                <a:lnTo>
                  <a:pt x="2627232" y="839554"/>
                </a:lnTo>
                <a:cubicBezTo>
                  <a:pt x="2656548" y="774973"/>
                  <a:pt x="2695258" y="705192"/>
                  <a:pt x="2748043" y="626865"/>
                </a:cubicBezTo>
                <a:close/>
                <a:moveTo>
                  <a:pt x="766529" y="1871183"/>
                </a:moveTo>
                <a:cubicBezTo>
                  <a:pt x="860009" y="1857662"/>
                  <a:pt x="939678" y="1853104"/>
                  <a:pt x="1010581" y="1854751"/>
                </a:cubicBezTo>
                <a:lnTo>
                  <a:pt x="1097775" y="1860117"/>
                </a:lnTo>
                <a:cubicBezTo>
                  <a:pt x="1291717" y="1879670"/>
                  <a:pt x="1425690" y="1944844"/>
                  <a:pt x="1638329" y="1979709"/>
                </a:cubicBezTo>
                <a:cubicBezTo>
                  <a:pt x="1577019" y="1987876"/>
                  <a:pt x="1519782" y="1991933"/>
                  <a:pt x="1466029" y="1992767"/>
                </a:cubicBezTo>
                <a:cubicBezTo>
                  <a:pt x="1542148" y="2013820"/>
                  <a:pt x="1621607" y="2035594"/>
                  <a:pt x="1716925" y="2051038"/>
                </a:cubicBezTo>
                <a:cubicBezTo>
                  <a:pt x="1655149" y="2058864"/>
                  <a:pt x="1597594" y="2062982"/>
                  <a:pt x="1543557" y="2063805"/>
                </a:cubicBezTo>
                <a:cubicBezTo>
                  <a:pt x="1620003" y="2084946"/>
                  <a:pt x="1699758" y="2106849"/>
                  <a:pt x="1795519" y="2122367"/>
                </a:cubicBezTo>
                <a:cubicBezTo>
                  <a:pt x="1733744" y="2130193"/>
                  <a:pt x="1676189" y="2134311"/>
                  <a:pt x="1622152" y="2135134"/>
                </a:cubicBezTo>
                <a:cubicBezTo>
                  <a:pt x="1698598" y="2156275"/>
                  <a:pt x="1778353" y="2178178"/>
                  <a:pt x="1874115" y="2193696"/>
                </a:cubicBezTo>
                <a:cubicBezTo>
                  <a:pt x="1812339" y="2201522"/>
                  <a:pt x="1754784" y="2205639"/>
                  <a:pt x="1700747" y="2206463"/>
                </a:cubicBezTo>
                <a:cubicBezTo>
                  <a:pt x="1777193" y="2227603"/>
                  <a:pt x="1856949" y="2249507"/>
                  <a:pt x="1952710" y="2265024"/>
                </a:cubicBezTo>
                <a:cubicBezTo>
                  <a:pt x="1543893" y="2316814"/>
                  <a:pt x="1319927" y="2206204"/>
                  <a:pt x="1080910" y="2156498"/>
                </a:cubicBezTo>
                <a:cubicBezTo>
                  <a:pt x="1133667" y="2148866"/>
                  <a:pt x="1182024" y="2144091"/>
                  <a:pt x="1226942" y="2142246"/>
                </a:cubicBezTo>
                <a:cubicBezTo>
                  <a:pt x="1149452" y="2121955"/>
                  <a:pt x="1076610" y="2100620"/>
                  <a:pt x="1002314" y="2085170"/>
                </a:cubicBezTo>
                <a:cubicBezTo>
                  <a:pt x="1055072" y="2077537"/>
                  <a:pt x="1103430" y="2072762"/>
                  <a:pt x="1148347" y="2070917"/>
                </a:cubicBezTo>
                <a:cubicBezTo>
                  <a:pt x="1070857" y="2050627"/>
                  <a:pt x="998015" y="2029291"/>
                  <a:pt x="923719" y="2013841"/>
                </a:cubicBezTo>
                <a:cubicBezTo>
                  <a:pt x="976476" y="2006208"/>
                  <a:pt x="1024834" y="2001433"/>
                  <a:pt x="1069752" y="1999589"/>
                </a:cubicBezTo>
                <a:cubicBezTo>
                  <a:pt x="992262" y="1979298"/>
                  <a:pt x="919420" y="1957962"/>
                  <a:pt x="845124" y="1942512"/>
                </a:cubicBezTo>
                <a:cubicBezTo>
                  <a:pt x="898154" y="1934841"/>
                  <a:pt x="946739" y="1930055"/>
                  <a:pt x="991855" y="1928244"/>
                </a:cubicBezTo>
                <a:cubicBezTo>
                  <a:pt x="914166" y="1907783"/>
                  <a:pt x="841180" y="1886238"/>
                  <a:pt x="766529" y="1871183"/>
                </a:cubicBezTo>
                <a:close/>
                <a:moveTo>
                  <a:pt x="3202893" y="0"/>
                </a:moveTo>
                <a:cubicBezTo>
                  <a:pt x="3283566" y="40105"/>
                  <a:pt x="3189895" y="-12124"/>
                  <a:pt x="3270568" y="27982"/>
                </a:cubicBezTo>
                <a:cubicBezTo>
                  <a:pt x="3172184" y="124942"/>
                  <a:pt x="3087696" y="212860"/>
                  <a:pt x="3015023" y="293337"/>
                </a:cubicBezTo>
                <a:cubicBezTo>
                  <a:pt x="3072337" y="231844"/>
                  <a:pt x="3143728" y="168514"/>
                  <a:pt x="3233002" y="101776"/>
                </a:cubicBezTo>
                <a:cubicBezTo>
                  <a:pt x="3313675" y="141881"/>
                  <a:pt x="3220004" y="89653"/>
                  <a:pt x="3300677" y="129758"/>
                </a:cubicBezTo>
                <a:cubicBezTo>
                  <a:pt x="3202298" y="226712"/>
                  <a:pt x="3117815" y="314626"/>
                  <a:pt x="3045145" y="395100"/>
                </a:cubicBezTo>
                <a:cubicBezTo>
                  <a:pt x="3102456" y="333610"/>
                  <a:pt x="3173843" y="270285"/>
                  <a:pt x="3263110" y="203552"/>
                </a:cubicBezTo>
                <a:cubicBezTo>
                  <a:pt x="3343783" y="243658"/>
                  <a:pt x="3250113" y="191429"/>
                  <a:pt x="3330786" y="231534"/>
                </a:cubicBezTo>
                <a:cubicBezTo>
                  <a:pt x="3232408" y="328489"/>
                  <a:pt x="3147924" y="416402"/>
                  <a:pt x="3075255" y="496875"/>
                </a:cubicBezTo>
                <a:cubicBezTo>
                  <a:pt x="3132566" y="435386"/>
                  <a:pt x="3203953" y="372061"/>
                  <a:pt x="3293219" y="305329"/>
                </a:cubicBezTo>
                <a:cubicBezTo>
                  <a:pt x="3373892" y="345434"/>
                  <a:pt x="3280222" y="293205"/>
                  <a:pt x="3360894" y="333311"/>
                </a:cubicBezTo>
                <a:cubicBezTo>
                  <a:pt x="3262516" y="430265"/>
                  <a:pt x="3178032" y="518179"/>
                  <a:pt x="3105363" y="598652"/>
                </a:cubicBezTo>
                <a:cubicBezTo>
                  <a:pt x="3162674" y="537163"/>
                  <a:pt x="3234061" y="473838"/>
                  <a:pt x="3323328" y="407105"/>
                </a:cubicBezTo>
                <a:cubicBezTo>
                  <a:pt x="3404001" y="447211"/>
                  <a:pt x="3310330" y="394982"/>
                  <a:pt x="3391003" y="435087"/>
                </a:cubicBezTo>
                <a:cubicBezTo>
                  <a:pt x="3135706" y="686690"/>
                  <a:pt x="2973980" y="877405"/>
                  <a:pt x="2868477" y="1033971"/>
                </a:cubicBezTo>
                <a:cubicBezTo>
                  <a:pt x="2899044" y="907110"/>
                  <a:pt x="2947667" y="783994"/>
                  <a:pt x="3057920" y="652100"/>
                </a:cubicBezTo>
                <a:cubicBezTo>
                  <a:pt x="2965343" y="757483"/>
                  <a:pt x="2894031" y="849592"/>
                  <a:pt x="2838369" y="932194"/>
                </a:cubicBezTo>
                <a:cubicBezTo>
                  <a:pt x="2868936" y="805334"/>
                  <a:pt x="2917558" y="682218"/>
                  <a:pt x="3027811" y="550323"/>
                </a:cubicBezTo>
                <a:cubicBezTo>
                  <a:pt x="2935235" y="655706"/>
                  <a:pt x="2863922" y="747815"/>
                  <a:pt x="2808260" y="830418"/>
                </a:cubicBezTo>
                <a:cubicBezTo>
                  <a:pt x="2838827" y="703556"/>
                  <a:pt x="2887450" y="580441"/>
                  <a:pt x="2997704" y="448546"/>
                </a:cubicBezTo>
                <a:cubicBezTo>
                  <a:pt x="2905126" y="553929"/>
                  <a:pt x="2833813" y="646038"/>
                  <a:pt x="2778151" y="728641"/>
                </a:cubicBezTo>
                <a:cubicBezTo>
                  <a:pt x="2808717" y="601784"/>
                  <a:pt x="2857338" y="478672"/>
                  <a:pt x="2967584" y="346781"/>
                </a:cubicBezTo>
                <a:cubicBezTo>
                  <a:pt x="2875011" y="452160"/>
                  <a:pt x="2803702" y="544264"/>
                  <a:pt x="2748043" y="626865"/>
                </a:cubicBezTo>
                <a:cubicBezTo>
                  <a:pt x="2757662" y="585028"/>
                  <a:pt x="2769838" y="543662"/>
                  <a:pt x="2785471" y="502239"/>
                </a:cubicBezTo>
                <a:cubicBezTo>
                  <a:pt x="2845137" y="344140"/>
                  <a:pt x="2955165" y="185192"/>
                  <a:pt x="3202893" y="0"/>
                </a:cubicBezTo>
                <a:close/>
                <a:moveTo>
                  <a:pt x="4316" y="2008590"/>
                </a:moveTo>
                <a:cubicBezTo>
                  <a:pt x="278731" y="1865895"/>
                  <a:pt x="469694" y="1835832"/>
                  <a:pt x="638017" y="1850763"/>
                </a:cubicBezTo>
                <a:cubicBezTo>
                  <a:pt x="682118" y="1854674"/>
                  <a:pt x="724666" y="1861675"/>
                  <a:pt x="766529" y="1871183"/>
                </a:cubicBezTo>
                <a:cubicBezTo>
                  <a:pt x="667951" y="1885438"/>
                  <a:pt x="554014" y="1909661"/>
                  <a:pt x="418886" y="1947272"/>
                </a:cubicBezTo>
                <a:cubicBezTo>
                  <a:pt x="585571" y="1905259"/>
                  <a:pt x="717583" y="1914941"/>
                  <a:pt x="845124" y="1942512"/>
                </a:cubicBezTo>
                <a:cubicBezTo>
                  <a:pt x="746543" y="1956768"/>
                  <a:pt x="632601" y="1980993"/>
                  <a:pt x="497465" y="2018604"/>
                </a:cubicBezTo>
                <a:cubicBezTo>
                  <a:pt x="664158" y="1976587"/>
                  <a:pt x="796173" y="1986269"/>
                  <a:pt x="923719" y="2013841"/>
                </a:cubicBezTo>
                <a:cubicBezTo>
                  <a:pt x="825139" y="2028097"/>
                  <a:pt x="711197" y="2052321"/>
                  <a:pt x="576062" y="2089933"/>
                </a:cubicBezTo>
                <a:cubicBezTo>
                  <a:pt x="742754" y="2047916"/>
                  <a:pt x="874769" y="2057598"/>
                  <a:pt x="1002314" y="2085170"/>
                </a:cubicBezTo>
                <a:cubicBezTo>
                  <a:pt x="903733" y="2099426"/>
                  <a:pt x="789792" y="2123650"/>
                  <a:pt x="654657" y="2161262"/>
                </a:cubicBezTo>
                <a:cubicBezTo>
                  <a:pt x="821350" y="2119244"/>
                  <a:pt x="953364" y="2128926"/>
                  <a:pt x="1080910" y="2156498"/>
                </a:cubicBezTo>
                <a:cubicBezTo>
                  <a:pt x="894059" y="2183520"/>
                  <a:pt x="652026" y="2246351"/>
                  <a:pt x="314505" y="2367017"/>
                </a:cubicBezTo>
                <a:cubicBezTo>
                  <a:pt x="313423" y="2276932"/>
                  <a:pt x="319779" y="2383990"/>
                  <a:pt x="318697" y="2293905"/>
                </a:cubicBezTo>
                <a:cubicBezTo>
                  <a:pt x="417580" y="2242486"/>
                  <a:pt x="505627" y="2205692"/>
                  <a:pt x="585907" y="2180779"/>
                </a:cubicBezTo>
                <a:cubicBezTo>
                  <a:pt x="481856" y="2211280"/>
                  <a:pt x="365972" y="2249190"/>
                  <a:pt x="235909" y="2295688"/>
                </a:cubicBezTo>
                <a:cubicBezTo>
                  <a:pt x="234827" y="2205603"/>
                  <a:pt x="241184" y="2312661"/>
                  <a:pt x="240102" y="2222576"/>
                </a:cubicBezTo>
                <a:cubicBezTo>
                  <a:pt x="338984" y="2171157"/>
                  <a:pt x="427031" y="2134364"/>
                  <a:pt x="507311" y="2109451"/>
                </a:cubicBezTo>
                <a:cubicBezTo>
                  <a:pt x="403260" y="2139951"/>
                  <a:pt x="287377" y="2177861"/>
                  <a:pt x="157315" y="2224359"/>
                </a:cubicBezTo>
                <a:cubicBezTo>
                  <a:pt x="156232" y="2134274"/>
                  <a:pt x="162589" y="2241333"/>
                  <a:pt x="161507" y="2151247"/>
                </a:cubicBezTo>
                <a:cubicBezTo>
                  <a:pt x="260390" y="2099829"/>
                  <a:pt x="348438" y="2063034"/>
                  <a:pt x="428718" y="2038121"/>
                </a:cubicBezTo>
                <a:cubicBezTo>
                  <a:pt x="324666" y="2068622"/>
                  <a:pt x="208782" y="2106532"/>
                  <a:pt x="78719" y="2153031"/>
                </a:cubicBezTo>
                <a:cubicBezTo>
                  <a:pt x="77637" y="2062946"/>
                  <a:pt x="83993" y="2170004"/>
                  <a:pt x="82912" y="2079919"/>
                </a:cubicBezTo>
                <a:cubicBezTo>
                  <a:pt x="181803" y="2028496"/>
                  <a:pt x="269856" y="1991700"/>
                  <a:pt x="350140" y="1966787"/>
                </a:cubicBezTo>
                <a:cubicBezTo>
                  <a:pt x="246085" y="1997289"/>
                  <a:pt x="130195" y="2035201"/>
                  <a:pt x="124" y="2081702"/>
                </a:cubicBezTo>
                <a:cubicBezTo>
                  <a:pt x="-958" y="1991617"/>
                  <a:pt x="5398" y="2098675"/>
                  <a:pt x="4316" y="2008590"/>
                </a:cubicBezTo>
                <a:close/>
              </a:path>
            </a:pathLst>
          </a:custGeom>
          <a:solidFill>
            <a:srgbClr val="00B0F0"/>
          </a:solidFill>
          <a:ln w="1905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8127641">
            <a:off x="2486022" y="1742631"/>
            <a:ext cx="2379441" cy="1660918"/>
          </a:xfrm>
          <a:custGeom>
            <a:avLst/>
            <a:gdLst/>
            <a:ahLst/>
            <a:cxnLst/>
            <a:rect l="l" t="t" r="r" b="b"/>
            <a:pathLst>
              <a:path w="3391003" h="2367017">
                <a:moveTo>
                  <a:pt x="2300389" y="2113888"/>
                </a:moveTo>
                <a:lnTo>
                  <a:pt x="2285910" y="2196191"/>
                </a:lnTo>
                <a:lnTo>
                  <a:pt x="2341697" y="2179664"/>
                </a:lnTo>
                <a:lnTo>
                  <a:pt x="2380813" y="2136597"/>
                </a:lnTo>
                <a:close/>
                <a:moveTo>
                  <a:pt x="1638329" y="1979709"/>
                </a:moveTo>
                <a:cubicBezTo>
                  <a:pt x="1762594" y="1964581"/>
                  <a:pt x="1903815" y="1934062"/>
                  <a:pt x="2067683" y="1882390"/>
                </a:cubicBezTo>
                <a:lnTo>
                  <a:pt x="2050125" y="1982205"/>
                </a:lnTo>
                <a:cubicBezTo>
                  <a:pt x="2081339" y="1973630"/>
                  <a:pt x="2113351" y="1964101"/>
                  <a:pt x="2146279" y="1953719"/>
                </a:cubicBezTo>
                <a:lnTo>
                  <a:pt x="2128720" y="2053534"/>
                </a:lnTo>
                <a:cubicBezTo>
                  <a:pt x="2159934" y="2044959"/>
                  <a:pt x="2191947" y="2035430"/>
                  <a:pt x="2224873" y="2025047"/>
                </a:cubicBezTo>
                <a:lnTo>
                  <a:pt x="2207315" y="2124862"/>
                </a:lnTo>
                <a:lnTo>
                  <a:pt x="2291602" y="2099892"/>
                </a:lnTo>
                <a:lnTo>
                  <a:pt x="2350704" y="2034820"/>
                </a:lnTo>
                <a:lnTo>
                  <a:pt x="2253170" y="2007279"/>
                </a:lnTo>
                <a:cubicBezTo>
                  <a:pt x="2276825" y="1982131"/>
                  <a:pt x="2299313" y="1957435"/>
                  <a:pt x="2320595" y="1933044"/>
                </a:cubicBezTo>
                <a:lnTo>
                  <a:pt x="2223062" y="1905503"/>
                </a:lnTo>
                <a:cubicBezTo>
                  <a:pt x="2246716" y="1880354"/>
                  <a:pt x="2269204" y="1855659"/>
                  <a:pt x="2290486" y="1831268"/>
                </a:cubicBezTo>
                <a:lnTo>
                  <a:pt x="2192953" y="1803726"/>
                </a:lnTo>
                <a:cubicBezTo>
                  <a:pt x="2310675" y="1678570"/>
                  <a:pt x="2399507" y="1564624"/>
                  <a:pt x="2467111" y="1459266"/>
                </a:cubicBezTo>
                <a:cubicBezTo>
                  <a:pt x="2440930" y="1549485"/>
                  <a:pt x="2402802" y="1650635"/>
                  <a:pt x="2342302" y="1770362"/>
                </a:cubicBezTo>
                <a:cubicBezTo>
                  <a:pt x="2403839" y="1697003"/>
                  <a:pt x="2454839" y="1627410"/>
                  <a:pt x="2497219" y="1561042"/>
                </a:cubicBezTo>
                <a:cubicBezTo>
                  <a:pt x="2470812" y="1651880"/>
                  <a:pt x="2432375" y="1753814"/>
                  <a:pt x="2370566" y="1874328"/>
                </a:cubicBezTo>
                <a:cubicBezTo>
                  <a:pt x="2432931" y="1800166"/>
                  <a:pt x="2484522" y="1729845"/>
                  <a:pt x="2527328" y="1662818"/>
                </a:cubicBezTo>
                <a:cubicBezTo>
                  <a:pt x="2500921" y="1753656"/>
                  <a:pt x="2462484" y="1855590"/>
                  <a:pt x="2400675" y="1976104"/>
                </a:cubicBezTo>
                <a:cubicBezTo>
                  <a:pt x="2463039" y="1901943"/>
                  <a:pt x="2514631" y="1831622"/>
                  <a:pt x="2557437" y="1764595"/>
                </a:cubicBezTo>
                <a:cubicBezTo>
                  <a:pt x="2531029" y="1855433"/>
                  <a:pt x="2492592" y="1957367"/>
                  <a:pt x="2430783" y="2077881"/>
                </a:cubicBezTo>
                <a:cubicBezTo>
                  <a:pt x="2493148" y="2003719"/>
                  <a:pt x="2544740" y="1933398"/>
                  <a:pt x="2587545" y="1866372"/>
                </a:cubicBezTo>
                <a:cubicBezTo>
                  <a:pt x="2556650" y="1972647"/>
                  <a:pt x="2509289" y="2094111"/>
                  <a:pt x="2428336" y="2243291"/>
                </a:cubicBezTo>
                <a:lnTo>
                  <a:pt x="2371586" y="2227266"/>
                </a:lnTo>
                <a:lnTo>
                  <a:pt x="2361370" y="2285342"/>
                </a:lnTo>
                <a:cubicBezTo>
                  <a:pt x="2191835" y="2293460"/>
                  <a:pt x="2061856" y="2283359"/>
                  <a:pt x="1952710" y="2265024"/>
                </a:cubicBezTo>
                <a:cubicBezTo>
                  <a:pt x="2031676" y="2255582"/>
                  <a:pt x="2117428" y="2239657"/>
                  <a:pt x="2211317" y="2215697"/>
                </a:cubicBezTo>
                <a:cubicBezTo>
                  <a:pt x="2075918" y="2219023"/>
                  <a:pt x="1967406" y="2209366"/>
                  <a:pt x="1874115" y="2193696"/>
                </a:cubicBezTo>
                <a:cubicBezTo>
                  <a:pt x="1953081" y="2184253"/>
                  <a:pt x="2038832" y="2168328"/>
                  <a:pt x="2132722" y="2144368"/>
                </a:cubicBezTo>
                <a:cubicBezTo>
                  <a:pt x="1997322" y="2147694"/>
                  <a:pt x="1888810" y="2138038"/>
                  <a:pt x="1795519" y="2122367"/>
                </a:cubicBezTo>
                <a:cubicBezTo>
                  <a:pt x="1874486" y="2112925"/>
                  <a:pt x="1960237" y="2097000"/>
                  <a:pt x="2054127" y="2073040"/>
                </a:cubicBezTo>
                <a:cubicBezTo>
                  <a:pt x="1918727" y="2076365"/>
                  <a:pt x="1810216" y="2066709"/>
                  <a:pt x="1716925" y="2051038"/>
                </a:cubicBezTo>
                <a:cubicBezTo>
                  <a:pt x="1795113" y="2041693"/>
                  <a:pt x="1879951" y="2025985"/>
                  <a:pt x="1972758" y="2002422"/>
                </a:cubicBezTo>
                <a:cubicBezTo>
                  <a:pt x="1838636" y="2004910"/>
                  <a:pt x="1730965" y="1995316"/>
                  <a:pt x="1638329" y="1979709"/>
                </a:cubicBezTo>
                <a:close/>
                <a:moveTo>
                  <a:pt x="2748043" y="626865"/>
                </a:moveTo>
                <a:cubicBezTo>
                  <a:pt x="2729177" y="700645"/>
                  <a:pt x="2716880" y="775744"/>
                  <a:pt x="2701564" y="854609"/>
                </a:cubicBezTo>
                <a:cubicBezTo>
                  <a:pt x="2722792" y="814759"/>
                  <a:pt x="2748206" y="773075"/>
                  <a:pt x="2778151" y="728641"/>
                </a:cubicBezTo>
                <a:cubicBezTo>
                  <a:pt x="2759796" y="802273"/>
                  <a:pt x="2747373" y="877152"/>
                  <a:pt x="2731990" y="955764"/>
                </a:cubicBezTo>
                <a:cubicBezTo>
                  <a:pt x="2753162" y="916106"/>
                  <a:pt x="2778469" y="874623"/>
                  <a:pt x="2808260" y="830418"/>
                </a:cubicBezTo>
                <a:cubicBezTo>
                  <a:pt x="2789905" y="904050"/>
                  <a:pt x="2777482" y="978929"/>
                  <a:pt x="2762099" y="1057540"/>
                </a:cubicBezTo>
                <a:cubicBezTo>
                  <a:pt x="2783271" y="1017883"/>
                  <a:pt x="2808578" y="976399"/>
                  <a:pt x="2838369" y="932194"/>
                </a:cubicBezTo>
                <a:cubicBezTo>
                  <a:pt x="2820014" y="1005826"/>
                  <a:pt x="2807590" y="1080705"/>
                  <a:pt x="2792208" y="1159316"/>
                </a:cubicBezTo>
                <a:cubicBezTo>
                  <a:pt x="2813380" y="1119659"/>
                  <a:pt x="2838687" y="1078176"/>
                  <a:pt x="2868477" y="1033971"/>
                </a:cubicBezTo>
                <a:cubicBezTo>
                  <a:pt x="2809427" y="1270852"/>
                  <a:pt x="2811772" y="1520632"/>
                  <a:pt x="2587545" y="1866372"/>
                </a:cubicBezTo>
                <a:cubicBezTo>
                  <a:pt x="2615164" y="1773376"/>
                  <a:pt x="2630078" y="1692022"/>
                  <a:pt x="2644243" y="1613983"/>
                </a:cubicBezTo>
                <a:cubicBezTo>
                  <a:pt x="2620028" y="1662298"/>
                  <a:pt x="2591320" y="1712351"/>
                  <a:pt x="2557437" y="1764595"/>
                </a:cubicBezTo>
                <a:cubicBezTo>
                  <a:pt x="2585055" y="1671599"/>
                  <a:pt x="2599970" y="1590246"/>
                  <a:pt x="2614134" y="1512206"/>
                </a:cubicBezTo>
                <a:cubicBezTo>
                  <a:pt x="2589920" y="1560521"/>
                  <a:pt x="2561210" y="1610575"/>
                  <a:pt x="2527328" y="1662818"/>
                </a:cubicBezTo>
                <a:cubicBezTo>
                  <a:pt x="2554947" y="1569823"/>
                  <a:pt x="2569861" y="1488470"/>
                  <a:pt x="2584025" y="1410430"/>
                </a:cubicBezTo>
                <a:cubicBezTo>
                  <a:pt x="2559811" y="1458745"/>
                  <a:pt x="2531102" y="1508798"/>
                  <a:pt x="2497219" y="1561042"/>
                </a:cubicBezTo>
                <a:cubicBezTo>
                  <a:pt x="2524711" y="1468478"/>
                  <a:pt x="2539614" y="1387449"/>
                  <a:pt x="2553715" y="1309740"/>
                </a:cubicBezTo>
                <a:cubicBezTo>
                  <a:pt x="2529614" y="1357796"/>
                  <a:pt x="2501099" y="1407588"/>
                  <a:pt x="2467111" y="1459266"/>
                </a:cubicBezTo>
                <a:cubicBezTo>
                  <a:pt x="2528071" y="1252589"/>
                  <a:pt x="2527560" y="1103606"/>
                  <a:pt x="2594191" y="920422"/>
                </a:cubicBezTo>
                <a:lnTo>
                  <a:pt x="2627232" y="839554"/>
                </a:lnTo>
                <a:cubicBezTo>
                  <a:pt x="2656548" y="774973"/>
                  <a:pt x="2695258" y="705192"/>
                  <a:pt x="2748043" y="626865"/>
                </a:cubicBezTo>
                <a:close/>
                <a:moveTo>
                  <a:pt x="766529" y="1871183"/>
                </a:moveTo>
                <a:cubicBezTo>
                  <a:pt x="860009" y="1857662"/>
                  <a:pt x="939678" y="1853104"/>
                  <a:pt x="1010581" y="1854751"/>
                </a:cubicBezTo>
                <a:lnTo>
                  <a:pt x="1097775" y="1860117"/>
                </a:lnTo>
                <a:cubicBezTo>
                  <a:pt x="1291717" y="1879670"/>
                  <a:pt x="1425690" y="1944844"/>
                  <a:pt x="1638329" y="1979709"/>
                </a:cubicBezTo>
                <a:cubicBezTo>
                  <a:pt x="1577019" y="1987876"/>
                  <a:pt x="1519782" y="1991933"/>
                  <a:pt x="1466029" y="1992767"/>
                </a:cubicBezTo>
                <a:cubicBezTo>
                  <a:pt x="1542148" y="2013820"/>
                  <a:pt x="1621607" y="2035594"/>
                  <a:pt x="1716925" y="2051038"/>
                </a:cubicBezTo>
                <a:cubicBezTo>
                  <a:pt x="1655149" y="2058864"/>
                  <a:pt x="1597594" y="2062982"/>
                  <a:pt x="1543557" y="2063805"/>
                </a:cubicBezTo>
                <a:cubicBezTo>
                  <a:pt x="1620003" y="2084946"/>
                  <a:pt x="1699758" y="2106849"/>
                  <a:pt x="1795519" y="2122367"/>
                </a:cubicBezTo>
                <a:cubicBezTo>
                  <a:pt x="1733744" y="2130193"/>
                  <a:pt x="1676189" y="2134311"/>
                  <a:pt x="1622152" y="2135134"/>
                </a:cubicBezTo>
                <a:cubicBezTo>
                  <a:pt x="1698598" y="2156275"/>
                  <a:pt x="1778353" y="2178178"/>
                  <a:pt x="1874115" y="2193696"/>
                </a:cubicBezTo>
                <a:cubicBezTo>
                  <a:pt x="1812339" y="2201522"/>
                  <a:pt x="1754784" y="2205639"/>
                  <a:pt x="1700747" y="2206463"/>
                </a:cubicBezTo>
                <a:cubicBezTo>
                  <a:pt x="1777193" y="2227603"/>
                  <a:pt x="1856949" y="2249507"/>
                  <a:pt x="1952710" y="2265024"/>
                </a:cubicBezTo>
                <a:cubicBezTo>
                  <a:pt x="1543893" y="2316814"/>
                  <a:pt x="1319927" y="2206204"/>
                  <a:pt x="1080910" y="2156498"/>
                </a:cubicBezTo>
                <a:cubicBezTo>
                  <a:pt x="1133667" y="2148866"/>
                  <a:pt x="1182024" y="2144091"/>
                  <a:pt x="1226942" y="2142246"/>
                </a:cubicBezTo>
                <a:cubicBezTo>
                  <a:pt x="1149452" y="2121955"/>
                  <a:pt x="1076610" y="2100620"/>
                  <a:pt x="1002314" y="2085170"/>
                </a:cubicBezTo>
                <a:cubicBezTo>
                  <a:pt x="1055072" y="2077537"/>
                  <a:pt x="1103430" y="2072762"/>
                  <a:pt x="1148347" y="2070917"/>
                </a:cubicBezTo>
                <a:cubicBezTo>
                  <a:pt x="1070857" y="2050627"/>
                  <a:pt x="998015" y="2029291"/>
                  <a:pt x="923719" y="2013841"/>
                </a:cubicBezTo>
                <a:cubicBezTo>
                  <a:pt x="976476" y="2006208"/>
                  <a:pt x="1024834" y="2001433"/>
                  <a:pt x="1069752" y="1999589"/>
                </a:cubicBezTo>
                <a:cubicBezTo>
                  <a:pt x="992262" y="1979298"/>
                  <a:pt x="919420" y="1957962"/>
                  <a:pt x="845124" y="1942512"/>
                </a:cubicBezTo>
                <a:cubicBezTo>
                  <a:pt x="898154" y="1934841"/>
                  <a:pt x="946739" y="1930055"/>
                  <a:pt x="991855" y="1928244"/>
                </a:cubicBezTo>
                <a:cubicBezTo>
                  <a:pt x="914166" y="1907783"/>
                  <a:pt x="841180" y="1886238"/>
                  <a:pt x="766529" y="1871183"/>
                </a:cubicBezTo>
                <a:close/>
                <a:moveTo>
                  <a:pt x="3202893" y="0"/>
                </a:moveTo>
                <a:cubicBezTo>
                  <a:pt x="3283566" y="40105"/>
                  <a:pt x="3189895" y="-12124"/>
                  <a:pt x="3270568" y="27982"/>
                </a:cubicBezTo>
                <a:cubicBezTo>
                  <a:pt x="3172184" y="124942"/>
                  <a:pt x="3087696" y="212860"/>
                  <a:pt x="3015023" y="293337"/>
                </a:cubicBezTo>
                <a:cubicBezTo>
                  <a:pt x="3072337" y="231844"/>
                  <a:pt x="3143728" y="168514"/>
                  <a:pt x="3233002" y="101776"/>
                </a:cubicBezTo>
                <a:cubicBezTo>
                  <a:pt x="3313675" y="141881"/>
                  <a:pt x="3220004" y="89653"/>
                  <a:pt x="3300677" y="129758"/>
                </a:cubicBezTo>
                <a:cubicBezTo>
                  <a:pt x="3202298" y="226712"/>
                  <a:pt x="3117815" y="314626"/>
                  <a:pt x="3045145" y="395100"/>
                </a:cubicBezTo>
                <a:cubicBezTo>
                  <a:pt x="3102456" y="333610"/>
                  <a:pt x="3173843" y="270285"/>
                  <a:pt x="3263110" y="203552"/>
                </a:cubicBezTo>
                <a:cubicBezTo>
                  <a:pt x="3343783" y="243658"/>
                  <a:pt x="3250113" y="191429"/>
                  <a:pt x="3330786" y="231534"/>
                </a:cubicBezTo>
                <a:cubicBezTo>
                  <a:pt x="3232408" y="328489"/>
                  <a:pt x="3147924" y="416402"/>
                  <a:pt x="3075255" y="496875"/>
                </a:cubicBezTo>
                <a:cubicBezTo>
                  <a:pt x="3132566" y="435386"/>
                  <a:pt x="3203953" y="372061"/>
                  <a:pt x="3293219" y="305329"/>
                </a:cubicBezTo>
                <a:cubicBezTo>
                  <a:pt x="3373892" y="345434"/>
                  <a:pt x="3280222" y="293205"/>
                  <a:pt x="3360894" y="333311"/>
                </a:cubicBezTo>
                <a:cubicBezTo>
                  <a:pt x="3262516" y="430265"/>
                  <a:pt x="3178032" y="518179"/>
                  <a:pt x="3105363" y="598652"/>
                </a:cubicBezTo>
                <a:cubicBezTo>
                  <a:pt x="3162674" y="537163"/>
                  <a:pt x="3234061" y="473838"/>
                  <a:pt x="3323328" y="407105"/>
                </a:cubicBezTo>
                <a:cubicBezTo>
                  <a:pt x="3404001" y="447211"/>
                  <a:pt x="3310330" y="394982"/>
                  <a:pt x="3391003" y="435087"/>
                </a:cubicBezTo>
                <a:cubicBezTo>
                  <a:pt x="3135706" y="686690"/>
                  <a:pt x="2973980" y="877405"/>
                  <a:pt x="2868477" y="1033971"/>
                </a:cubicBezTo>
                <a:cubicBezTo>
                  <a:pt x="2899044" y="907110"/>
                  <a:pt x="2947667" y="783994"/>
                  <a:pt x="3057920" y="652100"/>
                </a:cubicBezTo>
                <a:cubicBezTo>
                  <a:pt x="2965343" y="757483"/>
                  <a:pt x="2894031" y="849592"/>
                  <a:pt x="2838369" y="932194"/>
                </a:cubicBezTo>
                <a:cubicBezTo>
                  <a:pt x="2868936" y="805334"/>
                  <a:pt x="2917558" y="682218"/>
                  <a:pt x="3027811" y="550323"/>
                </a:cubicBezTo>
                <a:cubicBezTo>
                  <a:pt x="2935235" y="655706"/>
                  <a:pt x="2863922" y="747815"/>
                  <a:pt x="2808260" y="830418"/>
                </a:cubicBezTo>
                <a:cubicBezTo>
                  <a:pt x="2838827" y="703556"/>
                  <a:pt x="2887450" y="580441"/>
                  <a:pt x="2997704" y="448546"/>
                </a:cubicBezTo>
                <a:cubicBezTo>
                  <a:pt x="2905126" y="553929"/>
                  <a:pt x="2833813" y="646038"/>
                  <a:pt x="2778151" y="728641"/>
                </a:cubicBezTo>
                <a:cubicBezTo>
                  <a:pt x="2808717" y="601784"/>
                  <a:pt x="2857338" y="478672"/>
                  <a:pt x="2967584" y="346781"/>
                </a:cubicBezTo>
                <a:cubicBezTo>
                  <a:pt x="2875011" y="452160"/>
                  <a:pt x="2803702" y="544264"/>
                  <a:pt x="2748043" y="626865"/>
                </a:cubicBezTo>
                <a:cubicBezTo>
                  <a:pt x="2757662" y="585028"/>
                  <a:pt x="2769838" y="543662"/>
                  <a:pt x="2785471" y="502239"/>
                </a:cubicBezTo>
                <a:cubicBezTo>
                  <a:pt x="2845137" y="344140"/>
                  <a:pt x="2955165" y="185192"/>
                  <a:pt x="3202893" y="0"/>
                </a:cubicBezTo>
                <a:close/>
                <a:moveTo>
                  <a:pt x="4316" y="2008590"/>
                </a:moveTo>
                <a:cubicBezTo>
                  <a:pt x="278731" y="1865895"/>
                  <a:pt x="469694" y="1835832"/>
                  <a:pt x="638017" y="1850763"/>
                </a:cubicBezTo>
                <a:cubicBezTo>
                  <a:pt x="682118" y="1854674"/>
                  <a:pt x="724666" y="1861675"/>
                  <a:pt x="766529" y="1871183"/>
                </a:cubicBezTo>
                <a:cubicBezTo>
                  <a:pt x="667951" y="1885438"/>
                  <a:pt x="554014" y="1909661"/>
                  <a:pt x="418886" y="1947272"/>
                </a:cubicBezTo>
                <a:cubicBezTo>
                  <a:pt x="585571" y="1905259"/>
                  <a:pt x="717583" y="1914941"/>
                  <a:pt x="845124" y="1942512"/>
                </a:cubicBezTo>
                <a:cubicBezTo>
                  <a:pt x="746543" y="1956768"/>
                  <a:pt x="632601" y="1980993"/>
                  <a:pt x="497465" y="2018604"/>
                </a:cubicBezTo>
                <a:cubicBezTo>
                  <a:pt x="664158" y="1976587"/>
                  <a:pt x="796173" y="1986269"/>
                  <a:pt x="923719" y="2013841"/>
                </a:cubicBezTo>
                <a:cubicBezTo>
                  <a:pt x="825139" y="2028097"/>
                  <a:pt x="711197" y="2052321"/>
                  <a:pt x="576062" y="2089933"/>
                </a:cubicBezTo>
                <a:cubicBezTo>
                  <a:pt x="742754" y="2047916"/>
                  <a:pt x="874769" y="2057598"/>
                  <a:pt x="1002314" y="2085170"/>
                </a:cubicBezTo>
                <a:cubicBezTo>
                  <a:pt x="903733" y="2099426"/>
                  <a:pt x="789792" y="2123650"/>
                  <a:pt x="654657" y="2161262"/>
                </a:cubicBezTo>
                <a:cubicBezTo>
                  <a:pt x="821350" y="2119244"/>
                  <a:pt x="953364" y="2128926"/>
                  <a:pt x="1080910" y="2156498"/>
                </a:cubicBezTo>
                <a:cubicBezTo>
                  <a:pt x="894059" y="2183520"/>
                  <a:pt x="652026" y="2246351"/>
                  <a:pt x="314505" y="2367017"/>
                </a:cubicBezTo>
                <a:cubicBezTo>
                  <a:pt x="313423" y="2276932"/>
                  <a:pt x="319779" y="2383990"/>
                  <a:pt x="318697" y="2293905"/>
                </a:cubicBezTo>
                <a:cubicBezTo>
                  <a:pt x="417580" y="2242486"/>
                  <a:pt x="505627" y="2205692"/>
                  <a:pt x="585907" y="2180779"/>
                </a:cubicBezTo>
                <a:cubicBezTo>
                  <a:pt x="481856" y="2211280"/>
                  <a:pt x="365972" y="2249190"/>
                  <a:pt x="235909" y="2295688"/>
                </a:cubicBezTo>
                <a:cubicBezTo>
                  <a:pt x="234827" y="2205603"/>
                  <a:pt x="241184" y="2312661"/>
                  <a:pt x="240102" y="2222576"/>
                </a:cubicBezTo>
                <a:cubicBezTo>
                  <a:pt x="338984" y="2171157"/>
                  <a:pt x="427031" y="2134364"/>
                  <a:pt x="507311" y="2109451"/>
                </a:cubicBezTo>
                <a:cubicBezTo>
                  <a:pt x="403260" y="2139951"/>
                  <a:pt x="287377" y="2177861"/>
                  <a:pt x="157315" y="2224359"/>
                </a:cubicBezTo>
                <a:cubicBezTo>
                  <a:pt x="156232" y="2134274"/>
                  <a:pt x="162589" y="2241333"/>
                  <a:pt x="161507" y="2151247"/>
                </a:cubicBezTo>
                <a:cubicBezTo>
                  <a:pt x="260390" y="2099829"/>
                  <a:pt x="348438" y="2063034"/>
                  <a:pt x="428718" y="2038121"/>
                </a:cubicBezTo>
                <a:cubicBezTo>
                  <a:pt x="324666" y="2068622"/>
                  <a:pt x="208782" y="2106532"/>
                  <a:pt x="78719" y="2153031"/>
                </a:cubicBezTo>
                <a:cubicBezTo>
                  <a:pt x="77637" y="2062946"/>
                  <a:pt x="83993" y="2170004"/>
                  <a:pt x="82912" y="2079919"/>
                </a:cubicBezTo>
                <a:cubicBezTo>
                  <a:pt x="181803" y="2028496"/>
                  <a:pt x="269856" y="1991700"/>
                  <a:pt x="350140" y="1966787"/>
                </a:cubicBezTo>
                <a:cubicBezTo>
                  <a:pt x="246085" y="1997289"/>
                  <a:pt x="130195" y="2035201"/>
                  <a:pt x="124" y="2081702"/>
                </a:cubicBezTo>
                <a:cubicBezTo>
                  <a:pt x="-958" y="1991617"/>
                  <a:pt x="5398" y="2098675"/>
                  <a:pt x="4316" y="2008590"/>
                </a:cubicBezTo>
                <a:close/>
              </a:path>
            </a:pathLst>
          </a:custGeom>
          <a:solidFill>
            <a:srgbClr val="00B0F0"/>
          </a:solidFill>
          <a:ln w="1905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flat">
            <a:bevelT/>
          </a:sp3d>
        </p:spPr>
        <p:txBody>
          <a:bodyPr rtlCol="0" anchor="ctr"/>
          <a:lstStyle/>
          <a:p>
            <a:pPr algn="ctr"/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10" name="9 Imagen" descr="Diapositiva48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436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52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-651759" y="655815"/>
            <a:ext cx="4858026" cy="756085"/>
            <a:chOff x="-651759" y="874265"/>
            <a:chExt cx="4858026" cy="1008113"/>
          </a:xfrm>
        </p:grpSpPr>
        <p:sp>
          <p:nvSpPr>
            <p:cNvPr id="7" name="6 Forma libre"/>
            <p:cNvSpPr/>
            <p:nvPr/>
          </p:nvSpPr>
          <p:spPr bwMode="auto">
            <a:xfrm rot="19168309" flipH="1" flipV="1">
              <a:off x="-651759" y="874265"/>
              <a:ext cx="4858026" cy="1008113"/>
            </a:xfrm>
            <a:custGeom>
              <a:avLst/>
              <a:gdLst/>
              <a:ahLst/>
              <a:cxnLst/>
              <a:rect l="l" t="t" r="r" b="b"/>
              <a:pathLst>
                <a:path w="2409822" h="500074">
                  <a:moveTo>
                    <a:pt x="1168371" y="395664"/>
                  </a:moveTo>
                  <a:cubicBezTo>
                    <a:pt x="1058408" y="399910"/>
                    <a:pt x="1068909" y="331290"/>
                    <a:pt x="1067700" y="328370"/>
                  </a:cubicBezTo>
                  <a:cubicBezTo>
                    <a:pt x="1061697" y="227888"/>
                    <a:pt x="1109959" y="219924"/>
                    <a:pt x="1204911" y="184100"/>
                  </a:cubicBezTo>
                  <a:cubicBezTo>
                    <a:pt x="1299864" y="219924"/>
                    <a:pt x="1348125" y="227888"/>
                    <a:pt x="1342122" y="328370"/>
                  </a:cubicBezTo>
                  <a:cubicBezTo>
                    <a:pt x="1340843" y="331460"/>
                    <a:pt x="1352674" y="408102"/>
                    <a:pt x="1221153" y="393191"/>
                  </a:cubicBezTo>
                  <a:lnTo>
                    <a:pt x="1223259" y="388978"/>
                  </a:lnTo>
                  <a:cubicBezTo>
                    <a:pt x="1216932" y="390178"/>
                    <a:pt x="1210862" y="391207"/>
                    <a:pt x="1204911" y="391213"/>
                  </a:cubicBezTo>
                  <a:cubicBezTo>
                    <a:pt x="1198960" y="391207"/>
                    <a:pt x="1192891" y="390178"/>
                    <a:pt x="1186563" y="388978"/>
                  </a:cubicBezTo>
                  <a:lnTo>
                    <a:pt x="1188670" y="393191"/>
                  </a:lnTo>
                  <a:cubicBezTo>
                    <a:pt x="1181549" y="394925"/>
                    <a:pt x="1174757" y="395417"/>
                    <a:pt x="1168371" y="395664"/>
                  </a:cubicBezTo>
                  <a:close/>
                  <a:moveTo>
                    <a:pt x="1585309" y="430645"/>
                  </a:moveTo>
                  <a:cubicBezTo>
                    <a:pt x="1618391" y="428625"/>
                    <a:pt x="1655765" y="422817"/>
                    <a:pt x="1702736" y="413221"/>
                  </a:cubicBezTo>
                  <a:cubicBezTo>
                    <a:pt x="1853918" y="371806"/>
                    <a:pt x="1889945" y="334431"/>
                    <a:pt x="1913852" y="316249"/>
                  </a:cubicBezTo>
                  <a:cubicBezTo>
                    <a:pt x="1783546" y="372143"/>
                    <a:pt x="1728999" y="371469"/>
                    <a:pt x="1677483" y="374836"/>
                  </a:cubicBezTo>
                  <a:cubicBezTo>
                    <a:pt x="1654924" y="373153"/>
                    <a:pt x="1619232" y="380560"/>
                    <a:pt x="1643139" y="339482"/>
                  </a:cubicBezTo>
                  <a:lnTo>
                    <a:pt x="1499701" y="327360"/>
                  </a:lnTo>
                  <a:cubicBezTo>
                    <a:pt x="1553238" y="387967"/>
                    <a:pt x="1491620" y="377867"/>
                    <a:pt x="1487580" y="403120"/>
                  </a:cubicBezTo>
                  <a:lnTo>
                    <a:pt x="1493640" y="425342"/>
                  </a:lnTo>
                  <a:cubicBezTo>
                    <a:pt x="1523439" y="430898"/>
                    <a:pt x="1552227" y="432666"/>
                    <a:pt x="1585309" y="430645"/>
                  </a:cubicBezTo>
                  <a:close/>
                  <a:moveTo>
                    <a:pt x="824513" y="430645"/>
                  </a:moveTo>
                  <a:cubicBezTo>
                    <a:pt x="857595" y="432666"/>
                    <a:pt x="886383" y="430898"/>
                    <a:pt x="916182" y="425342"/>
                  </a:cubicBezTo>
                  <a:lnTo>
                    <a:pt x="922242" y="403120"/>
                  </a:lnTo>
                  <a:cubicBezTo>
                    <a:pt x="918202" y="377867"/>
                    <a:pt x="856584" y="387967"/>
                    <a:pt x="910121" y="327360"/>
                  </a:cubicBezTo>
                  <a:lnTo>
                    <a:pt x="766683" y="339482"/>
                  </a:lnTo>
                  <a:cubicBezTo>
                    <a:pt x="790590" y="380560"/>
                    <a:pt x="754898" y="373153"/>
                    <a:pt x="732339" y="374836"/>
                  </a:cubicBezTo>
                  <a:cubicBezTo>
                    <a:pt x="680823" y="371469"/>
                    <a:pt x="626276" y="372143"/>
                    <a:pt x="495970" y="316249"/>
                  </a:cubicBezTo>
                  <a:cubicBezTo>
                    <a:pt x="519877" y="334431"/>
                    <a:pt x="555904" y="371806"/>
                    <a:pt x="707086" y="413221"/>
                  </a:cubicBezTo>
                  <a:cubicBezTo>
                    <a:pt x="754057" y="422817"/>
                    <a:pt x="791431" y="428625"/>
                    <a:pt x="824513" y="430645"/>
                  </a:cubicBezTo>
                  <a:close/>
                  <a:moveTo>
                    <a:pt x="1821575" y="432742"/>
                  </a:moveTo>
                  <a:cubicBezTo>
                    <a:pt x="1862030" y="439505"/>
                    <a:pt x="1956235" y="392808"/>
                    <a:pt x="2014864" y="367765"/>
                  </a:cubicBezTo>
                  <a:cubicBezTo>
                    <a:pt x="2126314" y="318605"/>
                    <a:pt x="2194329" y="256315"/>
                    <a:pt x="2270426" y="189983"/>
                  </a:cubicBezTo>
                  <a:cubicBezTo>
                    <a:pt x="2325646" y="153955"/>
                    <a:pt x="2356623" y="111867"/>
                    <a:pt x="2399721" y="72809"/>
                  </a:cubicBezTo>
                  <a:cubicBezTo>
                    <a:pt x="2415883" y="46377"/>
                    <a:pt x="2407802" y="46209"/>
                    <a:pt x="2407802" y="32404"/>
                  </a:cubicBezTo>
                  <a:lnTo>
                    <a:pt x="2393661" y="14221"/>
                  </a:lnTo>
                  <a:cubicBezTo>
                    <a:pt x="2381876" y="7824"/>
                    <a:pt x="2372111" y="-13725"/>
                    <a:pt x="2346185" y="13211"/>
                  </a:cubicBezTo>
                  <a:cubicBezTo>
                    <a:pt x="2194666" y="235439"/>
                    <a:pt x="2137089" y="234429"/>
                    <a:pt x="2067390" y="292006"/>
                  </a:cubicBezTo>
                  <a:cubicBezTo>
                    <a:pt x="1935401" y="379213"/>
                    <a:pt x="1894323" y="381570"/>
                    <a:pt x="1807789" y="426352"/>
                  </a:cubicBezTo>
                  <a:cubicBezTo>
                    <a:pt x="1811114" y="429719"/>
                    <a:pt x="1815796" y="431776"/>
                    <a:pt x="1821575" y="432742"/>
                  </a:cubicBezTo>
                  <a:close/>
                  <a:moveTo>
                    <a:pt x="588247" y="432742"/>
                  </a:moveTo>
                  <a:cubicBezTo>
                    <a:pt x="594026" y="431776"/>
                    <a:pt x="598708" y="429719"/>
                    <a:pt x="602033" y="426352"/>
                  </a:cubicBezTo>
                  <a:cubicBezTo>
                    <a:pt x="515499" y="381570"/>
                    <a:pt x="474421" y="379213"/>
                    <a:pt x="342432" y="292006"/>
                  </a:cubicBezTo>
                  <a:cubicBezTo>
                    <a:pt x="272733" y="234429"/>
                    <a:pt x="215156" y="235439"/>
                    <a:pt x="63637" y="13211"/>
                  </a:cubicBezTo>
                  <a:cubicBezTo>
                    <a:pt x="37711" y="-13725"/>
                    <a:pt x="27946" y="7824"/>
                    <a:pt x="16161" y="14221"/>
                  </a:cubicBezTo>
                  <a:lnTo>
                    <a:pt x="2020" y="32404"/>
                  </a:lnTo>
                  <a:cubicBezTo>
                    <a:pt x="2020" y="46209"/>
                    <a:pt x="-6061" y="46377"/>
                    <a:pt x="10101" y="72809"/>
                  </a:cubicBezTo>
                  <a:cubicBezTo>
                    <a:pt x="53199" y="111867"/>
                    <a:pt x="84176" y="153955"/>
                    <a:pt x="139396" y="189983"/>
                  </a:cubicBezTo>
                  <a:cubicBezTo>
                    <a:pt x="215493" y="256315"/>
                    <a:pt x="283508" y="318605"/>
                    <a:pt x="394958" y="367765"/>
                  </a:cubicBezTo>
                  <a:cubicBezTo>
                    <a:pt x="453587" y="392808"/>
                    <a:pt x="547792" y="439505"/>
                    <a:pt x="588247" y="432742"/>
                  </a:cubicBezTo>
                  <a:close/>
                  <a:moveTo>
                    <a:pt x="921138" y="499412"/>
                  </a:moveTo>
                  <a:cubicBezTo>
                    <a:pt x="975905" y="496619"/>
                    <a:pt x="1018457" y="485444"/>
                    <a:pt x="1066690" y="474838"/>
                  </a:cubicBezTo>
                  <a:cubicBezTo>
                    <a:pt x="1124271" y="453816"/>
                    <a:pt x="1166139" y="436930"/>
                    <a:pt x="1204911" y="407279"/>
                  </a:cubicBezTo>
                  <a:cubicBezTo>
                    <a:pt x="1243683" y="436930"/>
                    <a:pt x="1285551" y="453816"/>
                    <a:pt x="1343132" y="474838"/>
                  </a:cubicBezTo>
                  <a:cubicBezTo>
                    <a:pt x="1391365" y="485444"/>
                    <a:pt x="1433917" y="496619"/>
                    <a:pt x="1488684" y="499412"/>
                  </a:cubicBezTo>
                  <a:cubicBezTo>
                    <a:pt x="1506940" y="500344"/>
                    <a:pt x="1526553" y="500344"/>
                    <a:pt x="1548187" y="499081"/>
                  </a:cubicBezTo>
                  <a:cubicBezTo>
                    <a:pt x="1605764" y="493357"/>
                    <a:pt x="1681523" y="487633"/>
                    <a:pt x="1717888" y="460696"/>
                  </a:cubicBezTo>
                  <a:cubicBezTo>
                    <a:pt x="1607111" y="453289"/>
                    <a:pt x="1424615" y="498408"/>
                    <a:pt x="1418891" y="408170"/>
                  </a:cubicBezTo>
                  <a:cubicBezTo>
                    <a:pt x="1428993" y="382243"/>
                    <a:pt x="1450205" y="349246"/>
                    <a:pt x="1418891" y="287966"/>
                  </a:cubicBezTo>
                  <a:cubicBezTo>
                    <a:pt x="1527985" y="304801"/>
                    <a:pt x="1619906" y="329717"/>
                    <a:pt x="1834052" y="293016"/>
                  </a:cubicBezTo>
                  <a:cubicBezTo>
                    <a:pt x="1942808" y="269446"/>
                    <a:pt x="2182880" y="186280"/>
                    <a:pt x="2239111" y="61698"/>
                  </a:cubicBezTo>
                  <a:cubicBezTo>
                    <a:pt x="2117223" y="125336"/>
                    <a:pt x="2105438" y="208166"/>
                    <a:pt x="1800718" y="246550"/>
                  </a:cubicBezTo>
                  <a:cubicBezTo>
                    <a:pt x="1730999" y="258115"/>
                    <a:pt x="1528011" y="272598"/>
                    <a:pt x="1217674" y="172141"/>
                  </a:cubicBezTo>
                  <a:lnTo>
                    <a:pt x="1210127" y="166751"/>
                  </a:lnTo>
                  <a:cubicBezTo>
                    <a:pt x="1208401" y="167324"/>
                    <a:pt x="1206678" y="167893"/>
                    <a:pt x="1204911" y="168315"/>
                  </a:cubicBezTo>
                  <a:cubicBezTo>
                    <a:pt x="1203144" y="167893"/>
                    <a:pt x="1201421" y="167324"/>
                    <a:pt x="1199695" y="166751"/>
                  </a:cubicBezTo>
                  <a:lnTo>
                    <a:pt x="1192149" y="172141"/>
                  </a:lnTo>
                  <a:cubicBezTo>
                    <a:pt x="881811" y="272598"/>
                    <a:pt x="678824" y="258115"/>
                    <a:pt x="609104" y="246550"/>
                  </a:cubicBezTo>
                  <a:cubicBezTo>
                    <a:pt x="304384" y="208166"/>
                    <a:pt x="292599" y="125336"/>
                    <a:pt x="170711" y="61698"/>
                  </a:cubicBezTo>
                  <a:cubicBezTo>
                    <a:pt x="226942" y="186280"/>
                    <a:pt x="467014" y="269446"/>
                    <a:pt x="575770" y="293016"/>
                  </a:cubicBezTo>
                  <a:cubicBezTo>
                    <a:pt x="789916" y="329717"/>
                    <a:pt x="881837" y="304801"/>
                    <a:pt x="990931" y="287966"/>
                  </a:cubicBezTo>
                  <a:cubicBezTo>
                    <a:pt x="959617" y="349246"/>
                    <a:pt x="980829" y="382243"/>
                    <a:pt x="990931" y="408170"/>
                  </a:cubicBezTo>
                  <a:cubicBezTo>
                    <a:pt x="985207" y="498408"/>
                    <a:pt x="802711" y="453289"/>
                    <a:pt x="691934" y="460696"/>
                  </a:cubicBezTo>
                  <a:cubicBezTo>
                    <a:pt x="728299" y="487633"/>
                    <a:pt x="804058" y="493357"/>
                    <a:pt x="861635" y="499081"/>
                  </a:cubicBezTo>
                  <a:cubicBezTo>
                    <a:pt x="883269" y="500344"/>
                    <a:pt x="902882" y="500344"/>
                    <a:pt x="921138" y="499412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66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0" name="1 Elipse"/>
            <p:cNvSpPr/>
            <p:nvPr/>
          </p:nvSpPr>
          <p:spPr bwMode="auto">
            <a:xfrm rot="19315907">
              <a:off x="1425348" y="1037593"/>
              <a:ext cx="571113" cy="523832"/>
            </a:xfrm>
            <a:custGeom>
              <a:avLst/>
              <a:gdLst/>
              <a:ahLst/>
              <a:cxnLst/>
              <a:rect l="l" t="t" r="r" b="b"/>
              <a:pathLst>
                <a:path w="571113" h="523832">
                  <a:moveTo>
                    <a:pt x="571113" y="408028"/>
                  </a:moveTo>
                  <a:cubicBezTo>
                    <a:pt x="510996" y="477894"/>
                    <a:pt x="408953" y="523832"/>
                    <a:pt x="293191" y="523832"/>
                  </a:cubicBezTo>
                  <a:cubicBezTo>
                    <a:pt x="222627" y="523832"/>
                    <a:pt x="157161" y="506763"/>
                    <a:pt x="103297" y="477388"/>
                  </a:cubicBezTo>
                  <a:cubicBezTo>
                    <a:pt x="161547" y="485568"/>
                    <a:pt x="221909" y="496633"/>
                    <a:pt x="284545" y="509657"/>
                  </a:cubicBezTo>
                  <a:lnTo>
                    <a:pt x="300842" y="518819"/>
                  </a:lnTo>
                  <a:cubicBezTo>
                    <a:pt x="304176" y="517295"/>
                    <a:pt x="307506" y="515781"/>
                    <a:pt x="310955" y="514551"/>
                  </a:cubicBezTo>
                  <a:cubicBezTo>
                    <a:pt x="314589" y="515012"/>
                    <a:pt x="318165" y="515778"/>
                    <a:pt x="321749" y="516551"/>
                  </a:cubicBezTo>
                  <a:lnTo>
                    <a:pt x="335701" y="504109"/>
                  </a:lnTo>
                  <a:cubicBezTo>
                    <a:pt x="417727" y="467370"/>
                    <a:pt x="496201" y="435371"/>
                    <a:pt x="571113" y="408028"/>
                  </a:cubicBezTo>
                  <a:close/>
                  <a:moveTo>
                    <a:pt x="406950" y="46280"/>
                  </a:moveTo>
                  <a:cubicBezTo>
                    <a:pt x="552841" y="51403"/>
                    <a:pt x="548482" y="159056"/>
                    <a:pt x="551158" y="163946"/>
                  </a:cubicBezTo>
                  <a:cubicBezTo>
                    <a:pt x="585031" y="364025"/>
                    <a:pt x="490037" y="390477"/>
                    <a:pt x="307524" y="482915"/>
                  </a:cubicBezTo>
                  <a:cubicBezTo>
                    <a:pt x="109435" y="431758"/>
                    <a:pt x="10980" y="426287"/>
                    <a:pt x="1169" y="223599"/>
                  </a:cubicBezTo>
                  <a:cubicBezTo>
                    <a:pt x="3060" y="217128"/>
                    <a:pt x="-37311" y="66096"/>
                    <a:pt x="229521" y="67391"/>
                  </a:cubicBezTo>
                  <a:lnTo>
                    <a:pt x="226216" y="76292"/>
                  </a:lnTo>
                  <a:cubicBezTo>
                    <a:pt x="238635" y="72512"/>
                    <a:pt x="250577" y="69130"/>
                    <a:pt x="262503" y="67824"/>
                  </a:cubicBezTo>
                  <a:cubicBezTo>
                    <a:pt x="274431" y="66543"/>
                    <a:pt x="286818" y="67286"/>
                    <a:pt x="299761" y="68315"/>
                  </a:cubicBezTo>
                  <a:lnTo>
                    <a:pt x="294622" y="60330"/>
                  </a:lnTo>
                  <a:cubicBezTo>
                    <a:pt x="308517" y="55307"/>
                    <a:pt x="322023" y="52844"/>
                    <a:pt x="334768" y="50961"/>
                  </a:cubicBezTo>
                  <a:cubicBezTo>
                    <a:pt x="362200" y="46909"/>
                    <a:pt x="386108" y="45549"/>
                    <a:pt x="406950" y="46280"/>
                  </a:cubicBezTo>
                  <a:close/>
                  <a:moveTo>
                    <a:pt x="293191" y="0"/>
                  </a:moveTo>
                  <a:lnTo>
                    <a:pt x="300552" y="580"/>
                  </a:lnTo>
                  <a:cubicBezTo>
                    <a:pt x="285963" y="11130"/>
                    <a:pt x="272330" y="22943"/>
                    <a:pt x="259010" y="35625"/>
                  </a:cubicBezTo>
                  <a:lnTo>
                    <a:pt x="209110" y="9349"/>
                  </a:lnTo>
                  <a:cubicBezTo>
                    <a:pt x="235838" y="2905"/>
                    <a:pt x="264081" y="0"/>
                    <a:pt x="293191" y="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13 Grupo"/>
          <p:cNvGrpSpPr/>
          <p:nvPr/>
        </p:nvGrpSpPr>
        <p:grpSpPr>
          <a:xfrm>
            <a:off x="4964866" y="640650"/>
            <a:ext cx="4858026" cy="756085"/>
            <a:chOff x="4964866" y="854048"/>
            <a:chExt cx="4858026" cy="1008113"/>
          </a:xfrm>
        </p:grpSpPr>
        <p:sp>
          <p:nvSpPr>
            <p:cNvPr id="4" name="3 Forma libre"/>
            <p:cNvSpPr/>
            <p:nvPr/>
          </p:nvSpPr>
          <p:spPr bwMode="auto">
            <a:xfrm rot="2431691" flipV="1">
              <a:off x="4964866" y="854048"/>
              <a:ext cx="4858026" cy="1008113"/>
            </a:xfrm>
            <a:custGeom>
              <a:avLst/>
              <a:gdLst/>
              <a:ahLst/>
              <a:cxnLst/>
              <a:rect l="l" t="t" r="r" b="b"/>
              <a:pathLst>
                <a:path w="2409822" h="500074">
                  <a:moveTo>
                    <a:pt x="1168371" y="395664"/>
                  </a:moveTo>
                  <a:cubicBezTo>
                    <a:pt x="1058408" y="399910"/>
                    <a:pt x="1068909" y="331290"/>
                    <a:pt x="1067700" y="328370"/>
                  </a:cubicBezTo>
                  <a:cubicBezTo>
                    <a:pt x="1061697" y="227888"/>
                    <a:pt x="1109959" y="219924"/>
                    <a:pt x="1204911" y="184100"/>
                  </a:cubicBezTo>
                  <a:cubicBezTo>
                    <a:pt x="1299864" y="219924"/>
                    <a:pt x="1348125" y="227888"/>
                    <a:pt x="1342122" y="328370"/>
                  </a:cubicBezTo>
                  <a:cubicBezTo>
                    <a:pt x="1340843" y="331460"/>
                    <a:pt x="1352674" y="408102"/>
                    <a:pt x="1221153" y="393191"/>
                  </a:cubicBezTo>
                  <a:lnTo>
                    <a:pt x="1223259" y="388978"/>
                  </a:lnTo>
                  <a:cubicBezTo>
                    <a:pt x="1216932" y="390178"/>
                    <a:pt x="1210862" y="391207"/>
                    <a:pt x="1204911" y="391213"/>
                  </a:cubicBezTo>
                  <a:cubicBezTo>
                    <a:pt x="1198960" y="391207"/>
                    <a:pt x="1192891" y="390178"/>
                    <a:pt x="1186563" y="388978"/>
                  </a:cubicBezTo>
                  <a:lnTo>
                    <a:pt x="1188670" y="393191"/>
                  </a:lnTo>
                  <a:cubicBezTo>
                    <a:pt x="1181549" y="394925"/>
                    <a:pt x="1174757" y="395417"/>
                    <a:pt x="1168371" y="395664"/>
                  </a:cubicBezTo>
                  <a:close/>
                  <a:moveTo>
                    <a:pt x="1585309" y="430645"/>
                  </a:moveTo>
                  <a:cubicBezTo>
                    <a:pt x="1618391" y="428625"/>
                    <a:pt x="1655765" y="422817"/>
                    <a:pt x="1702736" y="413221"/>
                  </a:cubicBezTo>
                  <a:cubicBezTo>
                    <a:pt x="1853918" y="371806"/>
                    <a:pt x="1889945" y="334431"/>
                    <a:pt x="1913852" y="316249"/>
                  </a:cubicBezTo>
                  <a:cubicBezTo>
                    <a:pt x="1783546" y="372143"/>
                    <a:pt x="1728999" y="371469"/>
                    <a:pt x="1677483" y="374836"/>
                  </a:cubicBezTo>
                  <a:cubicBezTo>
                    <a:pt x="1654924" y="373153"/>
                    <a:pt x="1619232" y="380560"/>
                    <a:pt x="1643139" y="339482"/>
                  </a:cubicBezTo>
                  <a:lnTo>
                    <a:pt x="1499701" y="327360"/>
                  </a:lnTo>
                  <a:cubicBezTo>
                    <a:pt x="1553238" y="387967"/>
                    <a:pt x="1491620" y="377867"/>
                    <a:pt x="1487580" y="403120"/>
                  </a:cubicBezTo>
                  <a:lnTo>
                    <a:pt x="1493640" y="425342"/>
                  </a:lnTo>
                  <a:cubicBezTo>
                    <a:pt x="1523439" y="430898"/>
                    <a:pt x="1552227" y="432666"/>
                    <a:pt x="1585309" y="430645"/>
                  </a:cubicBezTo>
                  <a:close/>
                  <a:moveTo>
                    <a:pt x="824513" y="430645"/>
                  </a:moveTo>
                  <a:cubicBezTo>
                    <a:pt x="857595" y="432666"/>
                    <a:pt x="886383" y="430898"/>
                    <a:pt x="916182" y="425342"/>
                  </a:cubicBezTo>
                  <a:lnTo>
                    <a:pt x="922242" y="403120"/>
                  </a:lnTo>
                  <a:cubicBezTo>
                    <a:pt x="918202" y="377867"/>
                    <a:pt x="856584" y="387967"/>
                    <a:pt x="910121" y="327360"/>
                  </a:cubicBezTo>
                  <a:lnTo>
                    <a:pt x="766683" y="339482"/>
                  </a:lnTo>
                  <a:cubicBezTo>
                    <a:pt x="790590" y="380560"/>
                    <a:pt x="754898" y="373153"/>
                    <a:pt x="732339" y="374836"/>
                  </a:cubicBezTo>
                  <a:cubicBezTo>
                    <a:pt x="680823" y="371469"/>
                    <a:pt x="626276" y="372143"/>
                    <a:pt x="495970" y="316249"/>
                  </a:cubicBezTo>
                  <a:cubicBezTo>
                    <a:pt x="519877" y="334431"/>
                    <a:pt x="555904" y="371806"/>
                    <a:pt x="707086" y="413221"/>
                  </a:cubicBezTo>
                  <a:cubicBezTo>
                    <a:pt x="754057" y="422817"/>
                    <a:pt x="791431" y="428625"/>
                    <a:pt x="824513" y="430645"/>
                  </a:cubicBezTo>
                  <a:close/>
                  <a:moveTo>
                    <a:pt x="1821575" y="432742"/>
                  </a:moveTo>
                  <a:cubicBezTo>
                    <a:pt x="1862030" y="439505"/>
                    <a:pt x="1956235" y="392808"/>
                    <a:pt x="2014864" y="367765"/>
                  </a:cubicBezTo>
                  <a:cubicBezTo>
                    <a:pt x="2126314" y="318605"/>
                    <a:pt x="2194329" y="256315"/>
                    <a:pt x="2270426" y="189983"/>
                  </a:cubicBezTo>
                  <a:cubicBezTo>
                    <a:pt x="2325646" y="153955"/>
                    <a:pt x="2356623" y="111867"/>
                    <a:pt x="2399721" y="72809"/>
                  </a:cubicBezTo>
                  <a:cubicBezTo>
                    <a:pt x="2415883" y="46377"/>
                    <a:pt x="2407802" y="46209"/>
                    <a:pt x="2407802" y="32404"/>
                  </a:cubicBezTo>
                  <a:lnTo>
                    <a:pt x="2393661" y="14221"/>
                  </a:lnTo>
                  <a:cubicBezTo>
                    <a:pt x="2381876" y="7824"/>
                    <a:pt x="2372111" y="-13725"/>
                    <a:pt x="2346185" y="13211"/>
                  </a:cubicBezTo>
                  <a:cubicBezTo>
                    <a:pt x="2194666" y="235439"/>
                    <a:pt x="2137089" y="234429"/>
                    <a:pt x="2067390" y="292006"/>
                  </a:cubicBezTo>
                  <a:cubicBezTo>
                    <a:pt x="1935401" y="379213"/>
                    <a:pt x="1894323" y="381570"/>
                    <a:pt x="1807789" y="426352"/>
                  </a:cubicBezTo>
                  <a:cubicBezTo>
                    <a:pt x="1811114" y="429719"/>
                    <a:pt x="1815796" y="431776"/>
                    <a:pt x="1821575" y="432742"/>
                  </a:cubicBezTo>
                  <a:close/>
                  <a:moveTo>
                    <a:pt x="588247" y="432742"/>
                  </a:moveTo>
                  <a:cubicBezTo>
                    <a:pt x="594026" y="431776"/>
                    <a:pt x="598708" y="429719"/>
                    <a:pt x="602033" y="426352"/>
                  </a:cubicBezTo>
                  <a:cubicBezTo>
                    <a:pt x="515499" y="381570"/>
                    <a:pt x="474421" y="379213"/>
                    <a:pt x="342432" y="292006"/>
                  </a:cubicBezTo>
                  <a:cubicBezTo>
                    <a:pt x="272733" y="234429"/>
                    <a:pt x="215156" y="235439"/>
                    <a:pt x="63637" y="13211"/>
                  </a:cubicBezTo>
                  <a:cubicBezTo>
                    <a:pt x="37711" y="-13725"/>
                    <a:pt x="27946" y="7824"/>
                    <a:pt x="16161" y="14221"/>
                  </a:cubicBezTo>
                  <a:lnTo>
                    <a:pt x="2020" y="32404"/>
                  </a:lnTo>
                  <a:cubicBezTo>
                    <a:pt x="2020" y="46209"/>
                    <a:pt x="-6061" y="46377"/>
                    <a:pt x="10101" y="72809"/>
                  </a:cubicBezTo>
                  <a:cubicBezTo>
                    <a:pt x="53199" y="111867"/>
                    <a:pt x="84176" y="153955"/>
                    <a:pt x="139396" y="189983"/>
                  </a:cubicBezTo>
                  <a:cubicBezTo>
                    <a:pt x="215493" y="256315"/>
                    <a:pt x="283508" y="318605"/>
                    <a:pt x="394958" y="367765"/>
                  </a:cubicBezTo>
                  <a:cubicBezTo>
                    <a:pt x="453587" y="392808"/>
                    <a:pt x="547792" y="439505"/>
                    <a:pt x="588247" y="432742"/>
                  </a:cubicBezTo>
                  <a:close/>
                  <a:moveTo>
                    <a:pt x="921138" y="499412"/>
                  </a:moveTo>
                  <a:cubicBezTo>
                    <a:pt x="975905" y="496619"/>
                    <a:pt x="1018457" y="485444"/>
                    <a:pt x="1066690" y="474838"/>
                  </a:cubicBezTo>
                  <a:cubicBezTo>
                    <a:pt x="1124271" y="453816"/>
                    <a:pt x="1166139" y="436930"/>
                    <a:pt x="1204911" y="407279"/>
                  </a:cubicBezTo>
                  <a:cubicBezTo>
                    <a:pt x="1243683" y="436930"/>
                    <a:pt x="1285551" y="453816"/>
                    <a:pt x="1343132" y="474838"/>
                  </a:cubicBezTo>
                  <a:cubicBezTo>
                    <a:pt x="1391365" y="485444"/>
                    <a:pt x="1433917" y="496619"/>
                    <a:pt x="1488684" y="499412"/>
                  </a:cubicBezTo>
                  <a:cubicBezTo>
                    <a:pt x="1506940" y="500344"/>
                    <a:pt x="1526553" y="500344"/>
                    <a:pt x="1548187" y="499081"/>
                  </a:cubicBezTo>
                  <a:cubicBezTo>
                    <a:pt x="1605764" y="493357"/>
                    <a:pt x="1681523" y="487633"/>
                    <a:pt x="1717888" y="460696"/>
                  </a:cubicBezTo>
                  <a:cubicBezTo>
                    <a:pt x="1607111" y="453289"/>
                    <a:pt x="1424615" y="498408"/>
                    <a:pt x="1418891" y="408170"/>
                  </a:cubicBezTo>
                  <a:cubicBezTo>
                    <a:pt x="1428993" y="382243"/>
                    <a:pt x="1450205" y="349246"/>
                    <a:pt x="1418891" y="287966"/>
                  </a:cubicBezTo>
                  <a:cubicBezTo>
                    <a:pt x="1527985" y="304801"/>
                    <a:pt x="1619906" y="329717"/>
                    <a:pt x="1834052" y="293016"/>
                  </a:cubicBezTo>
                  <a:cubicBezTo>
                    <a:pt x="1942808" y="269446"/>
                    <a:pt x="2182880" y="186280"/>
                    <a:pt x="2239111" y="61698"/>
                  </a:cubicBezTo>
                  <a:cubicBezTo>
                    <a:pt x="2117223" y="125336"/>
                    <a:pt x="2105438" y="208166"/>
                    <a:pt x="1800718" y="246550"/>
                  </a:cubicBezTo>
                  <a:cubicBezTo>
                    <a:pt x="1730999" y="258115"/>
                    <a:pt x="1528011" y="272598"/>
                    <a:pt x="1217674" y="172141"/>
                  </a:cubicBezTo>
                  <a:lnTo>
                    <a:pt x="1210127" y="166751"/>
                  </a:lnTo>
                  <a:cubicBezTo>
                    <a:pt x="1208401" y="167324"/>
                    <a:pt x="1206678" y="167893"/>
                    <a:pt x="1204911" y="168315"/>
                  </a:cubicBezTo>
                  <a:cubicBezTo>
                    <a:pt x="1203144" y="167893"/>
                    <a:pt x="1201421" y="167324"/>
                    <a:pt x="1199695" y="166751"/>
                  </a:cubicBezTo>
                  <a:lnTo>
                    <a:pt x="1192149" y="172141"/>
                  </a:lnTo>
                  <a:cubicBezTo>
                    <a:pt x="881811" y="272598"/>
                    <a:pt x="678824" y="258115"/>
                    <a:pt x="609104" y="246550"/>
                  </a:cubicBezTo>
                  <a:cubicBezTo>
                    <a:pt x="304384" y="208166"/>
                    <a:pt x="292599" y="125336"/>
                    <a:pt x="170711" y="61698"/>
                  </a:cubicBezTo>
                  <a:cubicBezTo>
                    <a:pt x="226942" y="186280"/>
                    <a:pt x="467014" y="269446"/>
                    <a:pt x="575770" y="293016"/>
                  </a:cubicBezTo>
                  <a:cubicBezTo>
                    <a:pt x="789916" y="329717"/>
                    <a:pt x="881837" y="304801"/>
                    <a:pt x="990931" y="287966"/>
                  </a:cubicBezTo>
                  <a:cubicBezTo>
                    <a:pt x="959617" y="349246"/>
                    <a:pt x="980829" y="382243"/>
                    <a:pt x="990931" y="408170"/>
                  </a:cubicBezTo>
                  <a:cubicBezTo>
                    <a:pt x="985207" y="498408"/>
                    <a:pt x="802711" y="453289"/>
                    <a:pt x="691934" y="460696"/>
                  </a:cubicBezTo>
                  <a:cubicBezTo>
                    <a:pt x="728299" y="487633"/>
                    <a:pt x="804058" y="493357"/>
                    <a:pt x="861635" y="499081"/>
                  </a:cubicBezTo>
                  <a:cubicBezTo>
                    <a:pt x="883269" y="500344"/>
                    <a:pt x="902882" y="500344"/>
                    <a:pt x="921138" y="499412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66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1" name="1 Elipse"/>
            <p:cNvSpPr/>
            <p:nvPr/>
          </p:nvSpPr>
          <p:spPr bwMode="auto">
            <a:xfrm rot="2781024">
              <a:off x="7146059" y="1032459"/>
              <a:ext cx="571113" cy="523832"/>
            </a:xfrm>
            <a:custGeom>
              <a:avLst/>
              <a:gdLst/>
              <a:ahLst/>
              <a:cxnLst/>
              <a:rect l="l" t="t" r="r" b="b"/>
              <a:pathLst>
                <a:path w="571113" h="523832">
                  <a:moveTo>
                    <a:pt x="571113" y="408028"/>
                  </a:moveTo>
                  <a:cubicBezTo>
                    <a:pt x="510996" y="477894"/>
                    <a:pt x="408953" y="523832"/>
                    <a:pt x="293191" y="523832"/>
                  </a:cubicBezTo>
                  <a:cubicBezTo>
                    <a:pt x="222627" y="523832"/>
                    <a:pt x="157161" y="506763"/>
                    <a:pt x="103297" y="477388"/>
                  </a:cubicBezTo>
                  <a:cubicBezTo>
                    <a:pt x="161547" y="485568"/>
                    <a:pt x="221909" y="496633"/>
                    <a:pt x="284545" y="509657"/>
                  </a:cubicBezTo>
                  <a:lnTo>
                    <a:pt x="300842" y="518819"/>
                  </a:lnTo>
                  <a:cubicBezTo>
                    <a:pt x="304176" y="517295"/>
                    <a:pt x="307506" y="515781"/>
                    <a:pt x="310955" y="514551"/>
                  </a:cubicBezTo>
                  <a:cubicBezTo>
                    <a:pt x="314589" y="515012"/>
                    <a:pt x="318165" y="515778"/>
                    <a:pt x="321749" y="516551"/>
                  </a:cubicBezTo>
                  <a:lnTo>
                    <a:pt x="335701" y="504109"/>
                  </a:lnTo>
                  <a:cubicBezTo>
                    <a:pt x="417727" y="467370"/>
                    <a:pt x="496201" y="435371"/>
                    <a:pt x="571113" y="408028"/>
                  </a:cubicBezTo>
                  <a:close/>
                  <a:moveTo>
                    <a:pt x="406950" y="46280"/>
                  </a:moveTo>
                  <a:cubicBezTo>
                    <a:pt x="552841" y="51403"/>
                    <a:pt x="548482" y="159056"/>
                    <a:pt x="551158" y="163946"/>
                  </a:cubicBezTo>
                  <a:cubicBezTo>
                    <a:pt x="585031" y="364025"/>
                    <a:pt x="490037" y="390477"/>
                    <a:pt x="307524" y="482915"/>
                  </a:cubicBezTo>
                  <a:cubicBezTo>
                    <a:pt x="109435" y="431758"/>
                    <a:pt x="10980" y="426287"/>
                    <a:pt x="1169" y="223599"/>
                  </a:cubicBezTo>
                  <a:cubicBezTo>
                    <a:pt x="3060" y="217128"/>
                    <a:pt x="-37311" y="66096"/>
                    <a:pt x="229521" y="67391"/>
                  </a:cubicBezTo>
                  <a:lnTo>
                    <a:pt x="226216" y="76292"/>
                  </a:lnTo>
                  <a:cubicBezTo>
                    <a:pt x="238635" y="72512"/>
                    <a:pt x="250577" y="69130"/>
                    <a:pt x="262503" y="67824"/>
                  </a:cubicBezTo>
                  <a:cubicBezTo>
                    <a:pt x="274431" y="66543"/>
                    <a:pt x="286818" y="67286"/>
                    <a:pt x="299761" y="68315"/>
                  </a:cubicBezTo>
                  <a:lnTo>
                    <a:pt x="294622" y="60330"/>
                  </a:lnTo>
                  <a:cubicBezTo>
                    <a:pt x="308517" y="55307"/>
                    <a:pt x="322023" y="52844"/>
                    <a:pt x="334768" y="50961"/>
                  </a:cubicBezTo>
                  <a:cubicBezTo>
                    <a:pt x="362200" y="46909"/>
                    <a:pt x="386108" y="45549"/>
                    <a:pt x="406950" y="46280"/>
                  </a:cubicBezTo>
                  <a:close/>
                  <a:moveTo>
                    <a:pt x="293191" y="0"/>
                  </a:moveTo>
                  <a:lnTo>
                    <a:pt x="300552" y="580"/>
                  </a:lnTo>
                  <a:cubicBezTo>
                    <a:pt x="285963" y="11130"/>
                    <a:pt x="272330" y="22943"/>
                    <a:pt x="259010" y="35625"/>
                  </a:cubicBezTo>
                  <a:lnTo>
                    <a:pt x="209110" y="9349"/>
                  </a:lnTo>
                  <a:cubicBezTo>
                    <a:pt x="235838" y="2905"/>
                    <a:pt x="264081" y="0"/>
                    <a:pt x="293191" y="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4 Grupo"/>
          <p:cNvGrpSpPr/>
          <p:nvPr/>
        </p:nvGrpSpPr>
        <p:grpSpPr>
          <a:xfrm>
            <a:off x="4934688" y="3722340"/>
            <a:ext cx="4858026" cy="756085"/>
            <a:chOff x="4934688" y="4962967"/>
            <a:chExt cx="4858026" cy="1008113"/>
          </a:xfrm>
        </p:grpSpPr>
        <p:sp>
          <p:nvSpPr>
            <p:cNvPr id="8" name="7 Forma libre"/>
            <p:cNvSpPr/>
            <p:nvPr/>
          </p:nvSpPr>
          <p:spPr bwMode="auto">
            <a:xfrm rot="19168309">
              <a:off x="4934688" y="4962967"/>
              <a:ext cx="4858026" cy="1008113"/>
            </a:xfrm>
            <a:custGeom>
              <a:avLst/>
              <a:gdLst/>
              <a:ahLst/>
              <a:cxnLst/>
              <a:rect l="l" t="t" r="r" b="b"/>
              <a:pathLst>
                <a:path w="2409822" h="500074">
                  <a:moveTo>
                    <a:pt x="1168371" y="395664"/>
                  </a:moveTo>
                  <a:cubicBezTo>
                    <a:pt x="1058408" y="399910"/>
                    <a:pt x="1068909" y="331290"/>
                    <a:pt x="1067700" y="328370"/>
                  </a:cubicBezTo>
                  <a:cubicBezTo>
                    <a:pt x="1061697" y="227888"/>
                    <a:pt x="1109959" y="219924"/>
                    <a:pt x="1204911" y="184100"/>
                  </a:cubicBezTo>
                  <a:cubicBezTo>
                    <a:pt x="1299864" y="219924"/>
                    <a:pt x="1348125" y="227888"/>
                    <a:pt x="1342122" y="328370"/>
                  </a:cubicBezTo>
                  <a:cubicBezTo>
                    <a:pt x="1340843" y="331460"/>
                    <a:pt x="1352674" y="408102"/>
                    <a:pt x="1221153" y="393191"/>
                  </a:cubicBezTo>
                  <a:lnTo>
                    <a:pt x="1223259" y="388978"/>
                  </a:lnTo>
                  <a:cubicBezTo>
                    <a:pt x="1216932" y="390178"/>
                    <a:pt x="1210862" y="391207"/>
                    <a:pt x="1204911" y="391213"/>
                  </a:cubicBezTo>
                  <a:cubicBezTo>
                    <a:pt x="1198960" y="391207"/>
                    <a:pt x="1192891" y="390178"/>
                    <a:pt x="1186563" y="388978"/>
                  </a:cubicBezTo>
                  <a:lnTo>
                    <a:pt x="1188670" y="393191"/>
                  </a:lnTo>
                  <a:cubicBezTo>
                    <a:pt x="1181549" y="394925"/>
                    <a:pt x="1174757" y="395417"/>
                    <a:pt x="1168371" y="395664"/>
                  </a:cubicBezTo>
                  <a:close/>
                  <a:moveTo>
                    <a:pt x="1585309" y="430645"/>
                  </a:moveTo>
                  <a:cubicBezTo>
                    <a:pt x="1618391" y="428625"/>
                    <a:pt x="1655765" y="422817"/>
                    <a:pt x="1702736" y="413221"/>
                  </a:cubicBezTo>
                  <a:cubicBezTo>
                    <a:pt x="1853918" y="371806"/>
                    <a:pt x="1889945" y="334431"/>
                    <a:pt x="1913852" y="316249"/>
                  </a:cubicBezTo>
                  <a:cubicBezTo>
                    <a:pt x="1783546" y="372143"/>
                    <a:pt x="1728999" y="371469"/>
                    <a:pt x="1677483" y="374836"/>
                  </a:cubicBezTo>
                  <a:cubicBezTo>
                    <a:pt x="1654924" y="373153"/>
                    <a:pt x="1619232" y="380560"/>
                    <a:pt x="1643139" y="339482"/>
                  </a:cubicBezTo>
                  <a:lnTo>
                    <a:pt x="1499701" y="327360"/>
                  </a:lnTo>
                  <a:cubicBezTo>
                    <a:pt x="1553238" y="387967"/>
                    <a:pt x="1491620" y="377867"/>
                    <a:pt x="1487580" y="403120"/>
                  </a:cubicBezTo>
                  <a:lnTo>
                    <a:pt x="1493640" y="425342"/>
                  </a:lnTo>
                  <a:cubicBezTo>
                    <a:pt x="1523439" y="430898"/>
                    <a:pt x="1552227" y="432666"/>
                    <a:pt x="1585309" y="430645"/>
                  </a:cubicBezTo>
                  <a:close/>
                  <a:moveTo>
                    <a:pt x="824513" y="430645"/>
                  </a:moveTo>
                  <a:cubicBezTo>
                    <a:pt x="857595" y="432666"/>
                    <a:pt x="886383" y="430898"/>
                    <a:pt x="916182" y="425342"/>
                  </a:cubicBezTo>
                  <a:lnTo>
                    <a:pt x="922242" y="403120"/>
                  </a:lnTo>
                  <a:cubicBezTo>
                    <a:pt x="918202" y="377867"/>
                    <a:pt x="856584" y="387967"/>
                    <a:pt x="910121" y="327360"/>
                  </a:cubicBezTo>
                  <a:lnTo>
                    <a:pt x="766683" y="339482"/>
                  </a:lnTo>
                  <a:cubicBezTo>
                    <a:pt x="790590" y="380560"/>
                    <a:pt x="754898" y="373153"/>
                    <a:pt x="732339" y="374836"/>
                  </a:cubicBezTo>
                  <a:cubicBezTo>
                    <a:pt x="680823" y="371469"/>
                    <a:pt x="626276" y="372143"/>
                    <a:pt x="495970" y="316249"/>
                  </a:cubicBezTo>
                  <a:cubicBezTo>
                    <a:pt x="519877" y="334431"/>
                    <a:pt x="555904" y="371806"/>
                    <a:pt x="707086" y="413221"/>
                  </a:cubicBezTo>
                  <a:cubicBezTo>
                    <a:pt x="754057" y="422817"/>
                    <a:pt x="791431" y="428625"/>
                    <a:pt x="824513" y="430645"/>
                  </a:cubicBezTo>
                  <a:close/>
                  <a:moveTo>
                    <a:pt x="1821575" y="432742"/>
                  </a:moveTo>
                  <a:cubicBezTo>
                    <a:pt x="1862030" y="439505"/>
                    <a:pt x="1956235" y="392808"/>
                    <a:pt x="2014864" y="367765"/>
                  </a:cubicBezTo>
                  <a:cubicBezTo>
                    <a:pt x="2126314" y="318605"/>
                    <a:pt x="2194329" y="256315"/>
                    <a:pt x="2270426" y="189983"/>
                  </a:cubicBezTo>
                  <a:cubicBezTo>
                    <a:pt x="2325646" y="153955"/>
                    <a:pt x="2356623" y="111867"/>
                    <a:pt x="2399721" y="72809"/>
                  </a:cubicBezTo>
                  <a:cubicBezTo>
                    <a:pt x="2415883" y="46377"/>
                    <a:pt x="2407802" y="46209"/>
                    <a:pt x="2407802" y="32404"/>
                  </a:cubicBezTo>
                  <a:lnTo>
                    <a:pt x="2393661" y="14221"/>
                  </a:lnTo>
                  <a:cubicBezTo>
                    <a:pt x="2381876" y="7824"/>
                    <a:pt x="2372111" y="-13725"/>
                    <a:pt x="2346185" y="13211"/>
                  </a:cubicBezTo>
                  <a:cubicBezTo>
                    <a:pt x="2194666" y="235439"/>
                    <a:pt x="2137089" y="234429"/>
                    <a:pt x="2067390" y="292006"/>
                  </a:cubicBezTo>
                  <a:cubicBezTo>
                    <a:pt x="1935401" y="379213"/>
                    <a:pt x="1894323" y="381570"/>
                    <a:pt x="1807789" y="426352"/>
                  </a:cubicBezTo>
                  <a:cubicBezTo>
                    <a:pt x="1811114" y="429719"/>
                    <a:pt x="1815796" y="431776"/>
                    <a:pt x="1821575" y="432742"/>
                  </a:cubicBezTo>
                  <a:close/>
                  <a:moveTo>
                    <a:pt x="588247" y="432742"/>
                  </a:moveTo>
                  <a:cubicBezTo>
                    <a:pt x="594026" y="431776"/>
                    <a:pt x="598708" y="429719"/>
                    <a:pt x="602033" y="426352"/>
                  </a:cubicBezTo>
                  <a:cubicBezTo>
                    <a:pt x="515499" y="381570"/>
                    <a:pt x="474421" y="379213"/>
                    <a:pt x="342432" y="292006"/>
                  </a:cubicBezTo>
                  <a:cubicBezTo>
                    <a:pt x="272733" y="234429"/>
                    <a:pt x="215156" y="235439"/>
                    <a:pt x="63637" y="13211"/>
                  </a:cubicBezTo>
                  <a:cubicBezTo>
                    <a:pt x="37711" y="-13725"/>
                    <a:pt x="27946" y="7824"/>
                    <a:pt x="16161" y="14221"/>
                  </a:cubicBezTo>
                  <a:lnTo>
                    <a:pt x="2020" y="32404"/>
                  </a:lnTo>
                  <a:cubicBezTo>
                    <a:pt x="2020" y="46209"/>
                    <a:pt x="-6061" y="46377"/>
                    <a:pt x="10101" y="72809"/>
                  </a:cubicBezTo>
                  <a:cubicBezTo>
                    <a:pt x="53199" y="111867"/>
                    <a:pt x="84176" y="153955"/>
                    <a:pt x="139396" y="189983"/>
                  </a:cubicBezTo>
                  <a:cubicBezTo>
                    <a:pt x="215493" y="256315"/>
                    <a:pt x="283508" y="318605"/>
                    <a:pt x="394958" y="367765"/>
                  </a:cubicBezTo>
                  <a:cubicBezTo>
                    <a:pt x="453587" y="392808"/>
                    <a:pt x="547792" y="439505"/>
                    <a:pt x="588247" y="432742"/>
                  </a:cubicBezTo>
                  <a:close/>
                  <a:moveTo>
                    <a:pt x="921138" y="499412"/>
                  </a:moveTo>
                  <a:cubicBezTo>
                    <a:pt x="975905" y="496619"/>
                    <a:pt x="1018457" y="485444"/>
                    <a:pt x="1066690" y="474838"/>
                  </a:cubicBezTo>
                  <a:cubicBezTo>
                    <a:pt x="1124271" y="453816"/>
                    <a:pt x="1166139" y="436930"/>
                    <a:pt x="1204911" y="407279"/>
                  </a:cubicBezTo>
                  <a:cubicBezTo>
                    <a:pt x="1243683" y="436930"/>
                    <a:pt x="1285551" y="453816"/>
                    <a:pt x="1343132" y="474838"/>
                  </a:cubicBezTo>
                  <a:cubicBezTo>
                    <a:pt x="1391365" y="485444"/>
                    <a:pt x="1433917" y="496619"/>
                    <a:pt x="1488684" y="499412"/>
                  </a:cubicBezTo>
                  <a:cubicBezTo>
                    <a:pt x="1506940" y="500344"/>
                    <a:pt x="1526553" y="500344"/>
                    <a:pt x="1548187" y="499081"/>
                  </a:cubicBezTo>
                  <a:cubicBezTo>
                    <a:pt x="1605764" y="493357"/>
                    <a:pt x="1681523" y="487633"/>
                    <a:pt x="1717888" y="460696"/>
                  </a:cubicBezTo>
                  <a:cubicBezTo>
                    <a:pt x="1607111" y="453289"/>
                    <a:pt x="1424615" y="498408"/>
                    <a:pt x="1418891" y="408170"/>
                  </a:cubicBezTo>
                  <a:cubicBezTo>
                    <a:pt x="1428993" y="382243"/>
                    <a:pt x="1450205" y="349246"/>
                    <a:pt x="1418891" y="287966"/>
                  </a:cubicBezTo>
                  <a:cubicBezTo>
                    <a:pt x="1527985" y="304801"/>
                    <a:pt x="1619906" y="329717"/>
                    <a:pt x="1834052" y="293016"/>
                  </a:cubicBezTo>
                  <a:cubicBezTo>
                    <a:pt x="1942808" y="269446"/>
                    <a:pt x="2182880" y="186280"/>
                    <a:pt x="2239111" y="61698"/>
                  </a:cubicBezTo>
                  <a:cubicBezTo>
                    <a:pt x="2117223" y="125336"/>
                    <a:pt x="2105438" y="208166"/>
                    <a:pt x="1800718" y="246550"/>
                  </a:cubicBezTo>
                  <a:cubicBezTo>
                    <a:pt x="1730999" y="258115"/>
                    <a:pt x="1528011" y="272598"/>
                    <a:pt x="1217674" y="172141"/>
                  </a:cubicBezTo>
                  <a:lnTo>
                    <a:pt x="1210127" y="166751"/>
                  </a:lnTo>
                  <a:cubicBezTo>
                    <a:pt x="1208401" y="167324"/>
                    <a:pt x="1206678" y="167893"/>
                    <a:pt x="1204911" y="168315"/>
                  </a:cubicBezTo>
                  <a:cubicBezTo>
                    <a:pt x="1203144" y="167893"/>
                    <a:pt x="1201421" y="167324"/>
                    <a:pt x="1199695" y="166751"/>
                  </a:cubicBezTo>
                  <a:lnTo>
                    <a:pt x="1192149" y="172141"/>
                  </a:lnTo>
                  <a:cubicBezTo>
                    <a:pt x="881811" y="272598"/>
                    <a:pt x="678824" y="258115"/>
                    <a:pt x="609104" y="246550"/>
                  </a:cubicBezTo>
                  <a:cubicBezTo>
                    <a:pt x="304384" y="208166"/>
                    <a:pt x="292599" y="125336"/>
                    <a:pt x="170711" y="61698"/>
                  </a:cubicBezTo>
                  <a:cubicBezTo>
                    <a:pt x="226942" y="186280"/>
                    <a:pt x="467014" y="269446"/>
                    <a:pt x="575770" y="293016"/>
                  </a:cubicBezTo>
                  <a:cubicBezTo>
                    <a:pt x="789916" y="329717"/>
                    <a:pt x="881837" y="304801"/>
                    <a:pt x="990931" y="287966"/>
                  </a:cubicBezTo>
                  <a:cubicBezTo>
                    <a:pt x="959617" y="349246"/>
                    <a:pt x="980829" y="382243"/>
                    <a:pt x="990931" y="408170"/>
                  </a:cubicBezTo>
                  <a:cubicBezTo>
                    <a:pt x="985207" y="498408"/>
                    <a:pt x="802711" y="453289"/>
                    <a:pt x="691934" y="460696"/>
                  </a:cubicBezTo>
                  <a:cubicBezTo>
                    <a:pt x="728299" y="487633"/>
                    <a:pt x="804058" y="493357"/>
                    <a:pt x="861635" y="499081"/>
                  </a:cubicBezTo>
                  <a:cubicBezTo>
                    <a:pt x="883269" y="500344"/>
                    <a:pt x="902882" y="500344"/>
                    <a:pt x="921138" y="499412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66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2" name="1 Elipse"/>
            <p:cNvSpPr/>
            <p:nvPr/>
          </p:nvSpPr>
          <p:spPr bwMode="auto">
            <a:xfrm rot="8030548">
              <a:off x="7115787" y="5297289"/>
              <a:ext cx="571113" cy="523832"/>
            </a:xfrm>
            <a:custGeom>
              <a:avLst/>
              <a:gdLst/>
              <a:ahLst/>
              <a:cxnLst/>
              <a:rect l="l" t="t" r="r" b="b"/>
              <a:pathLst>
                <a:path w="571113" h="523832">
                  <a:moveTo>
                    <a:pt x="571113" y="408028"/>
                  </a:moveTo>
                  <a:cubicBezTo>
                    <a:pt x="510996" y="477894"/>
                    <a:pt x="408953" y="523832"/>
                    <a:pt x="293191" y="523832"/>
                  </a:cubicBezTo>
                  <a:cubicBezTo>
                    <a:pt x="222627" y="523832"/>
                    <a:pt x="157161" y="506763"/>
                    <a:pt x="103297" y="477388"/>
                  </a:cubicBezTo>
                  <a:cubicBezTo>
                    <a:pt x="161547" y="485568"/>
                    <a:pt x="221909" y="496633"/>
                    <a:pt x="284545" y="509657"/>
                  </a:cubicBezTo>
                  <a:lnTo>
                    <a:pt x="300842" y="518819"/>
                  </a:lnTo>
                  <a:cubicBezTo>
                    <a:pt x="304176" y="517295"/>
                    <a:pt x="307506" y="515781"/>
                    <a:pt x="310955" y="514551"/>
                  </a:cubicBezTo>
                  <a:cubicBezTo>
                    <a:pt x="314589" y="515012"/>
                    <a:pt x="318165" y="515778"/>
                    <a:pt x="321749" y="516551"/>
                  </a:cubicBezTo>
                  <a:lnTo>
                    <a:pt x="335701" y="504109"/>
                  </a:lnTo>
                  <a:cubicBezTo>
                    <a:pt x="417727" y="467370"/>
                    <a:pt x="496201" y="435371"/>
                    <a:pt x="571113" y="408028"/>
                  </a:cubicBezTo>
                  <a:close/>
                  <a:moveTo>
                    <a:pt x="406950" y="46280"/>
                  </a:moveTo>
                  <a:cubicBezTo>
                    <a:pt x="552841" y="51403"/>
                    <a:pt x="548482" y="159056"/>
                    <a:pt x="551158" y="163946"/>
                  </a:cubicBezTo>
                  <a:cubicBezTo>
                    <a:pt x="585031" y="364025"/>
                    <a:pt x="490037" y="390477"/>
                    <a:pt x="307524" y="482915"/>
                  </a:cubicBezTo>
                  <a:cubicBezTo>
                    <a:pt x="109435" y="431758"/>
                    <a:pt x="10980" y="426287"/>
                    <a:pt x="1169" y="223599"/>
                  </a:cubicBezTo>
                  <a:cubicBezTo>
                    <a:pt x="3060" y="217128"/>
                    <a:pt x="-37311" y="66096"/>
                    <a:pt x="229521" y="67391"/>
                  </a:cubicBezTo>
                  <a:lnTo>
                    <a:pt x="226216" y="76292"/>
                  </a:lnTo>
                  <a:cubicBezTo>
                    <a:pt x="238635" y="72512"/>
                    <a:pt x="250577" y="69130"/>
                    <a:pt x="262503" y="67824"/>
                  </a:cubicBezTo>
                  <a:cubicBezTo>
                    <a:pt x="274431" y="66543"/>
                    <a:pt x="286818" y="67286"/>
                    <a:pt x="299761" y="68315"/>
                  </a:cubicBezTo>
                  <a:lnTo>
                    <a:pt x="294622" y="60330"/>
                  </a:lnTo>
                  <a:cubicBezTo>
                    <a:pt x="308517" y="55307"/>
                    <a:pt x="322023" y="52844"/>
                    <a:pt x="334768" y="50961"/>
                  </a:cubicBezTo>
                  <a:cubicBezTo>
                    <a:pt x="362200" y="46909"/>
                    <a:pt x="386108" y="45549"/>
                    <a:pt x="406950" y="46280"/>
                  </a:cubicBezTo>
                  <a:close/>
                  <a:moveTo>
                    <a:pt x="293191" y="0"/>
                  </a:moveTo>
                  <a:lnTo>
                    <a:pt x="300552" y="580"/>
                  </a:lnTo>
                  <a:cubicBezTo>
                    <a:pt x="285963" y="11130"/>
                    <a:pt x="272330" y="22943"/>
                    <a:pt x="259010" y="35625"/>
                  </a:cubicBezTo>
                  <a:lnTo>
                    <a:pt x="209110" y="9349"/>
                  </a:lnTo>
                  <a:cubicBezTo>
                    <a:pt x="235838" y="2905"/>
                    <a:pt x="264081" y="0"/>
                    <a:pt x="293191" y="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2 Grupo"/>
          <p:cNvGrpSpPr/>
          <p:nvPr/>
        </p:nvGrpSpPr>
        <p:grpSpPr>
          <a:xfrm>
            <a:off x="-644790" y="3727371"/>
            <a:ext cx="4858026" cy="756085"/>
            <a:chOff x="-644790" y="4969675"/>
            <a:chExt cx="4858026" cy="1008113"/>
          </a:xfrm>
        </p:grpSpPr>
        <p:sp>
          <p:nvSpPr>
            <p:cNvPr id="9" name="8 Forma libre"/>
            <p:cNvSpPr/>
            <p:nvPr/>
          </p:nvSpPr>
          <p:spPr bwMode="auto">
            <a:xfrm rot="2419901">
              <a:off x="-644790" y="4969675"/>
              <a:ext cx="4858026" cy="1008113"/>
            </a:xfrm>
            <a:custGeom>
              <a:avLst/>
              <a:gdLst/>
              <a:ahLst/>
              <a:cxnLst/>
              <a:rect l="l" t="t" r="r" b="b"/>
              <a:pathLst>
                <a:path w="2409822" h="500074">
                  <a:moveTo>
                    <a:pt x="1168371" y="395664"/>
                  </a:moveTo>
                  <a:cubicBezTo>
                    <a:pt x="1058408" y="399910"/>
                    <a:pt x="1068909" y="331290"/>
                    <a:pt x="1067700" y="328370"/>
                  </a:cubicBezTo>
                  <a:cubicBezTo>
                    <a:pt x="1061697" y="227888"/>
                    <a:pt x="1109959" y="219924"/>
                    <a:pt x="1204911" y="184100"/>
                  </a:cubicBezTo>
                  <a:cubicBezTo>
                    <a:pt x="1299864" y="219924"/>
                    <a:pt x="1348125" y="227888"/>
                    <a:pt x="1342122" y="328370"/>
                  </a:cubicBezTo>
                  <a:cubicBezTo>
                    <a:pt x="1340843" y="331460"/>
                    <a:pt x="1352674" y="408102"/>
                    <a:pt x="1221153" y="393191"/>
                  </a:cubicBezTo>
                  <a:lnTo>
                    <a:pt x="1223259" y="388978"/>
                  </a:lnTo>
                  <a:cubicBezTo>
                    <a:pt x="1216932" y="390178"/>
                    <a:pt x="1210862" y="391207"/>
                    <a:pt x="1204911" y="391213"/>
                  </a:cubicBezTo>
                  <a:cubicBezTo>
                    <a:pt x="1198960" y="391207"/>
                    <a:pt x="1192891" y="390178"/>
                    <a:pt x="1186563" y="388978"/>
                  </a:cubicBezTo>
                  <a:lnTo>
                    <a:pt x="1188670" y="393191"/>
                  </a:lnTo>
                  <a:cubicBezTo>
                    <a:pt x="1181549" y="394925"/>
                    <a:pt x="1174757" y="395417"/>
                    <a:pt x="1168371" y="395664"/>
                  </a:cubicBezTo>
                  <a:close/>
                  <a:moveTo>
                    <a:pt x="1585309" y="430645"/>
                  </a:moveTo>
                  <a:cubicBezTo>
                    <a:pt x="1618391" y="428625"/>
                    <a:pt x="1655765" y="422817"/>
                    <a:pt x="1702736" y="413221"/>
                  </a:cubicBezTo>
                  <a:cubicBezTo>
                    <a:pt x="1853918" y="371806"/>
                    <a:pt x="1889945" y="334431"/>
                    <a:pt x="1913852" y="316249"/>
                  </a:cubicBezTo>
                  <a:cubicBezTo>
                    <a:pt x="1783546" y="372143"/>
                    <a:pt x="1728999" y="371469"/>
                    <a:pt x="1677483" y="374836"/>
                  </a:cubicBezTo>
                  <a:cubicBezTo>
                    <a:pt x="1654924" y="373153"/>
                    <a:pt x="1619232" y="380560"/>
                    <a:pt x="1643139" y="339482"/>
                  </a:cubicBezTo>
                  <a:lnTo>
                    <a:pt x="1499701" y="327360"/>
                  </a:lnTo>
                  <a:cubicBezTo>
                    <a:pt x="1553238" y="387967"/>
                    <a:pt x="1491620" y="377867"/>
                    <a:pt x="1487580" y="403120"/>
                  </a:cubicBezTo>
                  <a:lnTo>
                    <a:pt x="1493640" y="425342"/>
                  </a:lnTo>
                  <a:cubicBezTo>
                    <a:pt x="1523439" y="430898"/>
                    <a:pt x="1552227" y="432666"/>
                    <a:pt x="1585309" y="430645"/>
                  </a:cubicBezTo>
                  <a:close/>
                  <a:moveTo>
                    <a:pt x="824513" y="430645"/>
                  </a:moveTo>
                  <a:cubicBezTo>
                    <a:pt x="857595" y="432666"/>
                    <a:pt x="886383" y="430898"/>
                    <a:pt x="916182" y="425342"/>
                  </a:cubicBezTo>
                  <a:lnTo>
                    <a:pt x="922242" y="403120"/>
                  </a:lnTo>
                  <a:cubicBezTo>
                    <a:pt x="918202" y="377867"/>
                    <a:pt x="856584" y="387967"/>
                    <a:pt x="910121" y="327360"/>
                  </a:cubicBezTo>
                  <a:lnTo>
                    <a:pt x="766683" y="339482"/>
                  </a:lnTo>
                  <a:cubicBezTo>
                    <a:pt x="790590" y="380560"/>
                    <a:pt x="754898" y="373153"/>
                    <a:pt x="732339" y="374836"/>
                  </a:cubicBezTo>
                  <a:cubicBezTo>
                    <a:pt x="680823" y="371469"/>
                    <a:pt x="626276" y="372143"/>
                    <a:pt x="495970" y="316249"/>
                  </a:cubicBezTo>
                  <a:cubicBezTo>
                    <a:pt x="519877" y="334431"/>
                    <a:pt x="555904" y="371806"/>
                    <a:pt x="707086" y="413221"/>
                  </a:cubicBezTo>
                  <a:cubicBezTo>
                    <a:pt x="754057" y="422817"/>
                    <a:pt x="791431" y="428625"/>
                    <a:pt x="824513" y="430645"/>
                  </a:cubicBezTo>
                  <a:close/>
                  <a:moveTo>
                    <a:pt x="1821575" y="432742"/>
                  </a:moveTo>
                  <a:cubicBezTo>
                    <a:pt x="1862030" y="439505"/>
                    <a:pt x="1956235" y="392808"/>
                    <a:pt x="2014864" y="367765"/>
                  </a:cubicBezTo>
                  <a:cubicBezTo>
                    <a:pt x="2126314" y="318605"/>
                    <a:pt x="2194329" y="256315"/>
                    <a:pt x="2270426" y="189983"/>
                  </a:cubicBezTo>
                  <a:cubicBezTo>
                    <a:pt x="2325646" y="153955"/>
                    <a:pt x="2356623" y="111867"/>
                    <a:pt x="2399721" y="72809"/>
                  </a:cubicBezTo>
                  <a:cubicBezTo>
                    <a:pt x="2415883" y="46377"/>
                    <a:pt x="2407802" y="46209"/>
                    <a:pt x="2407802" y="32404"/>
                  </a:cubicBezTo>
                  <a:lnTo>
                    <a:pt x="2393661" y="14221"/>
                  </a:lnTo>
                  <a:cubicBezTo>
                    <a:pt x="2381876" y="7824"/>
                    <a:pt x="2372111" y="-13725"/>
                    <a:pt x="2346185" y="13211"/>
                  </a:cubicBezTo>
                  <a:cubicBezTo>
                    <a:pt x="2194666" y="235439"/>
                    <a:pt x="2137089" y="234429"/>
                    <a:pt x="2067390" y="292006"/>
                  </a:cubicBezTo>
                  <a:cubicBezTo>
                    <a:pt x="1935401" y="379213"/>
                    <a:pt x="1894323" y="381570"/>
                    <a:pt x="1807789" y="426352"/>
                  </a:cubicBezTo>
                  <a:cubicBezTo>
                    <a:pt x="1811114" y="429719"/>
                    <a:pt x="1815796" y="431776"/>
                    <a:pt x="1821575" y="432742"/>
                  </a:cubicBezTo>
                  <a:close/>
                  <a:moveTo>
                    <a:pt x="588247" y="432742"/>
                  </a:moveTo>
                  <a:cubicBezTo>
                    <a:pt x="594026" y="431776"/>
                    <a:pt x="598708" y="429719"/>
                    <a:pt x="602033" y="426352"/>
                  </a:cubicBezTo>
                  <a:cubicBezTo>
                    <a:pt x="515499" y="381570"/>
                    <a:pt x="474421" y="379213"/>
                    <a:pt x="342432" y="292006"/>
                  </a:cubicBezTo>
                  <a:cubicBezTo>
                    <a:pt x="272733" y="234429"/>
                    <a:pt x="215156" y="235439"/>
                    <a:pt x="63637" y="13211"/>
                  </a:cubicBezTo>
                  <a:cubicBezTo>
                    <a:pt x="37711" y="-13725"/>
                    <a:pt x="27946" y="7824"/>
                    <a:pt x="16161" y="14221"/>
                  </a:cubicBezTo>
                  <a:lnTo>
                    <a:pt x="2020" y="32404"/>
                  </a:lnTo>
                  <a:cubicBezTo>
                    <a:pt x="2020" y="46209"/>
                    <a:pt x="-6061" y="46377"/>
                    <a:pt x="10101" y="72809"/>
                  </a:cubicBezTo>
                  <a:cubicBezTo>
                    <a:pt x="53199" y="111867"/>
                    <a:pt x="84176" y="153955"/>
                    <a:pt x="139396" y="189983"/>
                  </a:cubicBezTo>
                  <a:cubicBezTo>
                    <a:pt x="215493" y="256315"/>
                    <a:pt x="283508" y="318605"/>
                    <a:pt x="394958" y="367765"/>
                  </a:cubicBezTo>
                  <a:cubicBezTo>
                    <a:pt x="453587" y="392808"/>
                    <a:pt x="547792" y="439505"/>
                    <a:pt x="588247" y="432742"/>
                  </a:cubicBezTo>
                  <a:close/>
                  <a:moveTo>
                    <a:pt x="921138" y="499412"/>
                  </a:moveTo>
                  <a:cubicBezTo>
                    <a:pt x="975905" y="496619"/>
                    <a:pt x="1018457" y="485444"/>
                    <a:pt x="1066690" y="474838"/>
                  </a:cubicBezTo>
                  <a:cubicBezTo>
                    <a:pt x="1124271" y="453816"/>
                    <a:pt x="1166139" y="436930"/>
                    <a:pt x="1204911" y="407279"/>
                  </a:cubicBezTo>
                  <a:cubicBezTo>
                    <a:pt x="1243683" y="436930"/>
                    <a:pt x="1285551" y="453816"/>
                    <a:pt x="1343132" y="474838"/>
                  </a:cubicBezTo>
                  <a:cubicBezTo>
                    <a:pt x="1391365" y="485444"/>
                    <a:pt x="1433917" y="496619"/>
                    <a:pt x="1488684" y="499412"/>
                  </a:cubicBezTo>
                  <a:cubicBezTo>
                    <a:pt x="1506940" y="500344"/>
                    <a:pt x="1526553" y="500344"/>
                    <a:pt x="1548187" y="499081"/>
                  </a:cubicBezTo>
                  <a:cubicBezTo>
                    <a:pt x="1605764" y="493357"/>
                    <a:pt x="1681523" y="487633"/>
                    <a:pt x="1717888" y="460696"/>
                  </a:cubicBezTo>
                  <a:cubicBezTo>
                    <a:pt x="1607111" y="453289"/>
                    <a:pt x="1424615" y="498408"/>
                    <a:pt x="1418891" y="408170"/>
                  </a:cubicBezTo>
                  <a:cubicBezTo>
                    <a:pt x="1428993" y="382243"/>
                    <a:pt x="1450205" y="349246"/>
                    <a:pt x="1418891" y="287966"/>
                  </a:cubicBezTo>
                  <a:cubicBezTo>
                    <a:pt x="1527985" y="304801"/>
                    <a:pt x="1619906" y="329717"/>
                    <a:pt x="1834052" y="293016"/>
                  </a:cubicBezTo>
                  <a:cubicBezTo>
                    <a:pt x="1942808" y="269446"/>
                    <a:pt x="2182880" y="186280"/>
                    <a:pt x="2239111" y="61698"/>
                  </a:cubicBezTo>
                  <a:cubicBezTo>
                    <a:pt x="2117223" y="125336"/>
                    <a:pt x="2105438" y="208166"/>
                    <a:pt x="1800718" y="246550"/>
                  </a:cubicBezTo>
                  <a:cubicBezTo>
                    <a:pt x="1730999" y="258115"/>
                    <a:pt x="1528011" y="272598"/>
                    <a:pt x="1217674" y="172141"/>
                  </a:cubicBezTo>
                  <a:lnTo>
                    <a:pt x="1210127" y="166751"/>
                  </a:lnTo>
                  <a:cubicBezTo>
                    <a:pt x="1208401" y="167324"/>
                    <a:pt x="1206678" y="167893"/>
                    <a:pt x="1204911" y="168315"/>
                  </a:cubicBezTo>
                  <a:cubicBezTo>
                    <a:pt x="1203144" y="167893"/>
                    <a:pt x="1201421" y="167324"/>
                    <a:pt x="1199695" y="166751"/>
                  </a:cubicBezTo>
                  <a:lnTo>
                    <a:pt x="1192149" y="172141"/>
                  </a:lnTo>
                  <a:cubicBezTo>
                    <a:pt x="881811" y="272598"/>
                    <a:pt x="678824" y="258115"/>
                    <a:pt x="609104" y="246550"/>
                  </a:cubicBezTo>
                  <a:cubicBezTo>
                    <a:pt x="304384" y="208166"/>
                    <a:pt x="292599" y="125336"/>
                    <a:pt x="170711" y="61698"/>
                  </a:cubicBezTo>
                  <a:cubicBezTo>
                    <a:pt x="226942" y="186280"/>
                    <a:pt x="467014" y="269446"/>
                    <a:pt x="575770" y="293016"/>
                  </a:cubicBezTo>
                  <a:cubicBezTo>
                    <a:pt x="789916" y="329717"/>
                    <a:pt x="881837" y="304801"/>
                    <a:pt x="990931" y="287966"/>
                  </a:cubicBezTo>
                  <a:cubicBezTo>
                    <a:pt x="959617" y="349246"/>
                    <a:pt x="980829" y="382243"/>
                    <a:pt x="990931" y="408170"/>
                  </a:cubicBezTo>
                  <a:cubicBezTo>
                    <a:pt x="985207" y="498408"/>
                    <a:pt x="802711" y="453289"/>
                    <a:pt x="691934" y="460696"/>
                  </a:cubicBezTo>
                  <a:cubicBezTo>
                    <a:pt x="728299" y="487633"/>
                    <a:pt x="804058" y="493357"/>
                    <a:pt x="861635" y="499081"/>
                  </a:cubicBezTo>
                  <a:cubicBezTo>
                    <a:pt x="883269" y="500344"/>
                    <a:pt x="902882" y="500344"/>
                    <a:pt x="921138" y="499412"/>
                  </a:cubicBez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66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3" name="1 Elipse"/>
            <p:cNvSpPr/>
            <p:nvPr/>
          </p:nvSpPr>
          <p:spPr bwMode="auto">
            <a:xfrm rot="13835875">
              <a:off x="1428013" y="5297765"/>
              <a:ext cx="571113" cy="523832"/>
            </a:xfrm>
            <a:custGeom>
              <a:avLst/>
              <a:gdLst/>
              <a:ahLst/>
              <a:cxnLst/>
              <a:rect l="l" t="t" r="r" b="b"/>
              <a:pathLst>
                <a:path w="571113" h="523832">
                  <a:moveTo>
                    <a:pt x="571113" y="408028"/>
                  </a:moveTo>
                  <a:cubicBezTo>
                    <a:pt x="510996" y="477894"/>
                    <a:pt x="408953" y="523832"/>
                    <a:pt x="293191" y="523832"/>
                  </a:cubicBezTo>
                  <a:cubicBezTo>
                    <a:pt x="222627" y="523832"/>
                    <a:pt x="157161" y="506763"/>
                    <a:pt x="103297" y="477388"/>
                  </a:cubicBezTo>
                  <a:cubicBezTo>
                    <a:pt x="161547" y="485568"/>
                    <a:pt x="221909" y="496633"/>
                    <a:pt x="284545" y="509657"/>
                  </a:cubicBezTo>
                  <a:lnTo>
                    <a:pt x="300842" y="518819"/>
                  </a:lnTo>
                  <a:cubicBezTo>
                    <a:pt x="304176" y="517295"/>
                    <a:pt x="307506" y="515781"/>
                    <a:pt x="310955" y="514551"/>
                  </a:cubicBezTo>
                  <a:cubicBezTo>
                    <a:pt x="314589" y="515012"/>
                    <a:pt x="318165" y="515778"/>
                    <a:pt x="321749" y="516551"/>
                  </a:cubicBezTo>
                  <a:lnTo>
                    <a:pt x="335701" y="504109"/>
                  </a:lnTo>
                  <a:cubicBezTo>
                    <a:pt x="417727" y="467370"/>
                    <a:pt x="496201" y="435371"/>
                    <a:pt x="571113" y="408028"/>
                  </a:cubicBezTo>
                  <a:close/>
                  <a:moveTo>
                    <a:pt x="406950" y="46280"/>
                  </a:moveTo>
                  <a:cubicBezTo>
                    <a:pt x="552841" y="51403"/>
                    <a:pt x="548482" y="159056"/>
                    <a:pt x="551158" y="163946"/>
                  </a:cubicBezTo>
                  <a:cubicBezTo>
                    <a:pt x="585031" y="364025"/>
                    <a:pt x="490037" y="390477"/>
                    <a:pt x="307524" y="482915"/>
                  </a:cubicBezTo>
                  <a:cubicBezTo>
                    <a:pt x="109435" y="431758"/>
                    <a:pt x="10980" y="426287"/>
                    <a:pt x="1169" y="223599"/>
                  </a:cubicBezTo>
                  <a:cubicBezTo>
                    <a:pt x="3060" y="217128"/>
                    <a:pt x="-37311" y="66096"/>
                    <a:pt x="229521" y="67391"/>
                  </a:cubicBezTo>
                  <a:lnTo>
                    <a:pt x="226216" y="76292"/>
                  </a:lnTo>
                  <a:cubicBezTo>
                    <a:pt x="238635" y="72512"/>
                    <a:pt x="250577" y="69130"/>
                    <a:pt x="262503" y="67824"/>
                  </a:cubicBezTo>
                  <a:cubicBezTo>
                    <a:pt x="274431" y="66543"/>
                    <a:pt x="286818" y="67286"/>
                    <a:pt x="299761" y="68315"/>
                  </a:cubicBezTo>
                  <a:lnTo>
                    <a:pt x="294622" y="60330"/>
                  </a:lnTo>
                  <a:cubicBezTo>
                    <a:pt x="308517" y="55307"/>
                    <a:pt x="322023" y="52844"/>
                    <a:pt x="334768" y="50961"/>
                  </a:cubicBezTo>
                  <a:cubicBezTo>
                    <a:pt x="362200" y="46909"/>
                    <a:pt x="386108" y="45549"/>
                    <a:pt x="406950" y="46280"/>
                  </a:cubicBezTo>
                  <a:close/>
                  <a:moveTo>
                    <a:pt x="293191" y="0"/>
                  </a:moveTo>
                  <a:lnTo>
                    <a:pt x="300552" y="580"/>
                  </a:lnTo>
                  <a:cubicBezTo>
                    <a:pt x="285963" y="11130"/>
                    <a:pt x="272330" y="22943"/>
                    <a:pt x="259010" y="35625"/>
                  </a:cubicBezTo>
                  <a:lnTo>
                    <a:pt x="209110" y="9349"/>
                  </a:lnTo>
                  <a:cubicBezTo>
                    <a:pt x="235838" y="2905"/>
                    <a:pt x="264081" y="0"/>
                    <a:pt x="293191" y="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/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pic>
        <p:nvPicPr>
          <p:cNvPr id="15" name="14 Imagen" descr="Diapositiva4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15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908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7 Grupo"/>
          <p:cNvGrpSpPr/>
          <p:nvPr/>
        </p:nvGrpSpPr>
        <p:grpSpPr>
          <a:xfrm rot="957092">
            <a:off x="51490" y="-52771"/>
            <a:ext cx="2744672" cy="2340832"/>
            <a:chOff x="2205445" y="1092545"/>
            <a:chExt cx="3230495" cy="3673564"/>
          </a:xfrm>
        </p:grpSpPr>
        <p:sp>
          <p:nvSpPr>
            <p:cNvPr id="4" name="3 Forma libre"/>
            <p:cNvSpPr/>
            <p:nvPr/>
          </p:nvSpPr>
          <p:spPr bwMode="auto">
            <a:xfrm rot="15401344" flipV="1">
              <a:off x="1983911" y="1314079"/>
              <a:ext cx="3673564" cy="3230495"/>
            </a:xfrm>
            <a:custGeom>
              <a:avLst/>
              <a:gdLst/>
              <a:ahLst/>
              <a:cxnLst/>
              <a:rect l="l" t="t" r="r" b="b"/>
              <a:pathLst>
                <a:path w="3673564" h="3230495">
                  <a:moveTo>
                    <a:pt x="1210845" y="2271530"/>
                  </a:moveTo>
                  <a:cubicBezTo>
                    <a:pt x="1214245" y="2285572"/>
                    <a:pt x="1216030" y="2300111"/>
                    <a:pt x="1216030" y="2315003"/>
                  </a:cubicBezTo>
                  <a:cubicBezTo>
                    <a:pt x="1216031" y="2434136"/>
                    <a:pt x="1101758" y="2530713"/>
                    <a:pt x="960795" y="2530713"/>
                  </a:cubicBezTo>
                  <a:cubicBezTo>
                    <a:pt x="819832" y="2530713"/>
                    <a:pt x="705559" y="2434137"/>
                    <a:pt x="705559" y="2315003"/>
                  </a:cubicBezTo>
                  <a:cubicBezTo>
                    <a:pt x="705559" y="2195869"/>
                    <a:pt x="819832" y="2099293"/>
                    <a:pt x="960795" y="2099293"/>
                  </a:cubicBezTo>
                  <a:cubicBezTo>
                    <a:pt x="1084137" y="2099293"/>
                    <a:pt x="1187045" y="2173234"/>
                    <a:pt x="1210845" y="2271530"/>
                  </a:cubicBezTo>
                  <a:close/>
                  <a:moveTo>
                    <a:pt x="2401034" y="1027469"/>
                  </a:moveTo>
                  <a:lnTo>
                    <a:pt x="2288446" y="1094907"/>
                  </a:lnTo>
                  <a:cubicBezTo>
                    <a:pt x="2045968" y="1276878"/>
                    <a:pt x="2034716" y="1352700"/>
                    <a:pt x="1945827" y="1463905"/>
                  </a:cubicBezTo>
                  <a:cubicBezTo>
                    <a:pt x="1933391" y="1492569"/>
                    <a:pt x="1917745" y="1520698"/>
                    <a:pt x="1902095" y="1548857"/>
                  </a:cubicBezTo>
                  <a:lnTo>
                    <a:pt x="1901578" y="1535754"/>
                  </a:lnTo>
                  <a:cubicBezTo>
                    <a:pt x="1787372" y="1770520"/>
                    <a:pt x="1750804" y="1978328"/>
                    <a:pt x="1447566" y="2189505"/>
                  </a:cubicBezTo>
                  <a:cubicBezTo>
                    <a:pt x="1400464" y="2232209"/>
                    <a:pt x="1350898" y="2247858"/>
                    <a:pt x="1302233" y="2271555"/>
                  </a:cubicBezTo>
                  <a:cubicBezTo>
                    <a:pt x="1297983" y="2246664"/>
                    <a:pt x="1288672" y="2223081"/>
                    <a:pt x="1275116" y="2201477"/>
                  </a:cubicBezTo>
                  <a:lnTo>
                    <a:pt x="1385118" y="2135588"/>
                  </a:lnTo>
                  <a:cubicBezTo>
                    <a:pt x="1627596" y="1953616"/>
                    <a:pt x="1638847" y="1877795"/>
                    <a:pt x="1727737" y="1766589"/>
                  </a:cubicBezTo>
                  <a:cubicBezTo>
                    <a:pt x="1740173" y="1737926"/>
                    <a:pt x="1755819" y="1709796"/>
                    <a:pt x="1771469" y="1681638"/>
                  </a:cubicBezTo>
                  <a:lnTo>
                    <a:pt x="1771986" y="1694740"/>
                  </a:lnTo>
                  <a:cubicBezTo>
                    <a:pt x="1886192" y="1459974"/>
                    <a:pt x="1922760" y="1252167"/>
                    <a:pt x="2225998" y="1040990"/>
                  </a:cubicBezTo>
                  <a:cubicBezTo>
                    <a:pt x="2274964" y="996596"/>
                    <a:pt x="2326592" y="981440"/>
                    <a:pt x="2377109" y="956111"/>
                  </a:cubicBezTo>
                  <a:cubicBezTo>
                    <a:pt x="2380619" y="981289"/>
                    <a:pt x="2388374" y="1005433"/>
                    <a:pt x="2401034" y="1027469"/>
                  </a:cubicBezTo>
                  <a:close/>
                  <a:moveTo>
                    <a:pt x="2981000" y="875624"/>
                  </a:moveTo>
                  <a:cubicBezTo>
                    <a:pt x="2984400" y="889666"/>
                    <a:pt x="2986186" y="904206"/>
                    <a:pt x="2986186" y="919097"/>
                  </a:cubicBezTo>
                  <a:cubicBezTo>
                    <a:pt x="2986186" y="1038231"/>
                    <a:pt x="2871913" y="1134807"/>
                    <a:pt x="2730950" y="1134807"/>
                  </a:cubicBezTo>
                  <a:cubicBezTo>
                    <a:pt x="2589987" y="1134807"/>
                    <a:pt x="2475714" y="1038231"/>
                    <a:pt x="2475714" y="919097"/>
                  </a:cubicBezTo>
                  <a:cubicBezTo>
                    <a:pt x="2475714" y="799964"/>
                    <a:pt x="2589987" y="703387"/>
                    <a:pt x="2730950" y="703387"/>
                  </a:cubicBezTo>
                  <a:cubicBezTo>
                    <a:pt x="2854292" y="703387"/>
                    <a:pt x="2957200" y="777329"/>
                    <a:pt x="2981000" y="875624"/>
                  </a:cubicBezTo>
                  <a:close/>
                  <a:moveTo>
                    <a:pt x="3671733" y="139849"/>
                  </a:moveTo>
                  <a:cubicBezTo>
                    <a:pt x="3557527" y="374615"/>
                    <a:pt x="3520959" y="582423"/>
                    <a:pt x="3217721" y="793599"/>
                  </a:cubicBezTo>
                  <a:cubicBezTo>
                    <a:pt x="3170619" y="836304"/>
                    <a:pt x="3121054" y="851953"/>
                    <a:pt x="3072388" y="875649"/>
                  </a:cubicBezTo>
                  <a:cubicBezTo>
                    <a:pt x="3068138" y="850758"/>
                    <a:pt x="3058827" y="827175"/>
                    <a:pt x="3045272" y="805571"/>
                  </a:cubicBezTo>
                  <a:lnTo>
                    <a:pt x="3155273" y="739682"/>
                  </a:lnTo>
                  <a:cubicBezTo>
                    <a:pt x="3397751" y="557711"/>
                    <a:pt x="3409003" y="481889"/>
                    <a:pt x="3497892" y="370684"/>
                  </a:cubicBezTo>
                  <a:cubicBezTo>
                    <a:pt x="3536149" y="282506"/>
                    <a:pt x="3604784" y="199382"/>
                    <a:pt x="3612661" y="106150"/>
                  </a:cubicBezTo>
                  <a:cubicBezTo>
                    <a:pt x="3632914" y="64027"/>
                    <a:pt x="3619412" y="35384"/>
                    <a:pt x="3622788" y="0"/>
                  </a:cubicBezTo>
                  <a:cubicBezTo>
                    <a:pt x="3533336" y="215671"/>
                    <a:pt x="3440508" y="365629"/>
                    <a:pt x="3288608" y="530751"/>
                  </a:cubicBezTo>
                  <a:cubicBezTo>
                    <a:pt x="3176218" y="640772"/>
                    <a:pt x="3057481" y="706425"/>
                    <a:pt x="2983120" y="732128"/>
                  </a:cubicBezTo>
                  <a:cubicBezTo>
                    <a:pt x="2919295" y="676579"/>
                    <a:pt x="2827484" y="642258"/>
                    <a:pt x="2725580" y="642258"/>
                  </a:cubicBezTo>
                  <a:cubicBezTo>
                    <a:pt x="2557428" y="642258"/>
                    <a:pt x="2416756" y="735710"/>
                    <a:pt x="2381963" y="860949"/>
                  </a:cubicBezTo>
                  <a:cubicBezTo>
                    <a:pt x="2352638" y="873733"/>
                    <a:pt x="2323000" y="885455"/>
                    <a:pt x="2295197" y="904511"/>
                  </a:cubicBezTo>
                  <a:cubicBezTo>
                    <a:pt x="2174802" y="976401"/>
                    <a:pt x="2084788" y="1053346"/>
                    <a:pt x="2004899" y="1160620"/>
                  </a:cubicBezTo>
                  <a:cubicBezTo>
                    <a:pt x="1945087" y="1228324"/>
                    <a:pt x="1890005" y="1306656"/>
                    <a:pt x="1852637" y="1396090"/>
                  </a:cubicBezTo>
                  <a:lnTo>
                    <a:pt x="1852632" y="1395906"/>
                  </a:lnTo>
                  <a:cubicBezTo>
                    <a:pt x="1763181" y="1611576"/>
                    <a:pt x="1670353" y="1761535"/>
                    <a:pt x="1518452" y="1926657"/>
                  </a:cubicBezTo>
                  <a:cubicBezTo>
                    <a:pt x="1406063" y="2036678"/>
                    <a:pt x="1287325" y="2102330"/>
                    <a:pt x="1212965" y="2128033"/>
                  </a:cubicBezTo>
                  <a:cubicBezTo>
                    <a:pt x="1149140" y="2072485"/>
                    <a:pt x="1057329" y="2038164"/>
                    <a:pt x="955425" y="2038164"/>
                  </a:cubicBezTo>
                  <a:cubicBezTo>
                    <a:pt x="787273" y="2038164"/>
                    <a:pt x="646601" y="2131615"/>
                    <a:pt x="611808" y="2256855"/>
                  </a:cubicBezTo>
                  <a:cubicBezTo>
                    <a:pt x="582483" y="2269638"/>
                    <a:pt x="552844" y="2281361"/>
                    <a:pt x="525042" y="2300416"/>
                  </a:cubicBezTo>
                  <a:cubicBezTo>
                    <a:pt x="404647" y="2372306"/>
                    <a:pt x="314632" y="2449251"/>
                    <a:pt x="234744" y="2556525"/>
                  </a:cubicBezTo>
                  <a:cubicBezTo>
                    <a:pt x="163295" y="2637401"/>
                    <a:pt x="98597" y="2733442"/>
                    <a:pt x="60903" y="2844647"/>
                  </a:cubicBezTo>
                  <a:cubicBezTo>
                    <a:pt x="29398" y="2914852"/>
                    <a:pt x="-8859" y="2956414"/>
                    <a:pt x="1831" y="3090646"/>
                  </a:cubicBezTo>
                  <a:cubicBezTo>
                    <a:pt x="116037" y="2855880"/>
                    <a:pt x="152605" y="2648073"/>
                    <a:pt x="455843" y="2436895"/>
                  </a:cubicBezTo>
                  <a:cubicBezTo>
                    <a:pt x="504809" y="2392501"/>
                    <a:pt x="556437" y="2377346"/>
                    <a:pt x="606954" y="2352017"/>
                  </a:cubicBezTo>
                  <a:cubicBezTo>
                    <a:pt x="610464" y="2377195"/>
                    <a:pt x="618219" y="2401338"/>
                    <a:pt x="630879" y="2423375"/>
                  </a:cubicBezTo>
                  <a:lnTo>
                    <a:pt x="518291" y="2490813"/>
                  </a:lnTo>
                  <a:cubicBezTo>
                    <a:pt x="275813" y="2672784"/>
                    <a:pt x="264561" y="2748606"/>
                    <a:pt x="175672" y="2859811"/>
                  </a:cubicBezTo>
                  <a:cubicBezTo>
                    <a:pt x="137416" y="2947989"/>
                    <a:pt x="68780" y="3031112"/>
                    <a:pt x="60903" y="3124345"/>
                  </a:cubicBezTo>
                  <a:cubicBezTo>
                    <a:pt x="40650" y="3166468"/>
                    <a:pt x="54152" y="3195111"/>
                    <a:pt x="50776" y="3230495"/>
                  </a:cubicBezTo>
                  <a:cubicBezTo>
                    <a:pt x="140228" y="3014824"/>
                    <a:pt x="233056" y="2864865"/>
                    <a:pt x="384956" y="2699743"/>
                  </a:cubicBezTo>
                  <a:cubicBezTo>
                    <a:pt x="496040" y="2591001"/>
                    <a:pt x="613325" y="2525602"/>
                    <a:pt x="687852" y="2499327"/>
                  </a:cubicBezTo>
                  <a:cubicBezTo>
                    <a:pt x="751588" y="2560292"/>
                    <a:pt x="847887" y="2598514"/>
                    <a:pt x="955425" y="2598513"/>
                  </a:cubicBezTo>
                  <a:cubicBezTo>
                    <a:pt x="1130183" y="2598514"/>
                    <a:pt x="1275260" y="2497575"/>
                    <a:pt x="1302264" y="2364881"/>
                  </a:cubicBezTo>
                  <a:cubicBezTo>
                    <a:pt x="1328089" y="2353810"/>
                    <a:pt x="1353938" y="2342728"/>
                    <a:pt x="1378367" y="2325984"/>
                  </a:cubicBezTo>
                  <a:cubicBezTo>
                    <a:pt x="1498762" y="2254095"/>
                    <a:pt x="1588776" y="2177149"/>
                    <a:pt x="1668664" y="2069876"/>
                  </a:cubicBezTo>
                  <a:cubicBezTo>
                    <a:pt x="1728478" y="2002171"/>
                    <a:pt x="1783559" y="1923838"/>
                    <a:pt x="1820927" y="1834403"/>
                  </a:cubicBezTo>
                  <a:lnTo>
                    <a:pt x="1820932" y="1834589"/>
                  </a:lnTo>
                  <a:cubicBezTo>
                    <a:pt x="1910383" y="1618918"/>
                    <a:pt x="2003211" y="1468960"/>
                    <a:pt x="2155111" y="1303838"/>
                  </a:cubicBezTo>
                  <a:cubicBezTo>
                    <a:pt x="2266195" y="1195096"/>
                    <a:pt x="2383480" y="1129696"/>
                    <a:pt x="2458007" y="1103421"/>
                  </a:cubicBezTo>
                  <a:cubicBezTo>
                    <a:pt x="2521744" y="1164387"/>
                    <a:pt x="2618042" y="1202608"/>
                    <a:pt x="2725580" y="1202608"/>
                  </a:cubicBezTo>
                  <a:cubicBezTo>
                    <a:pt x="2900339" y="1202608"/>
                    <a:pt x="3045415" y="1101670"/>
                    <a:pt x="3072419" y="968976"/>
                  </a:cubicBezTo>
                  <a:cubicBezTo>
                    <a:pt x="3098244" y="957905"/>
                    <a:pt x="3124092" y="946823"/>
                    <a:pt x="3148522" y="930078"/>
                  </a:cubicBezTo>
                  <a:cubicBezTo>
                    <a:pt x="3268917" y="858189"/>
                    <a:pt x="3358931" y="781243"/>
                    <a:pt x="3438820" y="673970"/>
                  </a:cubicBezTo>
                  <a:cubicBezTo>
                    <a:pt x="3510269" y="593094"/>
                    <a:pt x="3574967" y="497052"/>
                    <a:pt x="3612661" y="385847"/>
                  </a:cubicBezTo>
                  <a:cubicBezTo>
                    <a:pt x="3644166" y="315642"/>
                    <a:pt x="3682422" y="274081"/>
                    <a:pt x="3671733" y="139849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softEdge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6" name="5 Elipse"/>
            <p:cNvSpPr/>
            <p:nvPr/>
          </p:nvSpPr>
          <p:spPr bwMode="auto">
            <a:xfrm>
              <a:off x="3115437" y="3675916"/>
              <a:ext cx="455666" cy="537738"/>
            </a:xfrm>
            <a:prstGeom prst="ellipse">
              <a:avLst/>
            </a:prstGeom>
            <a:solidFill>
              <a:srgbClr val="6699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7" name="6 Elipse"/>
            <p:cNvSpPr/>
            <p:nvPr/>
          </p:nvSpPr>
          <p:spPr bwMode="auto">
            <a:xfrm>
              <a:off x="4071026" y="1628813"/>
              <a:ext cx="455666" cy="53773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9" name="8 Grupo"/>
          <p:cNvGrpSpPr/>
          <p:nvPr/>
        </p:nvGrpSpPr>
        <p:grpSpPr>
          <a:xfrm rot="957092">
            <a:off x="509487" y="237798"/>
            <a:ext cx="2744672" cy="2340832"/>
            <a:chOff x="2205445" y="1092545"/>
            <a:chExt cx="3230495" cy="3673564"/>
          </a:xfrm>
        </p:grpSpPr>
        <p:sp>
          <p:nvSpPr>
            <p:cNvPr id="10" name="9 Forma libre"/>
            <p:cNvSpPr/>
            <p:nvPr/>
          </p:nvSpPr>
          <p:spPr bwMode="auto">
            <a:xfrm rot="15401344" flipV="1">
              <a:off x="1983911" y="1314079"/>
              <a:ext cx="3673564" cy="3230495"/>
            </a:xfrm>
            <a:custGeom>
              <a:avLst/>
              <a:gdLst/>
              <a:ahLst/>
              <a:cxnLst/>
              <a:rect l="l" t="t" r="r" b="b"/>
              <a:pathLst>
                <a:path w="3673564" h="3230495">
                  <a:moveTo>
                    <a:pt x="1210845" y="2271530"/>
                  </a:moveTo>
                  <a:cubicBezTo>
                    <a:pt x="1214245" y="2285572"/>
                    <a:pt x="1216030" y="2300111"/>
                    <a:pt x="1216030" y="2315003"/>
                  </a:cubicBezTo>
                  <a:cubicBezTo>
                    <a:pt x="1216031" y="2434136"/>
                    <a:pt x="1101758" y="2530713"/>
                    <a:pt x="960795" y="2530713"/>
                  </a:cubicBezTo>
                  <a:cubicBezTo>
                    <a:pt x="819832" y="2530713"/>
                    <a:pt x="705559" y="2434137"/>
                    <a:pt x="705559" y="2315003"/>
                  </a:cubicBezTo>
                  <a:cubicBezTo>
                    <a:pt x="705559" y="2195869"/>
                    <a:pt x="819832" y="2099293"/>
                    <a:pt x="960795" y="2099293"/>
                  </a:cubicBezTo>
                  <a:cubicBezTo>
                    <a:pt x="1084137" y="2099293"/>
                    <a:pt x="1187045" y="2173234"/>
                    <a:pt x="1210845" y="2271530"/>
                  </a:cubicBezTo>
                  <a:close/>
                  <a:moveTo>
                    <a:pt x="2401034" y="1027469"/>
                  </a:moveTo>
                  <a:lnTo>
                    <a:pt x="2288446" y="1094907"/>
                  </a:lnTo>
                  <a:cubicBezTo>
                    <a:pt x="2045968" y="1276878"/>
                    <a:pt x="2034716" y="1352700"/>
                    <a:pt x="1945827" y="1463905"/>
                  </a:cubicBezTo>
                  <a:cubicBezTo>
                    <a:pt x="1933391" y="1492569"/>
                    <a:pt x="1917745" y="1520698"/>
                    <a:pt x="1902095" y="1548857"/>
                  </a:cubicBezTo>
                  <a:lnTo>
                    <a:pt x="1901578" y="1535754"/>
                  </a:lnTo>
                  <a:cubicBezTo>
                    <a:pt x="1787372" y="1770520"/>
                    <a:pt x="1750804" y="1978328"/>
                    <a:pt x="1447566" y="2189505"/>
                  </a:cubicBezTo>
                  <a:cubicBezTo>
                    <a:pt x="1400464" y="2232209"/>
                    <a:pt x="1350898" y="2247858"/>
                    <a:pt x="1302233" y="2271555"/>
                  </a:cubicBezTo>
                  <a:cubicBezTo>
                    <a:pt x="1297983" y="2246664"/>
                    <a:pt x="1288672" y="2223081"/>
                    <a:pt x="1275116" y="2201477"/>
                  </a:cubicBezTo>
                  <a:lnTo>
                    <a:pt x="1385118" y="2135588"/>
                  </a:lnTo>
                  <a:cubicBezTo>
                    <a:pt x="1627596" y="1953616"/>
                    <a:pt x="1638847" y="1877795"/>
                    <a:pt x="1727737" y="1766589"/>
                  </a:cubicBezTo>
                  <a:cubicBezTo>
                    <a:pt x="1740173" y="1737926"/>
                    <a:pt x="1755819" y="1709796"/>
                    <a:pt x="1771469" y="1681638"/>
                  </a:cubicBezTo>
                  <a:lnTo>
                    <a:pt x="1771986" y="1694740"/>
                  </a:lnTo>
                  <a:cubicBezTo>
                    <a:pt x="1886192" y="1459974"/>
                    <a:pt x="1922760" y="1252167"/>
                    <a:pt x="2225998" y="1040990"/>
                  </a:cubicBezTo>
                  <a:cubicBezTo>
                    <a:pt x="2274964" y="996596"/>
                    <a:pt x="2326592" y="981440"/>
                    <a:pt x="2377109" y="956111"/>
                  </a:cubicBezTo>
                  <a:cubicBezTo>
                    <a:pt x="2380619" y="981289"/>
                    <a:pt x="2388374" y="1005433"/>
                    <a:pt x="2401034" y="1027469"/>
                  </a:cubicBezTo>
                  <a:close/>
                  <a:moveTo>
                    <a:pt x="2981000" y="875624"/>
                  </a:moveTo>
                  <a:cubicBezTo>
                    <a:pt x="2984400" y="889666"/>
                    <a:pt x="2986186" y="904206"/>
                    <a:pt x="2986186" y="919097"/>
                  </a:cubicBezTo>
                  <a:cubicBezTo>
                    <a:pt x="2986186" y="1038231"/>
                    <a:pt x="2871913" y="1134807"/>
                    <a:pt x="2730950" y="1134807"/>
                  </a:cubicBezTo>
                  <a:cubicBezTo>
                    <a:pt x="2589987" y="1134807"/>
                    <a:pt x="2475714" y="1038231"/>
                    <a:pt x="2475714" y="919097"/>
                  </a:cubicBezTo>
                  <a:cubicBezTo>
                    <a:pt x="2475714" y="799964"/>
                    <a:pt x="2589987" y="703387"/>
                    <a:pt x="2730950" y="703387"/>
                  </a:cubicBezTo>
                  <a:cubicBezTo>
                    <a:pt x="2854292" y="703387"/>
                    <a:pt x="2957200" y="777329"/>
                    <a:pt x="2981000" y="875624"/>
                  </a:cubicBezTo>
                  <a:close/>
                  <a:moveTo>
                    <a:pt x="3671733" y="139849"/>
                  </a:moveTo>
                  <a:cubicBezTo>
                    <a:pt x="3557527" y="374615"/>
                    <a:pt x="3520959" y="582423"/>
                    <a:pt x="3217721" y="793599"/>
                  </a:cubicBezTo>
                  <a:cubicBezTo>
                    <a:pt x="3170619" y="836304"/>
                    <a:pt x="3121054" y="851953"/>
                    <a:pt x="3072388" y="875649"/>
                  </a:cubicBezTo>
                  <a:cubicBezTo>
                    <a:pt x="3068138" y="850758"/>
                    <a:pt x="3058827" y="827175"/>
                    <a:pt x="3045272" y="805571"/>
                  </a:cubicBezTo>
                  <a:lnTo>
                    <a:pt x="3155273" y="739682"/>
                  </a:lnTo>
                  <a:cubicBezTo>
                    <a:pt x="3397751" y="557711"/>
                    <a:pt x="3409003" y="481889"/>
                    <a:pt x="3497892" y="370684"/>
                  </a:cubicBezTo>
                  <a:cubicBezTo>
                    <a:pt x="3536149" y="282506"/>
                    <a:pt x="3604784" y="199382"/>
                    <a:pt x="3612661" y="106150"/>
                  </a:cubicBezTo>
                  <a:cubicBezTo>
                    <a:pt x="3632914" y="64027"/>
                    <a:pt x="3619412" y="35384"/>
                    <a:pt x="3622788" y="0"/>
                  </a:cubicBezTo>
                  <a:cubicBezTo>
                    <a:pt x="3533336" y="215671"/>
                    <a:pt x="3440508" y="365629"/>
                    <a:pt x="3288608" y="530751"/>
                  </a:cubicBezTo>
                  <a:cubicBezTo>
                    <a:pt x="3176218" y="640772"/>
                    <a:pt x="3057481" y="706425"/>
                    <a:pt x="2983120" y="732128"/>
                  </a:cubicBezTo>
                  <a:cubicBezTo>
                    <a:pt x="2919295" y="676579"/>
                    <a:pt x="2827484" y="642258"/>
                    <a:pt x="2725580" y="642258"/>
                  </a:cubicBezTo>
                  <a:cubicBezTo>
                    <a:pt x="2557428" y="642258"/>
                    <a:pt x="2416756" y="735710"/>
                    <a:pt x="2381963" y="860949"/>
                  </a:cubicBezTo>
                  <a:cubicBezTo>
                    <a:pt x="2352638" y="873733"/>
                    <a:pt x="2323000" y="885455"/>
                    <a:pt x="2295197" y="904511"/>
                  </a:cubicBezTo>
                  <a:cubicBezTo>
                    <a:pt x="2174802" y="976401"/>
                    <a:pt x="2084788" y="1053346"/>
                    <a:pt x="2004899" y="1160620"/>
                  </a:cubicBezTo>
                  <a:cubicBezTo>
                    <a:pt x="1945087" y="1228324"/>
                    <a:pt x="1890005" y="1306656"/>
                    <a:pt x="1852637" y="1396090"/>
                  </a:cubicBezTo>
                  <a:lnTo>
                    <a:pt x="1852632" y="1395906"/>
                  </a:lnTo>
                  <a:cubicBezTo>
                    <a:pt x="1763181" y="1611576"/>
                    <a:pt x="1670353" y="1761535"/>
                    <a:pt x="1518452" y="1926657"/>
                  </a:cubicBezTo>
                  <a:cubicBezTo>
                    <a:pt x="1406063" y="2036678"/>
                    <a:pt x="1287325" y="2102330"/>
                    <a:pt x="1212965" y="2128033"/>
                  </a:cubicBezTo>
                  <a:cubicBezTo>
                    <a:pt x="1149140" y="2072485"/>
                    <a:pt x="1057329" y="2038164"/>
                    <a:pt x="955425" y="2038164"/>
                  </a:cubicBezTo>
                  <a:cubicBezTo>
                    <a:pt x="787273" y="2038164"/>
                    <a:pt x="646601" y="2131615"/>
                    <a:pt x="611808" y="2256855"/>
                  </a:cubicBezTo>
                  <a:cubicBezTo>
                    <a:pt x="582483" y="2269638"/>
                    <a:pt x="552844" y="2281361"/>
                    <a:pt x="525042" y="2300416"/>
                  </a:cubicBezTo>
                  <a:cubicBezTo>
                    <a:pt x="404647" y="2372306"/>
                    <a:pt x="314632" y="2449251"/>
                    <a:pt x="234744" y="2556525"/>
                  </a:cubicBezTo>
                  <a:cubicBezTo>
                    <a:pt x="163295" y="2637401"/>
                    <a:pt x="98597" y="2733442"/>
                    <a:pt x="60903" y="2844647"/>
                  </a:cubicBezTo>
                  <a:cubicBezTo>
                    <a:pt x="29398" y="2914852"/>
                    <a:pt x="-8859" y="2956414"/>
                    <a:pt x="1831" y="3090646"/>
                  </a:cubicBezTo>
                  <a:cubicBezTo>
                    <a:pt x="116037" y="2855880"/>
                    <a:pt x="152605" y="2648073"/>
                    <a:pt x="455843" y="2436895"/>
                  </a:cubicBezTo>
                  <a:cubicBezTo>
                    <a:pt x="504809" y="2392501"/>
                    <a:pt x="556437" y="2377346"/>
                    <a:pt x="606954" y="2352017"/>
                  </a:cubicBezTo>
                  <a:cubicBezTo>
                    <a:pt x="610464" y="2377195"/>
                    <a:pt x="618219" y="2401338"/>
                    <a:pt x="630879" y="2423375"/>
                  </a:cubicBezTo>
                  <a:lnTo>
                    <a:pt x="518291" y="2490813"/>
                  </a:lnTo>
                  <a:cubicBezTo>
                    <a:pt x="275813" y="2672784"/>
                    <a:pt x="264561" y="2748606"/>
                    <a:pt x="175672" y="2859811"/>
                  </a:cubicBezTo>
                  <a:cubicBezTo>
                    <a:pt x="137416" y="2947989"/>
                    <a:pt x="68780" y="3031112"/>
                    <a:pt x="60903" y="3124345"/>
                  </a:cubicBezTo>
                  <a:cubicBezTo>
                    <a:pt x="40650" y="3166468"/>
                    <a:pt x="54152" y="3195111"/>
                    <a:pt x="50776" y="3230495"/>
                  </a:cubicBezTo>
                  <a:cubicBezTo>
                    <a:pt x="140228" y="3014824"/>
                    <a:pt x="233056" y="2864865"/>
                    <a:pt x="384956" y="2699743"/>
                  </a:cubicBezTo>
                  <a:cubicBezTo>
                    <a:pt x="496040" y="2591001"/>
                    <a:pt x="613325" y="2525602"/>
                    <a:pt x="687852" y="2499327"/>
                  </a:cubicBezTo>
                  <a:cubicBezTo>
                    <a:pt x="751588" y="2560292"/>
                    <a:pt x="847887" y="2598514"/>
                    <a:pt x="955425" y="2598513"/>
                  </a:cubicBezTo>
                  <a:cubicBezTo>
                    <a:pt x="1130183" y="2598514"/>
                    <a:pt x="1275260" y="2497575"/>
                    <a:pt x="1302264" y="2364881"/>
                  </a:cubicBezTo>
                  <a:cubicBezTo>
                    <a:pt x="1328089" y="2353810"/>
                    <a:pt x="1353938" y="2342728"/>
                    <a:pt x="1378367" y="2325984"/>
                  </a:cubicBezTo>
                  <a:cubicBezTo>
                    <a:pt x="1498762" y="2254095"/>
                    <a:pt x="1588776" y="2177149"/>
                    <a:pt x="1668664" y="2069876"/>
                  </a:cubicBezTo>
                  <a:cubicBezTo>
                    <a:pt x="1728478" y="2002171"/>
                    <a:pt x="1783559" y="1923838"/>
                    <a:pt x="1820927" y="1834403"/>
                  </a:cubicBezTo>
                  <a:lnTo>
                    <a:pt x="1820932" y="1834589"/>
                  </a:lnTo>
                  <a:cubicBezTo>
                    <a:pt x="1910383" y="1618918"/>
                    <a:pt x="2003211" y="1468960"/>
                    <a:pt x="2155111" y="1303838"/>
                  </a:cubicBezTo>
                  <a:cubicBezTo>
                    <a:pt x="2266195" y="1195096"/>
                    <a:pt x="2383480" y="1129696"/>
                    <a:pt x="2458007" y="1103421"/>
                  </a:cubicBezTo>
                  <a:cubicBezTo>
                    <a:pt x="2521744" y="1164387"/>
                    <a:pt x="2618042" y="1202608"/>
                    <a:pt x="2725580" y="1202608"/>
                  </a:cubicBezTo>
                  <a:cubicBezTo>
                    <a:pt x="2900339" y="1202608"/>
                    <a:pt x="3045415" y="1101670"/>
                    <a:pt x="3072419" y="968976"/>
                  </a:cubicBezTo>
                  <a:cubicBezTo>
                    <a:pt x="3098244" y="957905"/>
                    <a:pt x="3124092" y="946823"/>
                    <a:pt x="3148522" y="930078"/>
                  </a:cubicBezTo>
                  <a:cubicBezTo>
                    <a:pt x="3268917" y="858189"/>
                    <a:pt x="3358931" y="781243"/>
                    <a:pt x="3438820" y="673970"/>
                  </a:cubicBezTo>
                  <a:cubicBezTo>
                    <a:pt x="3510269" y="593094"/>
                    <a:pt x="3574967" y="497052"/>
                    <a:pt x="3612661" y="385847"/>
                  </a:cubicBezTo>
                  <a:cubicBezTo>
                    <a:pt x="3644166" y="315642"/>
                    <a:pt x="3682422" y="274081"/>
                    <a:pt x="3671733" y="139849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softEdge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1" name="10 Elipse"/>
            <p:cNvSpPr/>
            <p:nvPr/>
          </p:nvSpPr>
          <p:spPr bwMode="auto">
            <a:xfrm>
              <a:off x="3115437" y="3675916"/>
              <a:ext cx="455666" cy="537738"/>
            </a:xfrm>
            <a:prstGeom prst="ellipse">
              <a:avLst/>
            </a:prstGeom>
            <a:solidFill>
              <a:srgbClr val="6699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2" name="11 Elipse"/>
            <p:cNvSpPr/>
            <p:nvPr/>
          </p:nvSpPr>
          <p:spPr bwMode="auto">
            <a:xfrm>
              <a:off x="4071026" y="1628813"/>
              <a:ext cx="455666" cy="53773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12 Grupo"/>
          <p:cNvGrpSpPr/>
          <p:nvPr/>
        </p:nvGrpSpPr>
        <p:grpSpPr>
          <a:xfrm rot="20642908" flipH="1">
            <a:off x="5804429" y="266373"/>
            <a:ext cx="2744672" cy="2340832"/>
            <a:chOff x="2237781" y="1083302"/>
            <a:chExt cx="3230495" cy="3673564"/>
          </a:xfrm>
        </p:grpSpPr>
        <p:sp>
          <p:nvSpPr>
            <p:cNvPr id="14" name="13 Forma libre"/>
            <p:cNvSpPr/>
            <p:nvPr/>
          </p:nvSpPr>
          <p:spPr bwMode="auto">
            <a:xfrm rot="15401344" flipV="1">
              <a:off x="2016247" y="1304836"/>
              <a:ext cx="3673564" cy="3230495"/>
            </a:xfrm>
            <a:custGeom>
              <a:avLst/>
              <a:gdLst/>
              <a:ahLst/>
              <a:cxnLst/>
              <a:rect l="l" t="t" r="r" b="b"/>
              <a:pathLst>
                <a:path w="3673564" h="3230495">
                  <a:moveTo>
                    <a:pt x="1210845" y="2271530"/>
                  </a:moveTo>
                  <a:cubicBezTo>
                    <a:pt x="1214245" y="2285572"/>
                    <a:pt x="1216030" y="2300111"/>
                    <a:pt x="1216030" y="2315003"/>
                  </a:cubicBezTo>
                  <a:cubicBezTo>
                    <a:pt x="1216031" y="2434136"/>
                    <a:pt x="1101758" y="2530713"/>
                    <a:pt x="960795" y="2530713"/>
                  </a:cubicBezTo>
                  <a:cubicBezTo>
                    <a:pt x="819832" y="2530713"/>
                    <a:pt x="705559" y="2434137"/>
                    <a:pt x="705559" y="2315003"/>
                  </a:cubicBezTo>
                  <a:cubicBezTo>
                    <a:pt x="705559" y="2195869"/>
                    <a:pt x="819832" y="2099293"/>
                    <a:pt x="960795" y="2099293"/>
                  </a:cubicBezTo>
                  <a:cubicBezTo>
                    <a:pt x="1084137" y="2099293"/>
                    <a:pt x="1187045" y="2173234"/>
                    <a:pt x="1210845" y="2271530"/>
                  </a:cubicBezTo>
                  <a:close/>
                  <a:moveTo>
                    <a:pt x="2401034" y="1027469"/>
                  </a:moveTo>
                  <a:lnTo>
                    <a:pt x="2288446" y="1094907"/>
                  </a:lnTo>
                  <a:cubicBezTo>
                    <a:pt x="2045968" y="1276878"/>
                    <a:pt x="2034716" y="1352700"/>
                    <a:pt x="1945827" y="1463905"/>
                  </a:cubicBezTo>
                  <a:cubicBezTo>
                    <a:pt x="1933391" y="1492569"/>
                    <a:pt x="1917745" y="1520698"/>
                    <a:pt x="1902095" y="1548857"/>
                  </a:cubicBezTo>
                  <a:lnTo>
                    <a:pt x="1901578" y="1535754"/>
                  </a:lnTo>
                  <a:cubicBezTo>
                    <a:pt x="1787372" y="1770520"/>
                    <a:pt x="1750804" y="1978328"/>
                    <a:pt x="1447566" y="2189505"/>
                  </a:cubicBezTo>
                  <a:cubicBezTo>
                    <a:pt x="1400464" y="2232209"/>
                    <a:pt x="1350898" y="2247858"/>
                    <a:pt x="1302233" y="2271555"/>
                  </a:cubicBezTo>
                  <a:cubicBezTo>
                    <a:pt x="1297983" y="2246664"/>
                    <a:pt x="1288672" y="2223081"/>
                    <a:pt x="1275116" y="2201477"/>
                  </a:cubicBezTo>
                  <a:lnTo>
                    <a:pt x="1385118" y="2135588"/>
                  </a:lnTo>
                  <a:cubicBezTo>
                    <a:pt x="1627596" y="1953616"/>
                    <a:pt x="1638847" y="1877795"/>
                    <a:pt x="1727737" y="1766589"/>
                  </a:cubicBezTo>
                  <a:cubicBezTo>
                    <a:pt x="1740173" y="1737926"/>
                    <a:pt x="1755819" y="1709796"/>
                    <a:pt x="1771469" y="1681638"/>
                  </a:cubicBezTo>
                  <a:lnTo>
                    <a:pt x="1771986" y="1694740"/>
                  </a:lnTo>
                  <a:cubicBezTo>
                    <a:pt x="1886192" y="1459974"/>
                    <a:pt x="1922760" y="1252167"/>
                    <a:pt x="2225998" y="1040990"/>
                  </a:cubicBezTo>
                  <a:cubicBezTo>
                    <a:pt x="2274964" y="996596"/>
                    <a:pt x="2326592" y="981440"/>
                    <a:pt x="2377109" y="956111"/>
                  </a:cubicBezTo>
                  <a:cubicBezTo>
                    <a:pt x="2380619" y="981289"/>
                    <a:pt x="2388374" y="1005433"/>
                    <a:pt x="2401034" y="1027469"/>
                  </a:cubicBezTo>
                  <a:close/>
                  <a:moveTo>
                    <a:pt x="2981000" y="875624"/>
                  </a:moveTo>
                  <a:cubicBezTo>
                    <a:pt x="2984400" y="889666"/>
                    <a:pt x="2986186" y="904206"/>
                    <a:pt x="2986186" y="919097"/>
                  </a:cubicBezTo>
                  <a:cubicBezTo>
                    <a:pt x="2986186" y="1038231"/>
                    <a:pt x="2871913" y="1134807"/>
                    <a:pt x="2730950" y="1134807"/>
                  </a:cubicBezTo>
                  <a:cubicBezTo>
                    <a:pt x="2589987" y="1134807"/>
                    <a:pt x="2475714" y="1038231"/>
                    <a:pt x="2475714" y="919097"/>
                  </a:cubicBezTo>
                  <a:cubicBezTo>
                    <a:pt x="2475714" y="799964"/>
                    <a:pt x="2589987" y="703387"/>
                    <a:pt x="2730950" y="703387"/>
                  </a:cubicBezTo>
                  <a:cubicBezTo>
                    <a:pt x="2854292" y="703387"/>
                    <a:pt x="2957200" y="777329"/>
                    <a:pt x="2981000" y="875624"/>
                  </a:cubicBezTo>
                  <a:close/>
                  <a:moveTo>
                    <a:pt x="3671733" y="139849"/>
                  </a:moveTo>
                  <a:cubicBezTo>
                    <a:pt x="3557527" y="374615"/>
                    <a:pt x="3520959" y="582423"/>
                    <a:pt x="3217721" y="793599"/>
                  </a:cubicBezTo>
                  <a:cubicBezTo>
                    <a:pt x="3170619" y="836304"/>
                    <a:pt x="3121054" y="851953"/>
                    <a:pt x="3072388" y="875649"/>
                  </a:cubicBezTo>
                  <a:cubicBezTo>
                    <a:pt x="3068138" y="850758"/>
                    <a:pt x="3058827" y="827175"/>
                    <a:pt x="3045272" y="805571"/>
                  </a:cubicBezTo>
                  <a:lnTo>
                    <a:pt x="3155273" y="739682"/>
                  </a:lnTo>
                  <a:cubicBezTo>
                    <a:pt x="3397751" y="557711"/>
                    <a:pt x="3409003" y="481889"/>
                    <a:pt x="3497892" y="370684"/>
                  </a:cubicBezTo>
                  <a:cubicBezTo>
                    <a:pt x="3536149" y="282506"/>
                    <a:pt x="3604784" y="199382"/>
                    <a:pt x="3612661" y="106150"/>
                  </a:cubicBezTo>
                  <a:cubicBezTo>
                    <a:pt x="3632914" y="64027"/>
                    <a:pt x="3619412" y="35384"/>
                    <a:pt x="3622788" y="0"/>
                  </a:cubicBezTo>
                  <a:cubicBezTo>
                    <a:pt x="3533336" y="215671"/>
                    <a:pt x="3440508" y="365629"/>
                    <a:pt x="3288608" y="530751"/>
                  </a:cubicBezTo>
                  <a:cubicBezTo>
                    <a:pt x="3176218" y="640772"/>
                    <a:pt x="3057481" y="706425"/>
                    <a:pt x="2983120" y="732128"/>
                  </a:cubicBezTo>
                  <a:cubicBezTo>
                    <a:pt x="2919295" y="676579"/>
                    <a:pt x="2827484" y="642258"/>
                    <a:pt x="2725580" y="642258"/>
                  </a:cubicBezTo>
                  <a:cubicBezTo>
                    <a:pt x="2557428" y="642258"/>
                    <a:pt x="2416756" y="735710"/>
                    <a:pt x="2381963" y="860949"/>
                  </a:cubicBezTo>
                  <a:cubicBezTo>
                    <a:pt x="2352638" y="873733"/>
                    <a:pt x="2323000" y="885455"/>
                    <a:pt x="2295197" y="904511"/>
                  </a:cubicBezTo>
                  <a:cubicBezTo>
                    <a:pt x="2174802" y="976401"/>
                    <a:pt x="2084788" y="1053346"/>
                    <a:pt x="2004899" y="1160620"/>
                  </a:cubicBezTo>
                  <a:cubicBezTo>
                    <a:pt x="1945087" y="1228324"/>
                    <a:pt x="1890005" y="1306656"/>
                    <a:pt x="1852637" y="1396090"/>
                  </a:cubicBezTo>
                  <a:lnTo>
                    <a:pt x="1852632" y="1395906"/>
                  </a:lnTo>
                  <a:cubicBezTo>
                    <a:pt x="1763181" y="1611576"/>
                    <a:pt x="1670353" y="1761535"/>
                    <a:pt x="1518452" y="1926657"/>
                  </a:cubicBezTo>
                  <a:cubicBezTo>
                    <a:pt x="1406063" y="2036678"/>
                    <a:pt x="1287325" y="2102330"/>
                    <a:pt x="1212965" y="2128033"/>
                  </a:cubicBezTo>
                  <a:cubicBezTo>
                    <a:pt x="1149140" y="2072485"/>
                    <a:pt x="1057329" y="2038164"/>
                    <a:pt x="955425" y="2038164"/>
                  </a:cubicBezTo>
                  <a:cubicBezTo>
                    <a:pt x="787273" y="2038164"/>
                    <a:pt x="646601" y="2131615"/>
                    <a:pt x="611808" y="2256855"/>
                  </a:cubicBezTo>
                  <a:cubicBezTo>
                    <a:pt x="582483" y="2269638"/>
                    <a:pt x="552844" y="2281361"/>
                    <a:pt x="525042" y="2300416"/>
                  </a:cubicBezTo>
                  <a:cubicBezTo>
                    <a:pt x="404647" y="2372306"/>
                    <a:pt x="314632" y="2449251"/>
                    <a:pt x="234744" y="2556525"/>
                  </a:cubicBezTo>
                  <a:cubicBezTo>
                    <a:pt x="163295" y="2637401"/>
                    <a:pt x="98597" y="2733442"/>
                    <a:pt x="60903" y="2844647"/>
                  </a:cubicBezTo>
                  <a:cubicBezTo>
                    <a:pt x="29398" y="2914852"/>
                    <a:pt x="-8859" y="2956414"/>
                    <a:pt x="1831" y="3090646"/>
                  </a:cubicBezTo>
                  <a:cubicBezTo>
                    <a:pt x="116037" y="2855880"/>
                    <a:pt x="152605" y="2648073"/>
                    <a:pt x="455843" y="2436895"/>
                  </a:cubicBezTo>
                  <a:cubicBezTo>
                    <a:pt x="504809" y="2392501"/>
                    <a:pt x="556437" y="2377346"/>
                    <a:pt x="606954" y="2352017"/>
                  </a:cubicBezTo>
                  <a:cubicBezTo>
                    <a:pt x="610464" y="2377195"/>
                    <a:pt x="618219" y="2401338"/>
                    <a:pt x="630879" y="2423375"/>
                  </a:cubicBezTo>
                  <a:lnTo>
                    <a:pt x="518291" y="2490813"/>
                  </a:lnTo>
                  <a:cubicBezTo>
                    <a:pt x="275813" y="2672784"/>
                    <a:pt x="264561" y="2748606"/>
                    <a:pt x="175672" y="2859811"/>
                  </a:cubicBezTo>
                  <a:cubicBezTo>
                    <a:pt x="137416" y="2947989"/>
                    <a:pt x="68780" y="3031112"/>
                    <a:pt x="60903" y="3124345"/>
                  </a:cubicBezTo>
                  <a:cubicBezTo>
                    <a:pt x="40650" y="3166468"/>
                    <a:pt x="54152" y="3195111"/>
                    <a:pt x="50776" y="3230495"/>
                  </a:cubicBezTo>
                  <a:cubicBezTo>
                    <a:pt x="140228" y="3014824"/>
                    <a:pt x="233056" y="2864865"/>
                    <a:pt x="384956" y="2699743"/>
                  </a:cubicBezTo>
                  <a:cubicBezTo>
                    <a:pt x="496040" y="2591001"/>
                    <a:pt x="613325" y="2525602"/>
                    <a:pt x="687852" y="2499327"/>
                  </a:cubicBezTo>
                  <a:cubicBezTo>
                    <a:pt x="751588" y="2560292"/>
                    <a:pt x="847887" y="2598514"/>
                    <a:pt x="955425" y="2598513"/>
                  </a:cubicBezTo>
                  <a:cubicBezTo>
                    <a:pt x="1130183" y="2598514"/>
                    <a:pt x="1275260" y="2497575"/>
                    <a:pt x="1302264" y="2364881"/>
                  </a:cubicBezTo>
                  <a:cubicBezTo>
                    <a:pt x="1328089" y="2353810"/>
                    <a:pt x="1353938" y="2342728"/>
                    <a:pt x="1378367" y="2325984"/>
                  </a:cubicBezTo>
                  <a:cubicBezTo>
                    <a:pt x="1498762" y="2254095"/>
                    <a:pt x="1588776" y="2177149"/>
                    <a:pt x="1668664" y="2069876"/>
                  </a:cubicBezTo>
                  <a:cubicBezTo>
                    <a:pt x="1728478" y="2002171"/>
                    <a:pt x="1783559" y="1923838"/>
                    <a:pt x="1820927" y="1834403"/>
                  </a:cubicBezTo>
                  <a:lnTo>
                    <a:pt x="1820932" y="1834589"/>
                  </a:lnTo>
                  <a:cubicBezTo>
                    <a:pt x="1910383" y="1618918"/>
                    <a:pt x="2003211" y="1468960"/>
                    <a:pt x="2155111" y="1303838"/>
                  </a:cubicBezTo>
                  <a:cubicBezTo>
                    <a:pt x="2266195" y="1195096"/>
                    <a:pt x="2383480" y="1129696"/>
                    <a:pt x="2458007" y="1103421"/>
                  </a:cubicBezTo>
                  <a:cubicBezTo>
                    <a:pt x="2521744" y="1164387"/>
                    <a:pt x="2618042" y="1202608"/>
                    <a:pt x="2725580" y="1202608"/>
                  </a:cubicBezTo>
                  <a:cubicBezTo>
                    <a:pt x="2900339" y="1202608"/>
                    <a:pt x="3045415" y="1101670"/>
                    <a:pt x="3072419" y="968976"/>
                  </a:cubicBezTo>
                  <a:cubicBezTo>
                    <a:pt x="3098244" y="957905"/>
                    <a:pt x="3124092" y="946823"/>
                    <a:pt x="3148522" y="930078"/>
                  </a:cubicBezTo>
                  <a:cubicBezTo>
                    <a:pt x="3268917" y="858189"/>
                    <a:pt x="3358931" y="781243"/>
                    <a:pt x="3438820" y="673970"/>
                  </a:cubicBezTo>
                  <a:cubicBezTo>
                    <a:pt x="3510269" y="593094"/>
                    <a:pt x="3574967" y="497052"/>
                    <a:pt x="3612661" y="385847"/>
                  </a:cubicBezTo>
                  <a:cubicBezTo>
                    <a:pt x="3644166" y="315642"/>
                    <a:pt x="3682422" y="274081"/>
                    <a:pt x="3671733" y="139849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softEdge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5" name="14 Elipse"/>
            <p:cNvSpPr/>
            <p:nvPr/>
          </p:nvSpPr>
          <p:spPr bwMode="auto">
            <a:xfrm>
              <a:off x="3115437" y="3675916"/>
              <a:ext cx="455666" cy="537738"/>
            </a:xfrm>
            <a:prstGeom prst="ellipse">
              <a:avLst/>
            </a:prstGeom>
            <a:solidFill>
              <a:srgbClr val="6699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6" name="15 Elipse"/>
            <p:cNvSpPr/>
            <p:nvPr/>
          </p:nvSpPr>
          <p:spPr bwMode="auto">
            <a:xfrm>
              <a:off x="4071026" y="1628813"/>
              <a:ext cx="455666" cy="53773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16 Grupo"/>
          <p:cNvGrpSpPr/>
          <p:nvPr/>
        </p:nvGrpSpPr>
        <p:grpSpPr>
          <a:xfrm rot="20642908" flipH="1">
            <a:off x="6244179" y="-52772"/>
            <a:ext cx="2744672" cy="2340832"/>
            <a:chOff x="2205445" y="1092545"/>
            <a:chExt cx="3230495" cy="3673564"/>
          </a:xfrm>
        </p:grpSpPr>
        <p:sp>
          <p:nvSpPr>
            <p:cNvPr id="18" name="17 Forma libre"/>
            <p:cNvSpPr/>
            <p:nvPr/>
          </p:nvSpPr>
          <p:spPr bwMode="auto">
            <a:xfrm rot="15401344" flipV="1">
              <a:off x="1983911" y="1314079"/>
              <a:ext cx="3673564" cy="3230495"/>
            </a:xfrm>
            <a:custGeom>
              <a:avLst/>
              <a:gdLst/>
              <a:ahLst/>
              <a:cxnLst/>
              <a:rect l="l" t="t" r="r" b="b"/>
              <a:pathLst>
                <a:path w="3673564" h="3230495">
                  <a:moveTo>
                    <a:pt x="1210845" y="2271530"/>
                  </a:moveTo>
                  <a:cubicBezTo>
                    <a:pt x="1214245" y="2285572"/>
                    <a:pt x="1216030" y="2300111"/>
                    <a:pt x="1216030" y="2315003"/>
                  </a:cubicBezTo>
                  <a:cubicBezTo>
                    <a:pt x="1216031" y="2434136"/>
                    <a:pt x="1101758" y="2530713"/>
                    <a:pt x="960795" y="2530713"/>
                  </a:cubicBezTo>
                  <a:cubicBezTo>
                    <a:pt x="819832" y="2530713"/>
                    <a:pt x="705559" y="2434137"/>
                    <a:pt x="705559" y="2315003"/>
                  </a:cubicBezTo>
                  <a:cubicBezTo>
                    <a:pt x="705559" y="2195869"/>
                    <a:pt x="819832" y="2099293"/>
                    <a:pt x="960795" y="2099293"/>
                  </a:cubicBezTo>
                  <a:cubicBezTo>
                    <a:pt x="1084137" y="2099293"/>
                    <a:pt x="1187045" y="2173234"/>
                    <a:pt x="1210845" y="2271530"/>
                  </a:cubicBezTo>
                  <a:close/>
                  <a:moveTo>
                    <a:pt x="2401034" y="1027469"/>
                  </a:moveTo>
                  <a:lnTo>
                    <a:pt x="2288446" y="1094907"/>
                  </a:lnTo>
                  <a:cubicBezTo>
                    <a:pt x="2045968" y="1276878"/>
                    <a:pt x="2034716" y="1352700"/>
                    <a:pt x="1945827" y="1463905"/>
                  </a:cubicBezTo>
                  <a:cubicBezTo>
                    <a:pt x="1933391" y="1492569"/>
                    <a:pt x="1917745" y="1520698"/>
                    <a:pt x="1902095" y="1548857"/>
                  </a:cubicBezTo>
                  <a:lnTo>
                    <a:pt x="1901578" y="1535754"/>
                  </a:lnTo>
                  <a:cubicBezTo>
                    <a:pt x="1787372" y="1770520"/>
                    <a:pt x="1750804" y="1978328"/>
                    <a:pt x="1447566" y="2189505"/>
                  </a:cubicBezTo>
                  <a:cubicBezTo>
                    <a:pt x="1400464" y="2232209"/>
                    <a:pt x="1350898" y="2247858"/>
                    <a:pt x="1302233" y="2271555"/>
                  </a:cubicBezTo>
                  <a:cubicBezTo>
                    <a:pt x="1297983" y="2246664"/>
                    <a:pt x="1288672" y="2223081"/>
                    <a:pt x="1275116" y="2201477"/>
                  </a:cubicBezTo>
                  <a:lnTo>
                    <a:pt x="1385118" y="2135588"/>
                  </a:lnTo>
                  <a:cubicBezTo>
                    <a:pt x="1627596" y="1953616"/>
                    <a:pt x="1638847" y="1877795"/>
                    <a:pt x="1727737" y="1766589"/>
                  </a:cubicBezTo>
                  <a:cubicBezTo>
                    <a:pt x="1740173" y="1737926"/>
                    <a:pt x="1755819" y="1709796"/>
                    <a:pt x="1771469" y="1681638"/>
                  </a:cubicBezTo>
                  <a:lnTo>
                    <a:pt x="1771986" y="1694740"/>
                  </a:lnTo>
                  <a:cubicBezTo>
                    <a:pt x="1886192" y="1459974"/>
                    <a:pt x="1922760" y="1252167"/>
                    <a:pt x="2225998" y="1040990"/>
                  </a:cubicBezTo>
                  <a:cubicBezTo>
                    <a:pt x="2274964" y="996596"/>
                    <a:pt x="2326592" y="981440"/>
                    <a:pt x="2377109" y="956111"/>
                  </a:cubicBezTo>
                  <a:cubicBezTo>
                    <a:pt x="2380619" y="981289"/>
                    <a:pt x="2388374" y="1005433"/>
                    <a:pt x="2401034" y="1027469"/>
                  </a:cubicBezTo>
                  <a:close/>
                  <a:moveTo>
                    <a:pt x="2981000" y="875624"/>
                  </a:moveTo>
                  <a:cubicBezTo>
                    <a:pt x="2984400" y="889666"/>
                    <a:pt x="2986186" y="904206"/>
                    <a:pt x="2986186" y="919097"/>
                  </a:cubicBezTo>
                  <a:cubicBezTo>
                    <a:pt x="2986186" y="1038231"/>
                    <a:pt x="2871913" y="1134807"/>
                    <a:pt x="2730950" y="1134807"/>
                  </a:cubicBezTo>
                  <a:cubicBezTo>
                    <a:pt x="2589987" y="1134807"/>
                    <a:pt x="2475714" y="1038231"/>
                    <a:pt x="2475714" y="919097"/>
                  </a:cubicBezTo>
                  <a:cubicBezTo>
                    <a:pt x="2475714" y="799964"/>
                    <a:pt x="2589987" y="703387"/>
                    <a:pt x="2730950" y="703387"/>
                  </a:cubicBezTo>
                  <a:cubicBezTo>
                    <a:pt x="2854292" y="703387"/>
                    <a:pt x="2957200" y="777329"/>
                    <a:pt x="2981000" y="875624"/>
                  </a:cubicBezTo>
                  <a:close/>
                  <a:moveTo>
                    <a:pt x="3671733" y="139849"/>
                  </a:moveTo>
                  <a:cubicBezTo>
                    <a:pt x="3557527" y="374615"/>
                    <a:pt x="3520959" y="582423"/>
                    <a:pt x="3217721" y="793599"/>
                  </a:cubicBezTo>
                  <a:cubicBezTo>
                    <a:pt x="3170619" y="836304"/>
                    <a:pt x="3121054" y="851953"/>
                    <a:pt x="3072388" y="875649"/>
                  </a:cubicBezTo>
                  <a:cubicBezTo>
                    <a:pt x="3068138" y="850758"/>
                    <a:pt x="3058827" y="827175"/>
                    <a:pt x="3045272" y="805571"/>
                  </a:cubicBezTo>
                  <a:lnTo>
                    <a:pt x="3155273" y="739682"/>
                  </a:lnTo>
                  <a:cubicBezTo>
                    <a:pt x="3397751" y="557711"/>
                    <a:pt x="3409003" y="481889"/>
                    <a:pt x="3497892" y="370684"/>
                  </a:cubicBezTo>
                  <a:cubicBezTo>
                    <a:pt x="3536149" y="282506"/>
                    <a:pt x="3604784" y="199382"/>
                    <a:pt x="3612661" y="106150"/>
                  </a:cubicBezTo>
                  <a:cubicBezTo>
                    <a:pt x="3632914" y="64027"/>
                    <a:pt x="3619412" y="35384"/>
                    <a:pt x="3622788" y="0"/>
                  </a:cubicBezTo>
                  <a:cubicBezTo>
                    <a:pt x="3533336" y="215671"/>
                    <a:pt x="3440508" y="365629"/>
                    <a:pt x="3288608" y="530751"/>
                  </a:cubicBezTo>
                  <a:cubicBezTo>
                    <a:pt x="3176218" y="640772"/>
                    <a:pt x="3057481" y="706425"/>
                    <a:pt x="2983120" y="732128"/>
                  </a:cubicBezTo>
                  <a:cubicBezTo>
                    <a:pt x="2919295" y="676579"/>
                    <a:pt x="2827484" y="642258"/>
                    <a:pt x="2725580" y="642258"/>
                  </a:cubicBezTo>
                  <a:cubicBezTo>
                    <a:pt x="2557428" y="642258"/>
                    <a:pt x="2416756" y="735710"/>
                    <a:pt x="2381963" y="860949"/>
                  </a:cubicBezTo>
                  <a:cubicBezTo>
                    <a:pt x="2352638" y="873733"/>
                    <a:pt x="2323000" y="885455"/>
                    <a:pt x="2295197" y="904511"/>
                  </a:cubicBezTo>
                  <a:cubicBezTo>
                    <a:pt x="2174802" y="976401"/>
                    <a:pt x="2084788" y="1053346"/>
                    <a:pt x="2004899" y="1160620"/>
                  </a:cubicBezTo>
                  <a:cubicBezTo>
                    <a:pt x="1945087" y="1228324"/>
                    <a:pt x="1890005" y="1306656"/>
                    <a:pt x="1852637" y="1396090"/>
                  </a:cubicBezTo>
                  <a:lnTo>
                    <a:pt x="1852632" y="1395906"/>
                  </a:lnTo>
                  <a:cubicBezTo>
                    <a:pt x="1763181" y="1611576"/>
                    <a:pt x="1670353" y="1761535"/>
                    <a:pt x="1518452" y="1926657"/>
                  </a:cubicBezTo>
                  <a:cubicBezTo>
                    <a:pt x="1406063" y="2036678"/>
                    <a:pt x="1287325" y="2102330"/>
                    <a:pt x="1212965" y="2128033"/>
                  </a:cubicBezTo>
                  <a:cubicBezTo>
                    <a:pt x="1149140" y="2072485"/>
                    <a:pt x="1057329" y="2038164"/>
                    <a:pt x="955425" y="2038164"/>
                  </a:cubicBezTo>
                  <a:cubicBezTo>
                    <a:pt x="787273" y="2038164"/>
                    <a:pt x="646601" y="2131615"/>
                    <a:pt x="611808" y="2256855"/>
                  </a:cubicBezTo>
                  <a:cubicBezTo>
                    <a:pt x="582483" y="2269638"/>
                    <a:pt x="552844" y="2281361"/>
                    <a:pt x="525042" y="2300416"/>
                  </a:cubicBezTo>
                  <a:cubicBezTo>
                    <a:pt x="404647" y="2372306"/>
                    <a:pt x="314632" y="2449251"/>
                    <a:pt x="234744" y="2556525"/>
                  </a:cubicBezTo>
                  <a:cubicBezTo>
                    <a:pt x="163295" y="2637401"/>
                    <a:pt x="98597" y="2733442"/>
                    <a:pt x="60903" y="2844647"/>
                  </a:cubicBezTo>
                  <a:cubicBezTo>
                    <a:pt x="29398" y="2914852"/>
                    <a:pt x="-8859" y="2956414"/>
                    <a:pt x="1831" y="3090646"/>
                  </a:cubicBezTo>
                  <a:cubicBezTo>
                    <a:pt x="116037" y="2855880"/>
                    <a:pt x="152605" y="2648073"/>
                    <a:pt x="455843" y="2436895"/>
                  </a:cubicBezTo>
                  <a:cubicBezTo>
                    <a:pt x="504809" y="2392501"/>
                    <a:pt x="556437" y="2377346"/>
                    <a:pt x="606954" y="2352017"/>
                  </a:cubicBezTo>
                  <a:cubicBezTo>
                    <a:pt x="610464" y="2377195"/>
                    <a:pt x="618219" y="2401338"/>
                    <a:pt x="630879" y="2423375"/>
                  </a:cubicBezTo>
                  <a:lnTo>
                    <a:pt x="518291" y="2490813"/>
                  </a:lnTo>
                  <a:cubicBezTo>
                    <a:pt x="275813" y="2672784"/>
                    <a:pt x="264561" y="2748606"/>
                    <a:pt x="175672" y="2859811"/>
                  </a:cubicBezTo>
                  <a:cubicBezTo>
                    <a:pt x="137416" y="2947989"/>
                    <a:pt x="68780" y="3031112"/>
                    <a:pt x="60903" y="3124345"/>
                  </a:cubicBezTo>
                  <a:cubicBezTo>
                    <a:pt x="40650" y="3166468"/>
                    <a:pt x="54152" y="3195111"/>
                    <a:pt x="50776" y="3230495"/>
                  </a:cubicBezTo>
                  <a:cubicBezTo>
                    <a:pt x="140228" y="3014824"/>
                    <a:pt x="233056" y="2864865"/>
                    <a:pt x="384956" y="2699743"/>
                  </a:cubicBezTo>
                  <a:cubicBezTo>
                    <a:pt x="496040" y="2591001"/>
                    <a:pt x="613325" y="2525602"/>
                    <a:pt x="687852" y="2499327"/>
                  </a:cubicBezTo>
                  <a:cubicBezTo>
                    <a:pt x="751588" y="2560292"/>
                    <a:pt x="847887" y="2598514"/>
                    <a:pt x="955425" y="2598513"/>
                  </a:cubicBezTo>
                  <a:cubicBezTo>
                    <a:pt x="1130183" y="2598514"/>
                    <a:pt x="1275260" y="2497575"/>
                    <a:pt x="1302264" y="2364881"/>
                  </a:cubicBezTo>
                  <a:cubicBezTo>
                    <a:pt x="1328089" y="2353810"/>
                    <a:pt x="1353938" y="2342728"/>
                    <a:pt x="1378367" y="2325984"/>
                  </a:cubicBezTo>
                  <a:cubicBezTo>
                    <a:pt x="1498762" y="2254095"/>
                    <a:pt x="1588776" y="2177149"/>
                    <a:pt x="1668664" y="2069876"/>
                  </a:cubicBezTo>
                  <a:cubicBezTo>
                    <a:pt x="1728478" y="2002171"/>
                    <a:pt x="1783559" y="1923838"/>
                    <a:pt x="1820927" y="1834403"/>
                  </a:cubicBezTo>
                  <a:lnTo>
                    <a:pt x="1820932" y="1834589"/>
                  </a:lnTo>
                  <a:cubicBezTo>
                    <a:pt x="1910383" y="1618918"/>
                    <a:pt x="2003211" y="1468960"/>
                    <a:pt x="2155111" y="1303838"/>
                  </a:cubicBezTo>
                  <a:cubicBezTo>
                    <a:pt x="2266195" y="1195096"/>
                    <a:pt x="2383480" y="1129696"/>
                    <a:pt x="2458007" y="1103421"/>
                  </a:cubicBezTo>
                  <a:cubicBezTo>
                    <a:pt x="2521744" y="1164387"/>
                    <a:pt x="2618042" y="1202608"/>
                    <a:pt x="2725580" y="1202608"/>
                  </a:cubicBezTo>
                  <a:cubicBezTo>
                    <a:pt x="2900339" y="1202608"/>
                    <a:pt x="3045415" y="1101670"/>
                    <a:pt x="3072419" y="968976"/>
                  </a:cubicBezTo>
                  <a:cubicBezTo>
                    <a:pt x="3098244" y="957905"/>
                    <a:pt x="3124092" y="946823"/>
                    <a:pt x="3148522" y="930078"/>
                  </a:cubicBezTo>
                  <a:cubicBezTo>
                    <a:pt x="3268917" y="858189"/>
                    <a:pt x="3358931" y="781243"/>
                    <a:pt x="3438820" y="673970"/>
                  </a:cubicBezTo>
                  <a:cubicBezTo>
                    <a:pt x="3510269" y="593094"/>
                    <a:pt x="3574967" y="497052"/>
                    <a:pt x="3612661" y="385847"/>
                  </a:cubicBezTo>
                  <a:cubicBezTo>
                    <a:pt x="3644166" y="315642"/>
                    <a:pt x="3682422" y="274081"/>
                    <a:pt x="3671733" y="139849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softEdge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19" name="18 Elipse"/>
            <p:cNvSpPr/>
            <p:nvPr/>
          </p:nvSpPr>
          <p:spPr bwMode="auto">
            <a:xfrm>
              <a:off x="3115437" y="3675916"/>
              <a:ext cx="455666" cy="537738"/>
            </a:xfrm>
            <a:prstGeom prst="ellipse">
              <a:avLst/>
            </a:prstGeom>
            <a:solidFill>
              <a:srgbClr val="6699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0" name="19 Elipse"/>
            <p:cNvSpPr/>
            <p:nvPr/>
          </p:nvSpPr>
          <p:spPr bwMode="auto">
            <a:xfrm>
              <a:off x="4071026" y="1628813"/>
              <a:ext cx="455666" cy="53773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1" name="20 Grupo"/>
          <p:cNvGrpSpPr/>
          <p:nvPr/>
        </p:nvGrpSpPr>
        <p:grpSpPr>
          <a:xfrm rot="20642908" flipV="1">
            <a:off x="51489" y="2763654"/>
            <a:ext cx="2744672" cy="2340832"/>
            <a:chOff x="2205445" y="1092545"/>
            <a:chExt cx="3230495" cy="3673564"/>
          </a:xfrm>
        </p:grpSpPr>
        <p:sp>
          <p:nvSpPr>
            <p:cNvPr id="22" name="21 Forma libre"/>
            <p:cNvSpPr/>
            <p:nvPr/>
          </p:nvSpPr>
          <p:spPr bwMode="auto">
            <a:xfrm rot="15401344" flipV="1">
              <a:off x="1983911" y="1314079"/>
              <a:ext cx="3673564" cy="3230495"/>
            </a:xfrm>
            <a:custGeom>
              <a:avLst/>
              <a:gdLst/>
              <a:ahLst/>
              <a:cxnLst/>
              <a:rect l="l" t="t" r="r" b="b"/>
              <a:pathLst>
                <a:path w="3673564" h="3230495">
                  <a:moveTo>
                    <a:pt x="1210845" y="2271530"/>
                  </a:moveTo>
                  <a:cubicBezTo>
                    <a:pt x="1214245" y="2285572"/>
                    <a:pt x="1216030" y="2300111"/>
                    <a:pt x="1216030" y="2315003"/>
                  </a:cubicBezTo>
                  <a:cubicBezTo>
                    <a:pt x="1216031" y="2434136"/>
                    <a:pt x="1101758" y="2530713"/>
                    <a:pt x="960795" y="2530713"/>
                  </a:cubicBezTo>
                  <a:cubicBezTo>
                    <a:pt x="819832" y="2530713"/>
                    <a:pt x="705559" y="2434137"/>
                    <a:pt x="705559" y="2315003"/>
                  </a:cubicBezTo>
                  <a:cubicBezTo>
                    <a:pt x="705559" y="2195869"/>
                    <a:pt x="819832" y="2099293"/>
                    <a:pt x="960795" y="2099293"/>
                  </a:cubicBezTo>
                  <a:cubicBezTo>
                    <a:pt x="1084137" y="2099293"/>
                    <a:pt x="1187045" y="2173234"/>
                    <a:pt x="1210845" y="2271530"/>
                  </a:cubicBezTo>
                  <a:close/>
                  <a:moveTo>
                    <a:pt x="2401034" y="1027469"/>
                  </a:moveTo>
                  <a:lnTo>
                    <a:pt x="2288446" y="1094907"/>
                  </a:lnTo>
                  <a:cubicBezTo>
                    <a:pt x="2045968" y="1276878"/>
                    <a:pt x="2034716" y="1352700"/>
                    <a:pt x="1945827" y="1463905"/>
                  </a:cubicBezTo>
                  <a:cubicBezTo>
                    <a:pt x="1933391" y="1492569"/>
                    <a:pt x="1917745" y="1520698"/>
                    <a:pt x="1902095" y="1548857"/>
                  </a:cubicBezTo>
                  <a:lnTo>
                    <a:pt x="1901578" y="1535754"/>
                  </a:lnTo>
                  <a:cubicBezTo>
                    <a:pt x="1787372" y="1770520"/>
                    <a:pt x="1750804" y="1978328"/>
                    <a:pt x="1447566" y="2189505"/>
                  </a:cubicBezTo>
                  <a:cubicBezTo>
                    <a:pt x="1400464" y="2232209"/>
                    <a:pt x="1350898" y="2247858"/>
                    <a:pt x="1302233" y="2271555"/>
                  </a:cubicBezTo>
                  <a:cubicBezTo>
                    <a:pt x="1297983" y="2246664"/>
                    <a:pt x="1288672" y="2223081"/>
                    <a:pt x="1275116" y="2201477"/>
                  </a:cubicBezTo>
                  <a:lnTo>
                    <a:pt x="1385118" y="2135588"/>
                  </a:lnTo>
                  <a:cubicBezTo>
                    <a:pt x="1627596" y="1953616"/>
                    <a:pt x="1638847" y="1877795"/>
                    <a:pt x="1727737" y="1766589"/>
                  </a:cubicBezTo>
                  <a:cubicBezTo>
                    <a:pt x="1740173" y="1737926"/>
                    <a:pt x="1755819" y="1709796"/>
                    <a:pt x="1771469" y="1681638"/>
                  </a:cubicBezTo>
                  <a:lnTo>
                    <a:pt x="1771986" y="1694740"/>
                  </a:lnTo>
                  <a:cubicBezTo>
                    <a:pt x="1886192" y="1459974"/>
                    <a:pt x="1922760" y="1252167"/>
                    <a:pt x="2225998" y="1040990"/>
                  </a:cubicBezTo>
                  <a:cubicBezTo>
                    <a:pt x="2274964" y="996596"/>
                    <a:pt x="2326592" y="981440"/>
                    <a:pt x="2377109" y="956111"/>
                  </a:cubicBezTo>
                  <a:cubicBezTo>
                    <a:pt x="2380619" y="981289"/>
                    <a:pt x="2388374" y="1005433"/>
                    <a:pt x="2401034" y="1027469"/>
                  </a:cubicBezTo>
                  <a:close/>
                  <a:moveTo>
                    <a:pt x="2981000" y="875624"/>
                  </a:moveTo>
                  <a:cubicBezTo>
                    <a:pt x="2984400" y="889666"/>
                    <a:pt x="2986186" y="904206"/>
                    <a:pt x="2986186" y="919097"/>
                  </a:cubicBezTo>
                  <a:cubicBezTo>
                    <a:pt x="2986186" y="1038231"/>
                    <a:pt x="2871913" y="1134807"/>
                    <a:pt x="2730950" y="1134807"/>
                  </a:cubicBezTo>
                  <a:cubicBezTo>
                    <a:pt x="2589987" y="1134807"/>
                    <a:pt x="2475714" y="1038231"/>
                    <a:pt x="2475714" y="919097"/>
                  </a:cubicBezTo>
                  <a:cubicBezTo>
                    <a:pt x="2475714" y="799964"/>
                    <a:pt x="2589987" y="703387"/>
                    <a:pt x="2730950" y="703387"/>
                  </a:cubicBezTo>
                  <a:cubicBezTo>
                    <a:pt x="2854292" y="703387"/>
                    <a:pt x="2957200" y="777329"/>
                    <a:pt x="2981000" y="875624"/>
                  </a:cubicBezTo>
                  <a:close/>
                  <a:moveTo>
                    <a:pt x="3671733" y="139849"/>
                  </a:moveTo>
                  <a:cubicBezTo>
                    <a:pt x="3557527" y="374615"/>
                    <a:pt x="3520959" y="582423"/>
                    <a:pt x="3217721" y="793599"/>
                  </a:cubicBezTo>
                  <a:cubicBezTo>
                    <a:pt x="3170619" y="836304"/>
                    <a:pt x="3121054" y="851953"/>
                    <a:pt x="3072388" y="875649"/>
                  </a:cubicBezTo>
                  <a:cubicBezTo>
                    <a:pt x="3068138" y="850758"/>
                    <a:pt x="3058827" y="827175"/>
                    <a:pt x="3045272" y="805571"/>
                  </a:cubicBezTo>
                  <a:lnTo>
                    <a:pt x="3155273" y="739682"/>
                  </a:lnTo>
                  <a:cubicBezTo>
                    <a:pt x="3397751" y="557711"/>
                    <a:pt x="3409003" y="481889"/>
                    <a:pt x="3497892" y="370684"/>
                  </a:cubicBezTo>
                  <a:cubicBezTo>
                    <a:pt x="3536149" y="282506"/>
                    <a:pt x="3604784" y="199382"/>
                    <a:pt x="3612661" y="106150"/>
                  </a:cubicBezTo>
                  <a:cubicBezTo>
                    <a:pt x="3632914" y="64027"/>
                    <a:pt x="3619412" y="35384"/>
                    <a:pt x="3622788" y="0"/>
                  </a:cubicBezTo>
                  <a:cubicBezTo>
                    <a:pt x="3533336" y="215671"/>
                    <a:pt x="3440508" y="365629"/>
                    <a:pt x="3288608" y="530751"/>
                  </a:cubicBezTo>
                  <a:cubicBezTo>
                    <a:pt x="3176218" y="640772"/>
                    <a:pt x="3057481" y="706425"/>
                    <a:pt x="2983120" y="732128"/>
                  </a:cubicBezTo>
                  <a:cubicBezTo>
                    <a:pt x="2919295" y="676579"/>
                    <a:pt x="2827484" y="642258"/>
                    <a:pt x="2725580" y="642258"/>
                  </a:cubicBezTo>
                  <a:cubicBezTo>
                    <a:pt x="2557428" y="642258"/>
                    <a:pt x="2416756" y="735710"/>
                    <a:pt x="2381963" y="860949"/>
                  </a:cubicBezTo>
                  <a:cubicBezTo>
                    <a:pt x="2352638" y="873733"/>
                    <a:pt x="2323000" y="885455"/>
                    <a:pt x="2295197" y="904511"/>
                  </a:cubicBezTo>
                  <a:cubicBezTo>
                    <a:pt x="2174802" y="976401"/>
                    <a:pt x="2084788" y="1053346"/>
                    <a:pt x="2004899" y="1160620"/>
                  </a:cubicBezTo>
                  <a:cubicBezTo>
                    <a:pt x="1945087" y="1228324"/>
                    <a:pt x="1890005" y="1306656"/>
                    <a:pt x="1852637" y="1396090"/>
                  </a:cubicBezTo>
                  <a:lnTo>
                    <a:pt x="1852632" y="1395906"/>
                  </a:lnTo>
                  <a:cubicBezTo>
                    <a:pt x="1763181" y="1611576"/>
                    <a:pt x="1670353" y="1761535"/>
                    <a:pt x="1518452" y="1926657"/>
                  </a:cubicBezTo>
                  <a:cubicBezTo>
                    <a:pt x="1406063" y="2036678"/>
                    <a:pt x="1287325" y="2102330"/>
                    <a:pt x="1212965" y="2128033"/>
                  </a:cubicBezTo>
                  <a:cubicBezTo>
                    <a:pt x="1149140" y="2072485"/>
                    <a:pt x="1057329" y="2038164"/>
                    <a:pt x="955425" y="2038164"/>
                  </a:cubicBezTo>
                  <a:cubicBezTo>
                    <a:pt x="787273" y="2038164"/>
                    <a:pt x="646601" y="2131615"/>
                    <a:pt x="611808" y="2256855"/>
                  </a:cubicBezTo>
                  <a:cubicBezTo>
                    <a:pt x="582483" y="2269638"/>
                    <a:pt x="552844" y="2281361"/>
                    <a:pt x="525042" y="2300416"/>
                  </a:cubicBezTo>
                  <a:cubicBezTo>
                    <a:pt x="404647" y="2372306"/>
                    <a:pt x="314632" y="2449251"/>
                    <a:pt x="234744" y="2556525"/>
                  </a:cubicBezTo>
                  <a:cubicBezTo>
                    <a:pt x="163295" y="2637401"/>
                    <a:pt x="98597" y="2733442"/>
                    <a:pt x="60903" y="2844647"/>
                  </a:cubicBezTo>
                  <a:cubicBezTo>
                    <a:pt x="29398" y="2914852"/>
                    <a:pt x="-8859" y="2956414"/>
                    <a:pt x="1831" y="3090646"/>
                  </a:cubicBezTo>
                  <a:cubicBezTo>
                    <a:pt x="116037" y="2855880"/>
                    <a:pt x="152605" y="2648073"/>
                    <a:pt x="455843" y="2436895"/>
                  </a:cubicBezTo>
                  <a:cubicBezTo>
                    <a:pt x="504809" y="2392501"/>
                    <a:pt x="556437" y="2377346"/>
                    <a:pt x="606954" y="2352017"/>
                  </a:cubicBezTo>
                  <a:cubicBezTo>
                    <a:pt x="610464" y="2377195"/>
                    <a:pt x="618219" y="2401338"/>
                    <a:pt x="630879" y="2423375"/>
                  </a:cubicBezTo>
                  <a:lnTo>
                    <a:pt x="518291" y="2490813"/>
                  </a:lnTo>
                  <a:cubicBezTo>
                    <a:pt x="275813" y="2672784"/>
                    <a:pt x="264561" y="2748606"/>
                    <a:pt x="175672" y="2859811"/>
                  </a:cubicBezTo>
                  <a:cubicBezTo>
                    <a:pt x="137416" y="2947989"/>
                    <a:pt x="68780" y="3031112"/>
                    <a:pt x="60903" y="3124345"/>
                  </a:cubicBezTo>
                  <a:cubicBezTo>
                    <a:pt x="40650" y="3166468"/>
                    <a:pt x="54152" y="3195111"/>
                    <a:pt x="50776" y="3230495"/>
                  </a:cubicBezTo>
                  <a:cubicBezTo>
                    <a:pt x="140228" y="3014824"/>
                    <a:pt x="233056" y="2864865"/>
                    <a:pt x="384956" y="2699743"/>
                  </a:cubicBezTo>
                  <a:cubicBezTo>
                    <a:pt x="496040" y="2591001"/>
                    <a:pt x="613325" y="2525602"/>
                    <a:pt x="687852" y="2499327"/>
                  </a:cubicBezTo>
                  <a:cubicBezTo>
                    <a:pt x="751588" y="2560292"/>
                    <a:pt x="847887" y="2598514"/>
                    <a:pt x="955425" y="2598513"/>
                  </a:cubicBezTo>
                  <a:cubicBezTo>
                    <a:pt x="1130183" y="2598514"/>
                    <a:pt x="1275260" y="2497575"/>
                    <a:pt x="1302264" y="2364881"/>
                  </a:cubicBezTo>
                  <a:cubicBezTo>
                    <a:pt x="1328089" y="2353810"/>
                    <a:pt x="1353938" y="2342728"/>
                    <a:pt x="1378367" y="2325984"/>
                  </a:cubicBezTo>
                  <a:cubicBezTo>
                    <a:pt x="1498762" y="2254095"/>
                    <a:pt x="1588776" y="2177149"/>
                    <a:pt x="1668664" y="2069876"/>
                  </a:cubicBezTo>
                  <a:cubicBezTo>
                    <a:pt x="1728478" y="2002171"/>
                    <a:pt x="1783559" y="1923838"/>
                    <a:pt x="1820927" y="1834403"/>
                  </a:cubicBezTo>
                  <a:lnTo>
                    <a:pt x="1820932" y="1834589"/>
                  </a:lnTo>
                  <a:cubicBezTo>
                    <a:pt x="1910383" y="1618918"/>
                    <a:pt x="2003211" y="1468960"/>
                    <a:pt x="2155111" y="1303838"/>
                  </a:cubicBezTo>
                  <a:cubicBezTo>
                    <a:pt x="2266195" y="1195096"/>
                    <a:pt x="2383480" y="1129696"/>
                    <a:pt x="2458007" y="1103421"/>
                  </a:cubicBezTo>
                  <a:cubicBezTo>
                    <a:pt x="2521744" y="1164387"/>
                    <a:pt x="2618042" y="1202608"/>
                    <a:pt x="2725580" y="1202608"/>
                  </a:cubicBezTo>
                  <a:cubicBezTo>
                    <a:pt x="2900339" y="1202608"/>
                    <a:pt x="3045415" y="1101670"/>
                    <a:pt x="3072419" y="968976"/>
                  </a:cubicBezTo>
                  <a:cubicBezTo>
                    <a:pt x="3098244" y="957905"/>
                    <a:pt x="3124092" y="946823"/>
                    <a:pt x="3148522" y="930078"/>
                  </a:cubicBezTo>
                  <a:cubicBezTo>
                    <a:pt x="3268917" y="858189"/>
                    <a:pt x="3358931" y="781243"/>
                    <a:pt x="3438820" y="673970"/>
                  </a:cubicBezTo>
                  <a:cubicBezTo>
                    <a:pt x="3510269" y="593094"/>
                    <a:pt x="3574967" y="497052"/>
                    <a:pt x="3612661" y="385847"/>
                  </a:cubicBezTo>
                  <a:cubicBezTo>
                    <a:pt x="3644166" y="315642"/>
                    <a:pt x="3682422" y="274081"/>
                    <a:pt x="3671733" y="139849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softEdge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3" name="22 Elipse"/>
            <p:cNvSpPr/>
            <p:nvPr/>
          </p:nvSpPr>
          <p:spPr bwMode="auto">
            <a:xfrm>
              <a:off x="3115437" y="3675916"/>
              <a:ext cx="455666" cy="537738"/>
            </a:xfrm>
            <a:prstGeom prst="ellipse">
              <a:avLst/>
            </a:prstGeom>
            <a:solidFill>
              <a:srgbClr val="6699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4" name="23 Elipse"/>
            <p:cNvSpPr/>
            <p:nvPr/>
          </p:nvSpPr>
          <p:spPr bwMode="auto">
            <a:xfrm>
              <a:off x="4071026" y="1628813"/>
              <a:ext cx="455666" cy="53773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5" name="24 Grupo"/>
          <p:cNvGrpSpPr/>
          <p:nvPr/>
        </p:nvGrpSpPr>
        <p:grpSpPr>
          <a:xfrm rot="20642908" flipV="1">
            <a:off x="509487" y="2485512"/>
            <a:ext cx="2744672" cy="2340832"/>
            <a:chOff x="2205445" y="1092545"/>
            <a:chExt cx="3230495" cy="3673564"/>
          </a:xfrm>
        </p:grpSpPr>
        <p:sp>
          <p:nvSpPr>
            <p:cNvPr id="26" name="25 Forma libre"/>
            <p:cNvSpPr/>
            <p:nvPr/>
          </p:nvSpPr>
          <p:spPr bwMode="auto">
            <a:xfrm rot="15401344" flipV="1">
              <a:off x="1983911" y="1314079"/>
              <a:ext cx="3673564" cy="3230495"/>
            </a:xfrm>
            <a:custGeom>
              <a:avLst/>
              <a:gdLst/>
              <a:ahLst/>
              <a:cxnLst/>
              <a:rect l="l" t="t" r="r" b="b"/>
              <a:pathLst>
                <a:path w="3673564" h="3230495">
                  <a:moveTo>
                    <a:pt x="1210845" y="2271530"/>
                  </a:moveTo>
                  <a:cubicBezTo>
                    <a:pt x="1214245" y="2285572"/>
                    <a:pt x="1216030" y="2300111"/>
                    <a:pt x="1216030" y="2315003"/>
                  </a:cubicBezTo>
                  <a:cubicBezTo>
                    <a:pt x="1216031" y="2434136"/>
                    <a:pt x="1101758" y="2530713"/>
                    <a:pt x="960795" y="2530713"/>
                  </a:cubicBezTo>
                  <a:cubicBezTo>
                    <a:pt x="819832" y="2530713"/>
                    <a:pt x="705559" y="2434137"/>
                    <a:pt x="705559" y="2315003"/>
                  </a:cubicBezTo>
                  <a:cubicBezTo>
                    <a:pt x="705559" y="2195869"/>
                    <a:pt x="819832" y="2099293"/>
                    <a:pt x="960795" y="2099293"/>
                  </a:cubicBezTo>
                  <a:cubicBezTo>
                    <a:pt x="1084137" y="2099293"/>
                    <a:pt x="1187045" y="2173234"/>
                    <a:pt x="1210845" y="2271530"/>
                  </a:cubicBezTo>
                  <a:close/>
                  <a:moveTo>
                    <a:pt x="2401034" y="1027469"/>
                  </a:moveTo>
                  <a:lnTo>
                    <a:pt x="2288446" y="1094907"/>
                  </a:lnTo>
                  <a:cubicBezTo>
                    <a:pt x="2045968" y="1276878"/>
                    <a:pt x="2034716" y="1352700"/>
                    <a:pt x="1945827" y="1463905"/>
                  </a:cubicBezTo>
                  <a:cubicBezTo>
                    <a:pt x="1933391" y="1492569"/>
                    <a:pt x="1917745" y="1520698"/>
                    <a:pt x="1902095" y="1548857"/>
                  </a:cubicBezTo>
                  <a:lnTo>
                    <a:pt x="1901578" y="1535754"/>
                  </a:lnTo>
                  <a:cubicBezTo>
                    <a:pt x="1787372" y="1770520"/>
                    <a:pt x="1750804" y="1978328"/>
                    <a:pt x="1447566" y="2189505"/>
                  </a:cubicBezTo>
                  <a:cubicBezTo>
                    <a:pt x="1400464" y="2232209"/>
                    <a:pt x="1350898" y="2247858"/>
                    <a:pt x="1302233" y="2271555"/>
                  </a:cubicBezTo>
                  <a:cubicBezTo>
                    <a:pt x="1297983" y="2246664"/>
                    <a:pt x="1288672" y="2223081"/>
                    <a:pt x="1275116" y="2201477"/>
                  </a:cubicBezTo>
                  <a:lnTo>
                    <a:pt x="1385118" y="2135588"/>
                  </a:lnTo>
                  <a:cubicBezTo>
                    <a:pt x="1627596" y="1953616"/>
                    <a:pt x="1638847" y="1877795"/>
                    <a:pt x="1727737" y="1766589"/>
                  </a:cubicBezTo>
                  <a:cubicBezTo>
                    <a:pt x="1740173" y="1737926"/>
                    <a:pt x="1755819" y="1709796"/>
                    <a:pt x="1771469" y="1681638"/>
                  </a:cubicBezTo>
                  <a:lnTo>
                    <a:pt x="1771986" y="1694740"/>
                  </a:lnTo>
                  <a:cubicBezTo>
                    <a:pt x="1886192" y="1459974"/>
                    <a:pt x="1922760" y="1252167"/>
                    <a:pt x="2225998" y="1040990"/>
                  </a:cubicBezTo>
                  <a:cubicBezTo>
                    <a:pt x="2274964" y="996596"/>
                    <a:pt x="2326592" y="981440"/>
                    <a:pt x="2377109" y="956111"/>
                  </a:cubicBezTo>
                  <a:cubicBezTo>
                    <a:pt x="2380619" y="981289"/>
                    <a:pt x="2388374" y="1005433"/>
                    <a:pt x="2401034" y="1027469"/>
                  </a:cubicBezTo>
                  <a:close/>
                  <a:moveTo>
                    <a:pt x="2981000" y="875624"/>
                  </a:moveTo>
                  <a:cubicBezTo>
                    <a:pt x="2984400" y="889666"/>
                    <a:pt x="2986186" y="904206"/>
                    <a:pt x="2986186" y="919097"/>
                  </a:cubicBezTo>
                  <a:cubicBezTo>
                    <a:pt x="2986186" y="1038231"/>
                    <a:pt x="2871913" y="1134807"/>
                    <a:pt x="2730950" y="1134807"/>
                  </a:cubicBezTo>
                  <a:cubicBezTo>
                    <a:pt x="2589987" y="1134807"/>
                    <a:pt x="2475714" y="1038231"/>
                    <a:pt x="2475714" y="919097"/>
                  </a:cubicBezTo>
                  <a:cubicBezTo>
                    <a:pt x="2475714" y="799964"/>
                    <a:pt x="2589987" y="703387"/>
                    <a:pt x="2730950" y="703387"/>
                  </a:cubicBezTo>
                  <a:cubicBezTo>
                    <a:pt x="2854292" y="703387"/>
                    <a:pt x="2957200" y="777329"/>
                    <a:pt x="2981000" y="875624"/>
                  </a:cubicBezTo>
                  <a:close/>
                  <a:moveTo>
                    <a:pt x="3671733" y="139849"/>
                  </a:moveTo>
                  <a:cubicBezTo>
                    <a:pt x="3557527" y="374615"/>
                    <a:pt x="3520959" y="582423"/>
                    <a:pt x="3217721" y="793599"/>
                  </a:cubicBezTo>
                  <a:cubicBezTo>
                    <a:pt x="3170619" y="836304"/>
                    <a:pt x="3121054" y="851953"/>
                    <a:pt x="3072388" y="875649"/>
                  </a:cubicBezTo>
                  <a:cubicBezTo>
                    <a:pt x="3068138" y="850758"/>
                    <a:pt x="3058827" y="827175"/>
                    <a:pt x="3045272" y="805571"/>
                  </a:cubicBezTo>
                  <a:lnTo>
                    <a:pt x="3155273" y="739682"/>
                  </a:lnTo>
                  <a:cubicBezTo>
                    <a:pt x="3397751" y="557711"/>
                    <a:pt x="3409003" y="481889"/>
                    <a:pt x="3497892" y="370684"/>
                  </a:cubicBezTo>
                  <a:cubicBezTo>
                    <a:pt x="3536149" y="282506"/>
                    <a:pt x="3604784" y="199382"/>
                    <a:pt x="3612661" y="106150"/>
                  </a:cubicBezTo>
                  <a:cubicBezTo>
                    <a:pt x="3632914" y="64027"/>
                    <a:pt x="3619412" y="35384"/>
                    <a:pt x="3622788" y="0"/>
                  </a:cubicBezTo>
                  <a:cubicBezTo>
                    <a:pt x="3533336" y="215671"/>
                    <a:pt x="3440508" y="365629"/>
                    <a:pt x="3288608" y="530751"/>
                  </a:cubicBezTo>
                  <a:cubicBezTo>
                    <a:pt x="3176218" y="640772"/>
                    <a:pt x="3057481" y="706425"/>
                    <a:pt x="2983120" y="732128"/>
                  </a:cubicBezTo>
                  <a:cubicBezTo>
                    <a:pt x="2919295" y="676579"/>
                    <a:pt x="2827484" y="642258"/>
                    <a:pt x="2725580" y="642258"/>
                  </a:cubicBezTo>
                  <a:cubicBezTo>
                    <a:pt x="2557428" y="642258"/>
                    <a:pt x="2416756" y="735710"/>
                    <a:pt x="2381963" y="860949"/>
                  </a:cubicBezTo>
                  <a:cubicBezTo>
                    <a:pt x="2352638" y="873733"/>
                    <a:pt x="2323000" y="885455"/>
                    <a:pt x="2295197" y="904511"/>
                  </a:cubicBezTo>
                  <a:cubicBezTo>
                    <a:pt x="2174802" y="976401"/>
                    <a:pt x="2084788" y="1053346"/>
                    <a:pt x="2004899" y="1160620"/>
                  </a:cubicBezTo>
                  <a:cubicBezTo>
                    <a:pt x="1945087" y="1228324"/>
                    <a:pt x="1890005" y="1306656"/>
                    <a:pt x="1852637" y="1396090"/>
                  </a:cubicBezTo>
                  <a:lnTo>
                    <a:pt x="1852632" y="1395906"/>
                  </a:lnTo>
                  <a:cubicBezTo>
                    <a:pt x="1763181" y="1611576"/>
                    <a:pt x="1670353" y="1761535"/>
                    <a:pt x="1518452" y="1926657"/>
                  </a:cubicBezTo>
                  <a:cubicBezTo>
                    <a:pt x="1406063" y="2036678"/>
                    <a:pt x="1287325" y="2102330"/>
                    <a:pt x="1212965" y="2128033"/>
                  </a:cubicBezTo>
                  <a:cubicBezTo>
                    <a:pt x="1149140" y="2072485"/>
                    <a:pt x="1057329" y="2038164"/>
                    <a:pt x="955425" y="2038164"/>
                  </a:cubicBezTo>
                  <a:cubicBezTo>
                    <a:pt x="787273" y="2038164"/>
                    <a:pt x="646601" y="2131615"/>
                    <a:pt x="611808" y="2256855"/>
                  </a:cubicBezTo>
                  <a:cubicBezTo>
                    <a:pt x="582483" y="2269638"/>
                    <a:pt x="552844" y="2281361"/>
                    <a:pt x="525042" y="2300416"/>
                  </a:cubicBezTo>
                  <a:cubicBezTo>
                    <a:pt x="404647" y="2372306"/>
                    <a:pt x="314632" y="2449251"/>
                    <a:pt x="234744" y="2556525"/>
                  </a:cubicBezTo>
                  <a:cubicBezTo>
                    <a:pt x="163295" y="2637401"/>
                    <a:pt x="98597" y="2733442"/>
                    <a:pt x="60903" y="2844647"/>
                  </a:cubicBezTo>
                  <a:cubicBezTo>
                    <a:pt x="29398" y="2914852"/>
                    <a:pt x="-8859" y="2956414"/>
                    <a:pt x="1831" y="3090646"/>
                  </a:cubicBezTo>
                  <a:cubicBezTo>
                    <a:pt x="116037" y="2855880"/>
                    <a:pt x="152605" y="2648073"/>
                    <a:pt x="455843" y="2436895"/>
                  </a:cubicBezTo>
                  <a:cubicBezTo>
                    <a:pt x="504809" y="2392501"/>
                    <a:pt x="556437" y="2377346"/>
                    <a:pt x="606954" y="2352017"/>
                  </a:cubicBezTo>
                  <a:cubicBezTo>
                    <a:pt x="610464" y="2377195"/>
                    <a:pt x="618219" y="2401338"/>
                    <a:pt x="630879" y="2423375"/>
                  </a:cubicBezTo>
                  <a:lnTo>
                    <a:pt x="518291" y="2490813"/>
                  </a:lnTo>
                  <a:cubicBezTo>
                    <a:pt x="275813" y="2672784"/>
                    <a:pt x="264561" y="2748606"/>
                    <a:pt x="175672" y="2859811"/>
                  </a:cubicBezTo>
                  <a:cubicBezTo>
                    <a:pt x="137416" y="2947989"/>
                    <a:pt x="68780" y="3031112"/>
                    <a:pt x="60903" y="3124345"/>
                  </a:cubicBezTo>
                  <a:cubicBezTo>
                    <a:pt x="40650" y="3166468"/>
                    <a:pt x="54152" y="3195111"/>
                    <a:pt x="50776" y="3230495"/>
                  </a:cubicBezTo>
                  <a:cubicBezTo>
                    <a:pt x="140228" y="3014824"/>
                    <a:pt x="233056" y="2864865"/>
                    <a:pt x="384956" y="2699743"/>
                  </a:cubicBezTo>
                  <a:cubicBezTo>
                    <a:pt x="496040" y="2591001"/>
                    <a:pt x="613325" y="2525602"/>
                    <a:pt x="687852" y="2499327"/>
                  </a:cubicBezTo>
                  <a:cubicBezTo>
                    <a:pt x="751588" y="2560292"/>
                    <a:pt x="847887" y="2598514"/>
                    <a:pt x="955425" y="2598513"/>
                  </a:cubicBezTo>
                  <a:cubicBezTo>
                    <a:pt x="1130183" y="2598514"/>
                    <a:pt x="1275260" y="2497575"/>
                    <a:pt x="1302264" y="2364881"/>
                  </a:cubicBezTo>
                  <a:cubicBezTo>
                    <a:pt x="1328089" y="2353810"/>
                    <a:pt x="1353938" y="2342728"/>
                    <a:pt x="1378367" y="2325984"/>
                  </a:cubicBezTo>
                  <a:cubicBezTo>
                    <a:pt x="1498762" y="2254095"/>
                    <a:pt x="1588776" y="2177149"/>
                    <a:pt x="1668664" y="2069876"/>
                  </a:cubicBezTo>
                  <a:cubicBezTo>
                    <a:pt x="1728478" y="2002171"/>
                    <a:pt x="1783559" y="1923838"/>
                    <a:pt x="1820927" y="1834403"/>
                  </a:cubicBezTo>
                  <a:lnTo>
                    <a:pt x="1820932" y="1834589"/>
                  </a:lnTo>
                  <a:cubicBezTo>
                    <a:pt x="1910383" y="1618918"/>
                    <a:pt x="2003211" y="1468960"/>
                    <a:pt x="2155111" y="1303838"/>
                  </a:cubicBezTo>
                  <a:cubicBezTo>
                    <a:pt x="2266195" y="1195096"/>
                    <a:pt x="2383480" y="1129696"/>
                    <a:pt x="2458007" y="1103421"/>
                  </a:cubicBezTo>
                  <a:cubicBezTo>
                    <a:pt x="2521744" y="1164387"/>
                    <a:pt x="2618042" y="1202608"/>
                    <a:pt x="2725580" y="1202608"/>
                  </a:cubicBezTo>
                  <a:cubicBezTo>
                    <a:pt x="2900339" y="1202608"/>
                    <a:pt x="3045415" y="1101670"/>
                    <a:pt x="3072419" y="968976"/>
                  </a:cubicBezTo>
                  <a:cubicBezTo>
                    <a:pt x="3098244" y="957905"/>
                    <a:pt x="3124092" y="946823"/>
                    <a:pt x="3148522" y="930078"/>
                  </a:cubicBezTo>
                  <a:cubicBezTo>
                    <a:pt x="3268917" y="858189"/>
                    <a:pt x="3358931" y="781243"/>
                    <a:pt x="3438820" y="673970"/>
                  </a:cubicBezTo>
                  <a:cubicBezTo>
                    <a:pt x="3510269" y="593094"/>
                    <a:pt x="3574967" y="497052"/>
                    <a:pt x="3612661" y="385847"/>
                  </a:cubicBezTo>
                  <a:cubicBezTo>
                    <a:pt x="3644166" y="315642"/>
                    <a:pt x="3682422" y="274081"/>
                    <a:pt x="3671733" y="139849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softEdge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7" name="26 Elipse"/>
            <p:cNvSpPr/>
            <p:nvPr/>
          </p:nvSpPr>
          <p:spPr bwMode="auto">
            <a:xfrm>
              <a:off x="3115437" y="3675916"/>
              <a:ext cx="455666" cy="537738"/>
            </a:xfrm>
            <a:prstGeom prst="ellipse">
              <a:avLst/>
            </a:prstGeom>
            <a:solidFill>
              <a:srgbClr val="6699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28" name="27 Elipse"/>
            <p:cNvSpPr/>
            <p:nvPr/>
          </p:nvSpPr>
          <p:spPr bwMode="auto">
            <a:xfrm>
              <a:off x="4071026" y="1628813"/>
              <a:ext cx="455666" cy="53773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29" name="28 Grupo"/>
          <p:cNvGrpSpPr/>
          <p:nvPr/>
        </p:nvGrpSpPr>
        <p:grpSpPr>
          <a:xfrm rot="957092" flipH="1" flipV="1">
            <a:off x="5804428" y="2541783"/>
            <a:ext cx="2744672" cy="2340832"/>
            <a:chOff x="2237781" y="1083302"/>
            <a:chExt cx="3230495" cy="3673564"/>
          </a:xfrm>
        </p:grpSpPr>
        <p:sp>
          <p:nvSpPr>
            <p:cNvPr id="30" name="29 Forma libre"/>
            <p:cNvSpPr/>
            <p:nvPr/>
          </p:nvSpPr>
          <p:spPr bwMode="auto">
            <a:xfrm rot="15401344" flipV="1">
              <a:off x="2016247" y="1304836"/>
              <a:ext cx="3673564" cy="3230495"/>
            </a:xfrm>
            <a:custGeom>
              <a:avLst/>
              <a:gdLst/>
              <a:ahLst/>
              <a:cxnLst/>
              <a:rect l="l" t="t" r="r" b="b"/>
              <a:pathLst>
                <a:path w="3673564" h="3230495">
                  <a:moveTo>
                    <a:pt x="1210845" y="2271530"/>
                  </a:moveTo>
                  <a:cubicBezTo>
                    <a:pt x="1214245" y="2285572"/>
                    <a:pt x="1216030" y="2300111"/>
                    <a:pt x="1216030" y="2315003"/>
                  </a:cubicBezTo>
                  <a:cubicBezTo>
                    <a:pt x="1216031" y="2434136"/>
                    <a:pt x="1101758" y="2530713"/>
                    <a:pt x="960795" y="2530713"/>
                  </a:cubicBezTo>
                  <a:cubicBezTo>
                    <a:pt x="819832" y="2530713"/>
                    <a:pt x="705559" y="2434137"/>
                    <a:pt x="705559" y="2315003"/>
                  </a:cubicBezTo>
                  <a:cubicBezTo>
                    <a:pt x="705559" y="2195869"/>
                    <a:pt x="819832" y="2099293"/>
                    <a:pt x="960795" y="2099293"/>
                  </a:cubicBezTo>
                  <a:cubicBezTo>
                    <a:pt x="1084137" y="2099293"/>
                    <a:pt x="1187045" y="2173234"/>
                    <a:pt x="1210845" y="2271530"/>
                  </a:cubicBezTo>
                  <a:close/>
                  <a:moveTo>
                    <a:pt x="2401034" y="1027469"/>
                  </a:moveTo>
                  <a:lnTo>
                    <a:pt x="2288446" y="1094907"/>
                  </a:lnTo>
                  <a:cubicBezTo>
                    <a:pt x="2045968" y="1276878"/>
                    <a:pt x="2034716" y="1352700"/>
                    <a:pt x="1945827" y="1463905"/>
                  </a:cubicBezTo>
                  <a:cubicBezTo>
                    <a:pt x="1933391" y="1492569"/>
                    <a:pt x="1917745" y="1520698"/>
                    <a:pt x="1902095" y="1548857"/>
                  </a:cubicBezTo>
                  <a:lnTo>
                    <a:pt x="1901578" y="1535754"/>
                  </a:lnTo>
                  <a:cubicBezTo>
                    <a:pt x="1787372" y="1770520"/>
                    <a:pt x="1750804" y="1978328"/>
                    <a:pt x="1447566" y="2189505"/>
                  </a:cubicBezTo>
                  <a:cubicBezTo>
                    <a:pt x="1400464" y="2232209"/>
                    <a:pt x="1350898" y="2247858"/>
                    <a:pt x="1302233" y="2271555"/>
                  </a:cubicBezTo>
                  <a:cubicBezTo>
                    <a:pt x="1297983" y="2246664"/>
                    <a:pt x="1288672" y="2223081"/>
                    <a:pt x="1275116" y="2201477"/>
                  </a:cubicBezTo>
                  <a:lnTo>
                    <a:pt x="1385118" y="2135588"/>
                  </a:lnTo>
                  <a:cubicBezTo>
                    <a:pt x="1627596" y="1953616"/>
                    <a:pt x="1638847" y="1877795"/>
                    <a:pt x="1727737" y="1766589"/>
                  </a:cubicBezTo>
                  <a:cubicBezTo>
                    <a:pt x="1740173" y="1737926"/>
                    <a:pt x="1755819" y="1709796"/>
                    <a:pt x="1771469" y="1681638"/>
                  </a:cubicBezTo>
                  <a:lnTo>
                    <a:pt x="1771986" y="1694740"/>
                  </a:lnTo>
                  <a:cubicBezTo>
                    <a:pt x="1886192" y="1459974"/>
                    <a:pt x="1922760" y="1252167"/>
                    <a:pt x="2225998" y="1040990"/>
                  </a:cubicBezTo>
                  <a:cubicBezTo>
                    <a:pt x="2274964" y="996596"/>
                    <a:pt x="2326592" y="981440"/>
                    <a:pt x="2377109" y="956111"/>
                  </a:cubicBezTo>
                  <a:cubicBezTo>
                    <a:pt x="2380619" y="981289"/>
                    <a:pt x="2388374" y="1005433"/>
                    <a:pt x="2401034" y="1027469"/>
                  </a:cubicBezTo>
                  <a:close/>
                  <a:moveTo>
                    <a:pt x="2981000" y="875624"/>
                  </a:moveTo>
                  <a:cubicBezTo>
                    <a:pt x="2984400" y="889666"/>
                    <a:pt x="2986186" y="904206"/>
                    <a:pt x="2986186" y="919097"/>
                  </a:cubicBezTo>
                  <a:cubicBezTo>
                    <a:pt x="2986186" y="1038231"/>
                    <a:pt x="2871913" y="1134807"/>
                    <a:pt x="2730950" y="1134807"/>
                  </a:cubicBezTo>
                  <a:cubicBezTo>
                    <a:pt x="2589987" y="1134807"/>
                    <a:pt x="2475714" y="1038231"/>
                    <a:pt x="2475714" y="919097"/>
                  </a:cubicBezTo>
                  <a:cubicBezTo>
                    <a:pt x="2475714" y="799964"/>
                    <a:pt x="2589987" y="703387"/>
                    <a:pt x="2730950" y="703387"/>
                  </a:cubicBezTo>
                  <a:cubicBezTo>
                    <a:pt x="2854292" y="703387"/>
                    <a:pt x="2957200" y="777329"/>
                    <a:pt x="2981000" y="875624"/>
                  </a:cubicBezTo>
                  <a:close/>
                  <a:moveTo>
                    <a:pt x="3671733" y="139849"/>
                  </a:moveTo>
                  <a:cubicBezTo>
                    <a:pt x="3557527" y="374615"/>
                    <a:pt x="3520959" y="582423"/>
                    <a:pt x="3217721" y="793599"/>
                  </a:cubicBezTo>
                  <a:cubicBezTo>
                    <a:pt x="3170619" y="836304"/>
                    <a:pt x="3121054" y="851953"/>
                    <a:pt x="3072388" y="875649"/>
                  </a:cubicBezTo>
                  <a:cubicBezTo>
                    <a:pt x="3068138" y="850758"/>
                    <a:pt x="3058827" y="827175"/>
                    <a:pt x="3045272" y="805571"/>
                  </a:cubicBezTo>
                  <a:lnTo>
                    <a:pt x="3155273" y="739682"/>
                  </a:lnTo>
                  <a:cubicBezTo>
                    <a:pt x="3397751" y="557711"/>
                    <a:pt x="3409003" y="481889"/>
                    <a:pt x="3497892" y="370684"/>
                  </a:cubicBezTo>
                  <a:cubicBezTo>
                    <a:pt x="3536149" y="282506"/>
                    <a:pt x="3604784" y="199382"/>
                    <a:pt x="3612661" y="106150"/>
                  </a:cubicBezTo>
                  <a:cubicBezTo>
                    <a:pt x="3632914" y="64027"/>
                    <a:pt x="3619412" y="35384"/>
                    <a:pt x="3622788" y="0"/>
                  </a:cubicBezTo>
                  <a:cubicBezTo>
                    <a:pt x="3533336" y="215671"/>
                    <a:pt x="3440508" y="365629"/>
                    <a:pt x="3288608" y="530751"/>
                  </a:cubicBezTo>
                  <a:cubicBezTo>
                    <a:pt x="3176218" y="640772"/>
                    <a:pt x="3057481" y="706425"/>
                    <a:pt x="2983120" y="732128"/>
                  </a:cubicBezTo>
                  <a:cubicBezTo>
                    <a:pt x="2919295" y="676579"/>
                    <a:pt x="2827484" y="642258"/>
                    <a:pt x="2725580" y="642258"/>
                  </a:cubicBezTo>
                  <a:cubicBezTo>
                    <a:pt x="2557428" y="642258"/>
                    <a:pt x="2416756" y="735710"/>
                    <a:pt x="2381963" y="860949"/>
                  </a:cubicBezTo>
                  <a:cubicBezTo>
                    <a:pt x="2352638" y="873733"/>
                    <a:pt x="2323000" y="885455"/>
                    <a:pt x="2295197" y="904511"/>
                  </a:cubicBezTo>
                  <a:cubicBezTo>
                    <a:pt x="2174802" y="976401"/>
                    <a:pt x="2084788" y="1053346"/>
                    <a:pt x="2004899" y="1160620"/>
                  </a:cubicBezTo>
                  <a:cubicBezTo>
                    <a:pt x="1945087" y="1228324"/>
                    <a:pt x="1890005" y="1306656"/>
                    <a:pt x="1852637" y="1396090"/>
                  </a:cubicBezTo>
                  <a:lnTo>
                    <a:pt x="1852632" y="1395906"/>
                  </a:lnTo>
                  <a:cubicBezTo>
                    <a:pt x="1763181" y="1611576"/>
                    <a:pt x="1670353" y="1761535"/>
                    <a:pt x="1518452" y="1926657"/>
                  </a:cubicBezTo>
                  <a:cubicBezTo>
                    <a:pt x="1406063" y="2036678"/>
                    <a:pt x="1287325" y="2102330"/>
                    <a:pt x="1212965" y="2128033"/>
                  </a:cubicBezTo>
                  <a:cubicBezTo>
                    <a:pt x="1149140" y="2072485"/>
                    <a:pt x="1057329" y="2038164"/>
                    <a:pt x="955425" y="2038164"/>
                  </a:cubicBezTo>
                  <a:cubicBezTo>
                    <a:pt x="787273" y="2038164"/>
                    <a:pt x="646601" y="2131615"/>
                    <a:pt x="611808" y="2256855"/>
                  </a:cubicBezTo>
                  <a:cubicBezTo>
                    <a:pt x="582483" y="2269638"/>
                    <a:pt x="552844" y="2281361"/>
                    <a:pt x="525042" y="2300416"/>
                  </a:cubicBezTo>
                  <a:cubicBezTo>
                    <a:pt x="404647" y="2372306"/>
                    <a:pt x="314632" y="2449251"/>
                    <a:pt x="234744" y="2556525"/>
                  </a:cubicBezTo>
                  <a:cubicBezTo>
                    <a:pt x="163295" y="2637401"/>
                    <a:pt x="98597" y="2733442"/>
                    <a:pt x="60903" y="2844647"/>
                  </a:cubicBezTo>
                  <a:cubicBezTo>
                    <a:pt x="29398" y="2914852"/>
                    <a:pt x="-8859" y="2956414"/>
                    <a:pt x="1831" y="3090646"/>
                  </a:cubicBezTo>
                  <a:cubicBezTo>
                    <a:pt x="116037" y="2855880"/>
                    <a:pt x="152605" y="2648073"/>
                    <a:pt x="455843" y="2436895"/>
                  </a:cubicBezTo>
                  <a:cubicBezTo>
                    <a:pt x="504809" y="2392501"/>
                    <a:pt x="556437" y="2377346"/>
                    <a:pt x="606954" y="2352017"/>
                  </a:cubicBezTo>
                  <a:cubicBezTo>
                    <a:pt x="610464" y="2377195"/>
                    <a:pt x="618219" y="2401338"/>
                    <a:pt x="630879" y="2423375"/>
                  </a:cubicBezTo>
                  <a:lnTo>
                    <a:pt x="518291" y="2490813"/>
                  </a:lnTo>
                  <a:cubicBezTo>
                    <a:pt x="275813" y="2672784"/>
                    <a:pt x="264561" y="2748606"/>
                    <a:pt x="175672" y="2859811"/>
                  </a:cubicBezTo>
                  <a:cubicBezTo>
                    <a:pt x="137416" y="2947989"/>
                    <a:pt x="68780" y="3031112"/>
                    <a:pt x="60903" y="3124345"/>
                  </a:cubicBezTo>
                  <a:cubicBezTo>
                    <a:pt x="40650" y="3166468"/>
                    <a:pt x="54152" y="3195111"/>
                    <a:pt x="50776" y="3230495"/>
                  </a:cubicBezTo>
                  <a:cubicBezTo>
                    <a:pt x="140228" y="3014824"/>
                    <a:pt x="233056" y="2864865"/>
                    <a:pt x="384956" y="2699743"/>
                  </a:cubicBezTo>
                  <a:cubicBezTo>
                    <a:pt x="496040" y="2591001"/>
                    <a:pt x="613325" y="2525602"/>
                    <a:pt x="687852" y="2499327"/>
                  </a:cubicBezTo>
                  <a:cubicBezTo>
                    <a:pt x="751588" y="2560292"/>
                    <a:pt x="847887" y="2598514"/>
                    <a:pt x="955425" y="2598513"/>
                  </a:cubicBezTo>
                  <a:cubicBezTo>
                    <a:pt x="1130183" y="2598514"/>
                    <a:pt x="1275260" y="2497575"/>
                    <a:pt x="1302264" y="2364881"/>
                  </a:cubicBezTo>
                  <a:cubicBezTo>
                    <a:pt x="1328089" y="2353810"/>
                    <a:pt x="1353938" y="2342728"/>
                    <a:pt x="1378367" y="2325984"/>
                  </a:cubicBezTo>
                  <a:cubicBezTo>
                    <a:pt x="1498762" y="2254095"/>
                    <a:pt x="1588776" y="2177149"/>
                    <a:pt x="1668664" y="2069876"/>
                  </a:cubicBezTo>
                  <a:cubicBezTo>
                    <a:pt x="1728478" y="2002171"/>
                    <a:pt x="1783559" y="1923838"/>
                    <a:pt x="1820927" y="1834403"/>
                  </a:cubicBezTo>
                  <a:lnTo>
                    <a:pt x="1820932" y="1834589"/>
                  </a:lnTo>
                  <a:cubicBezTo>
                    <a:pt x="1910383" y="1618918"/>
                    <a:pt x="2003211" y="1468960"/>
                    <a:pt x="2155111" y="1303838"/>
                  </a:cubicBezTo>
                  <a:cubicBezTo>
                    <a:pt x="2266195" y="1195096"/>
                    <a:pt x="2383480" y="1129696"/>
                    <a:pt x="2458007" y="1103421"/>
                  </a:cubicBezTo>
                  <a:cubicBezTo>
                    <a:pt x="2521744" y="1164387"/>
                    <a:pt x="2618042" y="1202608"/>
                    <a:pt x="2725580" y="1202608"/>
                  </a:cubicBezTo>
                  <a:cubicBezTo>
                    <a:pt x="2900339" y="1202608"/>
                    <a:pt x="3045415" y="1101670"/>
                    <a:pt x="3072419" y="968976"/>
                  </a:cubicBezTo>
                  <a:cubicBezTo>
                    <a:pt x="3098244" y="957905"/>
                    <a:pt x="3124092" y="946823"/>
                    <a:pt x="3148522" y="930078"/>
                  </a:cubicBezTo>
                  <a:cubicBezTo>
                    <a:pt x="3268917" y="858189"/>
                    <a:pt x="3358931" y="781243"/>
                    <a:pt x="3438820" y="673970"/>
                  </a:cubicBezTo>
                  <a:cubicBezTo>
                    <a:pt x="3510269" y="593094"/>
                    <a:pt x="3574967" y="497052"/>
                    <a:pt x="3612661" y="385847"/>
                  </a:cubicBezTo>
                  <a:cubicBezTo>
                    <a:pt x="3644166" y="315642"/>
                    <a:pt x="3682422" y="274081"/>
                    <a:pt x="3671733" y="139849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softEdge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1" name="30 Elipse"/>
            <p:cNvSpPr/>
            <p:nvPr/>
          </p:nvSpPr>
          <p:spPr bwMode="auto">
            <a:xfrm>
              <a:off x="3115437" y="3675916"/>
              <a:ext cx="455666" cy="537738"/>
            </a:xfrm>
            <a:prstGeom prst="ellipse">
              <a:avLst/>
            </a:prstGeom>
            <a:solidFill>
              <a:srgbClr val="6699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2" name="31 Elipse"/>
            <p:cNvSpPr/>
            <p:nvPr/>
          </p:nvSpPr>
          <p:spPr bwMode="auto">
            <a:xfrm>
              <a:off x="4071026" y="1628813"/>
              <a:ext cx="455666" cy="53773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grpSp>
        <p:nvGrpSpPr>
          <p:cNvPr id="33" name="32 Grupo"/>
          <p:cNvGrpSpPr/>
          <p:nvPr/>
        </p:nvGrpSpPr>
        <p:grpSpPr>
          <a:xfrm rot="957092" flipH="1" flipV="1">
            <a:off x="6244178" y="2794476"/>
            <a:ext cx="2744672" cy="2340832"/>
            <a:chOff x="2205445" y="1092545"/>
            <a:chExt cx="3230495" cy="3673564"/>
          </a:xfrm>
        </p:grpSpPr>
        <p:sp>
          <p:nvSpPr>
            <p:cNvPr id="34" name="33 Forma libre"/>
            <p:cNvSpPr/>
            <p:nvPr/>
          </p:nvSpPr>
          <p:spPr bwMode="auto">
            <a:xfrm rot="15401344" flipV="1">
              <a:off x="1983911" y="1314079"/>
              <a:ext cx="3673564" cy="3230495"/>
            </a:xfrm>
            <a:custGeom>
              <a:avLst/>
              <a:gdLst/>
              <a:ahLst/>
              <a:cxnLst/>
              <a:rect l="l" t="t" r="r" b="b"/>
              <a:pathLst>
                <a:path w="3673564" h="3230495">
                  <a:moveTo>
                    <a:pt x="1210845" y="2271530"/>
                  </a:moveTo>
                  <a:cubicBezTo>
                    <a:pt x="1214245" y="2285572"/>
                    <a:pt x="1216030" y="2300111"/>
                    <a:pt x="1216030" y="2315003"/>
                  </a:cubicBezTo>
                  <a:cubicBezTo>
                    <a:pt x="1216031" y="2434136"/>
                    <a:pt x="1101758" y="2530713"/>
                    <a:pt x="960795" y="2530713"/>
                  </a:cubicBezTo>
                  <a:cubicBezTo>
                    <a:pt x="819832" y="2530713"/>
                    <a:pt x="705559" y="2434137"/>
                    <a:pt x="705559" y="2315003"/>
                  </a:cubicBezTo>
                  <a:cubicBezTo>
                    <a:pt x="705559" y="2195869"/>
                    <a:pt x="819832" y="2099293"/>
                    <a:pt x="960795" y="2099293"/>
                  </a:cubicBezTo>
                  <a:cubicBezTo>
                    <a:pt x="1084137" y="2099293"/>
                    <a:pt x="1187045" y="2173234"/>
                    <a:pt x="1210845" y="2271530"/>
                  </a:cubicBezTo>
                  <a:close/>
                  <a:moveTo>
                    <a:pt x="2401034" y="1027469"/>
                  </a:moveTo>
                  <a:lnTo>
                    <a:pt x="2288446" y="1094907"/>
                  </a:lnTo>
                  <a:cubicBezTo>
                    <a:pt x="2045968" y="1276878"/>
                    <a:pt x="2034716" y="1352700"/>
                    <a:pt x="1945827" y="1463905"/>
                  </a:cubicBezTo>
                  <a:cubicBezTo>
                    <a:pt x="1933391" y="1492569"/>
                    <a:pt x="1917745" y="1520698"/>
                    <a:pt x="1902095" y="1548857"/>
                  </a:cubicBezTo>
                  <a:lnTo>
                    <a:pt x="1901578" y="1535754"/>
                  </a:lnTo>
                  <a:cubicBezTo>
                    <a:pt x="1787372" y="1770520"/>
                    <a:pt x="1750804" y="1978328"/>
                    <a:pt x="1447566" y="2189505"/>
                  </a:cubicBezTo>
                  <a:cubicBezTo>
                    <a:pt x="1400464" y="2232209"/>
                    <a:pt x="1350898" y="2247858"/>
                    <a:pt x="1302233" y="2271555"/>
                  </a:cubicBezTo>
                  <a:cubicBezTo>
                    <a:pt x="1297983" y="2246664"/>
                    <a:pt x="1288672" y="2223081"/>
                    <a:pt x="1275116" y="2201477"/>
                  </a:cubicBezTo>
                  <a:lnTo>
                    <a:pt x="1385118" y="2135588"/>
                  </a:lnTo>
                  <a:cubicBezTo>
                    <a:pt x="1627596" y="1953616"/>
                    <a:pt x="1638847" y="1877795"/>
                    <a:pt x="1727737" y="1766589"/>
                  </a:cubicBezTo>
                  <a:cubicBezTo>
                    <a:pt x="1740173" y="1737926"/>
                    <a:pt x="1755819" y="1709796"/>
                    <a:pt x="1771469" y="1681638"/>
                  </a:cubicBezTo>
                  <a:lnTo>
                    <a:pt x="1771986" y="1694740"/>
                  </a:lnTo>
                  <a:cubicBezTo>
                    <a:pt x="1886192" y="1459974"/>
                    <a:pt x="1922760" y="1252167"/>
                    <a:pt x="2225998" y="1040990"/>
                  </a:cubicBezTo>
                  <a:cubicBezTo>
                    <a:pt x="2274964" y="996596"/>
                    <a:pt x="2326592" y="981440"/>
                    <a:pt x="2377109" y="956111"/>
                  </a:cubicBezTo>
                  <a:cubicBezTo>
                    <a:pt x="2380619" y="981289"/>
                    <a:pt x="2388374" y="1005433"/>
                    <a:pt x="2401034" y="1027469"/>
                  </a:cubicBezTo>
                  <a:close/>
                  <a:moveTo>
                    <a:pt x="2981000" y="875624"/>
                  </a:moveTo>
                  <a:cubicBezTo>
                    <a:pt x="2984400" y="889666"/>
                    <a:pt x="2986186" y="904206"/>
                    <a:pt x="2986186" y="919097"/>
                  </a:cubicBezTo>
                  <a:cubicBezTo>
                    <a:pt x="2986186" y="1038231"/>
                    <a:pt x="2871913" y="1134807"/>
                    <a:pt x="2730950" y="1134807"/>
                  </a:cubicBezTo>
                  <a:cubicBezTo>
                    <a:pt x="2589987" y="1134807"/>
                    <a:pt x="2475714" y="1038231"/>
                    <a:pt x="2475714" y="919097"/>
                  </a:cubicBezTo>
                  <a:cubicBezTo>
                    <a:pt x="2475714" y="799964"/>
                    <a:pt x="2589987" y="703387"/>
                    <a:pt x="2730950" y="703387"/>
                  </a:cubicBezTo>
                  <a:cubicBezTo>
                    <a:pt x="2854292" y="703387"/>
                    <a:pt x="2957200" y="777329"/>
                    <a:pt x="2981000" y="875624"/>
                  </a:cubicBezTo>
                  <a:close/>
                  <a:moveTo>
                    <a:pt x="3671733" y="139849"/>
                  </a:moveTo>
                  <a:cubicBezTo>
                    <a:pt x="3557527" y="374615"/>
                    <a:pt x="3520959" y="582423"/>
                    <a:pt x="3217721" y="793599"/>
                  </a:cubicBezTo>
                  <a:cubicBezTo>
                    <a:pt x="3170619" y="836304"/>
                    <a:pt x="3121054" y="851953"/>
                    <a:pt x="3072388" y="875649"/>
                  </a:cubicBezTo>
                  <a:cubicBezTo>
                    <a:pt x="3068138" y="850758"/>
                    <a:pt x="3058827" y="827175"/>
                    <a:pt x="3045272" y="805571"/>
                  </a:cubicBezTo>
                  <a:lnTo>
                    <a:pt x="3155273" y="739682"/>
                  </a:lnTo>
                  <a:cubicBezTo>
                    <a:pt x="3397751" y="557711"/>
                    <a:pt x="3409003" y="481889"/>
                    <a:pt x="3497892" y="370684"/>
                  </a:cubicBezTo>
                  <a:cubicBezTo>
                    <a:pt x="3536149" y="282506"/>
                    <a:pt x="3604784" y="199382"/>
                    <a:pt x="3612661" y="106150"/>
                  </a:cubicBezTo>
                  <a:cubicBezTo>
                    <a:pt x="3632914" y="64027"/>
                    <a:pt x="3619412" y="35384"/>
                    <a:pt x="3622788" y="0"/>
                  </a:cubicBezTo>
                  <a:cubicBezTo>
                    <a:pt x="3533336" y="215671"/>
                    <a:pt x="3440508" y="365629"/>
                    <a:pt x="3288608" y="530751"/>
                  </a:cubicBezTo>
                  <a:cubicBezTo>
                    <a:pt x="3176218" y="640772"/>
                    <a:pt x="3057481" y="706425"/>
                    <a:pt x="2983120" y="732128"/>
                  </a:cubicBezTo>
                  <a:cubicBezTo>
                    <a:pt x="2919295" y="676579"/>
                    <a:pt x="2827484" y="642258"/>
                    <a:pt x="2725580" y="642258"/>
                  </a:cubicBezTo>
                  <a:cubicBezTo>
                    <a:pt x="2557428" y="642258"/>
                    <a:pt x="2416756" y="735710"/>
                    <a:pt x="2381963" y="860949"/>
                  </a:cubicBezTo>
                  <a:cubicBezTo>
                    <a:pt x="2352638" y="873733"/>
                    <a:pt x="2323000" y="885455"/>
                    <a:pt x="2295197" y="904511"/>
                  </a:cubicBezTo>
                  <a:cubicBezTo>
                    <a:pt x="2174802" y="976401"/>
                    <a:pt x="2084788" y="1053346"/>
                    <a:pt x="2004899" y="1160620"/>
                  </a:cubicBezTo>
                  <a:cubicBezTo>
                    <a:pt x="1945087" y="1228324"/>
                    <a:pt x="1890005" y="1306656"/>
                    <a:pt x="1852637" y="1396090"/>
                  </a:cubicBezTo>
                  <a:lnTo>
                    <a:pt x="1852632" y="1395906"/>
                  </a:lnTo>
                  <a:cubicBezTo>
                    <a:pt x="1763181" y="1611576"/>
                    <a:pt x="1670353" y="1761535"/>
                    <a:pt x="1518452" y="1926657"/>
                  </a:cubicBezTo>
                  <a:cubicBezTo>
                    <a:pt x="1406063" y="2036678"/>
                    <a:pt x="1287325" y="2102330"/>
                    <a:pt x="1212965" y="2128033"/>
                  </a:cubicBezTo>
                  <a:cubicBezTo>
                    <a:pt x="1149140" y="2072485"/>
                    <a:pt x="1057329" y="2038164"/>
                    <a:pt x="955425" y="2038164"/>
                  </a:cubicBezTo>
                  <a:cubicBezTo>
                    <a:pt x="787273" y="2038164"/>
                    <a:pt x="646601" y="2131615"/>
                    <a:pt x="611808" y="2256855"/>
                  </a:cubicBezTo>
                  <a:cubicBezTo>
                    <a:pt x="582483" y="2269638"/>
                    <a:pt x="552844" y="2281361"/>
                    <a:pt x="525042" y="2300416"/>
                  </a:cubicBezTo>
                  <a:cubicBezTo>
                    <a:pt x="404647" y="2372306"/>
                    <a:pt x="314632" y="2449251"/>
                    <a:pt x="234744" y="2556525"/>
                  </a:cubicBezTo>
                  <a:cubicBezTo>
                    <a:pt x="163295" y="2637401"/>
                    <a:pt x="98597" y="2733442"/>
                    <a:pt x="60903" y="2844647"/>
                  </a:cubicBezTo>
                  <a:cubicBezTo>
                    <a:pt x="29398" y="2914852"/>
                    <a:pt x="-8859" y="2956414"/>
                    <a:pt x="1831" y="3090646"/>
                  </a:cubicBezTo>
                  <a:cubicBezTo>
                    <a:pt x="116037" y="2855880"/>
                    <a:pt x="152605" y="2648073"/>
                    <a:pt x="455843" y="2436895"/>
                  </a:cubicBezTo>
                  <a:cubicBezTo>
                    <a:pt x="504809" y="2392501"/>
                    <a:pt x="556437" y="2377346"/>
                    <a:pt x="606954" y="2352017"/>
                  </a:cubicBezTo>
                  <a:cubicBezTo>
                    <a:pt x="610464" y="2377195"/>
                    <a:pt x="618219" y="2401338"/>
                    <a:pt x="630879" y="2423375"/>
                  </a:cubicBezTo>
                  <a:lnTo>
                    <a:pt x="518291" y="2490813"/>
                  </a:lnTo>
                  <a:cubicBezTo>
                    <a:pt x="275813" y="2672784"/>
                    <a:pt x="264561" y="2748606"/>
                    <a:pt x="175672" y="2859811"/>
                  </a:cubicBezTo>
                  <a:cubicBezTo>
                    <a:pt x="137416" y="2947989"/>
                    <a:pt x="68780" y="3031112"/>
                    <a:pt x="60903" y="3124345"/>
                  </a:cubicBezTo>
                  <a:cubicBezTo>
                    <a:pt x="40650" y="3166468"/>
                    <a:pt x="54152" y="3195111"/>
                    <a:pt x="50776" y="3230495"/>
                  </a:cubicBezTo>
                  <a:cubicBezTo>
                    <a:pt x="140228" y="3014824"/>
                    <a:pt x="233056" y="2864865"/>
                    <a:pt x="384956" y="2699743"/>
                  </a:cubicBezTo>
                  <a:cubicBezTo>
                    <a:pt x="496040" y="2591001"/>
                    <a:pt x="613325" y="2525602"/>
                    <a:pt x="687852" y="2499327"/>
                  </a:cubicBezTo>
                  <a:cubicBezTo>
                    <a:pt x="751588" y="2560292"/>
                    <a:pt x="847887" y="2598514"/>
                    <a:pt x="955425" y="2598513"/>
                  </a:cubicBezTo>
                  <a:cubicBezTo>
                    <a:pt x="1130183" y="2598514"/>
                    <a:pt x="1275260" y="2497575"/>
                    <a:pt x="1302264" y="2364881"/>
                  </a:cubicBezTo>
                  <a:cubicBezTo>
                    <a:pt x="1328089" y="2353810"/>
                    <a:pt x="1353938" y="2342728"/>
                    <a:pt x="1378367" y="2325984"/>
                  </a:cubicBezTo>
                  <a:cubicBezTo>
                    <a:pt x="1498762" y="2254095"/>
                    <a:pt x="1588776" y="2177149"/>
                    <a:pt x="1668664" y="2069876"/>
                  </a:cubicBezTo>
                  <a:cubicBezTo>
                    <a:pt x="1728478" y="2002171"/>
                    <a:pt x="1783559" y="1923838"/>
                    <a:pt x="1820927" y="1834403"/>
                  </a:cubicBezTo>
                  <a:lnTo>
                    <a:pt x="1820932" y="1834589"/>
                  </a:lnTo>
                  <a:cubicBezTo>
                    <a:pt x="1910383" y="1618918"/>
                    <a:pt x="2003211" y="1468960"/>
                    <a:pt x="2155111" y="1303838"/>
                  </a:cubicBezTo>
                  <a:cubicBezTo>
                    <a:pt x="2266195" y="1195096"/>
                    <a:pt x="2383480" y="1129696"/>
                    <a:pt x="2458007" y="1103421"/>
                  </a:cubicBezTo>
                  <a:cubicBezTo>
                    <a:pt x="2521744" y="1164387"/>
                    <a:pt x="2618042" y="1202608"/>
                    <a:pt x="2725580" y="1202608"/>
                  </a:cubicBezTo>
                  <a:cubicBezTo>
                    <a:pt x="2900339" y="1202608"/>
                    <a:pt x="3045415" y="1101670"/>
                    <a:pt x="3072419" y="968976"/>
                  </a:cubicBezTo>
                  <a:cubicBezTo>
                    <a:pt x="3098244" y="957905"/>
                    <a:pt x="3124092" y="946823"/>
                    <a:pt x="3148522" y="930078"/>
                  </a:cubicBezTo>
                  <a:cubicBezTo>
                    <a:pt x="3268917" y="858189"/>
                    <a:pt x="3358931" y="781243"/>
                    <a:pt x="3438820" y="673970"/>
                  </a:cubicBezTo>
                  <a:cubicBezTo>
                    <a:pt x="3510269" y="593094"/>
                    <a:pt x="3574967" y="497052"/>
                    <a:pt x="3612661" y="385847"/>
                  </a:cubicBezTo>
                  <a:cubicBezTo>
                    <a:pt x="3644166" y="315642"/>
                    <a:pt x="3682422" y="274081"/>
                    <a:pt x="3671733" y="139849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glow" dir="t"/>
            </a:scene3d>
            <a:sp3d prstMaterial="softEdge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5" name="34 Elipse"/>
            <p:cNvSpPr/>
            <p:nvPr/>
          </p:nvSpPr>
          <p:spPr bwMode="auto">
            <a:xfrm>
              <a:off x="3115437" y="3675916"/>
              <a:ext cx="455666" cy="537738"/>
            </a:xfrm>
            <a:prstGeom prst="ellipse">
              <a:avLst/>
            </a:prstGeom>
            <a:solidFill>
              <a:srgbClr val="66990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  <p:sp>
          <p:nvSpPr>
            <p:cNvPr id="36" name="35 Elipse"/>
            <p:cNvSpPr/>
            <p:nvPr/>
          </p:nvSpPr>
          <p:spPr bwMode="auto">
            <a:xfrm>
              <a:off x="4071026" y="1628813"/>
              <a:ext cx="455666" cy="53773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scene3d>
              <a:camera prst="orthographicFront"/>
              <a:lightRig rig="threePt" dir="t">
                <a:rot lat="0" lon="0" rev="3000000"/>
              </a:lightRig>
            </a:scene3d>
            <a:sp3d prstMaterial="flat">
              <a:bevelT/>
            </a:sp3d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s-ES_tradnl">
                <a:solidFill>
                  <a:prstClr val="white"/>
                </a:solidFill>
              </a:endParaRPr>
            </a:p>
          </p:txBody>
        </p:sp>
      </p:grpSp>
      <p:pic>
        <p:nvPicPr>
          <p:cNvPr id="37" name="36 Imagen" descr="Diapositiva5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37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6446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2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6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6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25 Forma libre"/>
          <p:cNvSpPr/>
          <p:nvPr/>
        </p:nvSpPr>
        <p:spPr>
          <a:xfrm>
            <a:off x="1259644" y="65153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7" name="26 Forma libre"/>
          <p:cNvSpPr/>
          <p:nvPr/>
        </p:nvSpPr>
        <p:spPr>
          <a:xfrm flipH="1">
            <a:off x="1058149" y="71327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8" name="27 Forma libre"/>
          <p:cNvSpPr/>
          <p:nvPr/>
        </p:nvSpPr>
        <p:spPr>
          <a:xfrm>
            <a:off x="1259644" y="1334912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29" name="28 Forma libre"/>
          <p:cNvSpPr/>
          <p:nvPr/>
        </p:nvSpPr>
        <p:spPr>
          <a:xfrm flipH="1">
            <a:off x="1058149" y="1341092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0" name="29 Forma libre"/>
          <p:cNvSpPr/>
          <p:nvPr/>
        </p:nvSpPr>
        <p:spPr>
          <a:xfrm>
            <a:off x="1262786" y="2578043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1" name="30 Forma libre"/>
          <p:cNvSpPr/>
          <p:nvPr/>
        </p:nvSpPr>
        <p:spPr>
          <a:xfrm flipH="1">
            <a:off x="1061255" y="2584217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2" name="31 Forma libre"/>
          <p:cNvSpPr/>
          <p:nvPr/>
        </p:nvSpPr>
        <p:spPr>
          <a:xfrm>
            <a:off x="1262786" y="3862092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3" name="32 Forma libre"/>
          <p:cNvSpPr/>
          <p:nvPr/>
        </p:nvSpPr>
        <p:spPr>
          <a:xfrm flipH="1">
            <a:off x="1061255" y="3868268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4" name="33 Forma libre"/>
          <p:cNvSpPr/>
          <p:nvPr/>
        </p:nvSpPr>
        <p:spPr>
          <a:xfrm>
            <a:off x="4177412" y="71327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5" name="34 Forma libre"/>
          <p:cNvSpPr/>
          <p:nvPr/>
        </p:nvSpPr>
        <p:spPr>
          <a:xfrm flipH="1">
            <a:off x="3976202" y="77503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6" name="35 Forma libre"/>
          <p:cNvSpPr/>
          <p:nvPr/>
        </p:nvSpPr>
        <p:spPr>
          <a:xfrm>
            <a:off x="4177412" y="1341092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7" name="36 Forma libre"/>
          <p:cNvSpPr/>
          <p:nvPr/>
        </p:nvSpPr>
        <p:spPr>
          <a:xfrm flipH="1">
            <a:off x="3976201" y="1347266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8" name="37 Forma libre"/>
          <p:cNvSpPr/>
          <p:nvPr/>
        </p:nvSpPr>
        <p:spPr>
          <a:xfrm>
            <a:off x="4180534" y="2584217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39" name="38 Forma libre"/>
          <p:cNvSpPr/>
          <p:nvPr/>
        </p:nvSpPr>
        <p:spPr>
          <a:xfrm flipH="1">
            <a:off x="3979322" y="2590390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40" name="39 Forma libre"/>
          <p:cNvSpPr/>
          <p:nvPr/>
        </p:nvSpPr>
        <p:spPr>
          <a:xfrm>
            <a:off x="4180534" y="3868268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41" name="40 Forma libre"/>
          <p:cNvSpPr/>
          <p:nvPr/>
        </p:nvSpPr>
        <p:spPr>
          <a:xfrm flipH="1">
            <a:off x="3979322" y="3874448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42" name="41 Forma libre"/>
          <p:cNvSpPr/>
          <p:nvPr/>
        </p:nvSpPr>
        <p:spPr>
          <a:xfrm>
            <a:off x="7058533" y="82046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43" name="42 Forma libre"/>
          <p:cNvSpPr/>
          <p:nvPr/>
        </p:nvSpPr>
        <p:spPr>
          <a:xfrm flipH="1">
            <a:off x="6857028" y="88220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44" name="43 Forma libre"/>
          <p:cNvSpPr/>
          <p:nvPr/>
        </p:nvSpPr>
        <p:spPr>
          <a:xfrm>
            <a:off x="7058533" y="1351802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45" name="44 Forma libre"/>
          <p:cNvSpPr/>
          <p:nvPr/>
        </p:nvSpPr>
        <p:spPr>
          <a:xfrm flipH="1">
            <a:off x="6857028" y="1357978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47" name="46 Forma libre"/>
          <p:cNvSpPr/>
          <p:nvPr/>
        </p:nvSpPr>
        <p:spPr>
          <a:xfrm flipH="1">
            <a:off x="6860157" y="2601104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48" name="47 Forma libre"/>
          <p:cNvSpPr/>
          <p:nvPr/>
        </p:nvSpPr>
        <p:spPr>
          <a:xfrm>
            <a:off x="7061662" y="3878984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49" name="48 Forma libre"/>
          <p:cNvSpPr/>
          <p:nvPr/>
        </p:nvSpPr>
        <p:spPr>
          <a:xfrm flipH="1">
            <a:off x="6860157" y="3885158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sp>
        <p:nvSpPr>
          <p:cNvPr id="50" name="49 Forma libre"/>
          <p:cNvSpPr/>
          <p:nvPr/>
        </p:nvSpPr>
        <p:spPr>
          <a:xfrm>
            <a:off x="7061662" y="2594929"/>
            <a:ext cx="1019063" cy="1189608"/>
          </a:xfrm>
          <a:custGeom>
            <a:avLst/>
            <a:gdLst>
              <a:gd name="connsiteX0" fmla="*/ 0 w 834501"/>
              <a:gd name="connsiteY0" fmla="*/ 1586144 h 1586144"/>
              <a:gd name="connsiteX1" fmla="*/ 511946 w 834501"/>
              <a:gd name="connsiteY1" fmla="*/ 11837 h 1586144"/>
              <a:gd name="connsiteX2" fmla="*/ 834501 w 834501"/>
              <a:gd name="connsiteY2" fmla="*/ 0 h 1586144"/>
              <a:gd name="connsiteX3" fmla="*/ 0 w 834501"/>
              <a:gd name="connsiteY3" fmla="*/ 1586144 h 1586144"/>
              <a:gd name="connsiteX0" fmla="*/ 0 w 872983"/>
              <a:gd name="connsiteY0" fmla="*/ 1586144 h 1586144"/>
              <a:gd name="connsiteX1" fmla="*/ 511946 w 872983"/>
              <a:gd name="connsiteY1" fmla="*/ 11837 h 1586144"/>
              <a:gd name="connsiteX2" fmla="*/ 834501 w 872983"/>
              <a:gd name="connsiteY2" fmla="*/ 0 h 1586144"/>
              <a:gd name="connsiteX3" fmla="*/ 0 w 872983"/>
              <a:gd name="connsiteY3" fmla="*/ 1586144 h 1586144"/>
              <a:gd name="connsiteX0" fmla="*/ 0 w 927873"/>
              <a:gd name="connsiteY0" fmla="*/ 1586144 h 1586144"/>
              <a:gd name="connsiteX1" fmla="*/ 511946 w 927873"/>
              <a:gd name="connsiteY1" fmla="*/ 11837 h 1586144"/>
              <a:gd name="connsiteX2" fmla="*/ 834501 w 927873"/>
              <a:gd name="connsiteY2" fmla="*/ 0 h 1586144"/>
              <a:gd name="connsiteX3" fmla="*/ 0 w 92787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  <a:gd name="connsiteX0" fmla="*/ 0 w 1019063"/>
              <a:gd name="connsiteY0" fmla="*/ 1586144 h 1586144"/>
              <a:gd name="connsiteX1" fmla="*/ 511946 w 1019063"/>
              <a:gd name="connsiteY1" fmla="*/ 11837 h 1586144"/>
              <a:gd name="connsiteX2" fmla="*/ 834501 w 1019063"/>
              <a:gd name="connsiteY2" fmla="*/ 0 h 1586144"/>
              <a:gd name="connsiteX3" fmla="*/ 0 w 1019063"/>
              <a:gd name="connsiteY3" fmla="*/ 1586144 h 1586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19063" h="1586144">
                <a:moveTo>
                  <a:pt x="0" y="1586144"/>
                </a:moveTo>
                <a:cubicBezTo>
                  <a:pt x="309732" y="1466788"/>
                  <a:pt x="1137328" y="900590"/>
                  <a:pt x="511946" y="11837"/>
                </a:cubicBezTo>
                <a:lnTo>
                  <a:pt x="834501" y="0"/>
                </a:lnTo>
                <a:cubicBezTo>
                  <a:pt x="935114" y="64117"/>
                  <a:pt x="1491449" y="1424373"/>
                  <a:pt x="0" y="1586144"/>
                </a:cubicBezTo>
                <a:close/>
              </a:path>
            </a:pathLst>
          </a:custGeom>
          <a:ln w="25400" cap="flat" cmpd="sng" algn="ctr">
            <a:noFill/>
            <a:prstDash val="solid"/>
          </a:ln>
          <a:effectLst/>
          <a:scene3d>
            <a:camera prst="orthographicFront"/>
            <a:lightRig rig="glow" dir="t"/>
          </a:scene3d>
          <a:sp3d prstMaterial="flat">
            <a:bevelT/>
          </a:sp3d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rtlCol="0" anchor="ctr"/>
          <a:lstStyle/>
          <a:p>
            <a:pPr algn="ctr">
              <a:defRPr/>
            </a:pPr>
            <a:endParaRPr lang="es-ES_tradnl" kern="0">
              <a:solidFill>
                <a:prstClr val="white"/>
              </a:solidFill>
            </a:endParaRPr>
          </a:p>
        </p:txBody>
      </p:sp>
      <p:pic>
        <p:nvPicPr>
          <p:cNvPr id="46" name="45 Imagen" descr="Diapositiva5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50 Rectángulo"/>
          <p:cNvSpPr/>
          <p:nvPr/>
        </p:nvSpPr>
        <p:spPr>
          <a:xfrm>
            <a:off x="-612576" y="-812626"/>
            <a:ext cx="10930056" cy="7015306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928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>
            <a:hlinkClick r:id="" action="ppaction://ole?verb=0"/>
            <a:extLst>
              <a:ext uri="{FF2B5EF4-FFF2-40B4-BE49-F238E27FC236}">
                <a16:creationId xmlns:a16="http://schemas.microsoft.com/office/drawing/2014/main" id="{9FDF84C3-F6D2-4F3E-9EAD-DF3FEB21B23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1258138"/>
              </p:ext>
            </p:extLst>
          </p:nvPr>
        </p:nvGraphicFramePr>
        <p:xfrm>
          <a:off x="2123728" y="682625"/>
          <a:ext cx="5038725" cy="3778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Presentation" r:id="rId3" imgW="5038317" imgH="3778169" progId="PowerPoint.Show.8">
                  <p:embed/>
                </p:oleObj>
              </mc:Choice>
              <mc:Fallback>
                <p:oleObj name="Presentation" r:id="rId3" imgW="5038317" imgH="3778169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23728" y="682625"/>
                        <a:ext cx="5038725" cy="3778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3072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Blue and green balls design template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Blue and green balls design template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_Blue and green balls design template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8_Tema de Office">
  <a:themeElements>
    <a:clrScheme name="BlackTie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1_Tema de Office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2_Blue and green balls design template">
  <a:themeElements>
    <a:clrScheme name="Maria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52_Tema de Office">
  <a:themeElements>
    <a:clrScheme name="Personalizado 7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1.xml><?xml version="1.0" encoding="utf-8"?>
<a:theme xmlns:a="http://schemas.openxmlformats.org/drawingml/2006/main" name="55_Tema de Office">
  <a:themeElements>
    <a:clrScheme name="Personalizado 17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6699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12.xml><?xml version="1.0" encoding="utf-8"?>
<a:theme xmlns:a="http://schemas.openxmlformats.org/drawingml/2006/main" name="5_Blue and green balls design template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10_Blue and green balls design template">
  <a:themeElements>
    <a:clrScheme name="Personalizado 2">
      <a:dk1>
        <a:sysClr val="windowText" lastClr="000000"/>
      </a:dk1>
      <a:lt1>
        <a:srgbClr val="DAC9E3"/>
      </a:lt1>
      <a:dk2>
        <a:srgbClr val="69676D"/>
      </a:dk2>
      <a:lt2>
        <a:srgbClr val="C9C2D1"/>
      </a:lt2>
      <a:accent1>
        <a:srgbClr val="C3CFB5"/>
      </a:accent1>
      <a:accent2>
        <a:srgbClr val="9CB084"/>
      </a:accent2>
      <a:accent3>
        <a:srgbClr val="6BB1C9"/>
      </a:accent3>
      <a:accent4>
        <a:srgbClr val="E1D5A3"/>
      </a:accent4>
      <a:accent5>
        <a:srgbClr val="C3CFB5"/>
      </a:accent5>
      <a:accent6>
        <a:srgbClr val="A379BB"/>
      </a:accent6>
      <a:hlink>
        <a:srgbClr val="AE9638"/>
      </a:hlink>
      <a:folHlink>
        <a:srgbClr val="A2B5E2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7_Blue and green balls design template">
  <a:themeElements>
    <a:clrScheme name="Personalizado 20">
      <a:dk1>
        <a:srgbClr val="000000"/>
      </a:dk1>
      <a:lt1>
        <a:sysClr val="window" lastClr="FFFFFF"/>
      </a:lt1>
      <a:dk2>
        <a:srgbClr val="00000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8_Blue and green balls design template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5_Tema de Office">
  <a:themeElements>
    <a:clrScheme name="Personalizado 8">
      <a:dk1>
        <a:srgbClr val="000000"/>
      </a:dk1>
      <a:lt1>
        <a:srgbClr val="FFFFFF"/>
      </a:lt1>
      <a:dk2>
        <a:srgbClr val="46464A"/>
      </a:dk2>
      <a:lt2>
        <a:srgbClr val="E3DCCF"/>
      </a:lt2>
      <a:accent1>
        <a:srgbClr val="6F6F74"/>
      </a:accent1>
      <a:accent2>
        <a:srgbClr val="C3B4A2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BAA8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2_Blue and green balls design template">
  <a:themeElements>
    <a:clrScheme name="Personalizado 24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99CC"/>
      </a:accent5>
      <a:accent6>
        <a:srgbClr val="F14124"/>
      </a:accent6>
      <a:hlink>
        <a:srgbClr val="56C7AA"/>
      </a:hlink>
      <a:folHlink>
        <a:srgbClr val="3083AF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4_Blue and green balls design template">
  <a:themeElements>
    <a:clrScheme name="Transmisión de listas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49_Tema de Office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0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4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6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7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6_Blue and green balls design template">
  <a:themeElements>
    <a:clrScheme name="Personalizado 11">
      <a:dk1>
        <a:sysClr val="windowText" lastClr="000000"/>
      </a:dk1>
      <a:lt1>
        <a:srgbClr val="BFBFBF"/>
      </a:lt1>
      <a:dk2>
        <a:srgbClr val="1F497D"/>
      </a:dk2>
      <a:lt2>
        <a:srgbClr val="FAC08F"/>
      </a:lt2>
      <a:accent1>
        <a:srgbClr val="4F81BD"/>
      </a:accent1>
      <a:accent2>
        <a:srgbClr val="C0504D"/>
      </a:accent2>
      <a:accent3>
        <a:srgbClr val="31859B"/>
      </a:accent3>
      <a:accent4>
        <a:srgbClr val="92CDDC"/>
      </a:accent4>
      <a:accent5>
        <a:srgbClr val="4BACC6"/>
      </a:accent5>
      <a:accent6>
        <a:srgbClr val="6565FF"/>
      </a:accent6>
      <a:hlink>
        <a:srgbClr val="548DD4"/>
      </a:hlink>
      <a:folHlink>
        <a:srgbClr val="800080"/>
      </a:folHlink>
    </a:clrScheme>
    <a:fontScheme name="Tema de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s-ES_tradnl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a de Office 1">
        <a:dk1>
          <a:srgbClr val="808080"/>
        </a:dk1>
        <a:lt1>
          <a:srgbClr val="EBF5FF"/>
        </a:lt1>
        <a:dk2>
          <a:srgbClr val="BDDEFF"/>
        </a:dk2>
        <a:lt2>
          <a:srgbClr val="CCECFF"/>
        </a:lt2>
        <a:accent1>
          <a:srgbClr val="339966"/>
        </a:accent1>
        <a:accent2>
          <a:srgbClr val="333399"/>
        </a:accent2>
        <a:accent3>
          <a:srgbClr val="DBECFF"/>
        </a:accent3>
        <a:accent4>
          <a:srgbClr val="C9D1DA"/>
        </a:accent4>
        <a:accent5>
          <a:srgbClr val="ADCAB8"/>
        </a:accent5>
        <a:accent6>
          <a:srgbClr val="2D2D8A"/>
        </a:accent6>
        <a:hlink>
          <a:srgbClr val="66FFFF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336699"/>
        </a:dk1>
        <a:lt1>
          <a:srgbClr val="FFFFFF"/>
        </a:lt1>
        <a:dk2>
          <a:srgbClr val="00B4F5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D6F9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CC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336699"/>
        </a:dk1>
        <a:lt1>
          <a:srgbClr val="FFFFFF"/>
        </a:lt1>
        <a:dk2>
          <a:srgbClr val="006699"/>
        </a:dk2>
        <a:lt2>
          <a:srgbClr val="E3EBF1"/>
        </a:lt2>
        <a:accent1>
          <a:srgbClr val="033497"/>
        </a:accent1>
        <a:accent2>
          <a:srgbClr val="00CC66"/>
        </a:accent2>
        <a:accent3>
          <a:srgbClr val="AAB8CA"/>
        </a:accent3>
        <a:accent4>
          <a:srgbClr val="DADADA"/>
        </a:accent4>
        <a:accent5>
          <a:srgbClr val="AAAEC9"/>
        </a:accent5>
        <a:accent6>
          <a:srgbClr val="00B95C"/>
        </a:accent6>
        <a:hlink>
          <a:srgbClr val="6CACFA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90D697"/>
        </a:dk1>
        <a:lt1>
          <a:srgbClr val="FFFFFF"/>
        </a:lt1>
        <a:dk2>
          <a:srgbClr val="339966"/>
        </a:dk2>
        <a:lt2>
          <a:srgbClr val="969696"/>
        </a:lt2>
        <a:accent1>
          <a:srgbClr val="318DF3"/>
        </a:accent1>
        <a:accent2>
          <a:srgbClr val="CCECFF"/>
        </a:accent2>
        <a:accent3>
          <a:srgbClr val="FFFFFF"/>
        </a:accent3>
        <a:accent4>
          <a:srgbClr val="7AB780"/>
        </a:accent4>
        <a:accent5>
          <a:srgbClr val="ADC5F8"/>
        </a:accent5>
        <a:accent6>
          <a:srgbClr val="B9D6E7"/>
        </a:accent6>
        <a:hlink>
          <a:srgbClr val="990000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5A58"/>
        </a:dk1>
        <a:lt1>
          <a:srgbClr val="D2FFE6"/>
        </a:lt1>
        <a:dk2>
          <a:srgbClr val="C0C0C0"/>
        </a:dk2>
        <a:lt2>
          <a:srgbClr val="CCECFF"/>
        </a:lt2>
        <a:accent1>
          <a:srgbClr val="026A4A"/>
        </a:accent1>
        <a:accent2>
          <a:srgbClr val="528FC6"/>
        </a:accent2>
        <a:accent3>
          <a:srgbClr val="DCDCDC"/>
        </a:accent3>
        <a:accent4>
          <a:srgbClr val="B3DAC4"/>
        </a:accent4>
        <a:accent5>
          <a:srgbClr val="AAB9B1"/>
        </a:accent5>
        <a:accent6>
          <a:srgbClr val="4981B3"/>
        </a:accent6>
        <a:hlink>
          <a:srgbClr val="9FDAFF"/>
        </a:hlink>
        <a:folHlink>
          <a:srgbClr val="99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3E3E5C"/>
        </a:dk1>
        <a:lt1>
          <a:srgbClr val="E6E6FF"/>
        </a:lt1>
        <a:dk2>
          <a:srgbClr val="0099CC"/>
        </a:dk2>
        <a:lt2>
          <a:srgbClr val="FFFFFF"/>
        </a:lt2>
        <a:accent1>
          <a:srgbClr val="246DB0"/>
        </a:accent1>
        <a:accent2>
          <a:srgbClr val="6666FF"/>
        </a:accent2>
        <a:accent3>
          <a:srgbClr val="AACAE2"/>
        </a:accent3>
        <a:accent4>
          <a:srgbClr val="C4C4DA"/>
        </a:accent4>
        <a:accent5>
          <a:srgbClr val="ACBAD4"/>
        </a:accent5>
        <a:accent6>
          <a:srgbClr val="5C5CE7"/>
        </a:accent6>
        <a:hlink>
          <a:srgbClr val="99CC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C6D5E0"/>
        </a:dk1>
        <a:lt1>
          <a:srgbClr val="D7D7EB"/>
        </a:lt1>
        <a:dk2>
          <a:srgbClr val="7DC4FF"/>
        </a:dk2>
        <a:lt2>
          <a:srgbClr val="777777"/>
        </a:lt2>
        <a:accent1>
          <a:srgbClr val="2658A2"/>
        </a:accent1>
        <a:accent2>
          <a:srgbClr val="5F5FCB"/>
        </a:accent2>
        <a:accent3>
          <a:srgbClr val="E8E8F3"/>
        </a:accent3>
        <a:accent4>
          <a:srgbClr val="A9B6BF"/>
        </a:accent4>
        <a:accent5>
          <a:srgbClr val="ACB4CE"/>
        </a:accent5>
        <a:accent6>
          <a:srgbClr val="5555B8"/>
        </a:accent6>
        <a:hlink>
          <a:srgbClr val="A1E99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B3F2"/>
        </a:dk1>
        <a:lt1>
          <a:srgbClr val="DEF6F1"/>
        </a:lt1>
        <a:dk2>
          <a:srgbClr val="CEE7FE"/>
        </a:dk2>
        <a:lt2>
          <a:srgbClr val="969696"/>
        </a:lt2>
        <a:accent1>
          <a:srgbClr val="CCECFF"/>
        </a:accent1>
        <a:accent2>
          <a:srgbClr val="8DC6FF"/>
        </a:accent2>
        <a:accent3>
          <a:srgbClr val="ECFAF7"/>
        </a:accent3>
        <a:accent4>
          <a:srgbClr val="0098CF"/>
        </a:accent4>
        <a:accent5>
          <a:srgbClr val="E2F4FF"/>
        </a:accent5>
        <a:accent6>
          <a:srgbClr val="7FB3E7"/>
        </a:accent6>
        <a:hlink>
          <a:srgbClr val="0033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969696"/>
        </a:dk1>
        <a:lt1>
          <a:srgbClr val="E6FFE6"/>
        </a:lt1>
        <a:dk2>
          <a:srgbClr val="9CE292"/>
        </a:dk2>
        <a:lt2>
          <a:srgbClr val="CEF1FE"/>
        </a:lt2>
        <a:accent1>
          <a:srgbClr val="EBB047"/>
        </a:accent1>
        <a:accent2>
          <a:srgbClr val="8DC6FF"/>
        </a:accent2>
        <a:accent3>
          <a:srgbClr val="CBEEC7"/>
        </a:accent3>
        <a:accent4>
          <a:srgbClr val="C4DAC4"/>
        </a:accent4>
        <a:accent5>
          <a:srgbClr val="F3D4B1"/>
        </a:accent5>
        <a:accent6>
          <a:srgbClr val="7FB3E7"/>
        </a:accent6>
        <a:hlink>
          <a:srgbClr val="0066FF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DBFFD3"/>
        </a:dk1>
        <a:lt1>
          <a:srgbClr val="FFFFFF"/>
        </a:lt1>
        <a:dk2>
          <a:srgbClr val="CCECFF"/>
        </a:dk2>
        <a:lt2>
          <a:srgbClr val="808080"/>
        </a:lt2>
        <a:accent1>
          <a:srgbClr val="69B4FF"/>
        </a:accent1>
        <a:accent2>
          <a:srgbClr val="00CC00"/>
        </a:accent2>
        <a:accent3>
          <a:srgbClr val="FFFFFF"/>
        </a:accent3>
        <a:accent4>
          <a:srgbClr val="BBDAB4"/>
        </a:accent4>
        <a:accent5>
          <a:srgbClr val="B9D6FF"/>
        </a:accent5>
        <a:accent6>
          <a:srgbClr val="00B900"/>
        </a:accent6>
        <a:hlink>
          <a:srgbClr val="3333CC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53_Tema de Office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lackTie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20000"/>
              </a:schemeClr>
            </a:gs>
            <a:gs pos="30000">
              <a:schemeClr val="phClr">
                <a:tint val="61000"/>
                <a:satMod val="220000"/>
              </a:schemeClr>
            </a:gs>
            <a:gs pos="45000">
              <a:schemeClr val="phClr">
                <a:tint val="66000"/>
                <a:satMod val="240000"/>
              </a:schemeClr>
            </a:gs>
            <a:gs pos="55000">
              <a:schemeClr val="phClr">
                <a:tint val="66000"/>
                <a:satMod val="220000"/>
              </a:schemeClr>
            </a:gs>
            <a:gs pos="73000">
              <a:schemeClr val="phClr">
                <a:tint val="61000"/>
                <a:satMod val="220000"/>
              </a:schemeClr>
            </a:gs>
            <a:gs pos="100000">
              <a:schemeClr val="phClr">
                <a:tint val="45000"/>
                <a:satMod val="22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  <a:satMod val="110000"/>
              </a:schemeClr>
            </a:gs>
            <a:gs pos="30000">
              <a:schemeClr val="phClr">
                <a:shade val="90000"/>
                <a:satMod val="120000"/>
              </a:schemeClr>
            </a:gs>
            <a:gs pos="45000">
              <a:schemeClr val="phClr">
                <a:shade val="100000"/>
                <a:satMod val="128000"/>
              </a:schemeClr>
            </a:gs>
            <a:gs pos="55000">
              <a:schemeClr val="phClr">
                <a:shade val="100000"/>
                <a:satMod val="128000"/>
              </a:schemeClr>
            </a:gs>
            <a:gs pos="73000">
              <a:schemeClr val="phClr">
                <a:shade val="90000"/>
                <a:satMod val="120000"/>
              </a:schemeClr>
            </a:gs>
            <a:gs pos="100000">
              <a:schemeClr val="phClr">
                <a:shade val="63000"/>
                <a:satMod val="11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7150" dist="38100" dir="5400000" algn="br" rotWithShape="0">
              <a:srgbClr val="000000">
                <a:alpha val="57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1800000"/>
            </a:lightRig>
          </a:scene3d>
          <a:sp3d>
            <a:bevelT w="444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6">
            <a:lumMod val="60000"/>
            <a:lumOff val="40000"/>
          </a:scheme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6.xml><?xml version="1.0" encoding="utf-8"?>
<a:theme xmlns:a="http://schemas.openxmlformats.org/drawingml/2006/main" name="64_Tema de Office">
  <a:themeElements>
    <a:clrScheme name="Personalizado 24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99CC"/>
      </a:accent5>
      <a:accent6>
        <a:srgbClr val="F14124"/>
      </a:accent6>
      <a:hlink>
        <a:srgbClr val="56C7AA"/>
      </a:hlink>
      <a:folHlink>
        <a:srgbClr val="3083A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Nantes</Template>
  <TotalTime>0</TotalTime>
  <Words>11</Words>
  <Application>Microsoft Office PowerPoint</Application>
  <PresentationFormat>Presentación en pantalla (16:9)</PresentationFormat>
  <Paragraphs>11</Paragraphs>
  <Slides>50</Slides>
  <Notes>10</Notes>
  <HiddenSlides>0</HiddenSlides>
  <MMClips>0</MMClips>
  <ScaleCrop>false</ScaleCrop>
  <HeadingPairs>
    <vt:vector size="8" baseType="variant">
      <vt:variant>
        <vt:lpstr>Fuentes usadas</vt:lpstr>
      </vt:variant>
      <vt:variant>
        <vt:i4>4</vt:i4>
      </vt:variant>
      <vt:variant>
        <vt:lpstr>Tema</vt:lpstr>
      </vt:variant>
      <vt:variant>
        <vt:i4>26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50</vt:i4>
      </vt:variant>
    </vt:vector>
  </HeadingPairs>
  <TitlesOfParts>
    <vt:vector size="81" baseType="lpstr">
      <vt:lpstr>Arial</vt:lpstr>
      <vt:lpstr>Arial Black</vt:lpstr>
      <vt:lpstr>Calibri</vt:lpstr>
      <vt:lpstr>Wedgie</vt:lpstr>
      <vt:lpstr>Tema de Office</vt:lpstr>
      <vt:lpstr>1_Tema de Office</vt:lpstr>
      <vt:lpstr>3_Tema de Office</vt:lpstr>
      <vt:lpstr>Blue and green balls design template</vt:lpstr>
      <vt:lpstr>3_Blue and green balls design template</vt:lpstr>
      <vt:lpstr>1_Blue and green balls design template</vt:lpstr>
      <vt:lpstr>8_Tema de Office</vt:lpstr>
      <vt:lpstr>11_Tema de Office</vt:lpstr>
      <vt:lpstr>12_Blue and green balls design template</vt:lpstr>
      <vt:lpstr>52_Tema de Office</vt:lpstr>
      <vt:lpstr>55_Tema de Office</vt:lpstr>
      <vt:lpstr>5_Blue and green balls design template</vt:lpstr>
      <vt:lpstr>10_Blue and green balls design template</vt:lpstr>
      <vt:lpstr>7_Blue and green balls design template</vt:lpstr>
      <vt:lpstr>8_Blue and green balls design template</vt:lpstr>
      <vt:lpstr>5_Tema de Office</vt:lpstr>
      <vt:lpstr>2_Blue and green balls design template</vt:lpstr>
      <vt:lpstr>4_Blue and green balls design template</vt:lpstr>
      <vt:lpstr>49_Tema de Office</vt:lpstr>
      <vt:lpstr>2_Tema de Office</vt:lpstr>
      <vt:lpstr>4_Tema de Office</vt:lpstr>
      <vt:lpstr>6_Tema de Office</vt:lpstr>
      <vt:lpstr>7_Tema de Office</vt:lpstr>
      <vt:lpstr>6_Blue and green balls design template</vt:lpstr>
      <vt:lpstr>53_Tema de Office</vt:lpstr>
      <vt:lpstr>64_Tema de Office</vt:lpstr>
      <vt:lpstr>Presentation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2018-01-14T13:44:18Z</dcterms:created>
  <dcterms:modified xsi:type="dcterms:W3CDTF">2018-01-14T13:45:20Z</dcterms:modified>
</cp:coreProperties>
</file>