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pptx" ContentType="application/vnd.openxmlformats-officedocument.presentationml.presentation"/>
  <Default Extension="vml" ContentType="application/vnd.openxmlformats-officedocument.vmlDrawing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5" r:id="rId3"/>
    <p:sldId id="257" r:id="rId4"/>
    <p:sldId id="267" r:id="rId5"/>
    <p:sldId id="258" r:id="rId6"/>
    <p:sldId id="268" r:id="rId7"/>
    <p:sldId id="259" r:id="rId8"/>
    <p:sldId id="269" r:id="rId9"/>
    <p:sldId id="260" r:id="rId10"/>
    <p:sldId id="270" r:id="rId11"/>
    <p:sldId id="261" r:id="rId12"/>
    <p:sldId id="272" r:id="rId13"/>
    <p:sldId id="271" r:id="rId14"/>
    <p:sldId id="262" r:id="rId15"/>
    <p:sldId id="263" r:id="rId16"/>
    <p:sldId id="273" r:id="rId17"/>
    <p:sldId id="264" r:id="rId18"/>
    <p:sldId id="266" r:id="rId19"/>
    <p:sldId id="275" r:id="rId20"/>
    <p:sldId id="276" r:id="rId2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7" d="100"/>
          <a:sy n="67" d="100"/>
        </p:scale>
        <p:origin x="78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24D2E-969D-4207-8394-51CFF9B56E3E}" type="datetimeFigureOut">
              <a:rPr lang="fr-FR" smtClean="0"/>
              <a:t>10/03/2017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2556A-BFCC-40E3-83C3-7D18E38511D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47667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24D2E-969D-4207-8394-51CFF9B56E3E}" type="datetimeFigureOut">
              <a:rPr lang="fr-FR" smtClean="0"/>
              <a:t>10/03/2017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2556A-BFCC-40E3-83C3-7D18E38511D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93866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24D2E-969D-4207-8394-51CFF9B56E3E}" type="datetimeFigureOut">
              <a:rPr lang="fr-FR" smtClean="0"/>
              <a:t>10/03/2017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2556A-BFCC-40E3-83C3-7D18E38511D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03013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24D2E-969D-4207-8394-51CFF9B56E3E}" type="datetimeFigureOut">
              <a:rPr lang="fr-FR" smtClean="0"/>
              <a:t>10/03/2017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2556A-BFCC-40E3-83C3-7D18E38511D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51567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24D2E-969D-4207-8394-51CFF9B56E3E}" type="datetimeFigureOut">
              <a:rPr lang="fr-FR" smtClean="0"/>
              <a:t>10/03/2017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2556A-BFCC-40E3-83C3-7D18E38511D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79764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24D2E-969D-4207-8394-51CFF9B56E3E}" type="datetimeFigureOut">
              <a:rPr lang="fr-FR" smtClean="0"/>
              <a:t>10/03/2017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2556A-BFCC-40E3-83C3-7D18E38511D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67769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24D2E-969D-4207-8394-51CFF9B56E3E}" type="datetimeFigureOut">
              <a:rPr lang="fr-FR" smtClean="0"/>
              <a:t>10/03/2017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2556A-BFCC-40E3-83C3-7D18E38511D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43435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24D2E-969D-4207-8394-51CFF9B56E3E}" type="datetimeFigureOut">
              <a:rPr lang="fr-FR" smtClean="0"/>
              <a:t>10/03/2017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2556A-BFCC-40E3-83C3-7D18E38511D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09112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24D2E-969D-4207-8394-51CFF9B56E3E}" type="datetimeFigureOut">
              <a:rPr lang="fr-FR" smtClean="0"/>
              <a:t>10/03/2017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2556A-BFCC-40E3-83C3-7D18E38511D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3592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24D2E-969D-4207-8394-51CFF9B56E3E}" type="datetimeFigureOut">
              <a:rPr lang="fr-FR" smtClean="0"/>
              <a:t>10/03/2017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2556A-BFCC-40E3-83C3-7D18E38511D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27586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24D2E-969D-4207-8394-51CFF9B56E3E}" type="datetimeFigureOut">
              <a:rPr lang="fr-FR" smtClean="0"/>
              <a:t>10/03/2017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2556A-BFCC-40E3-83C3-7D18E38511D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002403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C24D2E-969D-4207-8394-51CFF9B56E3E}" type="datetimeFigureOut">
              <a:rPr lang="fr-FR" smtClean="0"/>
              <a:t>10/03/2017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A2556A-BFCC-40E3-83C3-7D18E38511D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97396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audio" Target="../media/audio1.wav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png"/><Relationship Id="rId5" Type="http://schemas.openxmlformats.org/officeDocument/2006/relationships/image" Target="../media/image1.jpg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4.emf"/><Relationship Id="rId4" Type="http://schemas.openxmlformats.org/officeDocument/2006/relationships/package" Target="../embeddings/Microsoft_PowerPoint_Presentation1.pptx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6000">
              <a:srgbClr val="C00000"/>
            </a:gs>
            <a:gs pos="89104">
              <a:srgbClr val="B68900"/>
            </a:gs>
            <a:gs pos="61000">
              <a:schemeClr val="accent4">
                <a:lumMod val="89000"/>
              </a:schemeClr>
            </a:gs>
            <a:gs pos="69000">
              <a:schemeClr val="accent4">
                <a:lumMod val="75000"/>
              </a:schemeClr>
            </a:gs>
            <a:gs pos="79000">
              <a:schemeClr val="accent4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9950" y="1485900"/>
            <a:ext cx="5372100" cy="38862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92480" y="381000"/>
            <a:ext cx="1047199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ChevronInverted">
              <a:avLst/>
            </a:prstTxWarp>
            <a:spAutoFit/>
          </a:bodyPr>
          <a:lstStyle/>
          <a:p>
            <a:pPr algn="ctr"/>
            <a:r>
              <a:rPr lang="fr-FR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Montmartre ancien et vieux métiers</a:t>
            </a:r>
            <a:endParaRPr lang="fr-FR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3611880" y="5806440"/>
            <a:ext cx="62331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Proposé par Jackdidier, Clichés rétro du net.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__ La Vie En Rose __    -   Ernesto Cortazar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32207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2396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  <p:sndAc>
          <p:stSnd>
            <p:snd r:embed="rId4" name="__ La Vie En Rose __    -   Ernesto Cortazar.wav"/>
          </p:stSnd>
        </p:sndAc>
      </p:transition>
    </mc:Choice>
    <mc:Fallback xmlns="">
      <p:transition spd="slow" advClick="0" advTm="5000">
        <p:split orient="vert"/>
        <p:sndAc>
          <p:stSnd>
            <p:snd r:embed="rId7" name="__ La Vie En Rose __    -   Ernesto Cortaza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048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2560" y="373353"/>
            <a:ext cx="9509760" cy="6086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2141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5000">
        <p:circle/>
      </p:transition>
    </mc:Choice>
    <mc:Fallback xmlns=""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9280" y="318130"/>
            <a:ext cx="3164328" cy="6265549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2070" y="318130"/>
            <a:ext cx="3967952" cy="6194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7765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5000">
        <p:randomBar dir="vert"/>
      </p:transition>
    </mc:Choice>
    <mc:Fallback xmlns="">
      <p:transition spd="slow" advClick="0" advTm="5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2120" y="180134"/>
            <a:ext cx="4170045" cy="6475225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6025" y="180133"/>
            <a:ext cx="4154752" cy="6475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9558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5000">
        <p:blinds dir="vert"/>
      </p:transition>
    </mc:Choice>
    <mc:Fallback xmlns="">
      <p:transition spd="slow" advClick="0" advTm="5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450" y="241300"/>
            <a:ext cx="9817100" cy="6375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1436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5000">
        <p:wheel spokes="1"/>
      </p:transition>
    </mc:Choice>
    <mc:Fallback xmlns="">
      <p:transition spd="slow" advClick="0" advTm="5000">
        <p:wheel spokes="1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0240" y="342576"/>
            <a:ext cx="8460850" cy="6210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8801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5000">
        <p:pull/>
      </p:transition>
    </mc:Choice>
    <mc:Fallback xmlns="">
      <p:transition spd="slow" advClick="0" advTm="5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6400" y="628650"/>
            <a:ext cx="8839200" cy="5600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7251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5000">
        <p:wipe/>
      </p:transition>
    </mc:Choice>
    <mc:Fallback xmlns="">
      <p:transition spd="slow" advClick="0" advTm="5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3040" y="512863"/>
            <a:ext cx="9523842" cy="59946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23561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5000">
        <p15:prstTrans prst="peelOff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750" y="285750"/>
            <a:ext cx="10058400" cy="62627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5969656"/>
      </p:ext>
    </p:extLst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0" y="252405"/>
            <a:ext cx="8991600" cy="6201653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1985989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8360" y="188234"/>
            <a:ext cx="8427944" cy="64716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4924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5000">
        <p:blinds dir="vert"/>
      </p:transition>
    </mc:Choice>
    <mc:Fallback xmlns="">
      <p:transition spd="slow" advClick="0" advTm="5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6920" y="358139"/>
            <a:ext cx="8183880" cy="61379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0911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5000">
        <p:blinds dir="vert"/>
      </p:transition>
    </mc:Choice>
    <mc:Fallback xmlns="">
      <p:transition spd="slow" advClick="0" advTm="5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7307" y="213360"/>
            <a:ext cx="9912198" cy="6309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4558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5000">
        <p:circle/>
      </p:transition>
    </mc:Choice>
    <mc:Fallback xmlns=""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5850" y="260350"/>
            <a:ext cx="10020300" cy="6337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9140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5000">
        <p:pull/>
      </p:transition>
    </mc:Choice>
    <mc:Fallback xmlns="">
      <p:transition spd="slow" advClick="0" advTm="5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9850" y="355600"/>
            <a:ext cx="9512300" cy="614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2685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5000">
        <p:randomBar dir="vert"/>
      </p:transition>
    </mc:Choice>
    <mc:Fallback xmlns="">
      <p:transition spd="slow" advClick="0" advTm="5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4000">
              <a:srgbClr val="FFC000"/>
            </a:gs>
            <a:gs pos="82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4240" y="308938"/>
            <a:ext cx="5577839" cy="6297153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0787841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5000">
        <p15:prstTrans prst="peelOff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100" y="241300"/>
            <a:ext cx="10058400" cy="63593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8298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5940" y="527685"/>
            <a:ext cx="3733800" cy="561975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1227" y="457200"/>
            <a:ext cx="4165444" cy="5760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3437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5000">
        <p:randomBar dir="vert"/>
      </p:transition>
    </mc:Choice>
    <mc:Fallback xmlns="">
      <p:transition spd="slow" advClick="0" advTm="5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7881" y="863519"/>
            <a:ext cx="8460564" cy="5415361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5600700" y="342900"/>
            <a:ext cx="11001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/>
              <a:t>FIN</a:t>
            </a:r>
            <a:endParaRPr lang="fr-FR" sz="2400" dirty="0"/>
          </a:p>
        </p:txBody>
      </p:sp>
      <p:sp>
        <p:nvSpPr>
          <p:cNvPr id="4" name="ZoneTexte 3"/>
          <p:cNvSpPr txBox="1"/>
          <p:nvPr/>
        </p:nvSpPr>
        <p:spPr>
          <a:xfrm>
            <a:off x="4457700" y="6400800"/>
            <a:ext cx="40147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 smtClean="0">
                <a:solidFill>
                  <a:schemeClr val="bg1"/>
                </a:solidFill>
              </a:rPr>
              <a:t>La musique se poursuit </a:t>
            </a:r>
            <a:r>
              <a:rPr lang="fr-FR" i="1" smtClean="0">
                <a:solidFill>
                  <a:schemeClr val="bg1"/>
                </a:solidFill>
              </a:rPr>
              <a:t>jusqu’à votre clic.</a:t>
            </a:r>
            <a:endParaRPr lang="fr-FR" i="1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9605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t 1">
            <a:hlinkClick r:id="" action="ppaction://ole?verb=0"/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77450148"/>
              </p:ext>
            </p:extLst>
          </p:nvPr>
        </p:nvGraphicFramePr>
        <p:xfrm>
          <a:off x="92075" y="92075"/>
          <a:ext cx="11966575" cy="67298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Presentation" r:id="rId4" imgW="6094361" imgH="3427618" progId="PowerPoint.Show.12">
                  <p:embed/>
                </p:oleObj>
              </mc:Choice>
              <mc:Fallback>
                <p:oleObj name="Presentation" r:id="rId4" imgW="6094361" imgH="3427618" progId="PowerPoint.Show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92075" y="92075"/>
                        <a:ext cx="11966575" cy="672983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63455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7000">
        <p:circle/>
      </p:transition>
    </mc:Choice>
    <mc:Fallback xmlns="">
      <p:transition spd="slow" advClick="0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24</Words>
  <Application>Microsoft Office PowerPoint</Application>
  <PresentationFormat>Grand écran</PresentationFormat>
  <Paragraphs>4</Paragraphs>
  <Slides>20</Slides>
  <Notes>0</Notes>
  <HiddenSlides>0</HiddenSlides>
  <MMClips>1</MMClips>
  <ScaleCrop>false</ScaleCrop>
  <HeadingPairs>
    <vt:vector size="8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Serveurs OLE incorporés</vt:lpstr>
      </vt:variant>
      <vt:variant>
        <vt:i4>1</vt:i4>
      </vt:variant>
      <vt:variant>
        <vt:lpstr>Titres des diapositives</vt:lpstr>
      </vt:variant>
      <vt:variant>
        <vt:i4>20</vt:i4>
      </vt:variant>
    </vt:vector>
  </HeadingPairs>
  <TitlesOfParts>
    <vt:vector size="26" baseType="lpstr">
      <vt:lpstr>Arial</vt:lpstr>
      <vt:lpstr>Calibri</vt:lpstr>
      <vt:lpstr>Calibri Light</vt:lpstr>
      <vt:lpstr>Times New Roman</vt:lpstr>
      <vt:lpstr>Thème Office</vt:lpstr>
      <vt:lpstr>Presentation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Didier Myriam</dc:creator>
  <cp:lastModifiedBy>Didier Myriam</cp:lastModifiedBy>
  <cp:revision>12</cp:revision>
  <dcterms:created xsi:type="dcterms:W3CDTF">2017-03-05T13:46:32Z</dcterms:created>
  <dcterms:modified xsi:type="dcterms:W3CDTF">2017-03-10T14:51:04Z</dcterms:modified>
</cp:coreProperties>
</file>