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pptx" ContentType="application/vnd.openxmlformats-officedocument.presentationml.presentation"/>
  <Default Extension="vml" ContentType="application/vnd.openxmlformats-officedocument.vmlDrawing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9" r:id="rId19"/>
    <p:sldId id="274" r:id="rId20"/>
    <p:sldId id="275" r:id="rId21"/>
    <p:sldId id="276" r:id="rId22"/>
    <p:sldId id="277" r:id="rId23"/>
    <p:sldId id="278" r:id="rId24"/>
    <p:sldId id="280" r:id="rId25"/>
    <p:sldId id="281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50" autoAdjust="0"/>
    <p:restoredTop sz="94660"/>
  </p:normalViewPr>
  <p:slideViewPr>
    <p:cSldViewPr snapToGrid="0">
      <p:cViewPr varScale="1">
        <p:scale>
          <a:sx n="67" d="100"/>
          <a:sy n="67" d="100"/>
        </p:scale>
        <p:origin x="77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745E7-6963-486F-B92C-9FDBF97EAA99}" type="datetimeFigureOut">
              <a:rPr lang="fr-FR" smtClean="0"/>
              <a:t>02/08/2017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C0-2B7C-4E91-BB85-1C2FE79A4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328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745E7-6963-486F-B92C-9FDBF97EAA99}" type="datetimeFigureOut">
              <a:rPr lang="fr-FR" smtClean="0"/>
              <a:t>02/08/2017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C0-2B7C-4E91-BB85-1C2FE79A4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211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745E7-6963-486F-B92C-9FDBF97EAA99}" type="datetimeFigureOut">
              <a:rPr lang="fr-FR" smtClean="0"/>
              <a:t>02/08/2017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C0-2B7C-4E91-BB85-1C2FE79A4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6689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745E7-6963-486F-B92C-9FDBF97EAA99}" type="datetimeFigureOut">
              <a:rPr lang="fr-FR" smtClean="0"/>
              <a:t>02/08/2017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C0-2B7C-4E91-BB85-1C2FE79A4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12070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745E7-6963-486F-B92C-9FDBF97EAA99}" type="datetimeFigureOut">
              <a:rPr lang="fr-FR" smtClean="0"/>
              <a:t>02/08/2017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C0-2B7C-4E91-BB85-1C2FE79A4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736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745E7-6963-486F-B92C-9FDBF97EAA99}" type="datetimeFigureOut">
              <a:rPr lang="fr-FR" smtClean="0"/>
              <a:t>02/08/2017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C0-2B7C-4E91-BB85-1C2FE79A4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297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745E7-6963-486F-B92C-9FDBF97EAA99}" type="datetimeFigureOut">
              <a:rPr lang="fr-FR" smtClean="0"/>
              <a:t>02/08/2017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C0-2B7C-4E91-BB85-1C2FE79A4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8796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745E7-6963-486F-B92C-9FDBF97EAA99}" type="datetimeFigureOut">
              <a:rPr lang="fr-FR" smtClean="0"/>
              <a:t>02/08/2017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C0-2B7C-4E91-BB85-1C2FE79A4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454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745E7-6963-486F-B92C-9FDBF97EAA99}" type="datetimeFigureOut">
              <a:rPr lang="fr-FR" smtClean="0"/>
              <a:t>02/08/2017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C0-2B7C-4E91-BB85-1C2FE79A4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90157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745E7-6963-486F-B92C-9FDBF97EAA99}" type="datetimeFigureOut">
              <a:rPr lang="fr-FR" smtClean="0"/>
              <a:t>02/08/2017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C0-2B7C-4E91-BB85-1C2FE79A4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6407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745E7-6963-486F-B92C-9FDBF97EAA99}" type="datetimeFigureOut">
              <a:rPr lang="fr-FR" smtClean="0"/>
              <a:t>02/08/2017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C0-2B7C-4E91-BB85-1C2FE79A4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2638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745E7-6963-486F-B92C-9FDBF97EAA99}" type="datetimeFigureOut">
              <a:rPr lang="fr-FR" smtClean="0"/>
              <a:t>02/08/2017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31FC0-2B7C-4E91-BB85-1C2FE79A44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132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14.jpeg"/><Relationship Id="rId4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6.emf"/><Relationship Id="rId4" Type="http://schemas.openxmlformats.org/officeDocument/2006/relationships/package" Target="../embeddings/Microsoft_PowerPoint_Presentation1.pptx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5000">
              <a:schemeClr val="accent2">
                <a:lumMod val="50000"/>
              </a:schemeClr>
            </a:gs>
            <a:gs pos="23000">
              <a:schemeClr val="accent4">
                <a:lumMod val="89000"/>
              </a:schemeClr>
            </a:gs>
            <a:gs pos="85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8817" y="1257300"/>
            <a:ext cx="6669773" cy="4657725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5" name="Rectangle 4"/>
          <p:cNvSpPr/>
          <p:nvPr/>
        </p:nvSpPr>
        <p:spPr>
          <a:xfrm>
            <a:off x="1493520" y="304800"/>
            <a:ext cx="963168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Les beautés hivernales de Bruges</a:t>
            </a:r>
            <a:endParaRPr lang="fr-FR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164080" y="6096000"/>
            <a:ext cx="8107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 sur </a:t>
            </a:r>
            <a:r>
              <a:rPr lang="fr-FR" sz="2400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texte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poétique de Marie Laborde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053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7223760" y="731520"/>
            <a:ext cx="41300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BRUGES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Ville de Belgique située en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région flamande (BRUGGE)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Inscrite au Patrimoine Mondial de l’UNESCO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pour : le Béguinage, le Beffroi et le Centre Historique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7223760" y="4968240"/>
            <a:ext cx="4145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Texte de Marie LABORDE</a:t>
            </a:r>
          </a:p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Images du net et fond sonore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sélectionnés par Jackdidier.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" y="960120"/>
            <a:ext cx="6202680" cy="486156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" name="Bruges comme je l'ai vu    Musique Silky whisp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906375" y="30861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230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0000">
        <p:circle/>
        <p:sndAc>
          <p:stSnd>
            <p:snd r:embed="rId4" name="Bruges comme je l'ai vu    Musique Silky whisper.wav"/>
          </p:stSnd>
        </p:sndAc>
      </p:transition>
    </mc:Choice>
    <mc:Fallback xmlns="">
      <p:transition spd="slow" advClick="0" advTm="10000">
        <p:circle/>
        <p:sndAc>
          <p:stSnd>
            <p:snd r:embed="rId7" name="Bruges comme je l'ai vu    Musique Silky whisp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58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387667"/>
            <a:ext cx="7010400" cy="5229225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3093720" y="5791200"/>
            <a:ext cx="6583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Bonjour Bruges ma belle, l’hivernale froideur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T’habille de dentelles blanches avec splendeur.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262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dissolve/>
      </p:transition>
    </mc:Choice>
    <mc:Fallback xmlns="">
      <p:transition spd="slow" advClick="0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520" y="338518"/>
            <a:ext cx="8671559" cy="6178488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val="3550722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randomBar dir="vert"/>
      </p:transition>
    </mc:Choice>
    <mc:Fallback xmlns="">
      <p:transition spd="slow" advClick="0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300" y="411480"/>
            <a:ext cx="7498080" cy="4998720"/>
          </a:xfrm>
          <a:prstGeom prst="rect">
            <a:avLst/>
          </a:prstGeom>
          <a:ln>
            <a:solidFill>
              <a:srgbClr val="FFC0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697480" y="5532120"/>
            <a:ext cx="7200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rameaux des arbres avec délicatesse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Déploient </a:t>
            </a:r>
            <a:r>
              <a:rPr lang="fr-FR" sz="2400" i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leur blanc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manteau, exquise  finesse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Ils enveloppent les maisons d’immaculée douceur.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734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:blinds dir="vert"/>
      </p:transition>
    </mc:Choice>
    <mc:Fallback xmlns="">
      <p:transition spd="slow" advClick="0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992" y="838201"/>
            <a:ext cx="9369408" cy="5036058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877110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3002280" y="5181600"/>
            <a:ext cx="81483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L’église resplendit  dans ce </a:t>
            </a:r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oton blancheur</a:t>
            </a:r>
          </a:p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Le coq sur le clocher s’élève dans le bleu du ciel,</a:t>
            </a:r>
          </a:p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Le froid est là mais en compagnie du soleil.</a:t>
            </a:r>
          </a:p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920" y="502920"/>
            <a:ext cx="6806184" cy="452628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018281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5920" y="498702"/>
            <a:ext cx="8824322" cy="581065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07152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pull/>
      </p:transition>
    </mc:Choice>
    <mc:Fallback xmlns="">
      <p:transition spd="slow" advClick="0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9718" y="506730"/>
            <a:ext cx="6863079" cy="514731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3139438" y="5775960"/>
            <a:ext cx="63855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saule pleureur pareil à une cascade échevelée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Laisse choir ses ramifications jusqu’au sol gelé.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8042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 advClick="0" advTm="7000">
        <p15:prstTrans prst="peelOff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5480" y="308610"/>
            <a:ext cx="8183880" cy="6137910"/>
          </a:xfrm>
          <a:prstGeom prst="rect">
            <a:avLst/>
          </a:prstGeom>
          <a:ln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79956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wheel spokes="1"/>
      </p:transition>
    </mc:Choice>
    <mc:Fallback xmlns="">
      <p:transition spd="slow" advClick="0" advTm="4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7497" y="365760"/>
            <a:ext cx="9115513" cy="609600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3002280" y="5120640"/>
            <a:ext cx="6995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plan d’au s’est couvert de glace, les miroitements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Y jouent à qui mieux-mieux de gris et de blancs.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906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5960" y="690603"/>
            <a:ext cx="8474190" cy="5618757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693001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7253" y="396240"/>
            <a:ext cx="7793764" cy="521208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773680" y="5760720"/>
            <a:ext cx="7132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décor est fabuleux le long des subtils canaux,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La ‘Venise du Nord’ mérite le surnom, c’est si beau !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Bruges comme je l'ai vu    Musique Silky whisp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3034963" y="30022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18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ripple/>
        <p:sndAc>
          <p:stSnd>
            <p:snd r:embed="rId4" name="Bruges comme je l'ai vu    Musique Silky whisper.wav"/>
          </p:stSnd>
        </p:sndAc>
      </p:transition>
    </mc:Choice>
    <mc:Fallback xmlns="">
      <p:transition spd="slow" advClick="0" advTm="7000">
        <p:fade/>
        <p:sndAc>
          <p:stSnd>
            <p:snd r:embed="rId7" name="Bruges comme je l'ai vu    Musique Silky whisp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58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12"/>
          <a:stretch/>
        </p:blipFill>
        <p:spPr>
          <a:xfrm>
            <a:off x="2040726" y="487680"/>
            <a:ext cx="8505354" cy="574548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657641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randomBar dir="vert"/>
      </p:transition>
    </mc:Choice>
    <mc:Fallback xmlns="">
      <p:transition spd="slow" advClick="0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901" y="472440"/>
            <a:ext cx="7524385" cy="5059680"/>
          </a:xfrm>
          <a:prstGeom prst="rect">
            <a:avLst/>
          </a:prstGeom>
          <a:ln>
            <a:solidFill>
              <a:srgbClr val="FFC0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697480" y="5654040"/>
            <a:ext cx="75590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mélange de broderies éclatantes en opposition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Aux ponts sombres offre un spectacle divin à la vision.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82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14:glitter pattern="hexagon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685800"/>
            <a:ext cx="9753600" cy="5486400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val="317054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8997" y="627649"/>
            <a:ext cx="5608806" cy="551126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620000" y="2026921"/>
            <a:ext cx="37185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oiseaux d’eau que je ne saurais identifier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 plaisent dans ce petit paradis enchanté.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764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14:reveal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55"/>
          <a:stretch/>
        </p:blipFill>
        <p:spPr>
          <a:xfrm>
            <a:off x="2862262" y="552449"/>
            <a:ext cx="6188120" cy="497681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90800" y="5821680"/>
            <a:ext cx="7147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Neige à Bruges.  Tableau de Georges Emile Lebacq (1910)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3698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pull/>
      </p:transition>
    </mc:Choice>
    <mc:Fallback xmlns="">
      <p:transition spd="slow" advClick="0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191" y="426721"/>
            <a:ext cx="7256889" cy="5082148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407921" y="5638800"/>
            <a:ext cx="7848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L’architecture unique du treizième au seizième siècle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A </a:t>
            </a:r>
            <a:r>
              <a:rPr lang="fr-FR" sz="2400" i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été préservée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de nombreux monuments spectaculaires.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0089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8840" y="472219"/>
            <a:ext cx="7955279" cy="595922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70818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randomBar dir="vert"/>
      </p:transition>
    </mc:Choice>
    <mc:Fallback xmlns="">
      <p:transition spd="slow" advClick="0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886" y="243841"/>
            <a:ext cx="7385914" cy="5547360"/>
          </a:xfrm>
          <a:prstGeom prst="rect">
            <a:avLst/>
          </a:prstGeom>
          <a:ln>
            <a:solidFill>
              <a:srgbClr val="FFC0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727960" y="5791202"/>
            <a:ext cx="6873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Belgique recèle de multiples </a:t>
            </a:r>
            <a:r>
              <a:rPr lang="fr-FR" sz="2400" i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trésors visuels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Partons à leur découverte pour un bonheur réel.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59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:blinds dir="vert"/>
      </p:transition>
    </mc:Choice>
    <mc:Fallback xmlns="">
      <p:transition spd="slow" advClick="0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4459" y="426720"/>
            <a:ext cx="6750381" cy="593471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8641080" y="3185160"/>
            <a:ext cx="27889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Bruges sous la neige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Tableau de Jules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Van de Leene.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159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41"/>
          <a:stretch/>
        </p:blipFill>
        <p:spPr>
          <a:xfrm>
            <a:off x="2301240" y="463525"/>
            <a:ext cx="8196234" cy="572391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3749040" y="6187441"/>
            <a:ext cx="5257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Balade frileuse en fiacre pour la visite de Bruges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4714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wheel spokes="1"/>
      </p:transition>
    </mc:Choice>
    <mc:Fallback xmlns="">
      <p:transition spd="slow" advClick="0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300" y="481012"/>
            <a:ext cx="8153400" cy="5095875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019300" y="5715000"/>
            <a:ext cx="8153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Texte poétique de Marie LABORDE. Images du net sélectionnées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 Jackdidier.  Son : Bruges vu par Silky Whisper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7032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614906"/>
              </p:ext>
            </p:extLst>
          </p:nvPr>
        </p:nvGraphicFramePr>
        <p:xfrm>
          <a:off x="92075" y="92075"/>
          <a:ext cx="11966575" cy="67298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Presentation" r:id="rId4" imgW="6094361" imgH="3427618" progId="PowerPoint.Show.12">
                  <p:embed/>
                </p:oleObj>
              </mc:Choice>
              <mc:Fallback>
                <p:oleObj name="Presentation" r:id="rId4" imgW="6094361" imgH="3427618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2075" y="92075"/>
                        <a:ext cx="11966575" cy="67298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72189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316</Words>
  <Application>Microsoft Office PowerPoint</Application>
  <PresentationFormat>Grand écran</PresentationFormat>
  <Paragraphs>44</Paragraphs>
  <Slides>25</Slides>
  <Notes>0</Notes>
  <HiddenSlides>0</HiddenSlides>
  <MMClips>2</MMClips>
  <ScaleCrop>false</ScaleCrop>
  <HeadingPairs>
    <vt:vector size="8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1" baseType="lpstr">
      <vt:lpstr>Arial</vt:lpstr>
      <vt:lpstr>Calibri</vt:lpstr>
      <vt:lpstr>Calibri Light</vt:lpstr>
      <vt:lpstr>Times New Roman</vt:lpstr>
      <vt:lpstr>Thème Office</vt:lpstr>
      <vt:lpstr>Presentation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Didier Myriam</cp:lastModifiedBy>
  <cp:revision>22</cp:revision>
  <dcterms:created xsi:type="dcterms:W3CDTF">2017-07-31T18:52:00Z</dcterms:created>
  <dcterms:modified xsi:type="dcterms:W3CDTF">2017-08-02T16:52:38Z</dcterms:modified>
</cp:coreProperties>
</file>