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3" r:id="rId18"/>
    <p:sldId id="272" r:id="rId19"/>
    <p:sldId id="271" r:id="rId20"/>
    <p:sldId id="275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5vQMF2xsi9xhJicr4vqUw==" hashData="7smTM6x4Ri6/uF9ZBRg4avOtmgcVhkETZPPm9CfJ+GmrLmTdQS4B9uoMx7DtUREZ13/C4cF9K5bq3GdBTvUAi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50" autoAdjust="0"/>
    <p:restoredTop sz="94660"/>
  </p:normalViewPr>
  <p:slideViewPr>
    <p:cSldViewPr snapToGrid="0">
      <p:cViewPr varScale="1">
        <p:scale>
          <a:sx n="61" d="100"/>
          <a:sy n="61" d="100"/>
        </p:scale>
        <p:origin x="78" y="5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B84ED-237F-44CC-A046-5805DDE759F4}" type="datetimeFigureOut">
              <a:rPr lang="fr-FR" smtClean="0"/>
              <a:t>21/02/2018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A031-CA32-4BF0-9DE9-472827631F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8359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B84ED-237F-44CC-A046-5805DDE759F4}" type="datetimeFigureOut">
              <a:rPr lang="fr-FR" smtClean="0"/>
              <a:t>21/02/2018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A031-CA32-4BF0-9DE9-472827631F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0020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B84ED-237F-44CC-A046-5805DDE759F4}" type="datetimeFigureOut">
              <a:rPr lang="fr-FR" smtClean="0"/>
              <a:t>21/02/2018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A031-CA32-4BF0-9DE9-472827631F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699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B84ED-237F-44CC-A046-5805DDE759F4}" type="datetimeFigureOut">
              <a:rPr lang="fr-FR" smtClean="0"/>
              <a:t>21/02/2018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A031-CA32-4BF0-9DE9-472827631F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914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B84ED-237F-44CC-A046-5805DDE759F4}" type="datetimeFigureOut">
              <a:rPr lang="fr-FR" smtClean="0"/>
              <a:t>21/02/2018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A031-CA32-4BF0-9DE9-472827631F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4853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B84ED-237F-44CC-A046-5805DDE759F4}" type="datetimeFigureOut">
              <a:rPr lang="fr-FR" smtClean="0"/>
              <a:t>21/02/2018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A031-CA32-4BF0-9DE9-472827631F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9182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B84ED-237F-44CC-A046-5805DDE759F4}" type="datetimeFigureOut">
              <a:rPr lang="fr-FR" smtClean="0"/>
              <a:t>21/02/2018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A031-CA32-4BF0-9DE9-472827631F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881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B84ED-237F-44CC-A046-5805DDE759F4}" type="datetimeFigureOut">
              <a:rPr lang="fr-FR" smtClean="0"/>
              <a:t>21/02/2018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A031-CA32-4BF0-9DE9-472827631F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8877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B84ED-237F-44CC-A046-5805DDE759F4}" type="datetimeFigureOut">
              <a:rPr lang="fr-FR" smtClean="0"/>
              <a:t>21/02/2018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A031-CA32-4BF0-9DE9-472827631F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1726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B84ED-237F-44CC-A046-5805DDE759F4}" type="datetimeFigureOut">
              <a:rPr lang="fr-FR" smtClean="0"/>
              <a:t>21/02/2018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A031-CA32-4BF0-9DE9-472827631F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568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B84ED-237F-44CC-A046-5805DDE759F4}" type="datetimeFigureOut">
              <a:rPr lang="fr-FR" smtClean="0"/>
              <a:t>21/02/2018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A031-CA32-4BF0-9DE9-472827631F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4513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11CD5D0-3707-4CA1-835C-FE33712196FE}" type="slidenum">
              <a:rPr lang="fr-FR" altLang="fr-FR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597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B84ED-237F-44CC-A046-5805DDE759F4}" type="datetimeFigureOut">
              <a:rPr lang="fr-FR" smtClean="0"/>
              <a:t>21/02/2018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9A031-CA32-4BF0-9DE9-472827631F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6509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D6080CC6-F87E-4DD7-85A9-1D21AE137D2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69532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2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6000">
              <a:srgbClr val="FFC000"/>
            </a:gs>
            <a:gs pos="50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875" y="1819275"/>
            <a:ext cx="4286250" cy="321945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ZoneTexte 4"/>
          <p:cNvSpPr txBox="1"/>
          <p:nvPr/>
        </p:nvSpPr>
        <p:spPr>
          <a:xfrm>
            <a:off x="3078480" y="716280"/>
            <a:ext cx="637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coup de crayon de Sophie</a:t>
            </a:r>
            <a:endParaRPr lang="fr-FR" sz="4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480560" y="5958840"/>
            <a:ext cx="4145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All I have to do is dream - Everly Brothers - Instrumental cover by Old Guitar Monke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849225" y="2819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340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  <p:sndAc>
          <p:stSnd>
            <p:snd r:embed="rId4" name="All I have to do is dream - Everly Brothers - Instrumental cover by Old Guitar Monkey.wav"/>
          </p:stSnd>
        </p:sndAc>
      </p:transition>
    </mc:Choice>
    <mc:Fallback xmlns="">
      <p:transition spd="slow" advClick="0" advTm="6000">
        <p:split orient="vert"/>
        <p:sndAc>
          <p:stSnd>
            <p:snd r:embed="rId7" name="All I have to do is dream - Everly Brothers - Instrumental cover by Old Guitar Monke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80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625" y="1113407"/>
            <a:ext cx="3393411" cy="461588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608320" y="883920"/>
            <a:ext cx="583692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Sophie GRIOTTO</a:t>
            </a:r>
          </a:p>
          <a:p>
            <a:endParaRPr lang="fr-FR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Née en 1975  à Alès (Gard)</a:t>
            </a: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Issue des Arts appliqués de Nîmes et Toulouse. Illustratrice avec un certain talent pour représenter la femme actuelle.</a:t>
            </a: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Storyboardeuse en 1998, Illustratrice depuis 2003, dans la mode adulte et enfants, graphique tendance.</a:t>
            </a:r>
          </a:p>
          <a:p>
            <a:endParaRPr lang="fr-FR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527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4000">
        <p:circle/>
      </p:transition>
    </mc:Choice>
    <mc:Fallback xmlns="">
      <p:transition spd="slow" advClick="0" advTm="1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745" y="60960"/>
            <a:ext cx="7967749" cy="66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075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387" y="52387"/>
            <a:ext cx="6753225" cy="67532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715125" y="1343025"/>
            <a:ext cx="2114550" cy="2286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37511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pull/>
      </p:transition>
    </mc:Choice>
    <mc:Fallback xmlns="">
      <p:transition spd="slow" advClick="0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6000">
              <a:srgbClr val="C00000"/>
            </a:gs>
            <a:gs pos="50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080" y="1765325"/>
            <a:ext cx="9088638" cy="3340075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072640" y="762000"/>
            <a:ext cx="845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Illustrations au crayon, encre et pastel.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026920" y="5547360"/>
            <a:ext cx="8549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Ses récentes réalisations : visuel pour magasin de luxe Niçois, Version anglaise de ‘Cultive ton look’,  et un livre pour enfants.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8544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:dissolve/>
      </p:transition>
    </mc:Choice>
    <mc:Fallback xmlns="">
      <p:transition spd="slow" advClick="0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0" y="70860"/>
            <a:ext cx="7996715" cy="6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83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wheel spokes="1"/>
      </p:transition>
    </mc:Choice>
    <mc:Fallback xmlns="">
      <p:transition spd="slow" advClick="0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240" y="275607"/>
            <a:ext cx="9936480" cy="6298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363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wipe/>
      </p:transition>
    </mc:Choice>
    <mc:Fallback xmlns="">
      <p:transition spd="slow" advClick="0" advTm="6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960" y="235974"/>
            <a:ext cx="9367482" cy="6393426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7122481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210" y="552701"/>
            <a:ext cx="8968350" cy="447745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608210" y="5334000"/>
            <a:ext cx="89683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Collabore avec : Swatch (montres) – Caudalie, Vichy, L’Oréal (beauté)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Club Med – Nina Ricci – Bourgeois (parfums) – Dior – Vuitton – Guerlain – Givenchy – Paco Rabanne – J.P. Gaultier  etc.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627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3000">
        <p:randomBar dir="vert"/>
      </p:transition>
    </mc:Choice>
    <mc:Fallback xmlns="">
      <p:transition spd="slow" advClick="0" advTm="1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625" y="228600"/>
            <a:ext cx="9048750" cy="64008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1829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075" y="819150"/>
            <a:ext cx="6477000" cy="323850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5195" y="3083242"/>
            <a:ext cx="4286250" cy="3190875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981075" y="4693920"/>
            <a:ext cx="55111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Collabore pour les éditions Jeunesse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La Martinière – Michel Laffont  etc.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64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5000">
              <a:schemeClr val="accent6">
                <a:lumMod val="75000"/>
              </a:schemeClr>
            </a:gs>
            <a:gs pos="64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585787"/>
            <a:ext cx="4572000" cy="5686425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406358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1" y="177799"/>
            <a:ext cx="8427720" cy="6421121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453755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292830"/>
            <a:ext cx="6263640" cy="628763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601200" y="5029200"/>
            <a:ext cx="1965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Création d’ illustrations pour bijoux.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302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checker/>
      </p:transition>
    </mc:Choice>
    <mc:Fallback xmlns="">
      <p:transition spd="slow" advClick="0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7900" y="107950"/>
            <a:ext cx="5156200" cy="66421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609600" y="4876800"/>
            <a:ext cx="259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Création illustrations pour sacs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880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359817"/>
            <a:ext cx="3154680" cy="605067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97280" y="4693920"/>
            <a:ext cx="2667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Zecabas,  décoré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 Sophie Griotto.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5480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352" y="762000"/>
            <a:ext cx="9715248" cy="528828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56560" y="6050280"/>
            <a:ext cx="7741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l’artiste, en galerie au milieu de ses œuvres.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9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28" y="350519"/>
            <a:ext cx="10101072" cy="609547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7147560" y="5196840"/>
            <a:ext cx="37947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Reportage réalisé par Jackdidier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clichés du net, infos sur article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 ‘Midi Libre’. Édition Cévennes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556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14:reveal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164" y="1139825"/>
            <a:ext cx="6492875" cy="457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1524001" y="3730749"/>
            <a:ext cx="9121775" cy="923330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>
              <a:defRPr/>
            </a:pPr>
            <a:r>
              <a:rPr lang="fr-FR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</a:t>
            </a:r>
          </a:p>
          <a:p>
            <a:pPr algn="ctr">
              <a:defRPr/>
            </a:pPr>
            <a:r>
              <a:rPr lang="fr-FR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en cliquant ici</a:t>
            </a:r>
            <a:endParaRPr lang="fr-FR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  <a:p>
            <a:pPr algn="ctr">
              <a:defRPr/>
            </a:pPr>
            <a:endParaRPr lang="fr-FR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1529960" y="2618759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2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  <a:cs typeface="Arial" panose="020B0604020202020204" pitchFamily="34" charset="0"/>
                <a:hlinkClick r:id="rId4"/>
              </a:rPr>
              <a:t>pps-images-photos.com</a:t>
            </a:r>
            <a:endParaRPr lang="fr-FR" sz="32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cs typeface="Arial" panose="020B0604020202020204" pitchFamily="34" charset="0"/>
            </a:endParaRPr>
          </a:p>
          <a:p>
            <a:pPr algn="ctr">
              <a:defRPr/>
            </a:pPr>
            <a:endParaRPr lang="fr-FR" sz="32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63911" y="2151515"/>
            <a:ext cx="1819729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fr-FR" sz="2000" b="1" dirty="0">
                <a:ln w="50800"/>
                <a:solidFill>
                  <a:prstClr val="white">
                    <a:shade val="50000"/>
                  </a:prstClr>
                </a:solidFill>
                <a:latin typeface="AR DARLING" panose="02000000000000000000" pitchFamily="2" charset="0"/>
                <a:cs typeface="Arial" panose="020B0604020202020204" pitchFamily="34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400000">
            <a:off x="3804138" y="1198649"/>
            <a:ext cx="4561498" cy="4683866"/>
          </a:xfrm>
          <a:prstGeom prst="rect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ctr">
              <a:defRPr/>
            </a:pPr>
            <a:r>
              <a:rPr lang="fr-FR" sz="2000" b="1" spc="27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/>
                <a:cs typeface="Arial" panose="020B0604020202020204" pitchFamily="34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8825" y="939800"/>
            <a:ext cx="4699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0321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232</Words>
  <Application>Microsoft Office PowerPoint</Application>
  <PresentationFormat>Grand écran</PresentationFormat>
  <Paragraphs>28</Paragraphs>
  <Slides>19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19</vt:i4>
      </vt:variant>
    </vt:vector>
  </HeadingPairs>
  <TitlesOfParts>
    <vt:vector size="28" baseType="lpstr">
      <vt:lpstr>Andalus</vt:lpstr>
      <vt:lpstr>AR DARLING</vt:lpstr>
      <vt:lpstr>Arial</vt:lpstr>
      <vt:lpstr>Calibri</vt:lpstr>
      <vt:lpstr>Calibri Light</vt:lpstr>
      <vt:lpstr>Thickhead</vt:lpstr>
      <vt:lpstr>Times New Roman</vt:lpstr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   </cp:lastModifiedBy>
  <cp:revision>11</cp:revision>
  <dcterms:created xsi:type="dcterms:W3CDTF">2018-02-19T14:39:32Z</dcterms:created>
  <dcterms:modified xsi:type="dcterms:W3CDTF">2018-02-21T16:14:49Z</dcterms:modified>
</cp:coreProperties>
</file>