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0" r:id="rId3"/>
    <p:sldId id="302" r:id="rId4"/>
    <p:sldId id="259" r:id="rId5"/>
    <p:sldId id="268" r:id="rId6"/>
    <p:sldId id="263" r:id="rId7"/>
    <p:sldId id="265" r:id="rId8"/>
    <p:sldId id="264" r:id="rId9"/>
    <p:sldId id="269" r:id="rId10"/>
    <p:sldId id="341" r:id="rId11"/>
    <p:sldId id="272" r:id="rId12"/>
    <p:sldId id="313" r:id="rId13"/>
    <p:sldId id="318" r:id="rId14"/>
    <p:sldId id="290" r:id="rId15"/>
    <p:sldId id="281" r:id="rId16"/>
    <p:sldId id="283" r:id="rId17"/>
    <p:sldId id="284" r:id="rId18"/>
    <p:sldId id="293" r:id="rId19"/>
    <p:sldId id="291" r:id="rId20"/>
    <p:sldId id="306" r:id="rId21"/>
    <p:sldId id="303" r:id="rId22"/>
    <p:sldId id="299" r:id="rId23"/>
    <p:sldId id="287" r:id="rId24"/>
    <p:sldId id="288" r:id="rId25"/>
    <p:sldId id="289" r:id="rId26"/>
    <p:sldId id="327" r:id="rId27"/>
    <p:sldId id="292" r:id="rId28"/>
    <p:sldId id="333" r:id="rId29"/>
    <p:sldId id="309" r:id="rId30"/>
    <p:sldId id="317" r:id="rId31"/>
    <p:sldId id="311" r:id="rId32"/>
    <p:sldId id="316" r:id="rId33"/>
    <p:sldId id="304" r:id="rId34"/>
    <p:sldId id="270" r:id="rId35"/>
    <p:sldId id="326" r:id="rId36"/>
    <p:sldId id="319" r:id="rId37"/>
    <p:sldId id="282" r:id="rId38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jcO+OstlDfxdjM/49r+Yw==" hashData="AdfiAt96J8DcWin5OCi2ze35Yy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D33F2-51D1-45D7-A4EF-E0B037C8A65F}" type="datetimeFigureOut">
              <a:rPr lang="hu-HU" smtClean="0"/>
              <a:pPr/>
              <a:t>2017.07.13.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DBE0D-A4BD-4054-97B1-F9EF551E7E2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D33F2-51D1-45D7-A4EF-E0B037C8A65F}" type="datetimeFigureOut">
              <a:rPr lang="hu-HU" smtClean="0"/>
              <a:pPr/>
              <a:t>2017.07.13.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DBE0D-A4BD-4054-97B1-F9EF551E7E2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D33F2-51D1-45D7-A4EF-E0B037C8A65F}" type="datetimeFigureOut">
              <a:rPr lang="hu-HU" smtClean="0"/>
              <a:pPr/>
              <a:t>2017.07.13.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DBE0D-A4BD-4054-97B1-F9EF551E7E2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D33F2-51D1-45D7-A4EF-E0B037C8A65F}" type="datetimeFigureOut">
              <a:rPr lang="hu-HU" smtClean="0"/>
              <a:pPr/>
              <a:t>2017.07.13.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DBE0D-A4BD-4054-97B1-F9EF551E7E2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D33F2-51D1-45D7-A4EF-E0B037C8A65F}" type="datetimeFigureOut">
              <a:rPr lang="hu-HU" smtClean="0"/>
              <a:pPr/>
              <a:t>2017.07.13.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DBE0D-A4BD-4054-97B1-F9EF551E7E2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D33F2-51D1-45D7-A4EF-E0B037C8A65F}" type="datetimeFigureOut">
              <a:rPr lang="hu-HU" smtClean="0"/>
              <a:pPr/>
              <a:t>2017.07.13.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DBE0D-A4BD-4054-97B1-F9EF551E7E2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D33F2-51D1-45D7-A4EF-E0B037C8A65F}" type="datetimeFigureOut">
              <a:rPr lang="hu-HU" smtClean="0"/>
              <a:pPr/>
              <a:t>2017.07.13.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DBE0D-A4BD-4054-97B1-F9EF551E7E2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D33F2-51D1-45D7-A4EF-E0B037C8A65F}" type="datetimeFigureOut">
              <a:rPr lang="hu-HU" smtClean="0"/>
              <a:pPr/>
              <a:t>2017.07.13.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DBE0D-A4BD-4054-97B1-F9EF551E7E2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D33F2-51D1-45D7-A4EF-E0B037C8A65F}" type="datetimeFigureOut">
              <a:rPr lang="hu-HU" smtClean="0"/>
              <a:pPr/>
              <a:t>2017.07.13.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DBE0D-A4BD-4054-97B1-F9EF551E7E2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D33F2-51D1-45D7-A4EF-E0B037C8A65F}" type="datetimeFigureOut">
              <a:rPr lang="hu-HU" smtClean="0"/>
              <a:pPr/>
              <a:t>2017.07.13.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DBE0D-A4BD-4054-97B1-F9EF551E7E2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D33F2-51D1-45D7-A4EF-E0B037C8A65F}" type="datetimeFigureOut">
              <a:rPr lang="hu-HU" smtClean="0"/>
              <a:pPr/>
              <a:t>2017.07.13.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DBE0D-A4BD-4054-97B1-F9EF551E7E2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6D33F2-51D1-45D7-A4EF-E0B037C8A65F}" type="datetimeFigureOut">
              <a:rPr lang="hu-HU" smtClean="0"/>
              <a:pPr/>
              <a:t>2017.07.13.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BDBE0D-A4BD-4054-97B1-F9EF551E7E2D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check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91099-1600x1066-Lavander-Girl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rcRect t="2659" b="3191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  <p:pic>
        <p:nvPicPr>
          <p:cNvPr id="11" name="Kép 10" descr="LL.gif"/>
          <p:cNvPicPr>
            <a:picLocks noChangeAspect="1"/>
          </p:cNvPicPr>
          <p:nvPr/>
        </p:nvPicPr>
        <p:blipFill>
          <a:blip r:embed="rId4" cstate="print">
            <a:lum contrast="30000"/>
          </a:blip>
          <a:stretch>
            <a:fillRect/>
          </a:stretch>
        </p:blipFill>
        <p:spPr>
          <a:xfrm>
            <a:off x="4545325" y="731922"/>
            <a:ext cx="386715" cy="613410"/>
          </a:xfrm>
          <a:prstGeom prst="rect">
            <a:avLst/>
          </a:prstGeom>
        </p:spPr>
      </p:pic>
      <p:pic>
        <p:nvPicPr>
          <p:cNvPr id="12" name="Kép 11" descr="LA.gif"/>
          <p:cNvPicPr>
            <a:picLocks noChangeAspect="1"/>
          </p:cNvPicPr>
          <p:nvPr/>
        </p:nvPicPr>
        <p:blipFill>
          <a:blip r:embed="rId5" cstate="print">
            <a:lum contrast="30000"/>
          </a:blip>
          <a:stretch>
            <a:fillRect/>
          </a:stretch>
        </p:blipFill>
        <p:spPr>
          <a:xfrm>
            <a:off x="5004052" y="718587"/>
            <a:ext cx="486727" cy="626745"/>
          </a:xfrm>
          <a:prstGeom prst="rect">
            <a:avLst/>
          </a:prstGeom>
        </p:spPr>
      </p:pic>
      <p:pic>
        <p:nvPicPr>
          <p:cNvPr id="13" name="Kép 12" descr="LV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>
            <a:off x="5580112" y="718587"/>
            <a:ext cx="466725" cy="626745"/>
          </a:xfrm>
          <a:prstGeom prst="rect">
            <a:avLst/>
          </a:prstGeom>
        </p:spPr>
      </p:pic>
      <p:pic>
        <p:nvPicPr>
          <p:cNvPr id="14" name="Kép 13" descr="LE.gif"/>
          <p:cNvPicPr>
            <a:picLocks noChangeAspect="1"/>
          </p:cNvPicPr>
          <p:nvPr/>
        </p:nvPicPr>
        <p:blipFill>
          <a:blip r:embed="rId7" cstate="print">
            <a:lum contrast="30000"/>
          </a:blip>
          <a:stretch>
            <a:fillRect/>
          </a:stretch>
        </p:blipFill>
        <p:spPr>
          <a:xfrm>
            <a:off x="6156176" y="731922"/>
            <a:ext cx="420053" cy="613410"/>
          </a:xfrm>
          <a:prstGeom prst="rect">
            <a:avLst/>
          </a:prstGeom>
        </p:spPr>
      </p:pic>
      <p:pic>
        <p:nvPicPr>
          <p:cNvPr id="15" name="Kép 14" descr="LN.gif"/>
          <p:cNvPicPr>
            <a:picLocks noChangeAspect="1"/>
          </p:cNvPicPr>
          <p:nvPr/>
        </p:nvPicPr>
        <p:blipFill>
          <a:blip r:embed="rId8" cstate="print">
            <a:lum contrast="30000"/>
          </a:blip>
          <a:stretch>
            <a:fillRect/>
          </a:stretch>
        </p:blipFill>
        <p:spPr>
          <a:xfrm>
            <a:off x="6660232" y="731922"/>
            <a:ext cx="473392" cy="613410"/>
          </a:xfrm>
          <a:prstGeom prst="rect">
            <a:avLst/>
          </a:prstGeom>
        </p:spPr>
      </p:pic>
      <p:pic>
        <p:nvPicPr>
          <p:cNvPr id="16" name="Kép 15" descr="LD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>
            <a:off x="7236296" y="731922"/>
            <a:ext cx="460057" cy="613410"/>
          </a:xfrm>
          <a:prstGeom prst="rect">
            <a:avLst/>
          </a:prstGeom>
        </p:spPr>
      </p:pic>
      <p:pic>
        <p:nvPicPr>
          <p:cNvPr id="17" name="Kép 16" descr="LE.gif"/>
          <p:cNvPicPr>
            <a:picLocks noChangeAspect="1"/>
          </p:cNvPicPr>
          <p:nvPr/>
        </p:nvPicPr>
        <p:blipFill>
          <a:blip r:embed="rId7" cstate="print">
            <a:lum contrast="30000"/>
          </a:blip>
          <a:stretch>
            <a:fillRect/>
          </a:stretch>
        </p:blipFill>
        <p:spPr>
          <a:xfrm>
            <a:off x="7812360" y="731922"/>
            <a:ext cx="420053" cy="613410"/>
          </a:xfrm>
          <a:prstGeom prst="rect">
            <a:avLst/>
          </a:prstGeom>
        </p:spPr>
      </p:pic>
      <p:pic>
        <p:nvPicPr>
          <p:cNvPr id="18" name="Kép 17" descr="LR.gif"/>
          <p:cNvPicPr>
            <a:picLocks noChangeAspect="1"/>
          </p:cNvPicPr>
          <p:nvPr/>
        </p:nvPicPr>
        <p:blipFill>
          <a:blip r:embed="rId10" cstate="print">
            <a:lum contrast="30000"/>
          </a:blip>
          <a:stretch>
            <a:fillRect/>
          </a:stretch>
        </p:blipFill>
        <p:spPr>
          <a:xfrm>
            <a:off x="8316416" y="731922"/>
            <a:ext cx="460057" cy="613410"/>
          </a:xfrm>
          <a:prstGeom prst="rect">
            <a:avLst/>
          </a:prstGeom>
        </p:spPr>
      </p:pic>
      <p:pic>
        <p:nvPicPr>
          <p:cNvPr id="19" name="Kép 18" descr="LG.gif"/>
          <p:cNvPicPr>
            <a:picLocks noChangeAspect="1"/>
          </p:cNvPicPr>
          <p:nvPr/>
        </p:nvPicPr>
        <p:blipFill>
          <a:blip r:embed="rId11" cstate="print">
            <a:lum contrast="30000"/>
          </a:blip>
          <a:stretch>
            <a:fillRect/>
          </a:stretch>
        </p:blipFill>
        <p:spPr>
          <a:xfrm>
            <a:off x="5401419" y="1792039"/>
            <a:ext cx="466725" cy="633413"/>
          </a:xfrm>
          <a:prstGeom prst="rect">
            <a:avLst/>
          </a:prstGeom>
        </p:spPr>
      </p:pic>
      <p:pic>
        <p:nvPicPr>
          <p:cNvPr id="20" name="Kép 19" descr="LI.gif"/>
          <p:cNvPicPr>
            <a:picLocks noChangeAspect="1"/>
          </p:cNvPicPr>
          <p:nvPr/>
        </p:nvPicPr>
        <p:blipFill>
          <a:blip r:embed="rId12" cstate="print">
            <a:lum contrast="30000"/>
          </a:blip>
          <a:stretch>
            <a:fillRect/>
          </a:stretch>
        </p:blipFill>
        <p:spPr>
          <a:xfrm>
            <a:off x="5969486" y="1812042"/>
            <a:ext cx="186690" cy="613410"/>
          </a:xfrm>
          <a:prstGeom prst="rect">
            <a:avLst/>
          </a:prstGeom>
        </p:spPr>
      </p:pic>
      <p:pic>
        <p:nvPicPr>
          <p:cNvPr id="21" name="Kép 20" descr="LL.gif"/>
          <p:cNvPicPr>
            <a:picLocks noChangeAspect="1"/>
          </p:cNvPicPr>
          <p:nvPr/>
        </p:nvPicPr>
        <p:blipFill>
          <a:blip r:embed="rId4" cstate="print">
            <a:lum contrast="30000"/>
          </a:blip>
          <a:stretch>
            <a:fillRect/>
          </a:stretch>
        </p:blipFill>
        <p:spPr>
          <a:xfrm>
            <a:off x="6849581" y="1812042"/>
            <a:ext cx="386715" cy="613410"/>
          </a:xfrm>
          <a:prstGeom prst="rect">
            <a:avLst/>
          </a:prstGeom>
        </p:spPr>
      </p:pic>
      <p:pic>
        <p:nvPicPr>
          <p:cNvPr id="22" name="Kép 21" descr="LS.gif"/>
          <p:cNvPicPr>
            <a:picLocks noChangeAspect="1"/>
          </p:cNvPicPr>
          <p:nvPr/>
        </p:nvPicPr>
        <p:blipFill>
          <a:blip r:embed="rId13" cstate="print">
            <a:lum contrast="30000"/>
          </a:blip>
          <a:stretch>
            <a:fillRect/>
          </a:stretch>
        </p:blipFill>
        <p:spPr>
          <a:xfrm>
            <a:off x="7286962" y="1792039"/>
            <a:ext cx="453390" cy="633413"/>
          </a:xfrm>
          <a:prstGeom prst="rect">
            <a:avLst/>
          </a:prstGeom>
        </p:spPr>
      </p:pic>
      <p:pic>
        <p:nvPicPr>
          <p:cNvPr id="23" name="Kép 22" descr="LR.gif"/>
          <p:cNvPicPr>
            <a:picLocks noChangeAspect="1"/>
          </p:cNvPicPr>
          <p:nvPr/>
        </p:nvPicPr>
        <p:blipFill>
          <a:blip r:embed="rId10" cstate="print">
            <a:lum contrast="30000"/>
          </a:blip>
          <a:stretch>
            <a:fillRect/>
          </a:stretch>
        </p:blipFill>
        <p:spPr>
          <a:xfrm>
            <a:off x="6272183" y="1812042"/>
            <a:ext cx="460057" cy="613410"/>
          </a:xfrm>
          <a:prstGeom prst="rect">
            <a:avLst/>
          </a:prstGeom>
        </p:spPr>
      </p:pic>
    </p:spTree>
  </p:cSld>
  <p:clrMapOvr>
    <a:masterClrMapping/>
  </p:clrMapOvr>
  <p:transition spd="med" advTm="6000">
    <p:checker/>
    <p:sndAc>
      <p:stSnd>
        <p:snd r:embed="rId2" name="Girls, Girls, Girls - Sailo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-07-05_09h51_05.jpg"/>
          <p:cNvPicPr>
            <a:picLocks noChangeAspect="1"/>
          </p:cNvPicPr>
          <p:nvPr/>
        </p:nvPicPr>
        <p:blipFill>
          <a:blip r:embed="rId2" cstate="print"/>
          <a:srcRect l="341" t="5073" r="341" b="253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le-cvety-lavandy-devushka-487.jpg"/>
          <p:cNvPicPr>
            <a:picLocks noChangeAspect="1"/>
          </p:cNvPicPr>
          <p:nvPr/>
        </p:nvPicPr>
        <p:blipFill>
          <a:blip r:embed="rId2" cstate="print">
            <a:lum bright="-2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-07-05_09h50_06.jpg"/>
          <p:cNvPicPr>
            <a:picLocks noChangeAspect="1"/>
          </p:cNvPicPr>
          <p:nvPr/>
        </p:nvPicPr>
        <p:blipFill>
          <a:blip r:embed="rId2" cstate="print"/>
          <a:srcRect l="341" r="341" b="4188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-lavender-family-shoot-7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t="613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1478417-5305x3744-4549.jpg"/>
          <p:cNvPicPr>
            <a:picLocks noChangeAspect="1"/>
          </p:cNvPicPr>
          <p:nvPr/>
        </p:nvPicPr>
        <p:blipFill>
          <a:blip r:embed="rId2" cstate="print"/>
          <a:srcRect t="9410" b="209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948806-girl-field-flowers-lavender-moo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765492-1280x853-PHOTS--14-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314"/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-lavender-family-shoot-9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t="613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-07-05_09h41_4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499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igstock-Beautiful-woman-in-a-field-of-9941457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087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hemysteriousgirl.ro-larisacostea-4139-2016062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6087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ihany_17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rcRect b="5542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Lavendar6-1024x696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rcRect l="369" t="5430" r="369" b="3258"/>
          <a:stretch>
            <a:fillRect/>
          </a:stretch>
        </p:blipFill>
        <p:spPr>
          <a:xfrm>
            <a:off x="0" y="1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846b3_53d08c8dbf684595b49a832f59ae2b90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b="6279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 lavender field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t="10100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-lavender-cos-flowers-160555.jpe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b="568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avender-girl-1500px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5882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avender_field_5-wallpaper-1280x8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189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asmania-Bridestowe-Estate-Lavender-Farm-Travel-Blog-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6087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riroda-lavandovoe-pole-50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3320" b="2767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edfordmom-english-lavender-farm-6-1024x682.jpg"/>
          <p:cNvPicPr>
            <a:picLocks noChangeAspect="1"/>
          </p:cNvPicPr>
          <p:nvPr/>
        </p:nvPicPr>
        <p:blipFill>
          <a:blip r:embed="rId2" cstate="print">
            <a:lum bright="-20000" contrast="10000"/>
          </a:blip>
          <a:srcRect t="6235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ag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008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ustatinabit-cold-shoulder-dress-goodnight-macaroon-hannah-cut-out-ruffled-dress-mango-straw-hat-seattle-woodinville-lavender-fields-cute-summer-dress-petite-fashion-blog-5.jpg"/>
          <p:cNvPicPr>
            <a:picLocks noChangeAspect="1"/>
          </p:cNvPicPr>
          <p:nvPr/>
        </p:nvPicPr>
        <p:blipFill>
          <a:blip r:embed="rId2" cstate="print">
            <a:lum bright="-20000" contrast="10000"/>
          </a:blip>
          <a:srcRect t="4724" b="1575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ép1.jpg"/>
          <p:cNvPicPr>
            <a:picLocks noChangeAspect="1"/>
          </p:cNvPicPr>
          <p:nvPr/>
        </p:nvPicPr>
        <p:blipFill>
          <a:blip r:embed="rId2" cstate="print"/>
          <a:srcRect l="393" t="628" r="393" b="628"/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3405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lavender-flower-festival-beautiful-girl_142857276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-lavender-flowers-mov-115008.jpe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631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he-Cotswold-Lavender-fine-art-wedding-photographer-Jane-Beadnell-Photography-106-1200x66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1133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ihany_8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665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hemysteriousgirl.ro-larisacostea-4069-2016062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3320" b="2767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imthumb.php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Tasmania-Bridestowe-Estate-Lavender-Farm-Travel-Blog-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066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-lavender-family-shoot-a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6088" y="0"/>
            <a:ext cx="9131824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23487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ropped-1280-800-69355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846b3_a183bd7016f444288fbb5d944cc0c78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279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  <p:pic>
        <p:nvPicPr>
          <p:cNvPr id="3" name="Kép 2" descr="alairas1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15000" contrast="60000"/>
          </a:blip>
          <a:stretch>
            <a:fillRect/>
          </a:stretch>
        </p:blipFill>
        <p:spPr>
          <a:xfrm>
            <a:off x="3923928" y="53181"/>
            <a:ext cx="907256" cy="500063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38001"/>
            <a:ext cx="210826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http://judy-ladiesfirst.blogspot.com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000">
    <p:check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6</Words>
  <Application>Microsoft Office PowerPoint</Application>
  <PresentationFormat>Diavetítés a képernyőre (16:10 oldalarány)</PresentationFormat>
  <Paragraphs>2</Paragraphs>
  <Slides>37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37</vt:i4>
      </vt:variant>
    </vt:vector>
  </HeadingPairs>
  <TitlesOfParts>
    <vt:vector size="38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19</cp:revision>
  <dcterms:created xsi:type="dcterms:W3CDTF">2017-07-05T08:27:23Z</dcterms:created>
  <dcterms:modified xsi:type="dcterms:W3CDTF">2017-07-13T03:12:09Z</dcterms:modified>
</cp:coreProperties>
</file>